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81" r:id="rId3"/>
    <p:sldId id="1612" r:id="rId4"/>
    <p:sldId id="1099" r:id="rId5"/>
    <p:sldId id="277" r:id="rId6"/>
    <p:sldId id="464" r:id="rId7"/>
    <p:sldId id="274" r:id="rId8"/>
    <p:sldId id="1178" r:id="rId9"/>
    <p:sldId id="327" r:id="rId10"/>
    <p:sldId id="553" r:id="rId11"/>
    <p:sldId id="1154" r:id="rId12"/>
    <p:sldId id="472" r:id="rId13"/>
    <p:sldId id="480" r:id="rId14"/>
    <p:sldId id="1182" r:id="rId15"/>
    <p:sldId id="1183" r:id="rId16"/>
    <p:sldId id="1184" r:id="rId17"/>
    <p:sldId id="326" r:id="rId18"/>
    <p:sldId id="388" r:id="rId19"/>
    <p:sldId id="328" r:id="rId20"/>
    <p:sldId id="1186" r:id="rId21"/>
    <p:sldId id="1185" r:id="rId22"/>
    <p:sldId id="1187" r:id="rId23"/>
    <p:sldId id="1188" r:id="rId24"/>
    <p:sldId id="1189" r:id="rId25"/>
    <p:sldId id="1606" r:id="rId26"/>
    <p:sldId id="1884" r:id="rId27"/>
    <p:sldId id="1872" r:id="rId28"/>
    <p:sldId id="1501" r:id="rId29"/>
    <p:sldId id="1882" r:id="rId30"/>
    <p:sldId id="509" r:id="rId3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E4CD3E9-E630-46D2-A73A-6AE45FCA125A}">
          <p14:sldIdLst>
            <p14:sldId id="256"/>
            <p14:sldId id="381"/>
            <p14:sldId id="1612"/>
            <p14:sldId id="1099"/>
            <p14:sldId id="277"/>
            <p14:sldId id="464"/>
            <p14:sldId id="274"/>
          </p14:sldIdLst>
        </p14:section>
        <p14:section name="Intro a ADC" id="{DBF0E77D-7EA4-4357-BEB1-A9421B56C095}">
          <p14:sldIdLst>
            <p14:sldId id="1178"/>
            <p14:sldId id="327"/>
            <p14:sldId id="553"/>
            <p14:sldId id="1154"/>
            <p14:sldId id="472"/>
            <p14:sldId id="480"/>
            <p14:sldId id="1182"/>
            <p14:sldId id="1183"/>
            <p14:sldId id="1184"/>
            <p14:sldId id="326"/>
            <p14:sldId id="388"/>
            <p14:sldId id="328"/>
            <p14:sldId id="1186"/>
            <p14:sldId id="1185"/>
            <p14:sldId id="1187"/>
            <p14:sldId id="1188"/>
            <p14:sldId id="1189"/>
            <p14:sldId id="1606"/>
            <p14:sldId id="1884"/>
            <p14:sldId id="1872"/>
            <p14:sldId id="1501"/>
            <p14:sldId id="1882"/>
            <p14:sldId id="5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249" autoAdjust="0"/>
  </p:normalViewPr>
  <p:slideViewPr>
    <p:cSldViewPr snapToGrid="0">
      <p:cViewPr varScale="1">
        <p:scale>
          <a:sx n="120" d="100"/>
          <a:sy n="120" d="100"/>
        </p:scale>
        <p:origin x="132" y="1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 Braga" userId="28412fe4d4f82345" providerId="LiveId" clId="{AEC2B28F-2267-464D-8309-9E5233AD06A5}"/>
    <pc:docChg chg="delSld modSld modSection">
      <pc:chgData name="Ivan Braga" userId="28412fe4d4f82345" providerId="LiveId" clId="{AEC2B28F-2267-464D-8309-9E5233AD06A5}" dt="2020-06-23T17:27:37.173" v="13" actId="6549"/>
      <pc:docMkLst>
        <pc:docMk/>
      </pc:docMkLst>
      <pc:sldChg chg="modSp mod">
        <pc:chgData name="Ivan Braga" userId="28412fe4d4f82345" providerId="LiveId" clId="{AEC2B28F-2267-464D-8309-9E5233AD06A5}" dt="2020-06-23T17:27:37.173" v="13" actId="6549"/>
        <pc:sldMkLst>
          <pc:docMk/>
          <pc:sldMk cId="2924331200" sldId="256"/>
        </pc:sldMkLst>
        <pc:spChg chg="mod">
          <ac:chgData name="Ivan Braga" userId="28412fe4d4f82345" providerId="LiveId" clId="{AEC2B28F-2267-464D-8309-9E5233AD06A5}" dt="2020-06-23T17:27:33.573" v="12" actId="20577"/>
          <ac:spMkLst>
            <pc:docMk/>
            <pc:sldMk cId="2924331200" sldId="256"/>
            <ac:spMk id="2" creationId="{546F5990-FB49-4D76-B076-4E76ABAFAB65}"/>
          </ac:spMkLst>
        </pc:spChg>
        <pc:spChg chg="mod">
          <ac:chgData name="Ivan Braga" userId="28412fe4d4f82345" providerId="LiveId" clId="{AEC2B28F-2267-464D-8309-9E5233AD06A5}" dt="2020-06-23T17:27:37.173" v="13" actId="6549"/>
          <ac:spMkLst>
            <pc:docMk/>
            <pc:sldMk cId="2924331200" sldId="256"/>
            <ac:spMk id="3" creationId="{D91DB874-38E5-47AF-B657-42EFBB20CAA9}"/>
          </ac:spMkLst>
        </pc:spChg>
      </pc:sldChg>
      <pc:sldChg chg="del">
        <pc:chgData name="Ivan Braga" userId="28412fe4d4f82345" providerId="LiveId" clId="{AEC2B28F-2267-464D-8309-9E5233AD06A5}" dt="2020-06-23T17:26:53.959" v="0" actId="47"/>
        <pc:sldMkLst>
          <pc:docMk/>
          <pc:sldMk cId="746133119" sldId="1607"/>
        </pc:sldMkLst>
      </pc:sldChg>
      <pc:sldChg chg="del">
        <pc:chgData name="Ivan Braga" userId="28412fe4d4f82345" providerId="LiveId" clId="{AEC2B28F-2267-464D-8309-9E5233AD06A5}" dt="2020-06-23T17:26:53.959" v="0" actId="47"/>
        <pc:sldMkLst>
          <pc:docMk/>
          <pc:sldMk cId="1460154346" sldId="1608"/>
        </pc:sldMkLst>
      </pc:sldChg>
      <pc:sldChg chg="del">
        <pc:chgData name="Ivan Braga" userId="28412fe4d4f82345" providerId="LiveId" clId="{AEC2B28F-2267-464D-8309-9E5233AD06A5}" dt="2020-06-23T17:26:53.959" v="0" actId="47"/>
        <pc:sldMkLst>
          <pc:docMk/>
          <pc:sldMk cId="158062572" sldId="1609"/>
        </pc:sldMkLst>
      </pc:sldChg>
      <pc:sldChg chg="del">
        <pc:chgData name="Ivan Braga" userId="28412fe4d4f82345" providerId="LiveId" clId="{AEC2B28F-2267-464D-8309-9E5233AD06A5}" dt="2020-06-23T17:26:53.959" v="0" actId="47"/>
        <pc:sldMkLst>
          <pc:docMk/>
          <pc:sldMk cId="1853704968" sldId="1610"/>
        </pc:sldMkLst>
      </pc:sldChg>
      <pc:sldChg chg="del">
        <pc:chgData name="Ivan Braga" userId="28412fe4d4f82345" providerId="LiveId" clId="{AEC2B28F-2267-464D-8309-9E5233AD06A5}" dt="2020-06-23T17:26:53.959" v="0" actId="47"/>
        <pc:sldMkLst>
          <pc:docMk/>
          <pc:sldMk cId="3254796443" sldId="1611"/>
        </pc:sldMkLst>
      </pc:sldChg>
      <pc:sldChg chg="del">
        <pc:chgData name="Ivan Braga" userId="28412fe4d4f82345" providerId="LiveId" clId="{AEC2B28F-2267-464D-8309-9E5233AD06A5}" dt="2020-06-23T17:27:17.721" v="1" actId="47"/>
        <pc:sldMkLst>
          <pc:docMk/>
          <pc:sldMk cId="1934484986" sldId="1873"/>
        </pc:sldMkLst>
      </pc:sldChg>
      <pc:sldChg chg="del">
        <pc:chgData name="Ivan Braga" userId="28412fe4d4f82345" providerId="LiveId" clId="{AEC2B28F-2267-464D-8309-9E5233AD06A5}" dt="2020-06-23T17:27:17.721" v="1" actId="47"/>
        <pc:sldMkLst>
          <pc:docMk/>
          <pc:sldMk cId="3473616241" sldId="1874"/>
        </pc:sldMkLst>
      </pc:sldChg>
      <pc:sldChg chg="del">
        <pc:chgData name="Ivan Braga" userId="28412fe4d4f82345" providerId="LiveId" clId="{AEC2B28F-2267-464D-8309-9E5233AD06A5}" dt="2020-06-23T17:27:17.721" v="1" actId="47"/>
        <pc:sldMkLst>
          <pc:docMk/>
          <pc:sldMk cId="183276843" sldId="1875"/>
        </pc:sldMkLst>
      </pc:sldChg>
      <pc:sldChg chg="del">
        <pc:chgData name="Ivan Braga" userId="28412fe4d4f82345" providerId="LiveId" clId="{AEC2B28F-2267-464D-8309-9E5233AD06A5}" dt="2020-06-23T17:27:17.721" v="1" actId="47"/>
        <pc:sldMkLst>
          <pc:docMk/>
          <pc:sldMk cId="2939110394" sldId="1876"/>
        </pc:sldMkLst>
      </pc:sldChg>
      <pc:sldChg chg="del">
        <pc:chgData name="Ivan Braga" userId="28412fe4d4f82345" providerId="LiveId" clId="{AEC2B28F-2267-464D-8309-9E5233AD06A5}" dt="2020-06-23T17:27:17.721" v="1" actId="47"/>
        <pc:sldMkLst>
          <pc:docMk/>
          <pc:sldMk cId="301456942" sldId="1877"/>
        </pc:sldMkLst>
      </pc:sldChg>
      <pc:sldChg chg="del">
        <pc:chgData name="Ivan Braga" userId="28412fe4d4f82345" providerId="LiveId" clId="{AEC2B28F-2267-464D-8309-9E5233AD06A5}" dt="2020-06-23T17:27:17.721" v="1" actId="47"/>
        <pc:sldMkLst>
          <pc:docMk/>
          <pc:sldMk cId="4040133846" sldId="1878"/>
        </pc:sldMkLst>
      </pc:sldChg>
      <pc:sldChg chg="del">
        <pc:chgData name="Ivan Braga" userId="28412fe4d4f82345" providerId="LiveId" clId="{AEC2B28F-2267-464D-8309-9E5233AD06A5}" dt="2020-06-23T17:27:17.721" v="1" actId="47"/>
        <pc:sldMkLst>
          <pc:docMk/>
          <pc:sldMk cId="3545727742" sldId="1879"/>
        </pc:sldMkLst>
      </pc:sldChg>
      <pc:sldChg chg="del">
        <pc:chgData name="Ivan Braga" userId="28412fe4d4f82345" providerId="LiveId" clId="{AEC2B28F-2267-464D-8309-9E5233AD06A5}" dt="2020-06-23T17:27:17.721" v="1" actId="47"/>
        <pc:sldMkLst>
          <pc:docMk/>
          <pc:sldMk cId="4131246988" sldId="1880"/>
        </pc:sldMkLst>
      </pc:sldChg>
      <pc:sldChg chg="del">
        <pc:chgData name="Ivan Braga" userId="28412fe4d4f82345" providerId="LiveId" clId="{AEC2B28F-2267-464D-8309-9E5233AD06A5}" dt="2020-06-23T17:27:17.721" v="1" actId="47"/>
        <pc:sldMkLst>
          <pc:docMk/>
          <pc:sldMk cId="774802001" sldId="1881"/>
        </pc:sldMkLst>
      </pc:sldChg>
      <pc:sldChg chg="del">
        <pc:chgData name="Ivan Braga" userId="28412fe4d4f82345" providerId="LiveId" clId="{AEC2B28F-2267-464D-8309-9E5233AD06A5}" dt="2020-06-23T17:27:23.914" v="2" actId="47"/>
        <pc:sldMkLst>
          <pc:docMk/>
          <pc:sldMk cId="1603312204" sldId="188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4740312633871506E-2"/>
          <c:y val="9.2521757902252436E-2"/>
          <c:w val="0.97334050895593938"/>
          <c:h val="0.89592370139779043"/>
        </c:manualLayout>
      </c:layout>
      <c:bubbleChart>
        <c:varyColors val="1"/>
        <c:ser>
          <c:idx val="0"/>
          <c:order val="0"/>
          <c:spPr>
            <a:ln>
              <a:solidFill>
                <a:schemeClr val="bg1">
                  <a:lumMod val="65000"/>
                  <a:alpha val="99000"/>
                </a:schemeClr>
              </a:solidFill>
            </a:ln>
          </c:spPr>
          <c:invertIfNegative val="0"/>
          <c:dPt>
            <c:idx val="0"/>
            <c:invertIfNegative val="0"/>
            <c:bubble3D val="1"/>
            <c:spPr>
              <a:solidFill>
                <a:schemeClr val="accent6"/>
              </a:solidFill>
              <a:ln w="6350" cap="flat" cmpd="sng" algn="ctr">
                <a:solidFill>
                  <a:schemeClr val="bg1">
                    <a:lumMod val="65000"/>
                    <a:alpha val="99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4-461D-BE3A-871389F8165A}"/>
              </c:ext>
            </c:extLst>
          </c:dPt>
          <c:dPt>
            <c:idx val="1"/>
            <c:invertIfNegative val="0"/>
            <c:bubble3D val="1"/>
            <c:spPr>
              <a:solidFill>
                <a:srgbClr val="ED7D31"/>
              </a:solidFill>
              <a:ln w="6350" cap="flat" cmpd="sng" algn="ctr">
                <a:solidFill>
                  <a:schemeClr val="bg1">
                    <a:lumMod val="65000"/>
                    <a:alpha val="99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4-461D-BE3A-871389F8165A}"/>
              </c:ext>
            </c:extLst>
          </c:dPt>
          <c:dPt>
            <c:idx val="2"/>
            <c:invertIfNegative val="0"/>
            <c:bubble3D val="1"/>
            <c:spPr>
              <a:solidFill>
                <a:schemeClr val="accent2"/>
              </a:solidFill>
              <a:ln w="6350" cap="flat" cmpd="sng" algn="ctr">
                <a:solidFill>
                  <a:schemeClr val="bg1">
                    <a:lumMod val="65000"/>
                    <a:alpha val="99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44-461D-BE3A-871389F8165A}"/>
              </c:ext>
            </c:extLst>
          </c:dPt>
          <c:dPt>
            <c:idx val="3"/>
            <c:invertIfNegative val="0"/>
            <c:bubble3D val="1"/>
            <c:spPr>
              <a:solidFill>
                <a:schemeClr val="accent4">
                  <a:lumMod val="75000"/>
                </a:schemeClr>
              </a:solidFill>
              <a:ln w="6350" cap="flat" cmpd="sng" algn="ctr">
                <a:solidFill>
                  <a:schemeClr val="bg1">
                    <a:lumMod val="65000"/>
                    <a:alpha val="99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44-461D-BE3A-871389F8165A}"/>
              </c:ext>
            </c:extLst>
          </c:dPt>
          <c:dPt>
            <c:idx val="4"/>
            <c:invertIfNegative val="0"/>
            <c:bubble3D val="1"/>
            <c:spPr>
              <a:solidFill>
                <a:schemeClr val="accent4">
                  <a:lumMod val="75000"/>
                </a:schemeClr>
              </a:solidFill>
              <a:ln w="6350" cap="flat" cmpd="sng" algn="ctr">
                <a:solidFill>
                  <a:schemeClr val="bg1">
                    <a:lumMod val="65000"/>
                    <a:alpha val="99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44-461D-BE3A-871389F8165A}"/>
              </c:ext>
            </c:extLst>
          </c:dPt>
          <c:dPt>
            <c:idx val="5"/>
            <c:invertIfNegative val="0"/>
            <c:bubble3D val="1"/>
            <c:spPr>
              <a:solidFill>
                <a:schemeClr val="bg1">
                  <a:lumMod val="65000"/>
                </a:schemeClr>
              </a:solidFill>
              <a:ln w="6350" cap="flat" cmpd="sng" algn="ctr">
                <a:solidFill>
                  <a:schemeClr val="bg1">
                    <a:lumMod val="65000"/>
                    <a:alpha val="99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4D44-461D-BE3A-871389F8165A}"/>
              </c:ext>
            </c:extLst>
          </c:dPt>
          <c:dPt>
            <c:idx val="6"/>
            <c:invertIfNegative val="0"/>
            <c:bubble3D val="1"/>
            <c:spPr>
              <a:solidFill>
                <a:schemeClr val="accent2"/>
              </a:solidFill>
              <a:ln w="6350" cap="flat" cmpd="sng" algn="ctr">
                <a:solidFill>
                  <a:schemeClr val="bg1">
                    <a:lumMod val="65000"/>
                    <a:alpha val="99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4D44-461D-BE3A-871389F8165A}"/>
              </c:ext>
            </c:extLst>
          </c:dPt>
          <c:dPt>
            <c:idx val="7"/>
            <c:invertIfNegative val="0"/>
            <c:bubble3D val="1"/>
            <c:spPr>
              <a:solidFill>
                <a:schemeClr val="bg1">
                  <a:lumMod val="65000"/>
                </a:schemeClr>
              </a:solidFill>
              <a:ln w="6350" cap="flat" cmpd="sng" algn="ctr">
                <a:solidFill>
                  <a:schemeClr val="bg1">
                    <a:lumMod val="65000"/>
                    <a:alpha val="99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4D44-461D-BE3A-871389F8165A}"/>
              </c:ext>
            </c:extLst>
          </c:dPt>
          <c:dPt>
            <c:idx val="8"/>
            <c:invertIfNegative val="0"/>
            <c:bubble3D val="1"/>
            <c:spPr>
              <a:solidFill>
                <a:schemeClr val="accent6"/>
              </a:solidFill>
              <a:ln w="6350" cap="flat" cmpd="sng" algn="ctr">
                <a:solidFill>
                  <a:schemeClr val="bg1">
                    <a:lumMod val="65000"/>
                    <a:alpha val="99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4D44-461D-BE3A-871389F8165A}"/>
              </c:ext>
            </c:extLst>
          </c:dPt>
          <c:dPt>
            <c:idx val="9"/>
            <c:invertIfNegative val="0"/>
            <c:bubble3D val="1"/>
            <c:spPr>
              <a:solidFill>
                <a:schemeClr val="accent2"/>
              </a:solidFill>
              <a:ln w="6350" cap="flat" cmpd="sng" algn="ctr">
                <a:solidFill>
                  <a:schemeClr val="bg1">
                    <a:lumMod val="65000"/>
                    <a:alpha val="99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4D44-461D-BE3A-871389F8165A}"/>
              </c:ext>
            </c:extLst>
          </c:dPt>
          <c:dPt>
            <c:idx val="10"/>
            <c:invertIfNegative val="0"/>
            <c:bubble3D val="1"/>
            <c:spPr>
              <a:solidFill>
                <a:schemeClr val="accent2"/>
              </a:solidFill>
              <a:ln w="6350" cap="flat" cmpd="sng" algn="ctr">
                <a:solidFill>
                  <a:schemeClr val="bg1">
                    <a:lumMod val="65000"/>
                    <a:alpha val="99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4D44-461D-BE3A-871389F8165A}"/>
              </c:ext>
            </c:extLst>
          </c:dPt>
          <c:dLbls>
            <c:dLbl>
              <c:idx val="0"/>
              <c:layout>
                <c:manualLayout>
                  <c:x val="-2.5864811376273408E-3"/>
                  <c:y val="6.2480679549031699E-2"/>
                </c:manualLayout>
              </c:layout>
              <c:tx>
                <c:rich>
                  <a:bodyPr/>
                  <a:lstStyle/>
                  <a:p>
                    <a:fld id="{A2896FBA-FEDD-4C3F-B9A0-DFFF88311357}" type="CELLRANGE">
                      <a:rPr lang="es-ES"/>
                      <a:pPr/>
                      <a:t>[CELLRANGE]</a:t>
                    </a:fld>
                    <a:endParaRPr lang="es-ES" baseline="0"/>
                  </a:p>
                  <a:p>
                    <a:fld id="{802926FD-8BFA-4056-AA2A-07B5EACD8665}" type="BUBBLESIZE">
                      <a:rPr lang="es-ES"/>
                      <a:pPr/>
                      <a:t>[TAMAÑO DE BURBUJA]</a:t>
                    </a:fld>
                    <a:endParaRPr lang="es-C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D44-461D-BE3A-871389F8165A}"/>
                </c:ext>
              </c:extLst>
            </c:dLbl>
            <c:dLbl>
              <c:idx val="1"/>
              <c:layout>
                <c:manualLayout>
                  <c:x val="-2.2710317111538193E-2"/>
                  <c:y val="8.284720353715481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5482A40-99B0-4F65-B865-890483AF22CF}" type="CELLRANGE">
                      <a:rPr lang="en-US" sz="1100"/>
                      <a:pPr>
                        <a:defRPr sz="1100"/>
                      </a:pPr>
                      <a:t>[CELLRANGE]</a:t>
                    </a:fld>
                    <a:endParaRPr lang="en-US" sz="1100" baseline="0"/>
                  </a:p>
                  <a:p>
                    <a:pPr>
                      <a:defRPr sz="1100"/>
                    </a:pPr>
                    <a:fld id="{8C032123-1754-48D6-B202-5725E61B93A5}" type="BUBBLESIZE">
                      <a:rPr lang="en-US" sz="1100"/>
                      <a:pPr>
                        <a:defRPr sz="1100"/>
                      </a:pPr>
                      <a:t>[TAMAÑO DE BURBUJA]</a:t>
                    </a:fld>
                    <a:endParaRPr lang="es-C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127645108006857"/>
                      <c:h val="0.1323935417163763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D44-461D-BE3A-871389F8165A}"/>
                </c:ext>
              </c:extLst>
            </c:dLbl>
            <c:dLbl>
              <c:idx val="2"/>
              <c:layout>
                <c:manualLayout>
                  <c:x val="-0.21041976798719769"/>
                  <c:y val="-4.2696412657884916E-2"/>
                </c:manualLayout>
              </c:layout>
              <c:tx>
                <c:rich>
                  <a:bodyPr/>
                  <a:lstStyle/>
                  <a:p>
                    <a:fld id="{5529E5CA-3046-43B0-8700-8CE48658850E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6E585B04-6A88-40FF-9C11-3B4E58FBD371}" type="BUBBLESIZE">
                      <a:rPr lang="en-US"/>
                      <a:pPr/>
                      <a:t>[TAMAÑO DE BURBUJA]</a:t>
                    </a:fld>
                    <a:endParaRPr lang="es-C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D44-461D-BE3A-871389F8165A}"/>
                </c:ext>
              </c:extLst>
            </c:dLbl>
            <c:dLbl>
              <c:idx val="3"/>
              <c:layout>
                <c:manualLayout>
                  <c:x val="-4.4810116712308418E-3"/>
                  <c:y val="-2.04793109392402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7C4FD6-A650-40FD-89DD-6C6FBBFC6EAB}" type="CELLRANGE">
                      <a:rPr lang="en-US" sz="1100"/>
                      <a:pPr>
                        <a:defRPr sz="1100"/>
                      </a:pPr>
                      <a:t>[CELLRANGE]</a:t>
                    </a:fld>
                    <a:endParaRPr lang="en-US" sz="1100" baseline="0"/>
                  </a:p>
                  <a:p>
                    <a:pPr>
                      <a:defRPr sz="1100"/>
                    </a:pPr>
                    <a:fld id="{F9A5CAEB-E22D-4837-AFA0-6F863E38F33C}" type="BUBBLESIZE">
                      <a:rPr lang="en-US" sz="1100"/>
                      <a:pPr>
                        <a:defRPr sz="1100"/>
                      </a:pPr>
                      <a:t>[TAMAÑO DE BURBUJA]</a:t>
                    </a:fld>
                    <a:endParaRPr lang="es-C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221076779775259"/>
                      <c:h val="0.1066241947029348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4D44-461D-BE3A-871389F8165A}"/>
                </c:ext>
              </c:extLst>
            </c:dLbl>
            <c:dLbl>
              <c:idx val="4"/>
              <c:layout>
                <c:manualLayout>
                  <c:x val="-5.1343842176410866E-2"/>
                  <c:y val="-4.9403762233136556E-2"/>
                </c:manualLayout>
              </c:layout>
              <c:tx>
                <c:rich>
                  <a:bodyPr/>
                  <a:lstStyle/>
                  <a:p>
                    <a:fld id="{D2904DB9-7D82-46A8-BF63-3F3A8AB8D023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927191D3-F359-43BC-9625-B9E21289BA98}" type="BUBBLESIZE">
                      <a:rPr lang="en-US"/>
                      <a:pPr/>
                      <a:t>[TAMAÑO DE BURBUJA]</a:t>
                    </a:fld>
                    <a:endParaRPr lang="es-C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4D44-461D-BE3A-871389F8165A}"/>
                </c:ext>
              </c:extLst>
            </c:dLbl>
            <c:dLbl>
              <c:idx val="5"/>
              <c:layout>
                <c:manualLayout>
                  <c:x val="-1.2631472344929413E-2"/>
                  <c:y val="-2.25865094767481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62AE24E-9E1E-414D-8FD5-6F2974395515}" type="CELLRANGE">
                      <a:rPr lang="en-US" sz="1100"/>
                      <a:pPr>
                        <a:defRPr sz="1100"/>
                      </a:pPr>
                      <a:t>[CELLRANGE]</a:t>
                    </a:fld>
                    <a:endParaRPr lang="en-US" sz="1100" baseline="0"/>
                  </a:p>
                  <a:p>
                    <a:pPr>
                      <a:defRPr sz="1100"/>
                    </a:pPr>
                    <a:fld id="{F062C7D5-DAA8-4D71-977B-EF8EDF2B1833}" type="BUBBLESIZE">
                      <a:rPr lang="en-US" sz="1100"/>
                      <a:pPr>
                        <a:defRPr sz="1100"/>
                      </a:pPr>
                      <a:t>[TAMAÑO DE BURBUJA]</a:t>
                    </a:fld>
                    <a:endParaRPr lang="es-C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339581304715023"/>
                      <c:h val="0.12246717948032931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4D44-461D-BE3A-871389F8165A}"/>
                </c:ext>
              </c:extLst>
            </c:dLbl>
            <c:dLbl>
              <c:idx val="6"/>
              <c:layout>
                <c:manualLayout>
                  <c:x val="-7.7367321153434018E-2"/>
                  <c:y val="-6.5543717969023821E-2"/>
                </c:manualLayout>
              </c:layout>
              <c:tx>
                <c:rich>
                  <a:bodyPr/>
                  <a:lstStyle/>
                  <a:p>
                    <a:fld id="{DCB28825-3EA3-422D-A02B-70863B00D171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9924FC7B-52EF-4AB5-9555-1D30ED08437C}" type="BUBBLESIZE">
                      <a:rPr lang="en-US"/>
                      <a:pPr/>
                      <a:t>[TAMAÑO DE BURBUJA]</a:t>
                    </a:fld>
                    <a:endParaRPr lang="es-C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4D44-461D-BE3A-871389F8165A}"/>
                </c:ext>
              </c:extLst>
            </c:dLbl>
            <c:dLbl>
              <c:idx val="7"/>
              <c:layout>
                <c:manualLayout>
                  <c:x val="-0.22543725303338272"/>
                  <c:y val="-2.3584530608843777E-2"/>
                </c:manualLayout>
              </c:layout>
              <c:tx>
                <c:rich>
                  <a:bodyPr/>
                  <a:lstStyle/>
                  <a:p>
                    <a:fld id="{2C3AB742-E612-44CE-A83B-ED08DE73EC16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B708ACCB-70D7-46C0-B55D-BB30074A667F}" type="BUBBLESIZE">
                      <a:rPr lang="en-US"/>
                      <a:pPr/>
                      <a:t>[TAMAÑO DE BURBUJA]</a:t>
                    </a:fld>
                    <a:endParaRPr lang="es-C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4D44-461D-BE3A-871389F8165A}"/>
                </c:ext>
              </c:extLst>
            </c:dLbl>
            <c:dLbl>
              <c:idx val="8"/>
              <c:layout>
                <c:manualLayout>
                  <c:x val="-7.1897001209039219E-2"/>
                  <c:y val="-9.1052571987601416E-2"/>
                </c:manualLayout>
              </c:layout>
              <c:tx>
                <c:rich>
                  <a:bodyPr/>
                  <a:lstStyle/>
                  <a:p>
                    <a:fld id="{536789D3-65CE-4D9D-8726-F7523FC6F8DF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22139DF0-0B1E-4069-8F28-5F0E11F50295}" type="BUBBLESIZE">
                      <a:rPr lang="en-US"/>
                      <a:pPr/>
                      <a:t>[TAMAÑO DE BURBUJA]</a:t>
                    </a:fld>
                    <a:endParaRPr lang="es-C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4D44-461D-BE3A-871389F8165A}"/>
                </c:ext>
              </c:extLst>
            </c:dLbl>
            <c:dLbl>
              <c:idx val="9"/>
              <c:layout>
                <c:manualLayout>
                  <c:x val="-0.21094170105657714"/>
                  <c:y val="-8.2802677419088089E-2"/>
                </c:manualLayout>
              </c:layout>
              <c:tx>
                <c:rich>
                  <a:bodyPr/>
                  <a:lstStyle/>
                  <a:p>
                    <a:fld id="{7D2451C9-3C33-4A3A-A2C5-100812D59271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AC34A714-60C8-4A0D-A01C-B9ED03FCE2D0}" type="BUBBLESIZE">
                      <a:rPr lang="en-US"/>
                      <a:pPr/>
                      <a:t>[TAMAÑO DE BURBUJA]</a:t>
                    </a:fld>
                    <a:endParaRPr lang="es-C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4D44-461D-BE3A-871389F8165A}"/>
                </c:ext>
              </c:extLst>
            </c:dLbl>
            <c:dLbl>
              <c:idx val="10"/>
              <c:layout>
                <c:manualLayout>
                  <c:x val="-6.1274942345139284E-2"/>
                  <c:y val="-4.476608203873645E-2"/>
                </c:manualLayout>
              </c:layout>
              <c:tx>
                <c:rich>
                  <a:bodyPr/>
                  <a:lstStyle/>
                  <a:p>
                    <a:fld id="{5580AB14-9E3E-456D-BF72-1B3AFECFC6DA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fld id="{5A53FAF6-E48D-4DC4-BFDB-6453F3CA7591}" type="BUBBLESIZE">
                      <a:rPr lang="en-US"/>
                      <a:pPr/>
                      <a:t>[TAMAÑO DE BURBUJA]</a:t>
                    </a:fld>
                    <a:endParaRPr lang="es-C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4D44-461D-BE3A-871389F816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Matriz!$B$29:$B$39</c:f>
              <c:numCache>
                <c:formatCode>_-* #,##0\ _€_-;\-* #,##0\ _€_-;_-* "-"??\ _€_-;_-@_-</c:formatCode>
                <c:ptCount val="11"/>
                <c:pt idx="0">
                  <c:v>55</c:v>
                </c:pt>
                <c:pt idx="1">
                  <c:v>25</c:v>
                </c:pt>
                <c:pt idx="2">
                  <c:v>20</c:v>
                </c:pt>
                <c:pt idx="3">
                  <c:v>43</c:v>
                </c:pt>
                <c:pt idx="4">
                  <c:v>55</c:v>
                </c:pt>
                <c:pt idx="5">
                  <c:v>30</c:v>
                </c:pt>
                <c:pt idx="6">
                  <c:v>25</c:v>
                </c:pt>
                <c:pt idx="7">
                  <c:v>20</c:v>
                </c:pt>
                <c:pt idx="8">
                  <c:v>40</c:v>
                </c:pt>
                <c:pt idx="9">
                  <c:v>36</c:v>
                </c:pt>
                <c:pt idx="10">
                  <c:v>38</c:v>
                </c:pt>
              </c:numCache>
            </c:numRef>
          </c:xVal>
          <c:yVal>
            <c:numRef>
              <c:f>Matriz!$C$29:$C$39</c:f>
              <c:numCache>
                <c:formatCode>_-* #,##0\ _€_-;\-* #,##0\ _€_-;_-* "-"??\ _€_-;_-@_-</c:formatCode>
                <c:ptCount val="11"/>
                <c:pt idx="0">
                  <c:v>70</c:v>
                </c:pt>
                <c:pt idx="1">
                  <c:v>48</c:v>
                </c:pt>
                <c:pt idx="2">
                  <c:v>52</c:v>
                </c:pt>
                <c:pt idx="3">
                  <c:v>43</c:v>
                </c:pt>
                <c:pt idx="4">
                  <c:v>36</c:v>
                </c:pt>
                <c:pt idx="5">
                  <c:v>34</c:v>
                </c:pt>
                <c:pt idx="6">
                  <c:v>55</c:v>
                </c:pt>
                <c:pt idx="7">
                  <c:v>40</c:v>
                </c:pt>
                <c:pt idx="8">
                  <c:v>68</c:v>
                </c:pt>
                <c:pt idx="9">
                  <c:v>65</c:v>
                </c:pt>
                <c:pt idx="10">
                  <c:v>47</c:v>
                </c:pt>
              </c:numCache>
            </c:numRef>
          </c:yVal>
          <c:bubbleSize>
            <c:numRef>
              <c:f>Matriz!$D$29:$D$39</c:f>
              <c:numCache>
                <c:formatCode>_("$"* #,##0_);_("$"* \(#,##0\);_("$"* "-"_);_(@_)</c:formatCode>
                <c:ptCount val="11"/>
                <c:pt idx="0">
                  <c:v>15300</c:v>
                </c:pt>
                <c:pt idx="1">
                  <c:v>1674</c:v>
                </c:pt>
                <c:pt idx="2">
                  <c:v>1642</c:v>
                </c:pt>
                <c:pt idx="3">
                  <c:v>657</c:v>
                </c:pt>
                <c:pt idx="4">
                  <c:v>416</c:v>
                </c:pt>
                <c:pt idx="5">
                  <c:v>400</c:v>
                </c:pt>
                <c:pt idx="6">
                  <c:v>1300</c:v>
                </c:pt>
                <c:pt idx="7">
                  <c:v>849</c:v>
                </c:pt>
                <c:pt idx="8">
                  <c:v>3102</c:v>
                </c:pt>
                <c:pt idx="9">
                  <c:v>2733</c:v>
                </c:pt>
                <c:pt idx="10">
                  <c:v>500</c:v>
                </c:pt>
              </c:numCache>
            </c:numRef>
          </c:bubbleSize>
          <c:bubble3D val="1"/>
          <c:extLst>
            <c:ext xmlns:c15="http://schemas.microsoft.com/office/drawing/2012/chart" uri="{02D57815-91ED-43cb-92C2-25804820EDAC}">
              <c15:datalabelsRange>
                <c15:f>Matriz!$A$29:$A$39</c15:f>
                <c15:dlblRangeCache>
                  <c:ptCount val="11"/>
                  <c:pt idx="0">
                    <c:v>Insumos clínicos en consignación </c:v>
                  </c:pt>
                  <c:pt idx="1">
                    <c:v>Materiales de oficina</c:v>
                  </c:pt>
                  <c:pt idx="2">
                    <c:v>Servicios de vigilancia</c:v>
                  </c:pt>
                  <c:pt idx="3">
                    <c:v>Traslados en ambulancia </c:v>
                  </c:pt>
                  <c:pt idx="4">
                    <c:v>Servicios de gases clínicos </c:v>
                  </c:pt>
                  <c:pt idx="5">
                    <c:v>Traslados personal clínico</c:v>
                  </c:pt>
                  <c:pt idx="6">
                    <c:v>Servicios de lavandería </c:v>
                  </c:pt>
                  <c:pt idx="7">
                    <c:v>Uniformes administrativos </c:v>
                  </c:pt>
                  <c:pt idx="8">
                    <c:v>Mantenciones equipos médicos</c:v>
                  </c:pt>
                  <c:pt idx="9">
                    <c:v>Mantenciones generales</c:v>
                  </c:pt>
                  <c:pt idx="10">
                    <c:v>Seguros property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4D44-461D-BE3A-871389F816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426835304"/>
        <c:axId val="426832560"/>
      </c:bubbleChart>
      <c:valAx>
        <c:axId val="426835304"/>
        <c:scaling>
          <c:orientation val="minMax"/>
          <c:max val="70"/>
          <c:min val="5"/>
        </c:scaling>
        <c:delete val="1"/>
        <c:axPos val="b"/>
        <c:numFmt formatCode="_-* #,##0\ _€_-;\-* #,##0\ _€_-;_-* &quot;-&quot;??\ _€_-;_-@_-" sourceLinked="1"/>
        <c:majorTickMark val="out"/>
        <c:minorTickMark val="none"/>
        <c:tickLblPos val="nextTo"/>
        <c:crossAx val="426832560"/>
        <c:crosses val="autoZero"/>
        <c:crossBetween val="midCat"/>
      </c:valAx>
      <c:valAx>
        <c:axId val="426832560"/>
        <c:scaling>
          <c:orientation val="minMax"/>
          <c:max val="80"/>
          <c:min val="15"/>
        </c:scaling>
        <c:delete val="1"/>
        <c:axPos val="l"/>
        <c:numFmt formatCode="_-* #,##0\ _€_-;\-* #,##0\ _€_-;_-* &quot;-&quot;??\ _€_-;_-@_-" sourceLinked="1"/>
        <c:majorTickMark val="out"/>
        <c:minorTickMark val="none"/>
        <c:tickLblPos val="nextTo"/>
        <c:crossAx val="4268353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820BC2-F404-4789-92B4-DF98F4032EDC}" type="doc">
      <dgm:prSet loTypeId="urn:microsoft.com/office/officeart/2005/8/layout/vList5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6FA69BB1-DCA4-43CB-8404-85093876B1DB}">
      <dgm:prSet phldrT="[Texto]"/>
      <dgm:spPr/>
      <dgm:t>
        <a:bodyPr/>
        <a:lstStyle/>
        <a:p>
          <a:r>
            <a:rPr lang="es-CL" dirty="0"/>
            <a:t>Segmentación de Categorías</a:t>
          </a:r>
        </a:p>
      </dgm:t>
    </dgm:pt>
    <dgm:pt modelId="{79AF8D89-FD01-4935-B5A3-321183DBA55F}" type="parTrans" cxnId="{ABF834B9-27CC-4EA0-A4EA-1BB232B94051}">
      <dgm:prSet/>
      <dgm:spPr/>
      <dgm:t>
        <a:bodyPr/>
        <a:lstStyle/>
        <a:p>
          <a:endParaRPr lang="es-CL"/>
        </a:p>
      </dgm:t>
    </dgm:pt>
    <dgm:pt modelId="{3769069A-B161-4CF4-91BB-395ED6BF4E2A}" type="sibTrans" cxnId="{ABF834B9-27CC-4EA0-A4EA-1BB232B94051}">
      <dgm:prSet/>
      <dgm:spPr/>
      <dgm:t>
        <a:bodyPr/>
        <a:lstStyle/>
        <a:p>
          <a:endParaRPr lang="es-CL"/>
        </a:p>
      </dgm:t>
    </dgm:pt>
    <dgm:pt modelId="{803DBA4A-EC67-4BC2-96B3-0F2BF4AF4A70}">
      <dgm:prSet phldrT="[Texto]"/>
      <dgm:spPr/>
      <dgm:t>
        <a:bodyPr/>
        <a:lstStyle/>
        <a:p>
          <a:r>
            <a:rPr lang="es-CL" dirty="0"/>
            <a:t>Definir estrategias diferenciadas de Abastecimiento en cada categoría</a:t>
          </a:r>
        </a:p>
      </dgm:t>
    </dgm:pt>
    <dgm:pt modelId="{2FB5AC4B-7BF4-4035-A6AC-CD13DEB32FDD}" type="parTrans" cxnId="{A73C8B1E-62AA-41A3-9EBF-447446D61A76}">
      <dgm:prSet/>
      <dgm:spPr/>
      <dgm:t>
        <a:bodyPr/>
        <a:lstStyle/>
        <a:p>
          <a:endParaRPr lang="es-CL"/>
        </a:p>
      </dgm:t>
    </dgm:pt>
    <dgm:pt modelId="{CEADD2F2-5467-4DBB-B276-F9C0982BB6D0}" type="sibTrans" cxnId="{A73C8B1E-62AA-41A3-9EBF-447446D61A76}">
      <dgm:prSet/>
      <dgm:spPr/>
      <dgm:t>
        <a:bodyPr/>
        <a:lstStyle/>
        <a:p>
          <a:endParaRPr lang="es-CL"/>
        </a:p>
      </dgm:t>
    </dgm:pt>
    <dgm:pt modelId="{34ED4FA0-1C38-457F-BC65-A3D0ABD56B1A}">
      <dgm:prSet phldrT="[Texto]"/>
      <dgm:spPr/>
      <dgm:t>
        <a:bodyPr/>
        <a:lstStyle/>
        <a:p>
          <a:r>
            <a:rPr lang="es-CL" dirty="0"/>
            <a:t>Segmentación de Proveedores</a:t>
          </a:r>
        </a:p>
      </dgm:t>
    </dgm:pt>
    <dgm:pt modelId="{2E475E5C-C8E9-428E-986C-F43E657D9567}" type="parTrans" cxnId="{A13A0925-A256-4B71-ABF5-ED64FA4CA193}">
      <dgm:prSet/>
      <dgm:spPr/>
      <dgm:t>
        <a:bodyPr/>
        <a:lstStyle/>
        <a:p>
          <a:endParaRPr lang="es-CL"/>
        </a:p>
      </dgm:t>
    </dgm:pt>
    <dgm:pt modelId="{A599C69C-FB4F-45E9-8ADC-7E4D3F4C29D6}" type="sibTrans" cxnId="{A13A0925-A256-4B71-ABF5-ED64FA4CA193}">
      <dgm:prSet/>
      <dgm:spPr/>
      <dgm:t>
        <a:bodyPr/>
        <a:lstStyle/>
        <a:p>
          <a:endParaRPr lang="es-CL"/>
        </a:p>
      </dgm:t>
    </dgm:pt>
    <dgm:pt modelId="{37FFEDB9-0467-4CD3-8518-AA62D8922052}">
      <dgm:prSet phldrT="[Texto]"/>
      <dgm:spPr/>
      <dgm:t>
        <a:bodyPr/>
        <a:lstStyle/>
        <a:p>
          <a:r>
            <a:rPr lang="es-CL" dirty="0"/>
            <a:t>Definir el desarrollo y la relación establecida con Proveedores </a:t>
          </a:r>
        </a:p>
      </dgm:t>
    </dgm:pt>
    <dgm:pt modelId="{15660B25-A8C4-47FA-916A-232B43D90585}" type="parTrans" cxnId="{AF3136EF-04A6-473C-A098-B533728C990D}">
      <dgm:prSet/>
      <dgm:spPr/>
      <dgm:t>
        <a:bodyPr/>
        <a:lstStyle/>
        <a:p>
          <a:endParaRPr lang="es-CL"/>
        </a:p>
      </dgm:t>
    </dgm:pt>
    <dgm:pt modelId="{DF0D4691-ECF7-4F6D-92CB-73E04418D2C8}" type="sibTrans" cxnId="{AF3136EF-04A6-473C-A098-B533728C990D}">
      <dgm:prSet/>
      <dgm:spPr/>
      <dgm:t>
        <a:bodyPr/>
        <a:lstStyle/>
        <a:p>
          <a:endParaRPr lang="es-CL"/>
        </a:p>
      </dgm:t>
    </dgm:pt>
    <dgm:pt modelId="{E0D2E166-A7CF-4BE3-BAA1-EA3499AE2A58}">
      <dgm:prSet phldrT="[Texto]"/>
      <dgm:spPr/>
      <dgm:t>
        <a:bodyPr/>
        <a:lstStyle/>
        <a:p>
          <a:r>
            <a:rPr lang="es-CL" dirty="0"/>
            <a:t>Segmentación de Contratos</a:t>
          </a:r>
        </a:p>
      </dgm:t>
    </dgm:pt>
    <dgm:pt modelId="{17F4500F-7A02-4195-B6FF-FAE84739116A}" type="parTrans" cxnId="{7B8CB239-7278-4D72-9F24-E09388778BF9}">
      <dgm:prSet/>
      <dgm:spPr/>
      <dgm:t>
        <a:bodyPr/>
        <a:lstStyle/>
        <a:p>
          <a:endParaRPr lang="es-CL"/>
        </a:p>
      </dgm:t>
    </dgm:pt>
    <dgm:pt modelId="{FF670664-B15D-4BAB-82FA-CE82C9E0C294}" type="sibTrans" cxnId="{7B8CB239-7278-4D72-9F24-E09388778BF9}">
      <dgm:prSet/>
      <dgm:spPr/>
      <dgm:t>
        <a:bodyPr/>
        <a:lstStyle/>
        <a:p>
          <a:endParaRPr lang="es-CL"/>
        </a:p>
      </dgm:t>
    </dgm:pt>
    <dgm:pt modelId="{C0CE0AFE-624D-4A2F-A5E0-C3DC02820C3F}">
      <dgm:prSet phldrT="[Texto]"/>
      <dgm:spPr/>
      <dgm:t>
        <a:bodyPr/>
        <a:lstStyle/>
        <a:p>
          <a:r>
            <a:rPr lang="es-CL" dirty="0"/>
            <a:t>Definir la estrategia de Administración de Convenios</a:t>
          </a:r>
        </a:p>
      </dgm:t>
    </dgm:pt>
    <dgm:pt modelId="{87C3AE80-9840-492A-9AA5-C36522C0912D}" type="parTrans" cxnId="{1C1C728E-5750-4380-8C6F-BAE6991145C1}">
      <dgm:prSet/>
      <dgm:spPr/>
      <dgm:t>
        <a:bodyPr/>
        <a:lstStyle/>
        <a:p>
          <a:endParaRPr lang="es-CL"/>
        </a:p>
      </dgm:t>
    </dgm:pt>
    <dgm:pt modelId="{AE356DD5-8481-417F-9CC6-5D6771D87555}" type="sibTrans" cxnId="{1C1C728E-5750-4380-8C6F-BAE6991145C1}">
      <dgm:prSet/>
      <dgm:spPr/>
      <dgm:t>
        <a:bodyPr/>
        <a:lstStyle/>
        <a:p>
          <a:endParaRPr lang="es-CL"/>
        </a:p>
      </dgm:t>
    </dgm:pt>
    <dgm:pt modelId="{B697107C-60BD-4CBA-BCD3-F670ABAE4791}" type="pres">
      <dgm:prSet presAssocID="{BC820BC2-F404-4789-92B4-DF98F4032EDC}" presName="Name0" presStyleCnt="0">
        <dgm:presLayoutVars>
          <dgm:dir/>
          <dgm:animLvl val="lvl"/>
          <dgm:resizeHandles val="exact"/>
        </dgm:presLayoutVars>
      </dgm:prSet>
      <dgm:spPr/>
    </dgm:pt>
    <dgm:pt modelId="{DC2AA3C1-4BCC-471B-9ADF-63E4EC3D7AF3}" type="pres">
      <dgm:prSet presAssocID="{6FA69BB1-DCA4-43CB-8404-85093876B1DB}" presName="linNode" presStyleCnt="0"/>
      <dgm:spPr/>
    </dgm:pt>
    <dgm:pt modelId="{BCFBEDD6-1AA4-4269-AA15-F89CE0519AE3}" type="pres">
      <dgm:prSet presAssocID="{6FA69BB1-DCA4-43CB-8404-85093876B1DB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2E5106A-5901-4A7C-AB70-123DB2CA7CA4}" type="pres">
      <dgm:prSet presAssocID="{6FA69BB1-DCA4-43CB-8404-85093876B1DB}" presName="descendantText" presStyleLbl="alignAccFollowNode1" presStyleIdx="0" presStyleCnt="3">
        <dgm:presLayoutVars>
          <dgm:bulletEnabled val="1"/>
        </dgm:presLayoutVars>
      </dgm:prSet>
      <dgm:spPr/>
    </dgm:pt>
    <dgm:pt modelId="{35120C69-2A50-4900-9FCE-C321824A6E9F}" type="pres">
      <dgm:prSet presAssocID="{3769069A-B161-4CF4-91BB-395ED6BF4E2A}" presName="sp" presStyleCnt="0"/>
      <dgm:spPr/>
    </dgm:pt>
    <dgm:pt modelId="{6E770FB6-0D96-426B-B44A-B90891B1ADB6}" type="pres">
      <dgm:prSet presAssocID="{34ED4FA0-1C38-457F-BC65-A3D0ABD56B1A}" presName="linNode" presStyleCnt="0"/>
      <dgm:spPr/>
    </dgm:pt>
    <dgm:pt modelId="{1A591116-EB90-40E4-B37F-010364843E4C}" type="pres">
      <dgm:prSet presAssocID="{34ED4FA0-1C38-457F-BC65-A3D0ABD56B1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3EE71A40-F11F-4E67-82DF-CFCDB9876EBB}" type="pres">
      <dgm:prSet presAssocID="{34ED4FA0-1C38-457F-BC65-A3D0ABD56B1A}" presName="descendantText" presStyleLbl="alignAccFollowNode1" presStyleIdx="1" presStyleCnt="3">
        <dgm:presLayoutVars>
          <dgm:bulletEnabled val="1"/>
        </dgm:presLayoutVars>
      </dgm:prSet>
      <dgm:spPr/>
    </dgm:pt>
    <dgm:pt modelId="{3A694B83-AB27-4A5D-8555-766B2753AF82}" type="pres">
      <dgm:prSet presAssocID="{A599C69C-FB4F-45E9-8ADC-7E4D3F4C29D6}" presName="sp" presStyleCnt="0"/>
      <dgm:spPr/>
    </dgm:pt>
    <dgm:pt modelId="{E55ACD50-27DF-4CE2-BAF0-F77A173CACA1}" type="pres">
      <dgm:prSet presAssocID="{E0D2E166-A7CF-4BE3-BAA1-EA3499AE2A58}" presName="linNode" presStyleCnt="0"/>
      <dgm:spPr/>
    </dgm:pt>
    <dgm:pt modelId="{9E8B6D53-0FBA-4490-B5A3-BD8D7093EB91}" type="pres">
      <dgm:prSet presAssocID="{E0D2E166-A7CF-4BE3-BAA1-EA3499AE2A5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5DE52DD-D3EF-41E5-A6CC-BFB1BC92844C}" type="pres">
      <dgm:prSet presAssocID="{E0D2E166-A7CF-4BE3-BAA1-EA3499AE2A5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A73C8B1E-62AA-41A3-9EBF-447446D61A76}" srcId="{6FA69BB1-DCA4-43CB-8404-85093876B1DB}" destId="{803DBA4A-EC67-4BC2-96B3-0F2BF4AF4A70}" srcOrd="0" destOrd="0" parTransId="{2FB5AC4B-7BF4-4035-A6AC-CD13DEB32FDD}" sibTransId="{CEADD2F2-5467-4DBB-B276-F9C0982BB6D0}"/>
    <dgm:cxn modelId="{A13A0925-A256-4B71-ABF5-ED64FA4CA193}" srcId="{BC820BC2-F404-4789-92B4-DF98F4032EDC}" destId="{34ED4FA0-1C38-457F-BC65-A3D0ABD56B1A}" srcOrd="1" destOrd="0" parTransId="{2E475E5C-C8E9-428E-986C-F43E657D9567}" sibTransId="{A599C69C-FB4F-45E9-8ADC-7E4D3F4C29D6}"/>
    <dgm:cxn modelId="{7B8CB239-7278-4D72-9F24-E09388778BF9}" srcId="{BC820BC2-F404-4789-92B4-DF98F4032EDC}" destId="{E0D2E166-A7CF-4BE3-BAA1-EA3499AE2A58}" srcOrd="2" destOrd="0" parTransId="{17F4500F-7A02-4195-B6FF-FAE84739116A}" sibTransId="{FF670664-B15D-4BAB-82FA-CE82C9E0C294}"/>
    <dgm:cxn modelId="{D665DA5C-0E90-437A-AD77-456808C4D720}" type="presOf" srcId="{37FFEDB9-0467-4CD3-8518-AA62D8922052}" destId="{3EE71A40-F11F-4E67-82DF-CFCDB9876EBB}" srcOrd="0" destOrd="0" presId="urn:microsoft.com/office/officeart/2005/8/layout/vList5"/>
    <dgm:cxn modelId="{6B482067-FC07-4750-81E1-FF91DADB5F03}" type="presOf" srcId="{C0CE0AFE-624D-4A2F-A5E0-C3DC02820C3F}" destId="{95DE52DD-D3EF-41E5-A6CC-BFB1BC92844C}" srcOrd="0" destOrd="0" presId="urn:microsoft.com/office/officeart/2005/8/layout/vList5"/>
    <dgm:cxn modelId="{1C1C728E-5750-4380-8C6F-BAE6991145C1}" srcId="{E0D2E166-A7CF-4BE3-BAA1-EA3499AE2A58}" destId="{C0CE0AFE-624D-4A2F-A5E0-C3DC02820C3F}" srcOrd="0" destOrd="0" parTransId="{87C3AE80-9840-492A-9AA5-C36522C0912D}" sibTransId="{AE356DD5-8481-417F-9CC6-5D6771D87555}"/>
    <dgm:cxn modelId="{ABF834B9-27CC-4EA0-A4EA-1BB232B94051}" srcId="{BC820BC2-F404-4789-92B4-DF98F4032EDC}" destId="{6FA69BB1-DCA4-43CB-8404-85093876B1DB}" srcOrd="0" destOrd="0" parTransId="{79AF8D89-FD01-4935-B5A3-321183DBA55F}" sibTransId="{3769069A-B161-4CF4-91BB-395ED6BF4E2A}"/>
    <dgm:cxn modelId="{2A21D0C6-4888-4DBA-8B72-C562ED84E07E}" type="presOf" srcId="{BC820BC2-F404-4789-92B4-DF98F4032EDC}" destId="{B697107C-60BD-4CBA-BCD3-F670ABAE4791}" srcOrd="0" destOrd="0" presId="urn:microsoft.com/office/officeart/2005/8/layout/vList5"/>
    <dgm:cxn modelId="{69720DCC-D27A-41BC-898B-E429325A5C6D}" type="presOf" srcId="{6FA69BB1-DCA4-43CB-8404-85093876B1DB}" destId="{BCFBEDD6-1AA4-4269-AA15-F89CE0519AE3}" srcOrd="0" destOrd="0" presId="urn:microsoft.com/office/officeart/2005/8/layout/vList5"/>
    <dgm:cxn modelId="{AF3136EF-04A6-473C-A098-B533728C990D}" srcId="{34ED4FA0-1C38-457F-BC65-A3D0ABD56B1A}" destId="{37FFEDB9-0467-4CD3-8518-AA62D8922052}" srcOrd="0" destOrd="0" parTransId="{15660B25-A8C4-47FA-916A-232B43D90585}" sibTransId="{DF0D4691-ECF7-4F6D-92CB-73E04418D2C8}"/>
    <dgm:cxn modelId="{1BCCB6EF-EDEC-43A0-BEED-64898A02395C}" type="presOf" srcId="{803DBA4A-EC67-4BC2-96B3-0F2BF4AF4A70}" destId="{62E5106A-5901-4A7C-AB70-123DB2CA7CA4}" srcOrd="0" destOrd="0" presId="urn:microsoft.com/office/officeart/2005/8/layout/vList5"/>
    <dgm:cxn modelId="{08837DF1-FACA-407D-9CF9-BE5DC0BB9D38}" type="presOf" srcId="{E0D2E166-A7CF-4BE3-BAA1-EA3499AE2A58}" destId="{9E8B6D53-0FBA-4490-B5A3-BD8D7093EB91}" srcOrd="0" destOrd="0" presId="urn:microsoft.com/office/officeart/2005/8/layout/vList5"/>
    <dgm:cxn modelId="{94F5D4F9-EAD3-4296-A6A2-9C2F7E97FCCE}" type="presOf" srcId="{34ED4FA0-1C38-457F-BC65-A3D0ABD56B1A}" destId="{1A591116-EB90-40E4-B37F-010364843E4C}" srcOrd="0" destOrd="0" presId="urn:microsoft.com/office/officeart/2005/8/layout/vList5"/>
    <dgm:cxn modelId="{D0C5AEA1-5714-4970-B9A1-715C684D0C72}" type="presParOf" srcId="{B697107C-60BD-4CBA-BCD3-F670ABAE4791}" destId="{DC2AA3C1-4BCC-471B-9ADF-63E4EC3D7AF3}" srcOrd="0" destOrd="0" presId="urn:microsoft.com/office/officeart/2005/8/layout/vList5"/>
    <dgm:cxn modelId="{CBAA480D-BF9F-4717-A51C-E7647AE4EE2F}" type="presParOf" srcId="{DC2AA3C1-4BCC-471B-9ADF-63E4EC3D7AF3}" destId="{BCFBEDD6-1AA4-4269-AA15-F89CE0519AE3}" srcOrd="0" destOrd="0" presId="urn:microsoft.com/office/officeart/2005/8/layout/vList5"/>
    <dgm:cxn modelId="{9685FD38-7F9A-41D1-8872-D802E5882345}" type="presParOf" srcId="{DC2AA3C1-4BCC-471B-9ADF-63E4EC3D7AF3}" destId="{62E5106A-5901-4A7C-AB70-123DB2CA7CA4}" srcOrd="1" destOrd="0" presId="urn:microsoft.com/office/officeart/2005/8/layout/vList5"/>
    <dgm:cxn modelId="{905F6092-422A-438A-AAC3-3B42EFE37025}" type="presParOf" srcId="{B697107C-60BD-4CBA-BCD3-F670ABAE4791}" destId="{35120C69-2A50-4900-9FCE-C321824A6E9F}" srcOrd="1" destOrd="0" presId="urn:microsoft.com/office/officeart/2005/8/layout/vList5"/>
    <dgm:cxn modelId="{DC5CE9EF-D218-48C3-AF03-5EB1EEBFDBBB}" type="presParOf" srcId="{B697107C-60BD-4CBA-BCD3-F670ABAE4791}" destId="{6E770FB6-0D96-426B-B44A-B90891B1ADB6}" srcOrd="2" destOrd="0" presId="urn:microsoft.com/office/officeart/2005/8/layout/vList5"/>
    <dgm:cxn modelId="{BD189A3C-8C91-42EB-B0FB-9F0F3EB0A8F5}" type="presParOf" srcId="{6E770FB6-0D96-426B-B44A-B90891B1ADB6}" destId="{1A591116-EB90-40E4-B37F-010364843E4C}" srcOrd="0" destOrd="0" presId="urn:microsoft.com/office/officeart/2005/8/layout/vList5"/>
    <dgm:cxn modelId="{925E9491-7C48-4B60-BD47-9712EF7A0A6A}" type="presParOf" srcId="{6E770FB6-0D96-426B-B44A-B90891B1ADB6}" destId="{3EE71A40-F11F-4E67-82DF-CFCDB9876EBB}" srcOrd="1" destOrd="0" presId="urn:microsoft.com/office/officeart/2005/8/layout/vList5"/>
    <dgm:cxn modelId="{5DFF8568-41E6-4F7F-8982-CF14440835ED}" type="presParOf" srcId="{B697107C-60BD-4CBA-BCD3-F670ABAE4791}" destId="{3A694B83-AB27-4A5D-8555-766B2753AF82}" srcOrd="3" destOrd="0" presId="urn:microsoft.com/office/officeart/2005/8/layout/vList5"/>
    <dgm:cxn modelId="{1CAF59FA-DA7C-4610-A69F-437BCF560494}" type="presParOf" srcId="{B697107C-60BD-4CBA-BCD3-F670ABAE4791}" destId="{E55ACD50-27DF-4CE2-BAF0-F77A173CACA1}" srcOrd="4" destOrd="0" presId="urn:microsoft.com/office/officeart/2005/8/layout/vList5"/>
    <dgm:cxn modelId="{79EC8D2F-A70F-4450-946A-E642106B5385}" type="presParOf" srcId="{E55ACD50-27DF-4CE2-BAF0-F77A173CACA1}" destId="{9E8B6D53-0FBA-4490-B5A3-BD8D7093EB91}" srcOrd="0" destOrd="0" presId="urn:microsoft.com/office/officeart/2005/8/layout/vList5"/>
    <dgm:cxn modelId="{3A0920DD-3243-4511-A5A6-F45859C3DF11}" type="presParOf" srcId="{E55ACD50-27DF-4CE2-BAF0-F77A173CACA1}" destId="{95DE52DD-D3EF-41E5-A6CC-BFB1BC92844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E78524-8A0F-4087-B028-DC4F2270DE5A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812962EC-DE76-458F-9403-203239483F0B}">
      <dgm:prSet phldrT="[Texto]"/>
      <dgm:spPr/>
      <dgm:t>
        <a:bodyPr/>
        <a:lstStyle/>
        <a:p>
          <a:r>
            <a:rPr lang="es-CL" dirty="0"/>
            <a:t>Definición de Criterios Segmentación</a:t>
          </a:r>
        </a:p>
      </dgm:t>
    </dgm:pt>
    <dgm:pt modelId="{C16B1287-0A28-40EE-8526-09116F67FBFD}" type="parTrans" cxnId="{F29B0EE8-7D45-4DFB-9487-7DCA18A3DB0B}">
      <dgm:prSet/>
      <dgm:spPr/>
      <dgm:t>
        <a:bodyPr/>
        <a:lstStyle/>
        <a:p>
          <a:endParaRPr lang="es-CL"/>
        </a:p>
      </dgm:t>
    </dgm:pt>
    <dgm:pt modelId="{0FD779AD-9521-49A5-A742-317AFB8B21E5}" type="sibTrans" cxnId="{F29B0EE8-7D45-4DFB-9487-7DCA18A3DB0B}">
      <dgm:prSet/>
      <dgm:spPr/>
      <dgm:t>
        <a:bodyPr/>
        <a:lstStyle/>
        <a:p>
          <a:endParaRPr lang="es-CL"/>
        </a:p>
      </dgm:t>
    </dgm:pt>
    <dgm:pt modelId="{43C88F9A-33A5-4B0D-BCC7-02E47EDE33C7}">
      <dgm:prSet phldrT="[Texto]"/>
      <dgm:spPr/>
      <dgm:t>
        <a:bodyPr/>
        <a:lstStyle/>
        <a:p>
          <a:r>
            <a:rPr lang="es-CL" dirty="0"/>
            <a:t>Identificación de Impacto</a:t>
          </a:r>
        </a:p>
      </dgm:t>
    </dgm:pt>
    <dgm:pt modelId="{DB2964BF-3396-4E4D-A9E7-BE70AFB15AA1}" type="parTrans" cxnId="{08BAA8E3-01E0-4718-AA89-B1E642767215}">
      <dgm:prSet/>
      <dgm:spPr/>
      <dgm:t>
        <a:bodyPr/>
        <a:lstStyle/>
        <a:p>
          <a:endParaRPr lang="es-CL"/>
        </a:p>
      </dgm:t>
    </dgm:pt>
    <dgm:pt modelId="{DE4DB78D-3349-4FB0-AA04-747BBD909E42}" type="sibTrans" cxnId="{08BAA8E3-01E0-4718-AA89-B1E642767215}">
      <dgm:prSet/>
      <dgm:spPr/>
      <dgm:t>
        <a:bodyPr/>
        <a:lstStyle/>
        <a:p>
          <a:endParaRPr lang="es-CL"/>
        </a:p>
      </dgm:t>
    </dgm:pt>
    <dgm:pt modelId="{A31BFFDB-4D8C-46F9-BFBE-6EA38A5CEB8A}">
      <dgm:prSet phldrT="[Texto]"/>
      <dgm:spPr/>
      <dgm:t>
        <a:bodyPr/>
        <a:lstStyle/>
        <a:p>
          <a:r>
            <a:rPr lang="es-CL" dirty="0"/>
            <a:t>Peso Específico de Criterio</a:t>
          </a:r>
        </a:p>
      </dgm:t>
    </dgm:pt>
    <dgm:pt modelId="{39ED5807-609C-48CD-9EB4-E0922817BCA1}" type="parTrans" cxnId="{EF455DE2-E88D-4501-8CA9-83CCCED75FF2}">
      <dgm:prSet/>
      <dgm:spPr/>
      <dgm:t>
        <a:bodyPr/>
        <a:lstStyle/>
        <a:p>
          <a:endParaRPr lang="es-CL"/>
        </a:p>
      </dgm:t>
    </dgm:pt>
    <dgm:pt modelId="{AA7A23C1-45FE-4714-A4FE-8EC6F0F7C14A}" type="sibTrans" cxnId="{EF455DE2-E88D-4501-8CA9-83CCCED75FF2}">
      <dgm:prSet/>
      <dgm:spPr/>
      <dgm:t>
        <a:bodyPr/>
        <a:lstStyle/>
        <a:p>
          <a:endParaRPr lang="es-CL"/>
        </a:p>
      </dgm:t>
    </dgm:pt>
    <dgm:pt modelId="{3702F74B-83CE-4C17-83CD-8788921CD071}">
      <dgm:prSet phldrT="[Texto]"/>
      <dgm:spPr/>
      <dgm:t>
        <a:bodyPr/>
        <a:lstStyle/>
        <a:p>
          <a:r>
            <a:rPr lang="es-CL" dirty="0"/>
            <a:t>Impacto Negocio</a:t>
          </a:r>
        </a:p>
      </dgm:t>
    </dgm:pt>
    <dgm:pt modelId="{E0DE3C39-608E-4E4D-B3E8-A5B948CC79BE}" type="parTrans" cxnId="{70B2AECD-58F5-428C-A4E6-54CA64F5B065}">
      <dgm:prSet/>
      <dgm:spPr/>
      <dgm:t>
        <a:bodyPr/>
        <a:lstStyle/>
        <a:p>
          <a:endParaRPr lang="es-CL"/>
        </a:p>
      </dgm:t>
    </dgm:pt>
    <dgm:pt modelId="{6BC2B671-39A1-4B44-ABDC-679D45FCCF7F}" type="sibTrans" cxnId="{70B2AECD-58F5-428C-A4E6-54CA64F5B065}">
      <dgm:prSet/>
      <dgm:spPr/>
      <dgm:t>
        <a:bodyPr/>
        <a:lstStyle/>
        <a:p>
          <a:endParaRPr lang="es-CL"/>
        </a:p>
      </dgm:t>
    </dgm:pt>
    <dgm:pt modelId="{AD001449-969D-4EB2-8564-EEFB00B70976}">
      <dgm:prSet phldrT="[Texto]"/>
      <dgm:spPr/>
      <dgm:t>
        <a:bodyPr/>
        <a:lstStyle/>
        <a:p>
          <a:r>
            <a:rPr lang="es-CL" dirty="0"/>
            <a:t>Complejidad de Administración</a:t>
          </a:r>
        </a:p>
      </dgm:t>
    </dgm:pt>
    <dgm:pt modelId="{0F37E959-2781-41CE-9176-D76590BE3A34}" type="parTrans" cxnId="{4BC9FC1A-316C-4AA5-9539-7D8BA6D61F5F}">
      <dgm:prSet/>
      <dgm:spPr/>
      <dgm:t>
        <a:bodyPr/>
        <a:lstStyle/>
        <a:p>
          <a:endParaRPr lang="es-CL"/>
        </a:p>
      </dgm:t>
    </dgm:pt>
    <dgm:pt modelId="{4BD421D2-5558-4EA7-8EB5-E3D41F954D7D}" type="sibTrans" cxnId="{4BC9FC1A-316C-4AA5-9539-7D8BA6D61F5F}">
      <dgm:prSet/>
      <dgm:spPr/>
      <dgm:t>
        <a:bodyPr/>
        <a:lstStyle/>
        <a:p>
          <a:endParaRPr lang="es-CL"/>
        </a:p>
      </dgm:t>
    </dgm:pt>
    <dgm:pt modelId="{58B192A8-747D-4E1F-A2C4-9BF33C6CA873}">
      <dgm:prSet phldrT="[Texto]"/>
      <dgm:spPr/>
      <dgm:t>
        <a:bodyPr/>
        <a:lstStyle/>
        <a:p>
          <a:r>
            <a:rPr lang="es-CL" dirty="0" err="1"/>
            <a:t>Scoring</a:t>
          </a:r>
          <a:r>
            <a:rPr lang="es-CL" dirty="0"/>
            <a:t> de Criterios</a:t>
          </a:r>
        </a:p>
      </dgm:t>
    </dgm:pt>
    <dgm:pt modelId="{FABC07B3-949D-47AC-92E6-B646F21F0B56}" type="parTrans" cxnId="{8954C481-79B1-457A-A9AA-094BD484BD1E}">
      <dgm:prSet/>
      <dgm:spPr/>
      <dgm:t>
        <a:bodyPr/>
        <a:lstStyle/>
        <a:p>
          <a:endParaRPr lang="es-CL"/>
        </a:p>
      </dgm:t>
    </dgm:pt>
    <dgm:pt modelId="{DD797ED9-D3D9-4E36-A9A6-F21F1AE4529C}" type="sibTrans" cxnId="{8954C481-79B1-457A-A9AA-094BD484BD1E}">
      <dgm:prSet/>
      <dgm:spPr/>
      <dgm:t>
        <a:bodyPr/>
        <a:lstStyle/>
        <a:p>
          <a:endParaRPr lang="es-CL"/>
        </a:p>
      </dgm:t>
    </dgm:pt>
    <dgm:pt modelId="{C10FD6D7-CCAC-4D15-B958-A89628EA2160}" type="pres">
      <dgm:prSet presAssocID="{A4E78524-8A0F-4087-B028-DC4F2270DE5A}" presName="linear" presStyleCnt="0">
        <dgm:presLayoutVars>
          <dgm:dir/>
          <dgm:animLvl val="lvl"/>
          <dgm:resizeHandles val="exact"/>
        </dgm:presLayoutVars>
      </dgm:prSet>
      <dgm:spPr/>
    </dgm:pt>
    <dgm:pt modelId="{640DBFC9-71FE-473B-9F94-A528516D1B6D}" type="pres">
      <dgm:prSet presAssocID="{812962EC-DE76-458F-9403-203239483F0B}" presName="parentLin" presStyleCnt="0"/>
      <dgm:spPr/>
    </dgm:pt>
    <dgm:pt modelId="{96C575B9-448E-45BC-9DD7-44F931B320D0}" type="pres">
      <dgm:prSet presAssocID="{812962EC-DE76-458F-9403-203239483F0B}" presName="parentLeftMargin" presStyleLbl="node1" presStyleIdx="0" presStyleCnt="4"/>
      <dgm:spPr/>
    </dgm:pt>
    <dgm:pt modelId="{3CDEDB09-50F1-4A5E-B90D-B4311A15C6A3}" type="pres">
      <dgm:prSet presAssocID="{812962EC-DE76-458F-9403-203239483F0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3147C08-BEDD-4F12-96DF-0F17248A446C}" type="pres">
      <dgm:prSet presAssocID="{812962EC-DE76-458F-9403-203239483F0B}" presName="negativeSpace" presStyleCnt="0"/>
      <dgm:spPr/>
    </dgm:pt>
    <dgm:pt modelId="{92D6D7E5-2AD8-4159-B049-C27062650864}" type="pres">
      <dgm:prSet presAssocID="{812962EC-DE76-458F-9403-203239483F0B}" presName="childText" presStyleLbl="conFgAcc1" presStyleIdx="0" presStyleCnt="4">
        <dgm:presLayoutVars>
          <dgm:bulletEnabled val="1"/>
        </dgm:presLayoutVars>
      </dgm:prSet>
      <dgm:spPr/>
    </dgm:pt>
    <dgm:pt modelId="{360C37EF-4015-4989-B58B-8E9D0E6EE0C5}" type="pres">
      <dgm:prSet presAssocID="{0FD779AD-9521-49A5-A742-317AFB8B21E5}" presName="spaceBetweenRectangles" presStyleCnt="0"/>
      <dgm:spPr/>
    </dgm:pt>
    <dgm:pt modelId="{1C5E5D20-20B5-4EE2-9FA2-73B3ABCF693F}" type="pres">
      <dgm:prSet presAssocID="{43C88F9A-33A5-4B0D-BCC7-02E47EDE33C7}" presName="parentLin" presStyleCnt="0"/>
      <dgm:spPr/>
    </dgm:pt>
    <dgm:pt modelId="{EA880F86-7B28-4777-8B44-6B352B290253}" type="pres">
      <dgm:prSet presAssocID="{43C88F9A-33A5-4B0D-BCC7-02E47EDE33C7}" presName="parentLeftMargin" presStyleLbl="node1" presStyleIdx="0" presStyleCnt="4"/>
      <dgm:spPr/>
    </dgm:pt>
    <dgm:pt modelId="{17D87B48-6D3B-461E-9093-5F70DBFD1C11}" type="pres">
      <dgm:prSet presAssocID="{43C88F9A-33A5-4B0D-BCC7-02E47EDE33C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B9FE309-5E9A-431A-AA72-D3E7C4D6570C}" type="pres">
      <dgm:prSet presAssocID="{43C88F9A-33A5-4B0D-BCC7-02E47EDE33C7}" presName="negativeSpace" presStyleCnt="0"/>
      <dgm:spPr/>
    </dgm:pt>
    <dgm:pt modelId="{1264457B-FB87-43F7-8135-B0A7781DCE59}" type="pres">
      <dgm:prSet presAssocID="{43C88F9A-33A5-4B0D-BCC7-02E47EDE33C7}" presName="childText" presStyleLbl="conFgAcc1" presStyleIdx="1" presStyleCnt="4">
        <dgm:presLayoutVars>
          <dgm:bulletEnabled val="1"/>
        </dgm:presLayoutVars>
      </dgm:prSet>
      <dgm:spPr/>
    </dgm:pt>
    <dgm:pt modelId="{2CE66F0E-DA8F-477A-A24D-CB93B67CF538}" type="pres">
      <dgm:prSet presAssocID="{DE4DB78D-3349-4FB0-AA04-747BBD909E42}" presName="spaceBetweenRectangles" presStyleCnt="0"/>
      <dgm:spPr/>
    </dgm:pt>
    <dgm:pt modelId="{F41ADEA0-33AD-401B-8EF9-79BA54B409DC}" type="pres">
      <dgm:prSet presAssocID="{A31BFFDB-4D8C-46F9-BFBE-6EA38A5CEB8A}" presName="parentLin" presStyleCnt="0"/>
      <dgm:spPr/>
    </dgm:pt>
    <dgm:pt modelId="{98CEC07B-B2DF-476A-8013-BDDABD92EF61}" type="pres">
      <dgm:prSet presAssocID="{A31BFFDB-4D8C-46F9-BFBE-6EA38A5CEB8A}" presName="parentLeftMargin" presStyleLbl="node1" presStyleIdx="1" presStyleCnt="4"/>
      <dgm:spPr/>
    </dgm:pt>
    <dgm:pt modelId="{3D15E22A-170B-4FF1-8DF6-EAD15B50C4F1}" type="pres">
      <dgm:prSet presAssocID="{A31BFFDB-4D8C-46F9-BFBE-6EA38A5CEB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F719578-9DBD-4E9E-BB58-F973ACF1CE0F}" type="pres">
      <dgm:prSet presAssocID="{A31BFFDB-4D8C-46F9-BFBE-6EA38A5CEB8A}" presName="negativeSpace" presStyleCnt="0"/>
      <dgm:spPr/>
    </dgm:pt>
    <dgm:pt modelId="{11988BA8-A00E-4EBE-9E4E-22CC8899071F}" type="pres">
      <dgm:prSet presAssocID="{A31BFFDB-4D8C-46F9-BFBE-6EA38A5CEB8A}" presName="childText" presStyleLbl="conFgAcc1" presStyleIdx="2" presStyleCnt="4">
        <dgm:presLayoutVars>
          <dgm:bulletEnabled val="1"/>
        </dgm:presLayoutVars>
      </dgm:prSet>
      <dgm:spPr/>
    </dgm:pt>
    <dgm:pt modelId="{3168A495-8681-45B5-AF0A-39DA3E4599C5}" type="pres">
      <dgm:prSet presAssocID="{AA7A23C1-45FE-4714-A4FE-8EC6F0F7C14A}" presName="spaceBetweenRectangles" presStyleCnt="0"/>
      <dgm:spPr/>
    </dgm:pt>
    <dgm:pt modelId="{4C49F6F8-655F-4690-A9E1-9338D5ED1B7B}" type="pres">
      <dgm:prSet presAssocID="{58B192A8-747D-4E1F-A2C4-9BF33C6CA873}" presName="parentLin" presStyleCnt="0"/>
      <dgm:spPr/>
    </dgm:pt>
    <dgm:pt modelId="{95293F84-38F5-48CC-9CC7-29F100C0D04D}" type="pres">
      <dgm:prSet presAssocID="{58B192A8-747D-4E1F-A2C4-9BF33C6CA873}" presName="parentLeftMargin" presStyleLbl="node1" presStyleIdx="2" presStyleCnt="4"/>
      <dgm:spPr/>
    </dgm:pt>
    <dgm:pt modelId="{5EC97A6B-4B4F-441B-BCB0-C8E5010B7B54}" type="pres">
      <dgm:prSet presAssocID="{58B192A8-747D-4E1F-A2C4-9BF33C6CA87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77BCC2E-1BEF-4D17-9C94-B9C1DD7196BE}" type="pres">
      <dgm:prSet presAssocID="{58B192A8-747D-4E1F-A2C4-9BF33C6CA873}" presName="negativeSpace" presStyleCnt="0"/>
      <dgm:spPr/>
    </dgm:pt>
    <dgm:pt modelId="{E6E6A28A-D12E-441B-960E-2AFBB452C676}" type="pres">
      <dgm:prSet presAssocID="{58B192A8-747D-4E1F-A2C4-9BF33C6CA87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BC9FC1A-316C-4AA5-9539-7D8BA6D61F5F}" srcId="{43C88F9A-33A5-4B0D-BCC7-02E47EDE33C7}" destId="{AD001449-969D-4EB2-8564-EEFB00B70976}" srcOrd="1" destOrd="0" parTransId="{0F37E959-2781-41CE-9176-D76590BE3A34}" sibTransId="{4BD421D2-5558-4EA7-8EB5-E3D41F954D7D}"/>
    <dgm:cxn modelId="{A53B4679-69E4-46A4-B844-19DFF59E35AA}" type="presOf" srcId="{43C88F9A-33A5-4B0D-BCC7-02E47EDE33C7}" destId="{17D87B48-6D3B-461E-9093-5F70DBFD1C11}" srcOrd="1" destOrd="0" presId="urn:microsoft.com/office/officeart/2005/8/layout/list1"/>
    <dgm:cxn modelId="{D7958B7B-0720-4914-984E-69FA0FFCB76D}" type="presOf" srcId="{58B192A8-747D-4E1F-A2C4-9BF33C6CA873}" destId="{95293F84-38F5-48CC-9CC7-29F100C0D04D}" srcOrd="0" destOrd="0" presId="urn:microsoft.com/office/officeart/2005/8/layout/list1"/>
    <dgm:cxn modelId="{8954C481-79B1-457A-A9AA-094BD484BD1E}" srcId="{A4E78524-8A0F-4087-B028-DC4F2270DE5A}" destId="{58B192A8-747D-4E1F-A2C4-9BF33C6CA873}" srcOrd="3" destOrd="0" parTransId="{FABC07B3-949D-47AC-92E6-B646F21F0B56}" sibTransId="{DD797ED9-D3D9-4E36-A9A6-F21F1AE4529C}"/>
    <dgm:cxn modelId="{4F312F87-0E0D-45D3-8F7F-8130779F3606}" type="presOf" srcId="{812962EC-DE76-458F-9403-203239483F0B}" destId="{3CDEDB09-50F1-4A5E-B90D-B4311A15C6A3}" srcOrd="1" destOrd="0" presId="urn:microsoft.com/office/officeart/2005/8/layout/list1"/>
    <dgm:cxn modelId="{92D76E8A-752B-4E49-9C0E-5C443267895A}" type="presOf" srcId="{3702F74B-83CE-4C17-83CD-8788921CD071}" destId="{1264457B-FB87-43F7-8135-B0A7781DCE59}" srcOrd="0" destOrd="0" presId="urn:microsoft.com/office/officeart/2005/8/layout/list1"/>
    <dgm:cxn modelId="{2545EF91-0DF8-4DC9-8127-26D980AAA86B}" type="presOf" srcId="{43C88F9A-33A5-4B0D-BCC7-02E47EDE33C7}" destId="{EA880F86-7B28-4777-8B44-6B352B290253}" srcOrd="0" destOrd="0" presId="urn:microsoft.com/office/officeart/2005/8/layout/list1"/>
    <dgm:cxn modelId="{3FED23AC-3AE8-436A-98BD-D458B8C91B56}" type="presOf" srcId="{A31BFFDB-4D8C-46F9-BFBE-6EA38A5CEB8A}" destId="{98CEC07B-B2DF-476A-8013-BDDABD92EF61}" srcOrd="0" destOrd="0" presId="urn:microsoft.com/office/officeart/2005/8/layout/list1"/>
    <dgm:cxn modelId="{0AF297AC-026D-4A33-82D8-BA22458B71F2}" type="presOf" srcId="{58B192A8-747D-4E1F-A2C4-9BF33C6CA873}" destId="{5EC97A6B-4B4F-441B-BCB0-C8E5010B7B54}" srcOrd="1" destOrd="0" presId="urn:microsoft.com/office/officeart/2005/8/layout/list1"/>
    <dgm:cxn modelId="{4003D4AC-58D1-48EB-B1F2-67D541616A37}" type="presOf" srcId="{AD001449-969D-4EB2-8564-EEFB00B70976}" destId="{1264457B-FB87-43F7-8135-B0A7781DCE59}" srcOrd="0" destOrd="1" presId="urn:microsoft.com/office/officeart/2005/8/layout/list1"/>
    <dgm:cxn modelId="{746050CC-87E1-4797-99BA-DE020C8B2203}" type="presOf" srcId="{A31BFFDB-4D8C-46F9-BFBE-6EA38A5CEB8A}" destId="{3D15E22A-170B-4FF1-8DF6-EAD15B50C4F1}" srcOrd="1" destOrd="0" presId="urn:microsoft.com/office/officeart/2005/8/layout/list1"/>
    <dgm:cxn modelId="{70B2AECD-58F5-428C-A4E6-54CA64F5B065}" srcId="{43C88F9A-33A5-4B0D-BCC7-02E47EDE33C7}" destId="{3702F74B-83CE-4C17-83CD-8788921CD071}" srcOrd="0" destOrd="0" parTransId="{E0DE3C39-608E-4E4D-B3E8-A5B948CC79BE}" sibTransId="{6BC2B671-39A1-4B44-ABDC-679D45FCCF7F}"/>
    <dgm:cxn modelId="{8153B1CE-040B-4583-88C8-B2DAA1CD21AA}" type="presOf" srcId="{812962EC-DE76-458F-9403-203239483F0B}" destId="{96C575B9-448E-45BC-9DD7-44F931B320D0}" srcOrd="0" destOrd="0" presId="urn:microsoft.com/office/officeart/2005/8/layout/list1"/>
    <dgm:cxn modelId="{EF455DE2-E88D-4501-8CA9-83CCCED75FF2}" srcId="{A4E78524-8A0F-4087-B028-DC4F2270DE5A}" destId="{A31BFFDB-4D8C-46F9-BFBE-6EA38A5CEB8A}" srcOrd="2" destOrd="0" parTransId="{39ED5807-609C-48CD-9EB4-E0922817BCA1}" sibTransId="{AA7A23C1-45FE-4714-A4FE-8EC6F0F7C14A}"/>
    <dgm:cxn modelId="{08BAA8E3-01E0-4718-AA89-B1E642767215}" srcId="{A4E78524-8A0F-4087-B028-DC4F2270DE5A}" destId="{43C88F9A-33A5-4B0D-BCC7-02E47EDE33C7}" srcOrd="1" destOrd="0" parTransId="{DB2964BF-3396-4E4D-A9E7-BE70AFB15AA1}" sibTransId="{DE4DB78D-3349-4FB0-AA04-747BBD909E42}"/>
    <dgm:cxn modelId="{F29B0EE8-7D45-4DFB-9487-7DCA18A3DB0B}" srcId="{A4E78524-8A0F-4087-B028-DC4F2270DE5A}" destId="{812962EC-DE76-458F-9403-203239483F0B}" srcOrd="0" destOrd="0" parTransId="{C16B1287-0A28-40EE-8526-09116F67FBFD}" sibTransId="{0FD779AD-9521-49A5-A742-317AFB8B21E5}"/>
    <dgm:cxn modelId="{6A354DE8-0853-46DC-A73A-137263F0DD2C}" type="presOf" srcId="{A4E78524-8A0F-4087-B028-DC4F2270DE5A}" destId="{C10FD6D7-CCAC-4D15-B958-A89628EA2160}" srcOrd="0" destOrd="0" presId="urn:microsoft.com/office/officeart/2005/8/layout/list1"/>
    <dgm:cxn modelId="{98946760-3CD4-44B7-8D1B-59D2DBA70763}" type="presParOf" srcId="{C10FD6D7-CCAC-4D15-B958-A89628EA2160}" destId="{640DBFC9-71FE-473B-9F94-A528516D1B6D}" srcOrd="0" destOrd="0" presId="urn:microsoft.com/office/officeart/2005/8/layout/list1"/>
    <dgm:cxn modelId="{D6B13D8D-F68C-4140-80A5-960E8471892A}" type="presParOf" srcId="{640DBFC9-71FE-473B-9F94-A528516D1B6D}" destId="{96C575B9-448E-45BC-9DD7-44F931B320D0}" srcOrd="0" destOrd="0" presId="urn:microsoft.com/office/officeart/2005/8/layout/list1"/>
    <dgm:cxn modelId="{74F26B18-0C45-429E-B771-954AA60D036C}" type="presParOf" srcId="{640DBFC9-71FE-473B-9F94-A528516D1B6D}" destId="{3CDEDB09-50F1-4A5E-B90D-B4311A15C6A3}" srcOrd="1" destOrd="0" presId="urn:microsoft.com/office/officeart/2005/8/layout/list1"/>
    <dgm:cxn modelId="{8249CA04-B5F9-4255-B538-5E84420C79CC}" type="presParOf" srcId="{C10FD6D7-CCAC-4D15-B958-A89628EA2160}" destId="{13147C08-BEDD-4F12-96DF-0F17248A446C}" srcOrd="1" destOrd="0" presId="urn:microsoft.com/office/officeart/2005/8/layout/list1"/>
    <dgm:cxn modelId="{700B35C1-E1E9-4C43-83B2-348DC13AFAC9}" type="presParOf" srcId="{C10FD6D7-CCAC-4D15-B958-A89628EA2160}" destId="{92D6D7E5-2AD8-4159-B049-C27062650864}" srcOrd="2" destOrd="0" presId="urn:microsoft.com/office/officeart/2005/8/layout/list1"/>
    <dgm:cxn modelId="{07B86516-69D8-4F0C-A7FB-C074F9BB7214}" type="presParOf" srcId="{C10FD6D7-CCAC-4D15-B958-A89628EA2160}" destId="{360C37EF-4015-4989-B58B-8E9D0E6EE0C5}" srcOrd="3" destOrd="0" presId="urn:microsoft.com/office/officeart/2005/8/layout/list1"/>
    <dgm:cxn modelId="{3C693E8E-AAC4-40E5-97A7-26EA9F874469}" type="presParOf" srcId="{C10FD6D7-CCAC-4D15-B958-A89628EA2160}" destId="{1C5E5D20-20B5-4EE2-9FA2-73B3ABCF693F}" srcOrd="4" destOrd="0" presId="urn:microsoft.com/office/officeart/2005/8/layout/list1"/>
    <dgm:cxn modelId="{627A1611-E283-418E-B7FC-15AE8C98A507}" type="presParOf" srcId="{1C5E5D20-20B5-4EE2-9FA2-73B3ABCF693F}" destId="{EA880F86-7B28-4777-8B44-6B352B290253}" srcOrd="0" destOrd="0" presId="urn:microsoft.com/office/officeart/2005/8/layout/list1"/>
    <dgm:cxn modelId="{711908D7-93B1-44C2-9482-BC574201D3D2}" type="presParOf" srcId="{1C5E5D20-20B5-4EE2-9FA2-73B3ABCF693F}" destId="{17D87B48-6D3B-461E-9093-5F70DBFD1C11}" srcOrd="1" destOrd="0" presId="urn:microsoft.com/office/officeart/2005/8/layout/list1"/>
    <dgm:cxn modelId="{1DD6F0FC-768A-45B8-80AF-66AC23B69447}" type="presParOf" srcId="{C10FD6D7-CCAC-4D15-B958-A89628EA2160}" destId="{3B9FE309-5E9A-431A-AA72-D3E7C4D6570C}" srcOrd="5" destOrd="0" presId="urn:microsoft.com/office/officeart/2005/8/layout/list1"/>
    <dgm:cxn modelId="{F8E67CB0-6B9F-4270-B96E-FE592CD6F09F}" type="presParOf" srcId="{C10FD6D7-CCAC-4D15-B958-A89628EA2160}" destId="{1264457B-FB87-43F7-8135-B0A7781DCE59}" srcOrd="6" destOrd="0" presId="urn:microsoft.com/office/officeart/2005/8/layout/list1"/>
    <dgm:cxn modelId="{096268F1-F318-49C5-8C1B-B948A24852CE}" type="presParOf" srcId="{C10FD6D7-CCAC-4D15-B958-A89628EA2160}" destId="{2CE66F0E-DA8F-477A-A24D-CB93B67CF538}" srcOrd="7" destOrd="0" presId="urn:microsoft.com/office/officeart/2005/8/layout/list1"/>
    <dgm:cxn modelId="{ACAFF469-9670-4254-BC08-BAD80100F8A5}" type="presParOf" srcId="{C10FD6D7-CCAC-4D15-B958-A89628EA2160}" destId="{F41ADEA0-33AD-401B-8EF9-79BA54B409DC}" srcOrd="8" destOrd="0" presId="urn:microsoft.com/office/officeart/2005/8/layout/list1"/>
    <dgm:cxn modelId="{2FD018C3-D6EC-44CD-A264-2763F9776187}" type="presParOf" srcId="{F41ADEA0-33AD-401B-8EF9-79BA54B409DC}" destId="{98CEC07B-B2DF-476A-8013-BDDABD92EF61}" srcOrd="0" destOrd="0" presId="urn:microsoft.com/office/officeart/2005/8/layout/list1"/>
    <dgm:cxn modelId="{DBA66186-7AA9-4610-91AA-3571B4D36DF9}" type="presParOf" srcId="{F41ADEA0-33AD-401B-8EF9-79BA54B409DC}" destId="{3D15E22A-170B-4FF1-8DF6-EAD15B50C4F1}" srcOrd="1" destOrd="0" presId="urn:microsoft.com/office/officeart/2005/8/layout/list1"/>
    <dgm:cxn modelId="{1EEB9E54-7799-4E86-903D-1B16074D0A3E}" type="presParOf" srcId="{C10FD6D7-CCAC-4D15-B958-A89628EA2160}" destId="{4F719578-9DBD-4E9E-BB58-F973ACF1CE0F}" srcOrd="9" destOrd="0" presId="urn:microsoft.com/office/officeart/2005/8/layout/list1"/>
    <dgm:cxn modelId="{626CB656-3FD7-4060-9B0A-813C1F4403FE}" type="presParOf" srcId="{C10FD6D7-CCAC-4D15-B958-A89628EA2160}" destId="{11988BA8-A00E-4EBE-9E4E-22CC8899071F}" srcOrd="10" destOrd="0" presId="urn:microsoft.com/office/officeart/2005/8/layout/list1"/>
    <dgm:cxn modelId="{ED38386B-010D-47FC-AB63-CC0122FB2D50}" type="presParOf" srcId="{C10FD6D7-CCAC-4D15-B958-A89628EA2160}" destId="{3168A495-8681-45B5-AF0A-39DA3E4599C5}" srcOrd="11" destOrd="0" presId="urn:microsoft.com/office/officeart/2005/8/layout/list1"/>
    <dgm:cxn modelId="{7F5AA867-88C4-4D11-94D1-9E7A81A71726}" type="presParOf" srcId="{C10FD6D7-CCAC-4D15-B958-A89628EA2160}" destId="{4C49F6F8-655F-4690-A9E1-9338D5ED1B7B}" srcOrd="12" destOrd="0" presId="urn:microsoft.com/office/officeart/2005/8/layout/list1"/>
    <dgm:cxn modelId="{5F806338-C1FC-4D21-9B1C-4B65B19942C3}" type="presParOf" srcId="{4C49F6F8-655F-4690-A9E1-9338D5ED1B7B}" destId="{95293F84-38F5-48CC-9CC7-29F100C0D04D}" srcOrd="0" destOrd="0" presId="urn:microsoft.com/office/officeart/2005/8/layout/list1"/>
    <dgm:cxn modelId="{A149CE98-C63B-4A7B-A5BE-400A3FE65251}" type="presParOf" srcId="{4C49F6F8-655F-4690-A9E1-9338D5ED1B7B}" destId="{5EC97A6B-4B4F-441B-BCB0-C8E5010B7B54}" srcOrd="1" destOrd="0" presId="urn:microsoft.com/office/officeart/2005/8/layout/list1"/>
    <dgm:cxn modelId="{EC52BA70-7AB8-40EC-9E4B-3127CBB1F2F6}" type="presParOf" srcId="{C10FD6D7-CCAC-4D15-B958-A89628EA2160}" destId="{A77BCC2E-1BEF-4D17-9C94-B9C1DD7196BE}" srcOrd="13" destOrd="0" presId="urn:microsoft.com/office/officeart/2005/8/layout/list1"/>
    <dgm:cxn modelId="{B949EC84-91F2-411C-88A9-FFCACB952B7B}" type="presParOf" srcId="{C10FD6D7-CCAC-4D15-B958-A89628EA2160}" destId="{E6E6A28A-D12E-441B-960E-2AFBB452C67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E78524-8A0F-4087-B028-DC4F2270DE5A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812962EC-DE76-458F-9403-203239483F0B}">
      <dgm:prSet phldrT="[Texto]"/>
      <dgm:spPr/>
      <dgm:t>
        <a:bodyPr/>
        <a:lstStyle/>
        <a:p>
          <a:r>
            <a:rPr lang="es-CL" dirty="0"/>
            <a:t>Definición de Criterios Segmentación</a:t>
          </a:r>
        </a:p>
      </dgm:t>
    </dgm:pt>
    <dgm:pt modelId="{C16B1287-0A28-40EE-8526-09116F67FBFD}" type="parTrans" cxnId="{F29B0EE8-7D45-4DFB-9487-7DCA18A3DB0B}">
      <dgm:prSet/>
      <dgm:spPr/>
      <dgm:t>
        <a:bodyPr/>
        <a:lstStyle/>
        <a:p>
          <a:endParaRPr lang="es-CL"/>
        </a:p>
      </dgm:t>
    </dgm:pt>
    <dgm:pt modelId="{0FD779AD-9521-49A5-A742-317AFB8B21E5}" type="sibTrans" cxnId="{F29B0EE8-7D45-4DFB-9487-7DCA18A3DB0B}">
      <dgm:prSet/>
      <dgm:spPr/>
      <dgm:t>
        <a:bodyPr/>
        <a:lstStyle/>
        <a:p>
          <a:endParaRPr lang="es-CL"/>
        </a:p>
      </dgm:t>
    </dgm:pt>
    <dgm:pt modelId="{C10FD6D7-CCAC-4D15-B958-A89628EA2160}" type="pres">
      <dgm:prSet presAssocID="{A4E78524-8A0F-4087-B028-DC4F2270DE5A}" presName="linear" presStyleCnt="0">
        <dgm:presLayoutVars>
          <dgm:dir/>
          <dgm:animLvl val="lvl"/>
          <dgm:resizeHandles val="exact"/>
        </dgm:presLayoutVars>
      </dgm:prSet>
      <dgm:spPr/>
    </dgm:pt>
    <dgm:pt modelId="{640DBFC9-71FE-473B-9F94-A528516D1B6D}" type="pres">
      <dgm:prSet presAssocID="{812962EC-DE76-458F-9403-203239483F0B}" presName="parentLin" presStyleCnt="0"/>
      <dgm:spPr/>
    </dgm:pt>
    <dgm:pt modelId="{96C575B9-448E-45BC-9DD7-44F931B320D0}" type="pres">
      <dgm:prSet presAssocID="{812962EC-DE76-458F-9403-203239483F0B}" presName="parentLeftMargin" presStyleLbl="node1" presStyleIdx="0" presStyleCnt="1"/>
      <dgm:spPr/>
    </dgm:pt>
    <dgm:pt modelId="{3CDEDB09-50F1-4A5E-B90D-B4311A15C6A3}" type="pres">
      <dgm:prSet presAssocID="{812962EC-DE76-458F-9403-203239483F0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3147C08-BEDD-4F12-96DF-0F17248A446C}" type="pres">
      <dgm:prSet presAssocID="{812962EC-DE76-458F-9403-203239483F0B}" presName="negativeSpace" presStyleCnt="0"/>
      <dgm:spPr/>
    </dgm:pt>
    <dgm:pt modelId="{92D6D7E5-2AD8-4159-B049-C27062650864}" type="pres">
      <dgm:prSet presAssocID="{812962EC-DE76-458F-9403-203239483F0B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4F312F87-0E0D-45D3-8F7F-8130779F3606}" type="presOf" srcId="{812962EC-DE76-458F-9403-203239483F0B}" destId="{3CDEDB09-50F1-4A5E-B90D-B4311A15C6A3}" srcOrd="1" destOrd="0" presId="urn:microsoft.com/office/officeart/2005/8/layout/list1"/>
    <dgm:cxn modelId="{8153B1CE-040B-4583-88C8-B2DAA1CD21AA}" type="presOf" srcId="{812962EC-DE76-458F-9403-203239483F0B}" destId="{96C575B9-448E-45BC-9DD7-44F931B320D0}" srcOrd="0" destOrd="0" presId="urn:microsoft.com/office/officeart/2005/8/layout/list1"/>
    <dgm:cxn modelId="{F29B0EE8-7D45-4DFB-9487-7DCA18A3DB0B}" srcId="{A4E78524-8A0F-4087-B028-DC4F2270DE5A}" destId="{812962EC-DE76-458F-9403-203239483F0B}" srcOrd="0" destOrd="0" parTransId="{C16B1287-0A28-40EE-8526-09116F67FBFD}" sibTransId="{0FD779AD-9521-49A5-A742-317AFB8B21E5}"/>
    <dgm:cxn modelId="{6A354DE8-0853-46DC-A73A-137263F0DD2C}" type="presOf" srcId="{A4E78524-8A0F-4087-B028-DC4F2270DE5A}" destId="{C10FD6D7-CCAC-4D15-B958-A89628EA2160}" srcOrd="0" destOrd="0" presId="urn:microsoft.com/office/officeart/2005/8/layout/list1"/>
    <dgm:cxn modelId="{98946760-3CD4-44B7-8D1B-59D2DBA70763}" type="presParOf" srcId="{C10FD6D7-CCAC-4D15-B958-A89628EA2160}" destId="{640DBFC9-71FE-473B-9F94-A528516D1B6D}" srcOrd="0" destOrd="0" presId="urn:microsoft.com/office/officeart/2005/8/layout/list1"/>
    <dgm:cxn modelId="{D6B13D8D-F68C-4140-80A5-960E8471892A}" type="presParOf" srcId="{640DBFC9-71FE-473B-9F94-A528516D1B6D}" destId="{96C575B9-448E-45BC-9DD7-44F931B320D0}" srcOrd="0" destOrd="0" presId="urn:microsoft.com/office/officeart/2005/8/layout/list1"/>
    <dgm:cxn modelId="{74F26B18-0C45-429E-B771-954AA60D036C}" type="presParOf" srcId="{640DBFC9-71FE-473B-9F94-A528516D1B6D}" destId="{3CDEDB09-50F1-4A5E-B90D-B4311A15C6A3}" srcOrd="1" destOrd="0" presId="urn:microsoft.com/office/officeart/2005/8/layout/list1"/>
    <dgm:cxn modelId="{8249CA04-B5F9-4255-B538-5E84420C79CC}" type="presParOf" srcId="{C10FD6D7-CCAC-4D15-B958-A89628EA2160}" destId="{13147C08-BEDD-4F12-96DF-0F17248A446C}" srcOrd="1" destOrd="0" presId="urn:microsoft.com/office/officeart/2005/8/layout/list1"/>
    <dgm:cxn modelId="{700B35C1-E1E9-4C43-83B2-348DC13AFAC9}" type="presParOf" srcId="{C10FD6D7-CCAC-4D15-B958-A89628EA2160}" destId="{92D6D7E5-2AD8-4159-B049-C2706265086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3ECEC0-4F7F-4AC1-8A78-53AE568D6EBD}" type="doc">
      <dgm:prSet loTypeId="urn:microsoft.com/office/officeart/2005/8/layout/default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s-CL"/>
        </a:p>
      </dgm:t>
    </dgm:pt>
    <dgm:pt modelId="{1CE67E66-3F2B-499B-AC12-20CE3D22EC83}">
      <dgm:prSet phldrT="[Texto]"/>
      <dgm:spPr/>
      <dgm:t>
        <a:bodyPr/>
        <a:lstStyle/>
        <a:p>
          <a:r>
            <a:rPr lang="es-CL" dirty="0"/>
            <a:t>Monto</a:t>
          </a:r>
        </a:p>
      </dgm:t>
    </dgm:pt>
    <dgm:pt modelId="{AF56C856-1985-4836-8E23-EC610DF820EA}" type="parTrans" cxnId="{21072601-51B3-46FF-B02B-89D7C0FACE7C}">
      <dgm:prSet/>
      <dgm:spPr/>
      <dgm:t>
        <a:bodyPr/>
        <a:lstStyle/>
        <a:p>
          <a:endParaRPr lang="es-CL"/>
        </a:p>
      </dgm:t>
    </dgm:pt>
    <dgm:pt modelId="{9B39C529-31DA-4444-B35E-B5A185AC6F74}" type="sibTrans" cxnId="{21072601-51B3-46FF-B02B-89D7C0FACE7C}">
      <dgm:prSet/>
      <dgm:spPr/>
      <dgm:t>
        <a:bodyPr/>
        <a:lstStyle/>
        <a:p>
          <a:endParaRPr lang="es-CL"/>
        </a:p>
      </dgm:t>
    </dgm:pt>
    <dgm:pt modelId="{8CBCC19F-A854-45C4-9C31-4FD5532A32DD}">
      <dgm:prSet phldrT="[Texto]"/>
      <dgm:spPr/>
      <dgm:t>
        <a:bodyPr/>
        <a:lstStyle/>
        <a:p>
          <a:r>
            <a:rPr lang="es-CL" dirty="0"/>
            <a:t>Cantidad de </a:t>
          </a:r>
          <a:r>
            <a:rPr lang="es-CL" dirty="0" err="1"/>
            <a:t>Items</a:t>
          </a:r>
          <a:endParaRPr lang="es-CL" dirty="0"/>
        </a:p>
      </dgm:t>
    </dgm:pt>
    <dgm:pt modelId="{BA169C04-DDF0-4FBF-8278-D14D828CD652}" type="parTrans" cxnId="{DA893351-0421-4EAF-99F4-4F9C70D6D808}">
      <dgm:prSet/>
      <dgm:spPr/>
      <dgm:t>
        <a:bodyPr/>
        <a:lstStyle/>
        <a:p>
          <a:endParaRPr lang="es-CL"/>
        </a:p>
      </dgm:t>
    </dgm:pt>
    <dgm:pt modelId="{F4143B19-2E4D-4C03-BE79-C5B939839538}" type="sibTrans" cxnId="{DA893351-0421-4EAF-99F4-4F9C70D6D808}">
      <dgm:prSet/>
      <dgm:spPr/>
      <dgm:t>
        <a:bodyPr/>
        <a:lstStyle/>
        <a:p>
          <a:endParaRPr lang="es-CL"/>
        </a:p>
      </dgm:t>
    </dgm:pt>
    <dgm:pt modelId="{9B14269B-D30B-4AC4-845A-73513B1B52B0}">
      <dgm:prSet phldrT="[Texto]"/>
      <dgm:spPr/>
      <dgm:t>
        <a:bodyPr/>
        <a:lstStyle/>
        <a:p>
          <a:r>
            <a:rPr lang="es-CL" dirty="0"/>
            <a:t>Criticidad</a:t>
          </a:r>
        </a:p>
      </dgm:t>
    </dgm:pt>
    <dgm:pt modelId="{DAA85583-0118-4FE5-A444-5C9451818261}" type="parTrans" cxnId="{8ED3468F-22B7-4FFD-BC81-D81BF80B6C46}">
      <dgm:prSet/>
      <dgm:spPr/>
      <dgm:t>
        <a:bodyPr/>
        <a:lstStyle/>
        <a:p>
          <a:endParaRPr lang="es-CL"/>
        </a:p>
      </dgm:t>
    </dgm:pt>
    <dgm:pt modelId="{4A9042F2-641F-4517-B722-726F4155A862}" type="sibTrans" cxnId="{8ED3468F-22B7-4FFD-BC81-D81BF80B6C46}">
      <dgm:prSet/>
      <dgm:spPr/>
      <dgm:t>
        <a:bodyPr/>
        <a:lstStyle/>
        <a:p>
          <a:endParaRPr lang="es-CL"/>
        </a:p>
      </dgm:t>
    </dgm:pt>
    <dgm:pt modelId="{B3C7053B-A9F6-4ED9-B044-15E227F03956}">
      <dgm:prSet phldrT="[Texto]"/>
      <dgm:spPr/>
      <dgm:t>
        <a:bodyPr/>
        <a:lstStyle/>
        <a:p>
          <a:r>
            <a:rPr lang="es-CL" dirty="0"/>
            <a:t>Duración</a:t>
          </a:r>
        </a:p>
      </dgm:t>
    </dgm:pt>
    <dgm:pt modelId="{C0F28A15-611D-4D0D-B048-E202A9D923AD}" type="parTrans" cxnId="{12641245-339E-4893-8C80-9EC362D66DDC}">
      <dgm:prSet/>
      <dgm:spPr/>
      <dgm:t>
        <a:bodyPr/>
        <a:lstStyle/>
        <a:p>
          <a:endParaRPr lang="es-CL"/>
        </a:p>
      </dgm:t>
    </dgm:pt>
    <dgm:pt modelId="{D59B0394-CCF5-421A-B2CB-B3F3D7EFB2B5}" type="sibTrans" cxnId="{12641245-339E-4893-8C80-9EC362D66DDC}">
      <dgm:prSet/>
      <dgm:spPr/>
      <dgm:t>
        <a:bodyPr/>
        <a:lstStyle/>
        <a:p>
          <a:endParaRPr lang="es-CL"/>
        </a:p>
      </dgm:t>
    </dgm:pt>
    <dgm:pt modelId="{CCF2E044-D725-4CB7-A61C-969B13AFA6C0}">
      <dgm:prSet phldrT="[Texto]"/>
      <dgm:spPr/>
      <dgm:t>
        <a:bodyPr/>
        <a:lstStyle/>
        <a:p>
          <a:r>
            <a:rPr lang="es-CL" dirty="0"/>
            <a:t>Manejo Especial</a:t>
          </a:r>
        </a:p>
      </dgm:t>
    </dgm:pt>
    <dgm:pt modelId="{5ED7E7A9-9D4F-459D-A87E-22485EEB9EE5}" type="parTrans" cxnId="{8A46C4EF-A73F-4C02-9016-DF42D42CDC52}">
      <dgm:prSet/>
      <dgm:spPr/>
      <dgm:t>
        <a:bodyPr/>
        <a:lstStyle/>
        <a:p>
          <a:endParaRPr lang="es-CL"/>
        </a:p>
      </dgm:t>
    </dgm:pt>
    <dgm:pt modelId="{7583B163-8FC4-4915-9A1F-AB2852B1EDC1}" type="sibTrans" cxnId="{8A46C4EF-A73F-4C02-9016-DF42D42CDC52}">
      <dgm:prSet/>
      <dgm:spPr/>
      <dgm:t>
        <a:bodyPr/>
        <a:lstStyle/>
        <a:p>
          <a:endParaRPr lang="es-CL"/>
        </a:p>
      </dgm:t>
    </dgm:pt>
    <dgm:pt modelId="{3F1C8EB9-36CB-42D2-9B5B-7D731F31B128}">
      <dgm:prSet phldrT="[Texto]"/>
      <dgm:spPr/>
      <dgm:t>
        <a:bodyPr/>
        <a:lstStyle/>
        <a:p>
          <a:r>
            <a:rPr lang="es-CL" dirty="0"/>
            <a:t>Lead-Time</a:t>
          </a:r>
        </a:p>
      </dgm:t>
    </dgm:pt>
    <dgm:pt modelId="{5B59A9AD-85D3-4F1A-AEC6-1CA6D205361E}" type="parTrans" cxnId="{092F9010-A88B-4582-9551-2C1537BE013D}">
      <dgm:prSet/>
      <dgm:spPr/>
      <dgm:t>
        <a:bodyPr/>
        <a:lstStyle/>
        <a:p>
          <a:endParaRPr lang="es-CL"/>
        </a:p>
      </dgm:t>
    </dgm:pt>
    <dgm:pt modelId="{A1CBD24D-EEC4-40F4-B02D-74F285BE9E0E}" type="sibTrans" cxnId="{092F9010-A88B-4582-9551-2C1537BE013D}">
      <dgm:prSet/>
      <dgm:spPr/>
      <dgm:t>
        <a:bodyPr/>
        <a:lstStyle/>
        <a:p>
          <a:endParaRPr lang="es-CL"/>
        </a:p>
      </dgm:t>
    </dgm:pt>
    <dgm:pt modelId="{065D6511-4ABB-4883-952F-67D3949972B0}">
      <dgm:prSet phldrT="[Texto]"/>
      <dgm:spPr/>
      <dgm:t>
        <a:bodyPr/>
        <a:lstStyle/>
        <a:p>
          <a:r>
            <a:rPr lang="es-CL" dirty="0"/>
            <a:t>Obsolescencia</a:t>
          </a:r>
        </a:p>
      </dgm:t>
    </dgm:pt>
    <dgm:pt modelId="{1A4F0EDC-DB53-418A-BBB5-8367A46B5ADB}" type="parTrans" cxnId="{7995EDD3-800E-439E-8132-AE1C45BA9BE5}">
      <dgm:prSet/>
      <dgm:spPr/>
      <dgm:t>
        <a:bodyPr/>
        <a:lstStyle/>
        <a:p>
          <a:endParaRPr lang="es-CL"/>
        </a:p>
      </dgm:t>
    </dgm:pt>
    <dgm:pt modelId="{BCFDF5B0-6D1F-4358-B234-6284BF901ECF}" type="sibTrans" cxnId="{7995EDD3-800E-439E-8132-AE1C45BA9BE5}">
      <dgm:prSet/>
      <dgm:spPr/>
      <dgm:t>
        <a:bodyPr/>
        <a:lstStyle/>
        <a:p>
          <a:endParaRPr lang="es-CL"/>
        </a:p>
      </dgm:t>
    </dgm:pt>
    <dgm:pt modelId="{7E12F4AD-9A59-450A-8EDF-F3329F65E694}">
      <dgm:prSet phldrT="[Texto]"/>
      <dgm:spPr/>
      <dgm:t>
        <a:bodyPr/>
        <a:lstStyle/>
        <a:p>
          <a:r>
            <a:rPr lang="es-CL" dirty="0"/>
            <a:t>Estacionalidad Consumo</a:t>
          </a:r>
        </a:p>
      </dgm:t>
    </dgm:pt>
    <dgm:pt modelId="{7B368E5B-4A1D-4A83-A5AB-04096440B3D4}" type="parTrans" cxnId="{D302FA63-A2B8-4E7E-BE01-404AD2A13334}">
      <dgm:prSet/>
      <dgm:spPr/>
      <dgm:t>
        <a:bodyPr/>
        <a:lstStyle/>
        <a:p>
          <a:endParaRPr lang="es-CL"/>
        </a:p>
      </dgm:t>
    </dgm:pt>
    <dgm:pt modelId="{09B781A2-F801-438A-825C-B60510AC1367}" type="sibTrans" cxnId="{D302FA63-A2B8-4E7E-BE01-404AD2A13334}">
      <dgm:prSet/>
      <dgm:spPr/>
      <dgm:t>
        <a:bodyPr/>
        <a:lstStyle/>
        <a:p>
          <a:endParaRPr lang="es-CL"/>
        </a:p>
      </dgm:t>
    </dgm:pt>
    <dgm:pt modelId="{1E8ECC5E-46EF-4F58-8CDF-2B41E898D18E}">
      <dgm:prSet phldrT="[Texto]"/>
      <dgm:spPr/>
      <dgm:t>
        <a:bodyPr/>
        <a:lstStyle/>
        <a:p>
          <a:r>
            <a:rPr lang="es-CL" dirty="0"/>
            <a:t>Multas</a:t>
          </a:r>
        </a:p>
      </dgm:t>
    </dgm:pt>
    <dgm:pt modelId="{EBCDFF9A-574E-4768-BEF2-C1A63327C894}" type="parTrans" cxnId="{F71F4133-D370-4EC1-8237-22A0E439735B}">
      <dgm:prSet/>
      <dgm:spPr/>
      <dgm:t>
        <a:bodyPr/>
        <a:lstStyle/>
        <a:p>
          <a:endParaRPr lang="es-CL"/>
        </a:p>
      </dgm:t>
    </dgm:pt>
    <dgm:pt modelId="{7D77B5EC-AF63-484B-94EC-C5D650FC995C}" type="sibTrans" cxnId="{F71F4133-D370-4EC1-8237-22A0E439735B}">
      <dgm:prSet/>
      <dgm:spPr/>
      <dgm:t>
        <a:bodyPr/>
        <a:lstStyle/>
        <a:p>
          <a:endParaRPr lang="es-CL"/>
        </a:p>
      </dgm:t>
    </dgm:pt>
    <dgm:pt modelId="{C0DC6CBF-DD7A-479B-8C7F-8BBD2429397C}">
      <dgm:prSet phldrT="[Texto]"/>
      <dgm:spPr/>
      <dgm:t>
        <a:bodyPr/>
        <a:lstStyle/>
        <a:p>
          <a:r>
            <a:rPr lang="es-CL" dirty="0"/>
            <a:t>Servicios Asociados</a:t>
          </a:r>
        </a:p>
      </dgm:t>
    </dgm:pt>
    <dgm:pt modelId="{679CA5A6-E141-4E81-9E1D-A8FCDD762276}" type="parTrans" cxnId="{30BCC05D-1283-4AB4-A406-F921242B2F7C}">
      <dgm:prSet/>
      <dgm:spPr/>
      <dgm:t>
        <a:bodyPr/>
        <a:lstStyle/>
        <a:p>
          <a:endParaRPr lang="es-CL"/>
        </a:p>
      </dgm:t>
    </dgm:pt>
    <dgm:pt modelId="{B009336C-954A-429D-A2E9-6A194A85AB66}" type="sibTrans" cxnId="{30BCC05D-1283-4AB4-A406-F921242B2F7C}">
      <dgm:prSet/>
      <dgm:spPr/>
      <dgm:t>
        <a:bodyPr/>
        <a:lstStyle/>
        <a:p>
          <a:endParaRPr lang="es-CL"/>
        </a:p>
      </dgm:t>
    </dgm:pt>
    <dgm:pt modelId="{B185106B-C03A-47ED-B79A-D3F9569E0AE7}">
      <dgm:prSet phldrT="[Texto]"/>
      <dgm:spPr/>
      <dgm:t>
        <a:bodyPr/>
        <a:lstStyle/>
        <a:p>
          <a:r>
            <a:rPr lang="es-CL" dirty="0"/>
            <a:t>Consignación</a:t>
          </a:r>
        </a:p>
      </dgm:t>
    </dgm:pt>
    <dgm:pt modelId="{CD31D45D-0BAA-4C52-9897-DB3496533DC0}" type="parTrans" cxnId="{09E4EF0C-EB47-4664-B7F9-CE18E69C8E9C}">
      <dgm:prSet/>
      <dgm:spPr/>
      <dgm:t>
        <a:bodyPr/>
        <a:lstStyle/>
        <a:p>
          <a:endParaRPr lang="es-CL"/>
        </a:p>
      </dgm:t>
    </dgm:pt>
    <dgm:pt modelId="{D0ADC9C3-FADF-4C7A-990F-4465B74FB4B0}" type="sibTrans" cxnId="{09E4EF0C-EB47-4664-B7F9-CE18E69C8E9C}">
      <dgm:prSet/>
      <dgm:spPr/>
      <dgm:t>
        <a:bodyPr/>
        <a:lstStyle/>
        <a:p>
          <a:endParaRPr lang="es-CL"/>
        </a:p>
      </dgm:t>
    </dgm:pt>
    <dgm:pt modelId="{F6122103-52A9-481D-A182-D013C06063E8}">
      <dgm:prSet phldrT="[Texto]"/>
      <dgm:spPr/>
      <dgm:t>
        <a:bodyPr/>
        <a:lstStyle/>
        <a:p>
          <a:r>
            <a:rPr lang="es-CL" dirty="0"/>
            <a:t>Descuento por Volumen</a:t>
          </a:r>
        </a:p>
      </dgm:t>
    </dgm:pt>
    <dgm:pt modelId="{3EDA329D-745A-4116-826C-D46067C1AE11}" type="parTrans" cxnId="{67E82166-24AF-4BEE-AF36-7EB5CD6236AB}">
      <dgm:prSet/>
      <dgm:spPr/>
      <dgm:t>
        <a:bodyPr/>
        <a:lstStyle/>
        <a:p>
          <a:endParaRPr lang="es-CL"/>
        </a:p>
      </dgm:t>
    </dgm:pt>
    <dgm:pt modelId="{AD530453-7835-4B62-B7A4-891A9B158E34}" type="sibTrans" cxnId="{67E82166-24AF-4BEE-AF36-7EB5CD6236AB}">
      <dgm:prSet/>
      <dgm:spPr/>
      <dgm:t>
        <a:bodyPr/>
        <a:lstStyle/>
        <a:p>
          <a:endParaRPr lang="es-CL"/>
        </a:p>
      </dgm:t>
    </dgm:pt>
    <dgm:pt modelId="{ACF207DB-2A5F-4E2C-AEB9-9375F8AF6169}">
      <dgm:prSet phldrT="[Texto]"/>
      <dgm:spPr/>
      <dgm:t>
        <a:bodyPr/>
        <a:lstStyle/>
        <a:p>
          <a:r>
            <a:rPr lang="es-CL" dirty="0"/>
            <a:t>Productos Alternativos</a:t>
          </a:r>
        </a:p>
      </dgm:t>
    </dgm:pt>
    <dgm:pt modelId="{957BF276-6B3A-4C7A-92B1-0CAF3AE375EE}" type="parTrans" cxnId="{968C3DED-EDAC-4C63-9F4B-FFC4F3BD77FD}">
      <dgm:prSet/>
      <dgm:spPr/>
      <dgm:t>
        <a:bodyPr/>
        <a:lstStyle/>
        <a:p>
          <a:endParaRPr lang="es-CL"/>
        </a:p>
      </dgm:t>
    </dgm:pt>
    <dgm:pt modelId="{9BB0E7BB-C071-47EE-B423-8AEC69103F4E}" type="sibTrans" cxnId="{968C3DED-EDAC-4C63-9F4B-FFC4F3BD77FD}">
      <dgm:prSet/>
      <dgm:spPr/>
      <dgm:t>
        <a:bodyPr/>
        <a:lstStyle/>
        <a:p>
          <a:endParaRPr lang="es-CL"/>
        </a:p>
      </dgm:t>
    </dgm:pt>
    <dgm:pt modelId="{5E9AFFB9-3673-401C-BD26-3C3AAAFCD1EF}" type="pres">
      <dgm:prSet presAssocID="{B43ECEC0-4F7F-4AC1-8A78-53AE568D6EBD}" presName="diagram" presStyleCnt="0">
        <dgm:presLayoutVars>
          <dgm:dir/>
          <dgm:resizeHandles val="exact"/>
        </dgm:presLayoutVars>
      </dgm:prSet>
      <dgm:spPr/>
    </dgm:pt>
    <dgm:pt modelId="{22166D5A-9A7A-4E16-B428-E5E6B984B001}" type="pres">
      <dgm:prSet presAssocID="{1CE67E66-3F2B-499B-AC12-20CE3D22EC83}" presName="node" presStyleLbl="node1" presStyleIdx="0" presStyleCnt="13">
        <dgm:presLayoutVars>
          <dgm:bulletEnabled val="1"/>
        </dgm:presLayoutVars>
      </dgm:prSet>
      <dgm:spPr/>
    </dgm:pt>
    <dgm:pt modelId="{3F01FECE-3383-49AB-9389-03A9C1D1AF88}" type="pres">
      <dgm:prSet presAssocID="{9B39C529-31DA-4444-B35E-B5A185AC6F74}" presName="sibTrans" presStyleCnt="0"/>
      <dgm:spPr/>
    </dgm:pt>
    <dgm:pt modelId="{A9DFEDDD-41A4-4927-916F-05608DC9A8B4}" type="pres">
      <dgm:prSet presAssocID="{8CBCC19F-A854-45C4-9C31-4FD5532A32DD}" presName="node" presStyleLbl="node1" presStyleIdx="1" presStyleCnt="13">
        <dgm:presLayoutVars>
          <dgm:bulletEnabled val="1"/>
        </dgm:presLayoutVars>
      </dgm:prSet>
      <dgm:spPr/>
    </dgm:pt>
    <dgm:pt modelId="{2B96568E-4219-4316-B6BA-166D9FDAA0C2}" type="pres">
      <dgm:prSet presAssocID="{F4143B19-2E4D-4C03-BE79-C5B939839538}" presName="sibTrans" presStyleCnt="0"/>
      <dgm:spPr/>
    </dgm:pt>
    <dgm:pt modelId="{38B8AD3C-8336-4B4A-85D4-670956DBF656}" type="pres">
      <dgm:prSet presAssocID="{9B14269B-D30B-4AC4-845A-73513B1B52B0}" presName="node" presStyleLbl="node1" presStyleIdx="2" presStyleCnt="13">
        <dgm:presLayoutVars>
          <dgm:bulletEnabled val="1"/>
        </dgm:presLayoutVars>
      </dgm:prSet>
      <dgm:spPr/>
    </dgm:pt>
    <dgm:pt modelId="{99C09EF2-850B-499A-89C3-7F6CA505EE6E}" type="pres">
      <dgm:prSet presAssocID="{4A9042F2-641F-4517-B722-726F4155A862}" presName="sibTrans" presStyleCnt="0"/>
      <dgm:spPr/>
    </dgm:pt>
    <dgm:pt modelId="{C3DC6EE8-923F-4AC3-A3CB-2ABF8CE32A33}" type="pres">
      <dgm:prSet presAssocID="{B3C7053B-A9F6-4ED9-B044-15E227F03956}" presName="node" presStyleLbl="node1" presStyleIdx="3" presStyleCnt="13">
        <dgm:presLayoutVars>
          <dgm:bulletEnabled val="1"/>
        </dgm:presLayoutVars>
      </dgm:prSet>
      <dgm:spPr/>
    </dgm:pt>
    <dgm:pt modelId="{2123CEA2-4F49-4569-BAA1-E634D0E35EAC}" type="pres">
      <dgm:prSet presAssocID="{D59B0394-CCF5-421A-B2CB-B3F3D7EFB2B5}" presName="sibTrans" presStyleCnt="0"/>
      <dgm:spPr/>
    </dgm:pt>
    <dgm:pt modelId="{39D4B795-9778-4224-A566-E30605CFEB7D}" type="pres">
      <dgm:prSet presAssocID="{CCF2E044-D725-4CB7-A61C-969B13AFA6C0}" presName="node" presStyleLbl="node1" presStyleIdx="4" presStyleCnt="13">
        <dgm:presLayoutVars>
          <dgm:bulletEnabled val="1"/>
        </dgm:presLayoutVars>
      </dgm:prSet>
      <dgm:spPr/>
    </dgm:pt>
    <dgm:pt modelId="{37817728-72D5-43B1-B28E-086F9239A724}" type="pres">
      <dgm:prSet presAssocID="{7583B163-8FC4-4915-9A1F-AB2852B1EDC1}" presName="sibTrans" presStyleCnt="0"/>
      <dgm:spPr/>
    </dgm:pt>
    <dgm:pt modelId="{909289C6-7AA1-4A43-A947-F47C732FF88F}" type="pres">
      <dgm:prSet presAssocID="{3F1C8EB9-36CB-42D2-9B5B-7D731F31B128}" presName="node" presStyleLbl="node1" presStyleIdx="5" presStyleCnt="13">
        <dgm:presLayoutVars>
          <dgm:bulletEnabled val="1"/>
        </dgm:presLayoutVars>
      </dgm:prSet>
      <dgm:spPr/>
    </dgm:pt>
    <dgm:pt modelId="{A7BBA17B-C4F7-4A9F-9AE0-C32F03985510}" type="pres">
      <dgm:prSet presAssocID="{A1CBD24D-EEC4-40F4-B02D-74F285BE9E0E}" presName="sibTrans" presStyleCnt="0"/>
      <dgm:spPr/>
    </dgm:pt>
    <dgm:pt modelId="{3D216837-7DF3-4300-9636-A2BB6DC82C3D}" type="pres">
      <dgm:prSet presAssocID="{065D6511-4ABB-4883-952F-67D3949972B0}" presName="node" presStyleLbl="node1" presStyleIdx="6" presStyleCnt="13">
        <dgm:presLayoutVars>
          <dgm:bulletEnabled val="1"/>
        </dgm:presLayoutVars>
      </dgm:prSet>
      <dgm:spPr/>
    </dgm:pt>
    <dgm:pt modelId="{07F554CD-B225-4486-8077-E3DA54F6AA6A}" type="pres">
      <dgm:prSet presAssocID="{BCFDF5B0-6D1F-4358-B234-6284BF901ECF}" presName="sibTrans" presStyleCnt="0"/>
      <dgm:spPr/>
    </dgm:pt>
    <dgm:pt modelId="{A6F04396-0AB9-45ED-82DA-4E6A57898215}" type="pres">
      <dgm:prSet presAssocID="{7E12F4AD-9A59-450A-8EDF-F3329F65E694}" presName="node" presStyleLbl="node1" presStyleIdx="7" presStyleCnt="13">
        <dgm:presLayoutVars>
          <dgm:bulletEnabled val="1"/>
        </dgm:presLayoutVars>
      </dgm:prSet>
      <dgm:spPr/>
    </dgm:pt>
    <dgm:pt modelId="{F1A2A2D1-9126-48FE-B6C5-EEE18611D17D}" type="pres">
      <dgm:prSet presAssocID="{09B781A2-F801-438A-825C-B60510AC1367}" presName="sibTrans" presStyleCnt="0"/>
      <dgm:spPr/>
    </dgm:pt>
    <dgm:pt modelId="{F664BAA6-C38A-46DC-83A7-1E505C26CCAB}" type="pres">
      <dgm:prSet presAssocID="{1E8ECC5E-46EF-4F58-8CDF-2B41E898D18E}" presName="node" presStyleLbl="node1" presStyleIdx="8" presStyleCnt="13">
        <dgm:presLayoutVars>
          <dgm:bulletEnabled val="1"/>
        </dgm:presLayoutVars>
      </dgm:prSet>
      <dgm:spPr/>
    </dgm:pt>
    <dgm:pt modelId="{BB9F8E00-8DED-4FA0-AFC5-3A91CE310761}" type="pres">
      <dgm:prSet presAssocID="{7D77B5EC-AF63-484B-94EC-C5D650FC995C}" presName="sibTrans" presStyleCnt="0"/>
      <dgm:spPr/>
    </dgm:pt>
    <dgm:pt modelId="{0B088318-F858-4DE9-ABC1-9EA708AB50FF}" type="pres">
      <dgm:prSet presAssocID="{C0DC6CBF-DD7A-479B-8C7F-8BBD2429397C}" presName="node" presStyleLbl="node1" presStyleIdx="9" presStyleCnt="13">
        <dgm:presLayoutVars>
          <dgm:bulletEnabled val="1"/>
        </dgm:presLayoutVars>
      </dgm:prSet>
      <dgm:spPr/>
    </dgm:pt>
    <dgm:pt modelId="{F6928932-A812-48B3-BDEE-6BD56C9D583B}" type="pres">
      <dgm:prSet presAssocID="{B009336C-954A-429D-A2E9-6A194A85AB66}" presName="sibTrans" presStyleCnt="0"/>
      <dgm:spPr/>
    </dgm:pt>
    <dgm:pt modelId="{BD084411-2194-494D-B9E1-47A079C2CB43}" type="pres">
      <dgm:prSet presAssocID="{B185106B-C03A-47ED-B79A-D3F9569E0AE7}" presName="node" presStyleLbl="node1" presStyleIdx="10" presStyleCnt="13">
        <dgm:presLayoutVars>
          <dgm:bulletEnabled val="1"/>
        </dgm:presLayoutVars>
      </dgm:prSet>
      <dgm:spPr/>
    </dgm:pt>
    <dgm:pt modelId="{BDD3D31C-D3FD-471A-8766-07CFE0B8863C}" type="pres">
      <dgm:prSet presAssocID="{D0ADC9C3-FADF-4C7A-990F-4465B74FB4B0}" presName="sibTrans" presStyleCnt="0"/>
      <dgm:spPr/>
    </dgm:pt>
    <dgm:pt modelId="{549AF97E-9915-4B27-B766-619E0B0E04CD}" type="pres">
      <dgm:prSet presAssocID="{F6122103-52A9-481D-A182-D013C06063E8}" presName="node" presStyleLbl="node1" presStyleIdx="11" presStyleCnt="13">
        <dgm:presLayoutVars>
          <dgm:bulletEnabled val="1"/>
        </dgm:presLayoutVars>
      </dgm:prSet>
      <dgm:spPr/>
    </dgm:pt>
    <dgm:pt modelId="{FDCA0054-8C31-4E49-B374-CB9D9AFDA10B}" type="pres">
      <dgm:prSet presAssocID="{AD530453-7835-4B62-B7A4-891A9B158E34}" presName="sibTrans" presStyleCnt="0"/>
      <dgm:spPr/>
    </dgm:pt>
    <dgm:pt modelId="{89B0AA35-C263-44F7-8A18-63D97DC2F084}" type="pres">
      <dgm:prSet presAssocID="{ACF207DB-2A5F-4E2C-AEB9-9375F8AF6169}" presName="node" presStyleLbl="node1" presStyleIdx="12" presStyleCnt="13">
        <dgm:presLayoutVars>
          <dgm:bulletEnabled val="1"/>
        </dgm:presLayoutVars>
      </dgm:prSet>
      <dgm:spPr/>
    </dgm:pt>
  </dgm:ptLst>
  <dgm:cxnLst>
    <dgm:cxn modelId="{21072601-51B3-46FF-B02B-89D7C0FACE7C}" srcId="{B43ECEC0-4F7F-4AC1-8A78-53AE568D6EBD}" destId="{1CE67E66-3F2B-499B-AC12-20CE3D22EC83}" srcOrd="0" destOrd="0" parTransId="{AF56C856-1985-4836-8E23-EC610DF820EA}" sibTransId="{9B39C529-31DA-4444-B35E-B5A185AC6F74}"/>
    <dgm:cxn modelId="{09E4EF0C-EB47-4664-B7F9-CE18E69C8E9C}" srcId="{B43ECEC0-4F7F-4AC1-8A78-53AE568D6EBD}" destId="{B185106B-C03A-47ED-B79A-D3F9569E0AE7}" srcOrd="10" destOrd="0" parTransId="{CD31D45D-0BAA-4C52-9897-DB3496533DC0}" sibTransId="{D0ADC9C3-FADF-4C7A-990F-4465B74FB4B0}"/>
    <dgm:cxn modelId="{092F9010-A88B-4582-9551-2C1537BE013D}" srcId="{B43ECEC0-4F7F-4AC1-8A78-53AE568D6EBD}" destId="{3F1C8EB9-36CB-42D2-9B5B-7D731F31B128}" srcOrd="5" destOrd="0" parTransId="{5B59A9AD-85D3-4F1A-AEC6-1CA6D205361E}" sibTransId="{A1CBD24D-EEC4-40F4-B02D-74F285BE9E0E}"/>
    <dgm:cxn modelId="{84AAA012-AD8C-4B92-9C98-E411A5C655CE}" type="presOf" srcId="{B185106B-C03A-47ED-B79A-D3F9569E0AE7}" destId="{BD084411-2194-494D-B9E1-47A079C2CB43}" srcOrd="0" destOrd="0" presId="urn:microsoft.com/office/officeart/2005/8/layout/default"/>
    <dgm:cxn modelId="{FFE2A218-7733-4C96-9DC4-3ACF742F4B7C}" type="presOf" srcId="{065D6511-4ABB-4883-952F-67D3949972B0}" destId="{3D216837-7DF3-4300-9636-A2BB6DC82C3D}" srcOrd="0" destOrd="0" presId="urn:microsoft.com/office/officeart/2005/8/layout/default"/>
    <dgm:cxn modelId="{12798F29-3A74-4C9F-BCF5-272AC78706A3}" type="presOf" srcId="{9B14269B-D30B-4AC4-845A-73513B1B52B0}" destId="{38B8AD3C-8336-4B4A-85D4-670956DBF656}" srcOrd="0" destOrd="0" presId="urn:microsoft.com/office/officeart/2005/8/layout/default"/>
    <dgm:cxn modelId="{F71F4133-D370-4EC1-8237-22A0E439735B}" srcId="{B43ECEC0-4F7F-4AC1-8A78-53AE568D6EBD}" destId="{1E8ECC5E-46EF-4F58-8CDF-2B41E898D18E}" srcOrd="8" destOrd="0" parTransId="{EBCDFF9A-574E-4768-BEF2-C1A63327C894}" sibTransId="{7D77B5EC-AF63-484B-94EC-C5D650FC995C}"/>
    <dgm:cxn modelId="{2F23B23C-A418-4FA0-BD29-DC0784D976A2}" type="presOf" srcId="{ACF207DB-2A5F-4E2C-AEB9-9375F8AF6169}" destId="{89B0AA35-C263-44F7-8A18-63D97DC2F084}" srcOrd="0" destOrd="0" presId="urn:microsoft.com/office/officeart/2005/8/layout/default"/>
    <dgm:cxn modelId="{1FEA953D-50B2-4B42-A66F-7904BADE1E9A}" type="presOf" srcId="{3F1C8EB9-36CB-42D2-9B5B-7D731F31B128}" destId="{909289C6-7AA1-4A43-A947-F47C732FF88F}" srcOrd="0" destOrd="0" presId="urn:microsoft.com/office/officeart/2005/8/layout/default"/>
    <dgm:cxn modelId="{30BCC05D-1283-4AB4-A406-F921242B2F7C}" srcId="{B43ECEC0-4F7F-4AC1-8A78-53AE568D6EBD}" destId="{C0DC6CBF-DD7A-479B-8C7F-8BBD2429397C}" srcOrd="9" destOrd="0" parTransId="{679CA5A6-E141-4E81-9E1D-A8FCDD762276}" sibTransId="{B009336C-954A-429D-A2E9-6A194A85AB66}"/>
    <dgm:cxn modelId="{B66B4643-07E6-4C93-B9BB-B331F66196FD}" type="presOf" srcId="{B43ECEC0-4F7F-4AC1-8A78-53AE568D6EBD}" destId="{5E9AFFB9-3673-401C-BD26-3C3AAAFCD1EF}" srcOrd="0" destOrd="0" presId="urn:microsoft.com/office/officeart/2005/8/layout/default"/>
    <dgm:cxn modelId="{D302FA63-A2B8-4E7E-BE01-404AD2A13334}" srcId="{B43ECEC0-4F7F-4AC1-8A78-53AE568D6EBD}" destId="{7E12F4AD-9A59-450A-8EDF-F3329F65E694}" srcOrd="7" destOrd="0" parTransId="{7B368E5B-4A1D-4A83-A5AB-04096440B3D4}" sibTransId="{09B781A2-F801-438A-825C-B60510AC1367}"/>
    <dgm:cxn modelId="{12641245-339E-4893-8C80-9EC362D66DDC}" srcId="{B43ECEC0-4F7F-4AC1-8A78-53AE568D6EBD}" destId="{B3C7053B-A9F6-4ED9-B044-15E227F03956}" srcOrd="3" destOrd="0" parTransId="{C0F28A15-611D-4D0D-B048-E202A9D923AD}" sibTransId="{D59B0394-CCF5-421A-B2CB-B3F3D7EFB2B5}"/>
    <dgm:cxn modelId="{67E82166-24AF-4BEE-AF36-7EB5CD6236AB}" srcId="{B43ECEC0-4F7F-4AC1-8A78-53AE568D6EBD}" destId="{F6122103-52A9-481D-A182-D013C06063E8}" srcOrd="11" destOrd="0" parTransId="{3EDA329D-745A-4116-826C-D46067C1AE11}" sibTransId="{AD530453-7835-4B62-B7A4-891A9B158E34}"/>
    <dgm:cxn modelId="{78A71F69-EAAE-4BD1-99B6-E91954F224BB}" type="presOf" srcId="{8CBCC19F-A854-45C4-9C31-4FD5532A32DD}" destId="{A9DFEDDD-41A4-4927-916F-05608DC9A8B4}" srcOrd="0" destOrd="0" presId="urn:microsoft.com/office/officeart/2005/8/layout/default"/>
    <dgm:cxn modelId="{9B664B4C-DD82-4083-9D5A-38509466D99D}" type="presOf" srcId="{F6122103-52A9-481D-A182-D013C06063E8}" destId="{549AF97E-9915-4B27-B766-619E0B0E04CD}" srcOrd="0" destOrd="0" presId="urn:microsoft.com/office/officeart/2005/8/layout/default"/>
    <dgm:cxn modelId="{9E65D66D-B115-4243-8A64-87EFB5314B58}" type="presOf" srcId="{1CE67E66-3F2B-499B-AC12-20CE3D22EC83}" destId="{22166D5A-9A7A-4E16-B428-E5E6B984B001}" srcOrd="0" destOrd="0" presId="urn:microsoft.com/office/officeart/2005/8/layout/default"/>
    <dgm:cxn modelId="{DA893351-0421-4EAF-99F4-4F9C70D6D808}" srcId="{B43ECEC0-4F7F-4AC1-8A78-53AE568D6EBD}" destId="{8CBCC19F-A854-45C4-9C31-4FD5532A32DD}" srcOrd="1" destOrd="0" parTransId="{BA169C04-DDF0-4FBF-8278-D14D828CD652}" sibTransId="{F4143B19-2E4D-4C03-BE79-C5B939839538}"/>
    <dgm:cxn modelId="{A0863F79-1F9B-4A4F-8355-07E94FDA9A46}" type="presOf" srcId="{CCF2E044-D725-4CB7-A61C-969B13AFA6C0}" destId="{39D4B795-9778-4224-A566-E30605CFEB7D}" srcOrd="0" destOrd="0" presId="urn:microsoft.com/office/officeart/2005/8/layout/default"/>
    <dgm:cxn modelId="{622A0B88-583C-48BA-8B03-10D11F8D506F}" type="presOf" srcId="{B3C7053B-A9F6-4ED9-B044-15E227F03956}" destId="{C3DC6EE8-923F-4AC3-A3CB-2ABF8CE32A33}" srcOrd="0" destOrd="0" presId="urn:microsoft.com/office/officeart/2005/8/layout/default"/>
    <dgm:cxn modelId="{8ED3468F-22B7-4FFD-BC81-D81BF80B6C46}" srcId="{B43ECEC0-4F7F-4AC1-8A78-53AE568D6EBD}" destId="{9B14269B-D30B-4AC4-845A-73513B1B52B0}" srcOrd="2" destOrd="0" parTransId="{DAA85583-0118-4FE5-A444-5C9451818261}" sibTransId="{4A9042F2-641F-4517-B722-726F4155A862}"/>
    <dgm:cxn modelId="{2087AFD1-A41A-43B9-A720-9E9D7700E4A1}" type="presOf" srcId="{C0DC6CBF-DD7A-479B-8C7F-8BBD2429397C}" destId="{0B088318-F858-4DE9-ABC1-9EA708AB50FF}" srcOrd="0" destOrd="0" presId="urn:microsoft.com/office/officeart/2005/8/layout/default"/>
    <dgm:cxn modelId="{7995EDD3-800E-439E-8132-AE1C45BA9BE5}" srcId="{B43ECEC0-4F7F-4AC1-8A78-53AE568D6EBD}" destId="{065D6511-4ABB-4883-952F-67D3949972B0}" srcOrd="6" destOrd="0" parTransId="{1A4F0EDC-DB53-418A-BBB5-8367A46B5ADB}" sibTransId="{BCFDF5B0-6D1F-4358-B234-6284BF901ECF}"/>
    <dgm:cxn modelId="{968C3DED-EDAC-4C63-9F4B-FFC4F3BD77FD}" srcId="{B43ECEC0-4F7F-4AC1-8A78-53AE568D6EBD}" destId="{ACF207DB-2A5F-4E2C-AEB9-9375F8AF6169}" srcOrd="12" destOrd="0" parTransId="{957BF276-6B3A-4C7A-92B1-0CAF3AE375EE}" sibTransId="{9BB0E7BB-C071-47EE-B423-8AEC69103F4E}"/>
    <dgm:cxn modelId="{686D65EF-B62D-44F2-A8F1-26B53FA62BB7}" type="presOf" srcId="{1E8ECC5E-46EF-4F58-8CDF-2B41E898D18E}" destId="{F664BAA6-C38A-46DC-83A7-1E505C26CCAB}" srcOrd="0" destOrd="0" presId="urn:microsoft.com/office/officeart/2005/8/layout/default"/>
    <dgm:cxn modelId="{8A46C4EF-A73F-4C02-9016-DF42D42CDC52}" srcId="{B43ECEC0-4F7F-4AC1-8A78-53AE568D6EBD}" destId="{CCF2E044-D725-4CB7-A61C-969B13AFA6C0}" srcOrd="4" destOrd="0" parTransId="{5ED7E7A9-9D4F-459D-A87E-22485EEB9EE5}" sibTransId="{7583B163-8FC4-4915-9A1F-AB2852B1EDC1}"/>
    <dgm:cxn modelId="{B873BAF1-17CF-46B3-A1F0-997F590BEEEE}" type="presOf" srcId="{7E12F4AD-9A59-450A-8EDF-F3329F65E694}" destId="{A6F04396-0AB9-45ED-82DA-4E6A57898215}" srcOrd="0" destOrd="0" presId="urn:microsoft.com/office/officeart/2005/8/layout/default"/>
    <dgm:cxn modelId="{47658B0D-346F-4B7B-833D-EFA06BAFFE43}" type="presParOf" srcId="{5E9AFFB9-3673-401C-BD26-3C3AAAFCD1EF}" destId="{22166D5A-9A7A-4E16-B428-E5E6B984B001}" srcOrd="0" destOrd="0" presId="urn:microsoft.com/office/officeart/2005/8/layout/default"/>
    <dgm:cxn modelId="{22C3E096-CF71-4861-B81B-171C63594783}" type="presParOf" srcId="{5E9AFFB9-3673-401C-BD26-3C3AAAFCD1EF}" destId="{3F01FECE-3383-49AB-9389-03A9C1D1AF88}" srcOrd="1" destOrd="0" presId="urn:microsoft.com/office/officeart/2005/8/layout/default"/>
    <dgm:cxn modelId="{FDAAB820-738E-4B14-893F-C9A7FDF637A9}" type="presParOf" srcId="{5E9AFFB9-3673-401C-BD26-3C3AAAFCD1EF}" destId="{A9DFEDDD-41A4-4927-916F-05608DC9A8B4}" srcOrd="2" destOrd="0" presId="urn:microsoft.com/office/officeart/2005/8/layout/default"/>
    <dgm:cxn modelId="{9E032E15-6DBE-463B-9C5E-DD80337946F4}" type="presParOf" srcId="{5E9AFFB9-3673-401C-BD26-3C3AAAFCD1EF}" destId="{2B96568E-4219-4316-B6BA-166D9FDAA0C2}" srcOrd="3" destOrd="0" presId="urn:microsoft.com/office/officeart/2005/8/layout/default"/>
    <dgm:cxn modelId="{BE8151A0-1D9C-4F7F-95DF-525E1679D59A}" type="presParOf" srcId="{5E9AFFB9-3673-401C-BD26-3C3AAAFCD1EF}" destId="{38B8AD3C-8336-4B4A-85D4-670956DBF656}" srcOrd="4" destOrd="0" presId="urn:microsoft.com/office/officeart/2005/8/layout/default"/>
    <dgm:cxn modelId="{60ADF60D-C4FF-4D22-A52F-F2CAFCC66A1B}" type="presParOf" srcId="{5E9AFFB9-3673-401C-BD26-3C3AAAFCD1EF}" destId="{99C09EF2-850B-499A-89C3-7F6CA505EE6E}" srcOrd="5" destOrd="0" presId="urn:microsoft.com/office/officeart/2005/8/layout/default"/>
    <dgm:cxn modelId="{AE65C271-6911-4D99-A1CE-88F92E5BAB03}" type="presParOf" srcId="{5E9AFFB9-3673-401C-BD26-3C3AAAFCD1EF}" destId="{C3DC6EE8-923F-4AC3-A3CB-2ABF8CE32A33}" srcOrd="6" destOrd="0" presId="urn:microsoft.com/office/officeart/2005/8/layout/default"/>
    <dgm:cxn modelId="{5C3B2D83-8745-43FA-9657-5F3DEE05E594}" type="presParOf" srcId="{5E9AFFB9-3673-401C-BD26-3C3AAAFCD1EF}" destId="{2123CEA2-4F49-4569-BAA1-E634D0E35EAC}" srcOrd="7" destOrd="0" presId="urn:microsoft.com/office/officeart/2005/8/layout/default"/>
    <dgm:cxn modelId="{2AF3F82A-9CCB-4539-99AD-C1E3FE233982}" type="presParOf" srcId="{5E9AFFB9-3673-401C-BD26-3C3AAAFCD1EF}" destId="{39D4B795-9778-4224-A566-E30605CFEB7D}" srcOrd="8" destOrd="0" presId="urn:microsoft.com/office/officeart/2005/8/layout/default"/>
    <dgm:cxn modelId="{86CF6DB5-9399-4B0D-81D5-220AE0C93D70}" type="presParOf" srcId="{5E9AFFB9-3673-401C-BD26-3C3AAAFCD1EF}" destId="{37817728-72D5-43B1-B28E-086F9239A724}" srcOrd="9" destOrd="0" presId="urn:microsoft.com/office/officeart/2005/8/layout/default"/>
    <dgm:cxn modelId="{E72C981E-B6B4-41B8-99C4-FBF7F1919D17}" type="presParOf" srcId="{5E9AFFB9-3673-401C-BD26-3C3AAAFCD1EF}" destId="{909289C6-7AA1-4A43-A947-F47C732FF88F}" srcOrd="10" destOrd="0" presId="urn:microsoft.com/office/officeart/2005/8/layout/default"/>
    <dgm:cxn modelId="{8B70C277-F6A6-471A-B04E-C5BB69EF8808}" type="presParOf" srcId="{5E9AFFB9-3673-401C-BD26-3C3AAAFCD1EF}" destId="{A7BBA17B-C4F7-4A9F-9AE0-C32F03985510}" srcOrd="11" destOrd="0" presId="urn:microsoft.com/office/officeart/2005/8/layout/default"/>
    <dgm:cxn modelId="{B4B7338B-E409-4682-A1F4-B724F62BE6BB}" type="presParOf" srcId="{5E9AFFB9-3673-401C-BD26-3C3AAAFCD1EF}" destId="{3D216837-7DF3-4300-9636-A2BB6DC82C3D}" srcOrd="12" destOrd="0" presId="urn:microsoft.com/office/officeart/2005/8/layout/default"/>
    <dgm:cxn modelId="{45C9121A-563C-4DA4-9E21-2812B8726A23}" type="presParOf" srcId="{5E9AFFB9-3673-401C-BD26-3C3AAAFCD1EF}" destId="{07F554CD-B225-4486-8077-E3DA54F6AA6A}" srcOrd="13" destOrd="0" presId="urn:microsoft.com/office/officeart/2005/8/layout/default"/>
    <dgm:cxn modelId="{CC3CE0C8-EB0A-484B-85D6-CDCE8E9C8360}" type="presParOf" srcId="{5E9AFFB9-3673-401C-BD26-3C3AAAFCD1EF}" destId="{A6F04396-0AB9-45ED-82DA-4E6A57898215}" srcOrd="14" destOrd="0" presId="urn:microsoft.com/office/officeart/2005/8/layout/default"/>
    <dgm:cxn modelId="{07FB1F2E-4DCC-484C-94B1-E1F43E7E9390}" type="presParOf" srcId="{5E9AFFB9-3673-401C-BD26-3C3AAAFCD1EF}" destId="{F1A2A2D1-9126-48FE-B6C5-EEE18611D17D}" srcOrd="15" destOrd="0" presId="urn:microsoft.com/office/officeart/2005/8/layout/default"/>
    <dgm:cxn modelId="{4D947ED8-4557-41B9-9498-472CF4E3A989}" type="presParOf" srcId="{5E9AFFB9-3673-401C-BD26-3C3AAAFCD1EF}" destId="{F664BAA6-C38A-46DC-83A7-1E505C26CCAB}" srcOrd="16" destOrd="0" presId="urn:microsoft.com/office/officeart/2005/8/layout/default"/>
    <dgm:cxn modelId="{BBC7B6C5-3CF0-451F-9A5A-B1C366A78BFF}" type="presParOf" srcId="{5E9AFFB9-3673-401C-BD26-3C3AAAFCD1EF}" destId="{BB9F8E00-8DED-4FA0-AFC5-3A91CE310761}" srcOrd="17" destOrd="0" presId="urn:microsoft.com/office/officeart/2005/8/layout/default"/>
    <dgm:cxn modelId="{78C61A95-6B5A-466B-979D-6B3F4E379D73}" type="presParOf" srcId="{5E9AFFB9-3673-401C-BD26-3C3AAAFCD1EF}" destId="{0B088318-F858-4DE9-ABC1-9EA708AB50FF}" srcOrd="18" destOrd="0" presId="urn:microsoft.com/office/officeart/2005/8/layout/default"/>
    <dgm:cxn modelId="{83EAB0C6-9875-4760-BAA7-543A76BE428D}" type="presParOf" srcId="{5E9AFFB9-3673-401C-BD26-3C3AAAFCD1EF}" destId="{F6928932-A812-48B3-BDEE-6BD56C9D583B}" srcOrd="19" destOrd="0" presId="urn:microsoft.com/office/officeart/2005/8/layout/default"/>
    <dgm:cxn modelId="{CA48668E-8188-4A9F-A4C1-14A199EE054A}" type="presParOf" srcId="{5E9AFFB9-3673-401C-BD26-3C3AAAFCD1EF}" destId="{BD084411-2194-494D-B9E1-47A079C2CB43}" srcOrd="20" destOrd="0" presId="urn:microsoft.com/office/officeart/2005/8/layout/default"/>
    <dgm:cxn modelId="{639456F0-BFD2-4E47-8DBE-EF3E0F161127}" type="presParOf" srcId="{5E9AFFB9-3673-401C-BD26-3C3AAAFCD1EF}" destId="{BDD3D31C-D3FD-471A-8766-07CFE0B8863C}" srcOrd="21" destOrd="0" presId="urn:microsoft.com/office/officeart/2005/8/layout/default"/>
    <dgm:cxn modelId="{67B91256-5A14-4EB9-B691-EECDF9995016}" type="presParOf" srcId="{5E9AFFB9-3673-401C-BD26-3C3AAAFCD1EF}" destId="{549AF97E-9915-4B27-B766-619E0B0E04CD}" srcOrd="22" destOrd="0" presId="urn:microsoft.com/office/officeart/2005/8/layout/default"/>
    <dgm:cxn modelId="{7C260815-3BA8-4AB3-9E4B-BA62344D9A71}" type="presParOf" srcId="{5E9AFFB9-3673-401C-BD26-3C3AAAFCD1EF}" destId="{FDCA0054-8C31-4E49-B374-CB9D9AFDA10B}" srcOrd="23" destOrd="0" presId="urn:microsoft.com/office/officeart/2005/8/layout/default"/>
    <dgm:cxn modelId="{0833200E-23D4-41BC-ABA2-C19D95DBFAA2}" type="presParOf" srcId="{5E9AFFB9-3673-401C-BD26-3C3AAAFCD1EF}" destId="{89B0AA35-C263-44F7-8A18-63D97DC2F084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E78524-8A0F-4087-B028-DC4F2270DE5A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812962EC-DE76-458F-9403-203239483F0B}">
      <dgm:prSet phldrT="[Texto]"/>
      <dgm:spPr/>
      <dgm:t>
        <a:bodyPr/>
        <a:lstStyle/>
        <a:p>
          <a:r>
            <a:rPr lang="es-CL" dirty="0"/>
            <a:t>Identificación de Impacto</a:t>
          </a:r>
        </a:p>
      </dgm:t>
    </dgm:pt>
    <dgm:pt modelId="{C16B1287-0A28-40EE-8526-09116F67FBFD}" type="parTrans" cxnId="{F29B0EE8-7D45-4DFB-9487-7DCA18A3DB0B}">
      <dgm:prSet/>
      <dgm:spPr/>
      <dgm:t>
        <a:bodyPr/>
        <a:lstStyle/>
        <a:p>
          <a:endParaRPr lang="es-CL"/>
        </a:p>
      </dgm:t>
    </dgm:pt>
    <dgm:pt modelId="{0FD779AD-9521-49A5-A742-317AFB8B21E5}" type="sibTrans" cxnId="{F29B0EE8-7D45-4DFB-9487-7DCA18A3DB0B}">
      <dgm:prSet/>
      <dgm:spPr/>
      <dgm:t>
        <a:bodyPr/>
        <a:lstStyle/>
        <a:p>
          <a:endParaRPr lang="es-CL"/>
        </a:p>
      </dgm:t>
    </dgm:pt>
    <dgm:pt modelId="{C10FD6D7-CCAC-4D15-B958-A89628EA2160}" type="pres">
      <dgm:prSet presAssocID="{A4E78524-8A0F-4087-B028-DC4F2270DE5A}" presName="linear" presStyleCnt="0">
        <dgm:presLayoutVars>
          <dgm:dir/>
          <dgm:animLvl val="lvl"/>
          <dgm:resizeHandles val="exact"/>
        </dgm:presLayoutVars>
      </dgm:prSet>
      <dgm:spPr/>
    </dgm:pt>
    <dgm:pt modelId="{640DBFC9-71FE-473B-9F94-A528516D1B6D}" type="pres">
      <dgm:prSet presAssocID="{812962EC-DE76-458F-9403-203239483F0B}" presName="parentLin" presStyleCnt="0"/>
      <dgm:spPr/>
    </dgm:pt>
    <dgm:pt modelId="{96C575B9-448E-45BC-9DD7-44F931B320D0}" type="pres">
      <dgm:prSet presAssocID="{812962EC-DE76-458F-9403-203239483F0B}" presName="parentLeftMargin" presStyleLbl="node1" presStyleIdx="0" presStyleCnt="1"/>
      <dgm:spPr/>
    </dgm:pt>
    <dgm:pt modelId="{3CDEDB09-50F1-4A5E-B90D-B4311A15C6A3}" type="pres">
      <dgm:prSet presAssocID="{812962EC-DE76-458F-9403-203239483F0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3147C08-BEDD-4F12-96DF-0F17248A446C}" type="pres">
      <dgm:prSet presAssocID="{812962EC-DE76-458F-9403-203239483F0B}" presName="negativeSpace" presStyleCnt="0"/>
      <dgm:spPr/>
    </dgm:pt>
    <dgm:pt modelId="{92D6D7E5-2AD8-4159-B049-C27062650864}" type="pres">
      <dgm:prSet presAssocID="{812962EC-DE76-458F-9403-203239483F0B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4F312F87-0E0D-45D3-8F7F-8130779F3606}" type="presOf" srcId="{812962EC-DE76-458F-9403-203239483F0B}" destId="{3CDEDB09-50F1-4A5E-B90D-B4311A15C6A3}" srcOrd="1" destOrd="0" presId="urn:microsoft.com/office/officeart/2005/8/layout/list1"/>
    <dgm:cxn modelId="{8153B1CE-040B-4583-88C8-B2DAA1CD21AA}" type="presOf" srcId="{812962EC-DE76-458F-9403-203239483F0B}" destId="{96C575B9-448E-45BC-9DD7-44F931B320D0}" srcOrd="0" destOrd="0" presId="urn:microsoft.com/office/officeart/2005/8/layout/list1"/>
    <dgm:cxn modelId="{F29B0EE8-7D45-4DFB-9487-7DCA18A3DB0B}" srcId="{A4E78524-8A0F-4087-B028-DC4F2270DE5A}" destId="{812962EC-DE76-458F-9403-203239483F0B}" srcOrd="0" destOrd="0" parTransId="{C16B1287-0A28-40EE-8526-09116F67FBFD}" sibTransId="{0FD779AD-9521-49A5-A742-317AFB8B21E5}"/>
    <dgm:cxn modelId="{6A354DE8-0853-46DC-A73A-137263F0DD2C}" type="presOf" srcId="{A4E78524-8A0F-4087-B028-DC4F2270DE5A}" destId="{C10FD6D7-CCAC-4D15-B958-A89628EA2160}" srcOrd="0" destOrd="0" presId="urn:microsoft.com/office/officeart/2005/8/layout/list1"/>
    <dgm:cxn modelId="{98946760-3CD4-44B7-8D1B-59D2DBA70763}" type="presParOf" srcId="{C10FD6D7-CCAC-4D15-B958-A89628EA2160}" destId="{640DBFC9-71FE-473B-9F94-A528516D1B6D}" srcOrd="0" destOrd="0" presId="urn:microsoft.com/office/officeart/2005/8/layout/list1"/>
    <dgm:cxn modelId="{D6B13D8D-F68C-4140-80A5-960E8471892A}" type="presParOf" srcId="{640DBFC9-71FE-473B-9F94-A528516D1B6D}" destId="{96C575B9-448E-45BC-9DD7-44F931B320D0}" srcOrd="0" destOrd="0" presId="urn:microsoft.com/office/officeart/2005/8/layout/list1"/>
    <dgm:cxn modelId="{74F26B18-0C45-429E-B771-954AA60D036C}" type="presParOf" srcId="{640DBFC9-71FE-473B-9F94-A528516D1B6D}" destId="{3CDEDB09-50F1-4A5E-B90D-B4311A15C6A3}" srcOrd="1" destOrd="0" presId="urn:microsoft.com/office/officeart/2005/8/layout/list1"/>
    <dgm:cxn modelId="{8249CA04-B5F9-4255-B538-5E84420C79CC}" type="presParOf" srcId="{C10FD6D7-CCAC-4D15-B958-A89628EA2160}" destId="{13147C08-BEDD-4F12-96DF-0F17248A446C}" srcOrd="1" destOrd="0" presId="urn:microsoft.com/office/officeart/2005/8/layout/list1"/>
    <dgm:cxn modelId="{700B35C1-E1E9-4C43-83B2-348DC13AFAC9}" type="presParOf" srcId="{C10FD6D7-CCAC-4D15-B958-A89628EA2160}" destId="{92D6D7E5-2AD8-4159-B049-C2706265086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E78524-8A0F-4087-B028-DC4F2270DE5A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812962EC-DE76-458F-9403-203239483F0B}">
      <dgm:prSet phldrT="[Texto]"/>
      <dgm:spPr/>
      <dgm:t>
        <a:bodyPr/>
        <a:lstStyle/>
        <a:p>
          <a:r>
            <a:rPr lang="es-CL" dirty="0"/>
            <a:t>Peso especifico del Criterio / Variable</a:t>
          </a:r>
        </a:p>
      </dgm:t>
    </dgm:pt>
    <dgm:pt modelId="{C16B1287-0A28-40EE-8526-09116F67FBFD}" type="parTrans" cxnId="{F29B0EE8-7D45-4DFB-9487-7DCA18A3DB0B}">
      <dgm:prSet/>
      <dgm:spPr/>
      <dgm:t>
        <a:bodyPr/>
        <a:lstStyle/>
        <a:p>
          <a:endParaRPr lang="es-CL"/>
        </a:p>
      </dgm:t>
    </dgm:pt>
    <dgm:pt modelId="{0FD779AD-9521-49A5-A742-317AFB8B21E5}" type="sibTrans" cxnId="{F29B0EE8-7D45-4DFB-9487-7DCA18A3DB0B}">
      <dgm:prSet/>
      <dgm:spPr/>
      <dgm:t>
        <a:bodyPr/>
        <a:lstStyle/>
        <a:p>
          <a:endParaRPr lang="es-CL"/>
        </a:p>
      </dgm:t>
    </dgm:pt>
    <dgm:pt modelId="{C10FD6D7-CCAC-4D15-B958-A89628EA2160}" type="pres">
      <dgm:prSet presAssocID="{A4E78524-8A0F-4087-B028-DC4F2270DE5A}" presName="linear" presStyleCnt="0">
        <dgm:presLayoutVars>
          <dgm:dir/>
          <dgm:animLvl val="lvl"/>
          <dgm:resizeHandles val="exact"/>
        </dgm:presLayoutVars>
      </dgm:prSet>
      <dgm:spPr/>
    </dgm:pt>
    <dgm:pt modelId="{640DBFC9-71FE-473B-9F94-A528516D1B6D}" type="pres">
      <dgm:prSet presAssocID="{812962EC-DE76-458F-9403-203239483F0B}" presName="parentLin" presStyleCnt="0"/>
      <dgm:spPr/>
    </dgm:pt>
    <dgm:pt modelId="{96C575B9-448E-45BC-9DD7-44F931B320D0}" type="pres">
      <dgm:prSet presAssocID="{812962EC-DE76-458F-9403-203239483F0B}" presName="parentLeftMargin" presStyleLbl="node1" presStyleIdx="0" presStyleCnt="1"/>
      <dgm:spPr/>
    </dgm:pt>
    <dgm:pt modelId="{3CDEDB09-50F1-4A5E-B90D-B4311A15C6A3}" type="pres">
      <dgm:prSet presAssocID="{812962EC-DE76-458F-9403-203239483F0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3147C08-BEDD-4F12-96DF-0F17248A446C}" type="pres">
      <dgm:prSet presAssocID="{812962EC-DE76-458F-9403-203239483F0B}" presName="negativeSpace" presStyleCnt="0"/>
      <dgm:spPr/>
    </dgm:pt>
    <dgm:pt modelId="{92D6D7E5-2AD8-4159-B049-C27062650864}" type="pres">
      <dgm:prSet presAssocID="{812962EC-DE76-458F-9403-203239483F0B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4F312F87-0E0D-45D3-8F7F-8130779F3606}" type="presOf" srcId="{812962EC-DE76-458F-9403-203239483F0B}" destId="{3CDEDB09-50F1-4A5E-B90D-B4311A15C6A3}" srcOrd="1" destOrd="0" presId="urn:microsoft.com/office/officeart/2005/8/layout/list1"/>
    <dgm:cxn modelId="{8153B1CE-040B-4583-88C8-B2DAA1CD21AA}" type="presOf" srcId="{812962EC-DE76-458F-9403-203239483F0B}" destId="{96C575B9-448E-45BC-9DD7-44F931B320D0}" srcOrd="0" destOrd="0" presId="urn:microsoft.com/office/officeart/2005/8/layout/list1"/>
    <dgm:cxn modelId="{F29B0EE8-7D45-4DFB-9487-7DCA18A3DB0B}" srcId="{A4E78524-8A0F-4087-B028-DC4F2270DE5A}" destId="{812962EC-DE76-458F-9403-203239483F0B}" srcOrd="0" destOrd="0" parTransId="{C16B1287-0A28-40EE-8526-09116F67FBFD}" sibTransId="{0FD779AD-9521-49A5-A742-317AFB8B21E5}"/>
    <dgm:cxn modelId="{6A354DE8-0853-46DC-A73A-137263F0DD2C}" type="presOf" srcId="{A4E78524-8A0F-4087-B028-DC4F2270DE5A}" destId="{C10FD6D7-CCAC-4D15-B958-A89628EA2160}" srcOrd="0" destOrd="0" presId="urn:microsoft.com/office/officeart/2005/8/layout/list1"/>
    <dgm:cxn modelId="{98946760-3CD4-44B7-8D1B-59D2DBA70763}" type="presParOf" srcId="{C10FD6D7-CCAC-4D15-B958-A89628EA2160}" destId="{640DBFC9-71FE-473B-9F94-A528516D1B6D}" srcOrd="0" destOrd="0" presId="urn:microsoft.com/office/officeart/2005/8/layout/list1"/>
    <dgm:cxn modelId="{D6B13D8D-F68C-4140-80A5-960E8471892A}" type="presParOf" srcId="{640DBFC9-71FE-473B-9F94-A528516D1B6D}" destId="{96C575B9-448E-45BC-9DD7-44F931B320D0}" srcOrd="0" destOrd="0" presId="urn:microsoft.com/office/officeart/2005/8/layout/list1"/>
    <dgm:cxn modelId="{74F26B18-0C45-429E-B771-954AA60D036C}" type="presParOf" srcId="{640DBFC9-71FE-473B-9F94-A528516D1B6D}" destId="{3CDEDB09-50F1-4A5E-B90D-B4311A15C6A3}" srcOrd="1" destOrd="0" presId="urn:microsoft.com/office/officeart/2005/8/layout/list1"/>
    <dgm:cxn modelId="{8249CA04-B5F9-4255-B538-5E84420C79CC}" type="presParOf" srcId="{C10FD6D7-CCAC-4D15-B958-A89628EA2160}" destId="{13147C08-BEDD-4F12-96DF-0F17248A446C}" srcOrd="1" destOrd="0" presId="urn:microsoft.com/office/officeart/2005/8/layout/list1"/>
    <dgm:cxn modelId="{700B35C1-E1E9-4C43-83B2-348DC13AFAC9}" type="presParOf" srcId="{C10FD6D7-CCAC-4D15-B958-A89628EA2160}" destId="{92D6D7E5-2AD8-4159-B049-C2706265086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F1042F-0483-4789-A529-E01264847312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3065F8B9-A061-49BF-B5D3-632D137DB1AF}">
      <dgm:prSet phldrT="[Texto]"/>
      <dgm:spPr/>
      <dgm:t>
        <a:bodyPr/>
        <a:lstStyle/>
        <a:p>
          <a:r>
            <a:rPr lang="es-CL" dirty="0"/>
            <a:t>Impacto Negocio</a:t>
          </a:r>
        </a:p>
      </dgm:t>
    </dgm:pt>
    <dgm:pt modelId="{19F637F6-C116-49AC-BE52-7DCA686A9E4D}" type="parTrans" cxnId="{E67D9DFC-A623-4E11-A481-3D2618AFAE4B}">
      <dgm:prSet/>
      <dgm:spPr/>
      <dgm:t>
        <a:bodyPr/>
        <a:lstStyle/>
        <a:p>
          <a:endParaRPr lang="es-CL"/>
        </a:p>
      </dgm:t>
    </dgm:pt>
    <dgm:pt modelId="{F1B8BF61-2756-422F-B006-7D2DDEC59000}" type="sibTrans" cxnId="{E67D9DFC-A623-4E11-A481-3D2618AFAE4B}">
      <dgm:prSet/>
      <dgm:spPr/>
      <dgm:t>
        <a:bodyPr/>
        <a:lstStyle/>
        <a:p>
          <a:endParaRPr lang="es-CL"/>
        </a:p>
      </dgm:t>
    </dgm:pt>
    <dgm:pt modelId="{2B48FD82-4212-4279-ADA5-5237A2874939}">
      <dgm:prSet phldrT="[Texto]"/>
      <dgm:spPr/>
      <dgm:t>
        <a:bodyPr/>
        <a:lstStyle/>
        <a:p>
          <a:r>
            <a:rPr lang="es-CL" dirty="0"/>
            <a:t>Peso Variable 1</a:t>
          </a:r>
        </a:p>
      </dgm:t>
    </dgm:pt>
    <dgm:pt modelId="{D68AF797-3D81-4DB3-9B0C-CEA1DC323BE1}" type="parTrans" cxnId="{32490F2E-C12B-4369-9989-63C6C6F48C8E}">
      <dgm:prSet/>
      <dgm:spPr/>
      <dgm:t>
        <a:bodyPr/>
        <a:lstStyle/>
        <a:p>
          <a:endParaRPr lang="es-CL"/>
        </a:p>
      </dgm:t>
    </dgm:pt>
    <dgm:pt modelId="{367CD2A7-1A79-4A7E-ADB5-4845FEE358FC}" type="sibTrans" cxnId="{32490F2E-C12B-4369-9989-63C6C6F48C8E}">
      <dgm:prSet/>
      <dgm:spPr/>
      <dgm:t>
        <a:bodyPr/>
        <a:lstStyle/>
        <a:p>
          <a:endParaRPr lang="es-CL"/>
        </a:p>
      </dgm:t>
    </dgm:pt>
    <dgm:pt modelId="{B2BEC92E-5BF7-420D-A630-86D31EEAC1F0}">
      <dgm:prSet phldrT="[Texto]"/>
      <dgm:spPr/>
      <dgm:t>
        <a:bodyPr/>
        <a:lstStyle/>
        <a:p>
          <a:r>
            <a:rPr lang="es-CL" dirty="0"/>
            <a:t>Peso Variable 3</a:t>
          </a:r>
        </a:p>
      </dgm:t>
    </dgm:pt>
    <dgm:pt modelId="{4FC1E1A1-3CEE-494B-91E3-4A9EA7EA4D73}" type="parTrans" cxnId="{4C66C7DF-50AA-495F-AE6A-ADBFE2355960}">
      <dgm:prSet/>
      <dgm:spPr/>
      <dgm:t>
        <a:bodyPr/>
        <a:lstStyle/>
        <a:p>
          <a:endParaRPr lang="es-CL"/>
        </a:p>
      </dgm:t>
    </dgm:pt>
    <dgm:pt modelId="{6DF0586E-1D3F-423E-B2A8-A8E36A8F4694}" type="sibTrans" cxnId="{4C66C7DF-50AA-495F-AE6A-ADBFE2355960}">
      <dgm:prSet/>
      <dgm:spPr/>
      <dgm:t>
        <a:bodyPr/>
        <a:lstStyle/>
        <a:p>
          <a:endParaRPr lang="es-CL"/>
        </a:p>
      </dgm:t>
    </dgm:pt>
    <dgm:pt modelId="{ED327EBA-263C-4D99-BEF3-5AD326CA6A23}">
      <dgm:prSet phldrT="[Texto]"/>
      <dgm:spPr/>
      <dgm:t>
        <a:bodyPr/>
        <a:lstStyle/>
        <a:p>
          <a:r>
            <a:rPr lang="es-CL" dirty="0"/>
            <a:t>Complejidad de Administración</a:t>
          </a:r>
        </a:p>
      </dgm:t>
    </dgm:pt>
    <dgm:pt modelId="{370AD33E-BE46-4765-B555-02B94E9A386F}" type="parTrans" cxnId="{B7FA4A54-14A4-4085-8810-C546B6DA94F4}">
      <dgm:prSet/>
      <dgm:spPr/>
      <dgm:t>
        <a:bodyPr/>
        <a:lstStyle/>
        <a:p>
          <a:endParaRPr lang="es-CL"/>
        </a:p>
      </dgm:t>
    </dgm:pt>
    <dgm:pt modelId="{05A5678C-7BBD-491C-93BA-071B027ED411}" type="sibTrans" cxnId="{B7FA4A54-14A4-4085-8810-C546B6DA94F4}">
      <dgm:prSet/>
      <dgm:spPr/>
      <dgm:t>
        <a:bodyPr/>
        <a:lstStyle/>
        <a:p>
          <a:endParaRPr lang="es-CL"/>
        </a:p>
      </dgm:t>
    </dgm:pt>
    <dgm:pt modelId="{B0F55445-7B12-4C07-8FD5-C61076F885C2}">
      <dgm:prSet phldrT="[Texto]"/>
      <dgm:spPr/>
      <dgm:t>
        <a:bodyPr/>
        <a:lstStyle/>
        <a:p>
          <a:r>
            <a:rPr lang="es-CL" dirty="0"/>
            <a:t>Peso Variable 5</a:t>
          </a:r>
        </a:p>
      </dgm:t>
    </dgm:pt>
    <dgm:pt modelId="{6C7FE7E8-BCAF-499B-8C58-0EC1C90639C6}" type="parTrans" cxnId="{A1CD1125-0D9A-449A-9C61-21C9E0ADCCA6}">
      <dgm:prSet/>
      <dgm:spPr/>
      <dgm:t>
        <a:bodyPr/>
        <a:lstStyle/>
        <a:p>
          <a:endParaRPr lang="es-CL"/>
        </a:p>
      </dgm:t>
    </dgm:pt>
    <dgm:pt modelId="{E3FE1256-FBD6-4BF8-A697-5248FF29BECB}" type="sibTrans" cxnId="{A1CD1125-0D9A-449A-9C61-21C9E0ADCCA6}">
      <dgm:prSet/>
      <dgm:spPr/>
      <dgm:t>
        <a:bodyPr/>
        <a:lstStyle/>
        <a:p>
          <a:endParaRPr lang="es-CL"/>
        </a:p>
      </dgm:t>
    </dgm:pt>
    <dgm:pt modelId="{543CE1A0-B2E8-48ED-8630-DF213051D034}">
      <dgm:prSet phldrT="[Texto]"/>
      <dgm:spPr/>
      <dgm:t>
        <a:bodyPr/>
        <a:lstStyle/>
        <a:p>
          <a:r>
            <a:rPr lang="es-CL" dirty="0"/>
            <a:t>Peso Variable 3</a:t>
          </a:r>
        </a:p>
      </dgm:t>
    </dgm:pt>
    <dgm:pt modelId="{C8AC9997-72B1-4C0D-85E1-379376F6D998}" type="parTrans" cxnId="{42AC4A9E-5889-42CA-B6AE-3FF87E2B63DE}">
      <dgm:prSet/>
      <dgm:spPr/>
      <dgm:t>
        <a:bodyPr/>
        <a:lstStyle/>
        <a:p>
          <a:endParaRPr lang="es-CL"/>
        </a:p>
      </dgm:t>
    </dgm:pt>
    <dgm:pt modelId="{AE4DAC6D-136F-4D2C-852F-0AC9E9D7C211}" type="sibTrans" cxnId="{42AC4A9E-5889-42CA-B6AE-3FF87E2B63DE}">
      <dgm:prSet/>
      <dgm:spPr/>
      <dgm:t>
        <a:bodyPr/>
        <a:lstStyle/>
        <a:p>
          <a:endParaRPr lang="es-CL"/>
        </a:p>
      </dgm:t>
    </dgm:pt>
    <dgm:pt modelId="{C5C53130-AA6A-4A48-B61C-31A26A2CA437}">
      <dgm:prSet phldrT="[Texto]"/>
      <dgm:spPr/>
      <dgm:t>
        <a:bodyPr/>
        <a:lstStyle/>
        <a:p>
          <a:r>
            <a:rPr lang="es-CL" dirty="0"/>
            <a:t>Peso Variable 4</a:t>
          </a:r>
        </a:p>
      </dgm:t>
    </dgm:pt>
    <dgm:pt modelId="{A73B218B-D8B6-4174-A71A-C53A8C16F974}" type="parTrans" cxnId="{E4687CCF-8EFF-4E6E-BEC6-C800056AF42A}">
      <dgm:prSet/>
      <dgm:spPr/>
      <dgm:t>
        <a:bodyPr/>
        <a:lstStyle/>
        <a:p>
          <a:endParaRPr lang="es-CL"/>
        </a:p>
      </dgm:t>
    </dgm:pt>
    <dgm:pt modelId="{6A3CAE72-D596-4A0B-A618-F4F6556F60BD}" type="sibTrans" cxnId="{E4687CCF-8EFF-4E6E-BEC6-C800056AF42A}">
      <dgm:prSet/>
      <dgm:spPr/>
      <dgm:t>
        <a:bodyPr/>
        <a:lstStyle/>
        <a:p>
          <a:endParaRPr lang="es-CL"/>
        </a:p>
      </dgm:t>
    </dgm:pt>
    <dgm:pt modelId="{B8788710-530A-40A4-B7D2-8CFAFD163AD8}">
      <dgm:prSet phldrT="[Texto]"/>
      <dgm:spPr/>
      <dgm:t>
        <a:bodyPr/>
        <a:lstStyle/>
        <a:p>
          <a:r>
            <a:rPr lang="es-CL" dirty="0"/>
            <a:t>Peso Variable 6</a:t>
          </a:r>
        </a:p>
      </dgm:t>
    </dgm:pt>
    <dgm:pt modelId="{98C02ADA-29C4-4E09-B48C-E0D26DE4799A}" type="parTrans" cxnId="{B93AFC11-F193-448C-8940-27BDC29BE2CE}">
      <dgm:prSet/>
      <dgm:spPr/>
      <dgm:t>
        <a:bodyPr/>
        <a:lstStyle/>
        <a:p>
          <a:endParaRPr lang="es-CL"/>
        </a:p>
      </dgm:t>
    </dgm:pt>
    <dgm:pt modelId="{F4970586-4A6A-40BF-9B0E-17BC6D794552}" type="sibTrans" cxnId="{B93AFC11-F193-448C-8940-27BDC29BE2CE}">
      <dgm:prSet/>
      <dgm:spPr/>
      <dgm:t>
        <a:bodyPr/>
        <a:lstStyle/>
        <a:p>
          <a:endParaRPr lang="es-CL"/>
        </a:p>
      </dgm:t>
    </dgm:pt>
    <dgm:pt modelId="{833B5328-FB86-4421-80F3-1FB01C065AA3}">
      <dgm:prSet phldrT="[Texto]"/>
      <dgm:spPr/>
      <dgm:t>
        <a:bodyPr/>
        <a:lstStyle/>
        <a:p>
          <a:r>
            <a:rPr lang="es-CL" dirty="0"/>
            <a:t>Peso Variable 7</a:t>
          </a:r>
        </a:p>
      </dgm:t>
    </dgm:pt>
    <dgm:pt modelId="{F3827AAF-DFE2-4204-B276-C213F1456F5C}" type="parTrans" cxnId="{3BFB4F30-4340-4DD5-8B41-71D74B12ABCA}">
      <dgm:prSet/>
      <dgm:spPr/>
      <dgm:t>
        <a:bodyPr/>
        <a:lstStyle/>
        <a:p>
          <a:endParaRPr lang="es-CL"/>
        </a:p>
      </dgm:t>
    </dgm:pt>
    <dgm:pt modelId="{2B021DFC-E401-4A22-A343-8130AC267E2F}" type="sibTrans" cxnId="{3BFB4F30-4340-4DD5-8B41-71D74B12ABCA}">
      <dgm:prSet/>
      <dgm:spPr/>
      <dgm:t>
        <a:bodyPr/>
        <a:lstStyle/>
        <a:p>
          <a:endParaRPr lang="es-CL"/>
        </a:p>
      </dgm:t>
    </dgm:pt>
    <dgm:pt modelId="{7A20F21E-FCA8-400D-B82A-99F9AF86DC40}">
      <dgm:prSet phldrT="[Texto]"/>
      <dgm:spPr/>
      <dgm:t>
        <a:bodyPr/>
        <a:lstStyle/>
        <a:p>
          <a:r>
            <a:rPr lang="es-CL" dirty="0"/>
            <a:t>Peso Variable 8</a:t>
          </a:r>
        </a:p>
      </dgm:t>
    </dgm:pt>
    <dgm:pt modelId="{5A8BC628-E8D0-47BF-A88C-D584935A4F6F}" type="parTrans" cxnId="{E9340EAA-F088-4DD9-AEF4-8812BB376705}">
      <dgm:prSet/>
      <dgm:spPr/>
      <dgm:t>
        <a:bodyPr/>
        <a:lstStyle/>
        <a:p>
          <a:endParaRPr lang="es-CL"/>
        </a:p>
      </dgm:t>
    </dgm:pt>
    <dgm:pt modelId="{FC031FDE-3D50-4BC3-89E1-EFAF2F3A3391}" type="sibTrans" cxnId="{E9340EAA-F088-4DD9-AEF4-8812BB376705}">
      <dgm:prSet/>
      <dgm:spPr/>
      <dgm:t>
        <a:bodyPr/>
        <a:lstStyle/>
        <a:p>
          <a:endParaRPr lang="es-CL"/>
        </a:p>
      </dgm:t>
    </dgm:pt>
    <dgm:pt modelId="{3BADFFBC-7E75-4B39-B1DA-833C9EF7A6FC}" type="pres">
      <dgm:prSet presAssocID="{E1F1042F-0483-4789-A529-E01264847312}" presName="theList" presStyleCnt="0">
        <dgm:presLayoutVars>
          <dgm:dir/>
          <dgm:animLvl val="lvl"/>
          <dgm:resizeHandles val="exact"/>
        </dgm:presLayoutVars>
      </dgm:prSet>
      <dgm:spPr/>
    </dgm:pt>
    <dgm:pt modelId="{AE20559F-A1EE-4CB8-8318-27957A6DABFA}" type="pres">
      <dgm:prSet presAssocID="{3065F8B9-A061-49BF-B5D3-632D137DB1AF}" presName="compNode" presStyleCnt="0"/>
      <dgm:spPr/>
    </dgm:pt>
    <dgm:pt modelId="{C47B8615-7124-40C0-8879-049B15E370EB}" type="pres">
      <dgm:prSet presAssocID="{3065F8B9-A061-49BF-B5D3-632D137DB1AF}" presName="aNode" presStyleLbl="bgShp" presStyleIdx="0" presStyleCnt="2"/>
      <dgm:spPr/>
    </dgm:pt>
    <dgm:pt modelId="{23FBC59C-F219-4DD2-A0C6-91EE781563AD}" type="pres">
      <dgm:prSet presAssocID="{3065F8B9-A061-49BF-B5D3-632D137DB1AF}" presName="textNode" presStyleLbl="bgShp" presStyleIdx="0" presStyleCnt="2"/>
      <dgm:spPr/>
    </dgm:pt>
    <dgm:pt modelId="{759F3E04-CA16-4E72-A7C5-0B25D95C7A58}" type="pres">
      <dgm:prSet presAssocID="{3065F8B9-A061-49BF-B5D3-632D137DB1AF}" presName="compChildNode" presStyleCnt="0"/>
      <dgm:spPr/>
    </dgm:pt>
    <dgm:pt modelId="{FA938124-890C-47A1-A172-319AB82B9191}" type="pres">
      <dgm:prSet presAssocID="{3065F8B9-A061-49BF-B5D3-632D137DB1AF}" presName="theInnerList" presStyleCnt="0"/>
      <dgm:spPr/>
    </dgm:pt>
    <dgm:pt modelId="{4C9D0D83-9676-435D-83B2-3988018475DA}" type="pres">
      <dgm:prSet presAssocID="{2B48FD82-4212-4279-ADA5-5237A2874939}" presName="childNode" presStyleLbl="node1" presStyleIdx="0" presStyleCnt="8">
        <dgm:presLayoutVars>
          <dgm:bulletEnabled val="1"/>
        </dgm:presLayoutVars>
      </dgm:prSet>
      <dgm:spPr/>
    </dgm:pt>
    <dgm:pt modelId="{B9408E84-0949-4F90-827A-C8CEBF035203}" type="pres">
      <dgm:prSet presAssocID="{2B48FD82-4212-4279-ADA5-5237A2874939}" presName="aSpace2" presStyleCnt="0"/>
      <dgm:spPr/>
    </dgm:pt>
    <dgm:pt modelId="{7CD80C33-9F79-4783-80B0-84F87C32C152}" type="pres">
      <dgm:prSet presAssocID="{B2BEC92E-5BF7-420D-A630-86D31EEAC1F0}" presName="childNode" presStyleLbl="node1" presStyleIdx="1" presStyleCnt="8">
        <dgm:presLayoutVars>
          <dgm:bulletEnabled val="1"/>
        </dgm:presLayoutVars>
      </dgm:prSet>
      <dgm:spPr/>
    </dgm:pt>
    <dgm:pt modelId="{01CC565B-08E1-4772-AF44-370EEB447DB9}" type="pres">
      <dgm:prSet presAssocID="{B2BEC92E-5BF7-420D-A630-86D31EEAC1F0}" presName="aSpace2" presStyleCnt="0"/>
      <dgm:spPr/>
    </dgm:pt>
    <dgm:pt modelId="{B0F732F8-C806-422B-9016-EBE2B4EEB2FC}" type="pres">
      <dgm:prSet presAssocID="{543CE1A0-B2E8-48ED-8630-DF213051D034}" presName="childNode" presStyleLbl="node1" presStyleIdx="2" presStyleCnt="8">
        <dgm:presLayoutVars>
          <dgm:bulletEnabled val="1"/>
        </dgm:presLayoutVars>
      </dgm:prSet>
      <dgm:spPr/>
    </dgm:pt>
    <dgm:pt modelId="{57AA5F64-E1B4-4A33-B41B-9E6EDCB5B0DA}" type="pres">
      <dgm:prSet presAssocID="{543CE1A0-B2E8-48ED-8630-DF213051D034}" presName="aSpace2" presStyleCnt="0"/>
      <dgm:spPr/>
    </dgm:pt>
    <dgm:pt modelId="{36EB5EED-495A-44AA-A194-9A1C426D421F}" type="pres">
      <dgm:prSet presAssocID="{C5C53130-AA6A-4A48-B61C-31A26A2CA437}" presName="childNode" presStyleLbl="node1" presStyleIdx="3" presStyleCnt="8">
        <dgm:presLayoutVars>
          <dgm:bulletEnabled val="1"/>
        </dgm:presLayoutVars>
      </dgm:prSet>
      <dgm:spPr/>
    </dgm:pt>
    <dgm:pt modelId="{DE8138C0-8D73-4C02-8D8A-9AF58C4243C0}" type="pres">
      <dgm:prSet presAssocID="{3065F8B9-A061-49BF-B5D3-632D137DB1AF}" presName="aSpace" presStyleCnt="0"/>
      <dgm:spPr/>
    </dgm:pt>
    <dgm:pt modelId="{9946F0A2-C3A5-4D07-9A40-CA3932ADC25B}" type="pres">
      <dgm:prSet presAssocID="{ED327EBA-263C-4D99-BEF3-5AD326CA6A23}" presName="compNode" presStyleCnt="0"/>
      <dgm:spPr/>
    </dgm:pt>
    <dgm:pt modelId="{91C5F397-6A73-43F6-A68F-B97D5A10EB22}" type="pres">
      <dgm:prSet presAssocID="{ED327EBA-263C-4D99-BEF3-5AD326CA6A23}" presName="aNode" presStyleLbl="bgShp" presStyleIdx="1" presStyleCnt="2"/>
      <dgm:spPr/>
    </dgm:pt>
    <dgm:pt modelId="{929F0165-39C6-4C6B-A584-CA55434F63DD}" type="pres">
      <dgm:prSet presAssocID="{ED327EBA-263C-4D99-BEF3-5AD326CA6A23}" presName="textNode" presStyleLbl="bgShp" presStyleIdx="1" presStyleCnt="2"/>
      <dgm:spPr/>
    </dgm:pt>
    <dgm:pt modelId="{CAD2005F-D3E3-41E4-AFCA-DE15CBA477C8}" type="pres">
      <dgm:prSet presAssocID="{ED327EBA-263C-4D99-BEF3-5AD326CA6A23}" presName="compChildNode" presStyleCnt="0"/>
      <dgm:spPr/>
    </dgm:pt>
    <dgm:pt modelId="{45DD31DC-46D4-4453-BBEF-78175E8A00B2}" type="pres">
      <dgm:prSet presAssocID="{ED327EBA-263C-4D99-BEF3-5AD326CA6A23}" presName="theInnerList" presStyleCnt="0"/>
      <dgm:spPr/>
    </dgm:pt>
    <dgm:pt modelId="{327B846F-D017-4501-A62B-E248E3951D73}" type="pres">
      <dgm:prSet presAssocID="{B0F55445-7B12-4C07-8FD5-C61076F885C2}" presName="childNode" presStyleLbl="node1" presStyleIdx="4" presStyleCnt="8">
        <dgm:presLayoutVars>
          <dgm:bulletEnabled val="1"/>
        </dgm:presLayoutVars>
      </dgm:prSet>
      <dgm:spPr/>
    </dgm:pt>
    <dgm:pt modelId="{526E2B68-EAA9-4F2B-86C0-37D4AC99C57A}" type="pres">
      <dgm:prSet presAssocID="{B0F55445-7B12-4C07-8FD5-C61076F885C2}" presName="aSpace2" presStyleCnt="0"/>
      <dgm:spPr/>
    </dgm:pt>
    <dgm:pt modelId="{E28B6FBF-4EDB-42AB-A63B-334147E2D9E2}" type="pres">
      <dgm:prSet presAssocID="{B8788710-530A-40A4-B7D2-8CFAFD163AD8}" presName="childNode" presStyleLbl="node1" presStyleIdx="5" presStyleCnt="8">
        <dgm:presLayoutVars>
          <dgm:bulletEnabled val="1"/>
        </dgm:presLayoutVars>
      </dgm:prSet>
      <dgm:spPr/>
    </dgm:pt>
    <dgm:pt modelId="{635EFB4E-5F0E-4B37-A12C-7F0C3B5B1995}" type="pres">
      <dgm:prSet presAssocID="{B8788710-530A-40A4-B7D2-8CFAFD163AD8}" presName="aSpace2" presStyleCnt="0"/>
      <dgm:spPr/>
    </dgm:pt>
    <dgm:pt modelId="{7965BCB6-9320-4DBF-B7B4-E827D856CF92}" type="pres">
      <dgm:prSet presAssocID="{833B5328-FB86-4421-80F3-1FB01C065AA3}" presName="childNode" presStyleLbl="node1" presStyleIdx="6" presStyleCnt="8">
        <dgm:presLayoutVars>
          <dgm:bulletEnabled val="1"/>
        </dgm:presLayoutVars>
      </dgm:prSet>
      <dgm:spPr/>
    </dgm:pt>
    <dgm:pt modelId="{F42EC488-52FB-4EE3-9D87-7E6CF60E98C0}" type="pres">
      <dgm:prSet presAssocID="{833B5328-FB86-4421-80F3-1FB01C065AA3}" presName="aSpace2" presStyleCnt="0"/>
      <dgm:spPr/>
    </dgm:pt>
    <dgm:pt modelId="{407F132E-FC06-4E7F-BB1E-02C50D8D5E57}" type="pres">
      <dgm:prSet presAssocID="{7A20F21E-FCA8-400D-B82A-99F9AF86DC40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D331E410-4ECF-4EA2-B1B8-22BA8F55FEAD}" type="presOf" srcId="{2B48FD82-4212-4279-ADA5-5237A2874939}" destId="{4C9D0D83-9676-435D-83B2-3988018475DA}" srcOrd="0" destOrd="0" presId="urn:microsoft.com/office/officeart/2005/8/layout/lProcess2"/>
    <dgm:cxn modelId="{B93AFC11-F193-448C-8940-27BDC29BE2CE}" srcId="{ED327EBA-263C-4D99-BEF3-5AD326CA6A23}" destId="{B8788710-530A-40A4-B7D2-8CFAFD163AD8}" srcOrd="1" destOrd="0" parTransId="{98C02ADA-29C4-4E09-B48C-E0D26DE4799A}" sibTransId="{F4970586-4A6A-40BF-9B0E-17BC6D794552}"/>
    <dgm:cxn modelId="{DEA96517-EA94-4E6F-B979-E31559BEA7DB}" type="presOf" srcId="{7A20F21E-FCA8-400D-B82A-99F9AF86DC40}" destId="{407F132E-FC06-4E7F-BB1E-02C50D8D5E57}" srcOrd="0" destOrd="0" presId="urn:microsoft.com/office/officeart/2005/8/layout/lProcess2"/>
    <dgm:cxn modelId="{09C1EF17-2ABE-400D-8DEF-96E3753F1BE6}" type="presOf" srcId="{B0F55445-7B12-4C07-8FD5-C61076F885C2}" destId="{327B846F-D017-4501-A62B-E248E3951D73}" srcOrd="0" destOrd="0" presId="urn:microsoft.com/office/officeart/2005/8/layout/lProcess2"/>
    <dgm:cxn modelId="{DB3FA119-02E7-42F6-B8D1-D81C1EE73410}" type="presOf" srcId="{3065F8B9-A061-49BF-B5D3-632D137DB1AF}" destId="{C47B8615-7124-40C0-8879-049B15E370EB}" srcOrd="0" destOrd="0" presId="urn:microsoft.com/office/officeart/2005/8/layout/lProcess2"/>
    <dgm:cxn modelId="{64473320-D7BC-4106-95A7-4C5EFE1DFBA8}" type="presOf" srcId="{543CE1A0-B2E8-48ED-8630-DF213051D034}" destId="{B0F732F8-C806-422B-9016-EBE2B4EEB2FC}" srcOrd="0" destOrd="0" presId="urn:microsoft.com/office/officeart/2005/8/layout/lProcess2"/>
    <dgm:cxn modelId="{A1CD1125-0D9A-449A-9C61-21C9E0ADCCA6}" srcId="{ED327EBA-263C-4D99-BEF3-5AD326CA6A23}" destId="{B0F55445-7B12-4C07-8FD5-C61076F885C2}" srcOrd="0" destOrd="0" parTransId="{6C7FE7E8-BCAF-499B-8C58-0EC1C90639C6}" sibTransId="{E3FE1256-FBD6-4BF8-A697-5248FF29BECB}"/>
    <dgm:cxn modelId="{EC68FA25-6585-4AF7-B722-3D003A5885B2}" type="presOf" srcId="{3065F8B9-A061-49BF-B5D3-632D137DB1AF}" destId="{23FBC59C-F219-4DD2-A0C6-91EE781563AD}" srcOrd="1" destOrd="0" presId="urn:microsoft.com/office/officeart/2005/8/layout/lProcess2"/>
    <dgm:cxn modelId="{32490F2E-C12B-4369-9989-63C6C6F48C8E}" srcId="{3065F8B9-A061-49BF-B5D3-632D137DB1AF}" destId="{2B48FD82-4212-4279-ADA5-5237A2874939}" srcOrd="0" destOrd="0" parTransId="{D68AF797-3D81-4DB3-9B0C-CEA1DC323BE1}" sibTransId="{367CD2A7-1A79-4A7E-ADB5-4845FEE358FC}"/>
    <dgm:cxn modelId="{3BFB4F30-4340-4DD5-8B41-71D74B12ABCA}" srcId="{ED327EBA-263C-4D99-BEF3-5AD326CA6A23}" destId="{833B5328-FB86-4421-80F3-1FB01C065AA3}" srcOrd="2" destOrd="0" parTransId="{F3827AAF-DFE2-4204-B276-C213F1456F5C}" sibTransId="{2B021DFC-E401-4A22-A343-8130AC267E2F}"/>
    <dgm:cxn modelId="{CF63A133-5619-4E8D-939A-2107FBE0D1E6}" type="presOf" srcId="{B2BEC92E-5BF7-420D-A630-86D31EEAC1F0}" destId="{7CD80C33-9F79-4783-80B0-84F87C32C152}" srcOrd="0" destOrd="0" presId="urn:microsoft.com/office/officeart/2005/8/layout/lProcess2"/>
    <dgm:cxn modelId="{01F8BC68-F61A-4C8E-A781-3C78C8781212}" type="presOf" srcId="{ED327EBA-263C-4D99-BEF3-5AD326CA6A23}" destId="{91C5F397-6A73-43F6-A68F-B97D5A10EB22}" srcOrd="0" destOrd="0" presId="urn:microsoft.com/office/officeart/2005/8/layout/lProcess2"/>
    <dgm:cxn modelId="{B7FA4A54-14A4-4085-8810-C546B6DA94F4}" srcId="{E1F1042F-0483-4789-A529-E01264847312}" destId="{ED327EBA-263C-4D99-BEF3-5AD326CA6A23}" srcOrd="1" destOrd="0" parTransId="{370AD33E-BE46-4765-B555-02B94E9A386F}" sibTransId="{05A5678C-7BBD-491C-93BA-071B027ED411}"/>
    <dgm:cxn modelId="{D77D9F59-36DA-4F09-94BF-A1B984DC96AA}" type="presOf" srcId="{C5C53130-AA6A-4A48-B61C-31A26A2CA437}" destId="{36EB5EED-495A-44AA-A194-9A1C426D421F}" srcOrd="0" destOrd="0" presId="urn:microsoft.com/office/officeart/2005/8/layout/lProcess2"/>
    <dgm:cxn modelId="{FDC07886-71E1-4106-857C-D4FEF6CBC388}" type="presOf" srcId="{833B5328-FB86-4421-80F3-1FB01C065AA3}" destId="{7965BCB6-9320-4DBF-B7B4-E827D856CF92}" srcOrd="0" destOrd="0" presId="urn:microsoft.com/office/officeart/2005/8/layout/lProcess2"/>
    <dgm:cxn modelId="{7A20C586-0987-4521-B024-197382013077}" type="presOf" srcId="{E1F1042F-0483-4789-A529-E01264847312}" destId="{3BADFFBC-7E75-4B39-B1DA-833C9EF7A6FC}" srcOrd="0" destOrd="0" presId="urn:microsoft.com/office/officeart/2005/8/layout/lProcess2"/>
    <dgm:cxn modelId="{4C0F9A91-CD6B-4691-AC18-585981B498F8}" type="presOf" srcId="{ED327EBA-263C-4D99-BEF3-5AD326CA6A23}" destId="{929F0165-39C6-4C6B-A584-CA55434F63DD}" srcOrd="1" destOrd="0" presId="urn:microsoft.com/office/officeart/2005/8/layout/lProcess2"/>
    <dgm:cxn modelId="{42AC4A9E-5889-42CA-B6AE-3FF87E2B63DE}" srcId="{3065F8B9-A061-49BF-B5D3-632D137DB1AF}" destId="{543CE1A0-B2E8-48ED-8630-DF213051D034}" srcOrd="2" destOrd="0" parTransId="{C8AC9997-72B1-4C0D-85E1-379376F6D998}" sibTransId="{AE4DAC6D-136F-4D2C-852F-0AC9E9D7C211}"/>
    <dgm:cxn modelId="{E9340EAA-F088-4DD9-AEF4-8812BB376705}" srcId="{ED327EBA-263C-4D99-BEF3-5AD326CA6A23}" destId="{7A20F21E-FCA8-400D-B82A-99F9AF86DC40}" srcOrd="3" destOrd="0" parTransId="{5A8BC628-E8D0-47BF-A88C-D584935A4F6F}" sibTransId="{FC031FDE-3D50-4BC3-89E1-EFAF2F3A3391}"/>
    <dgm:cxn modelId="{E4687CCF-8EFF-4E6E-BEC6-C800056AF42A}" srcId="{3065F8B9-A061-49BF-B5D3-632D137DB1AF}" destId="{C5C53130-AA6A-4A48-B61C-31A26A2CA437}" srcOrd="3" destOrd="0" parTransId="{A73B218B-D8B6-4174-A71A-C53A8C16F974}" sibTransId="{6A3CAE72-D596-4A0B-A618-F4F6556F60BD}"/>
    <dgm:cxn modelId="{C4427ADA-F452-4DE2-81F3-86C6851D1F67}" type="presOf" srcId="{B8788710-530A-40A4-B7D2-8CFAFD163AD8}" destId="{E28B6FBF-4EDB-42AB-A63B-334147E2D9E2}" srcOrd="0" destOrd="0" presId="urn:microsoft.com/office/officeart/2005/8/layout/lProcess2"/>
    <dgm:cxn modelId="{4C66C7DF-50AA-495F-AE6A-ADBFE2355960}" srcId="{3065F8B9-A061-49BF-B5D3-632D137DB1AF}" destId="{B2BEC92E-5BF7-420D-A630-86D31EEAC1F0}" srcOrd="1" destOrd="0" parTransId="{4FC1E1A1-3CEE-494B-91E3-4A9EA7EA4D73}" sibTransId="{6DF0586E-1D3F-423E-B2A8-A8E36A8F4694}"/>
    <dgm:cxn modelId="{E67D9DFC-A623-4E11-A481-3D2618AFAE4B}" srcId="{E1F1042F-0483-4789-A529-E01264847312}" destId="{3065F8B9-A061-49BF-B5D3-632D137DB1AF}" srcOrd="0" destOrd="0" parTransId="{19F637F6-C116-49AC-BE52-7DCA686A9E4D}" sibTransId="{F1B8BF61-2756-422F-B006-7D2DDEC59000}"/>
    <dgm:cxn modelId="{D7D454AE-56AF-4D3F-BB73-999D0ED5035A}" type="presParOf" srcId="{3BADFFBC-7E75-4B39-B1DA-833C9EF7A6FC}" destId="{AE20559F-A1EE-4CB8-8318-27957A6DABFA}" srcOrd="0" destOrd="0" presId="urn:microsoft.com/office/officeart/2005/8/layout/lProcess2"/>
    <dgm:cxn modelId="{2359D545-77CC-4B13-BC89-8BB016FDA178}" type="presParOf" srcId="{AE20559F-A1EE-4CB8-8318-27957A6DABFA}" destId="{C47B8615-7124-40C0-8879-049B15E370EB}" srcOrd="0" destOrd="0" presId="urn:microsoft.com/office/officeart/2005/8/layout/lProcess2"/>
    <dgm:cxn modelId="{89A0D53C-E53B-4635-B69D-8C8135DE941E}" type="presParOf" srcId="{AE20559F-A1EE-4CB8-8318-27957A6DABFA}" destId="{23FBC59C-F219-4DD2-A0C6-91EE781563AD}" srcOrd="1" destOrd="0" presId="urn:microsoft.com/office/officeart/2005/8/layout/lProcess2"/>
    <dgm:cxn modelId="{68154EC3-32B0-4D84-B49E-67DA493F1D06}" type="presParOf" srcId="{AE20559F-A1EE-4CB8-8318-27957A6DABFA}" destId="{759F3E04-CA16-4E72-A7C5-0B25D95C7A58}" srcOrd="2" destOrd="0" presId="urn:microsoft.com/office/officeart/2005/8/layout/lProcess2"/>
    <dgm:cxn modelId="{14AB9CBE-E6F3-47A3-B947-2E5F88E091BE}" type="presParOf" srcId="{759F3E04-CA16-4E72-A7C5-0B25D95C7A58}" destId="{FA938124-890C-47A1-A172-319AB82B9191}" srcOrd="0" destOrd="0" presId="urn:microsoft.com/office/officeart/2005/8/layout/lProcess2"/>
    <dgm:cxn modelId="{EB4C63B8-89E6-4FBF-85C2-29CF7D6A6192}" type="presParOf" srcId="{FA938124-890C-47A1-A172-319AB82B9191}" destId="{4C9D0D83-9676-435D-83B2-3988018475DA}" srcOrd="0" destOrd="0" presId="urn:microsoft.com/office/officeart/2005/8/layout/lProcess2"/>
    <dgm:cxn modelId="{A1DB4D1B-4D2F-4C86-8BEE-06B49B6EE59D}" type="presParOf" srcId="{FA938124-890C-47A1-A172-319AB82B9191}" destId="{B9408E84-0949-4F90-827A-C8CEBF035203}" srcOrd="1" destOrd="0" presId="urn:microsoft.com/office/officeart/2005/8/layout/lProcess2"/>
    <dgm:cxn modelId="{AA94DE9F-4893-4AF6-935F-0E3CDBED75EA}" type="presParOf" srcId="{FA938124-890C-47A1-A172-319AB82B9191}" destId="{7CD80C33-9F79-4783-80B0-84F87C32C152}" srcOrd="2" destOrd="0" presId="urn:microsoft.com/office/officeart/2005/8/layout/lProcess2"/>
    <dgm:cxn modelId="{57E99E44-5575-400E-A1CE-E007433CA46E}" type="presParOf" srcId="{FA938124-890C-47A1-A172-319AB82B9191}" destId="{01CC565B-08E1-4772-AF44-370EEB447DB9}" srcOrd="3" destOrd="0" presId="urn:microsoft.com/office/officeart/2005/8/layout/lProcess2"/>
    <dgm:cxn modelId="{B4FF68E6-756A-4791-85B3-D44DE44E3A4C}" type="presParOf" srcId="{FA938124-890C-47A1-A172-319AB82B9191}" destId="{B0F732F8-C806-422B-9016-EBE2B4EEB2FC}" srcOrd="4" destOrd="0" presId="urn:microsoft.com/office/officeart/2005/8/layout/lProcess2"/>
    <dgm:cxn modelId="{B94DDC16-BD47-465A-8F5E-8CEA3398BC4D}" type="presParOf" srcId="{FA938124-890C-47A1-A172-319AB82B9191}" destId="{57AA5F64-E1B4-4A33-B41B-9E6EDCB5B0DA}" srcOrd="5" destOrd="0" presId="urn:microsoft.com/office/officeart/2005/8/layout/lProcess2"/>
    <dgm:cxn modelId="{7FA3AB27-8FD8-4A58-9A47-C1A039D3103B}" type="presParOf" srcId="{FA938124-890C-47A1-A172-319AB82B9191}" destId="{36EB5EED-495A-44AA-A194-9A1C426D421F}" srcOrd="6" destOrd="0" presId="urn:microsoft.com/office/officeart/2005/8/layout/lProcess2"/>
    <dgm:cxn modelId="{F894C439-371F-4952-A159-66DBF8B72AC4}" type="presParOf" srcId="{3BADFFBC-7E75-4B39-B1DA-833C9EF7A6FC}" destId="{DE8138C0-8D73-4C02-8D8A-9AF58C4243C0}" srcOrd="1" destOrd="0" presId="urn:microsoft.com/office/officeart/2005/8/layout/lProcess2"/>
    <dgm:cxn modelId="{35966335-3131-4264-A28A-732042722D3A}" type="presParOf" srcId="{3BADFFBC-7E75-4B39-B1DA-833C9EF7A6FC}" destId="{9946F0A2-C3A5-4D07-9A40-CA3932ADC25B}" srcOrd="2" destOrd="0" presId="urn:microsoft.com/office/officeart/2005/8/layout/lProcess2"/>
    <dgm:cxn modelId="{0F15C5EC-1214-45D5-B26E-84E75CA78C65}" type="presParOf" srcId="{9946F0A2-C3A5-4D07-9A40-CA3932ADC25B}" destId="{91C5F397-6A73-43F6-A68F-B97D5A10EB22}" srcOrd="0" destOrd="0" presId="urn:microsoft.com/office/officeart/2005/8/layout/lProcess2"/>
    <dgm:cxn modelId="{879BE260-2921-4B16-805D-1897C67C67DC}" type="presParOf" srcId="{9946F0A2-C3A5-4D07-9A40-CA3932ADC25B}" destId="{929F0165-39C6-4C6B-A584-CA55434F63DD}" srcOrd="1" destOrd="0" presId="urn:microsoft.com/office/officeart/2005/8/layout/lProcess2"/>
    <dgm:cxn modelId="{948E85A8-1B58-4846-8F42-1DA0DF0D26B5}" type="presParOf" srcId="{9946F0A2-C3A5-4D07-9A40-CA3932ADC25B}" destId="{CAD2005F-D3E3-41E4-AFCA-DE15CBA477C8}" srcOrd="2" destOrd="0" presId="urn:microsoft.com/office/officeart/2005/8/layout/lProcess2"/>
    <dgm:cxn modelId="{D46C8624-ECAE-458D-B8BD-2FA051E50813}" type="presParOf" srcId="{CAD2005F-D3E3-41E4-AFCA-DE15CBA477C8}" destId="{45DD31DC-46D4-4453-BBEF-78175E8A00B2}" srcOrd="0" destOrd="0" presId="urn:microsoft.com/office/officeart/2005/8/layout/lProcess2"/>
    <dgm:cxn modelId="{E07C6959-9AE8-4534-94CF-767CFF5055C9}" type="presParOf" srcId="{45DD31DC-46D4-4453-BBEF-78175E8A00B2}" destId="{327B846F-D017-4501-A62B-E248E3951D73}" srcOrd="0" destOrd="0" presId="urn:microsoft.com/office/officeart/2005/8/layout/lProcess2"/>
    <dgm:cxn modelId="{60A9CFFB-E055-4B35-AE54-575DA935F7ED}" type="presParOf" srcId="{45DD31DC-46D4-4453-BBEF-78175E8A00B2}" destId="{526E2B68-EAA9-4F2B-86C0-37D4AC99C57A}" srcOrd="1" destOrd="0" presId="urn:microsoft.com/office/officeart/2005/8/layout/lProcess2"/>
    <dgm:cxn modelId="{15E4DD80-5635-4D91-A998-7BDA25831759}" type="presParOf" srcId="{45DD31DC-46D4-4453-BBEF-78175E8A00B2}" destId="{E28B6FBF-4EDB-42AB-A63B-334147E2D9E2}" srcOrd="2" destOrd="0" presId="urn:microsoft.com/office/officeart/2005/8/layout/lProcess2"/>
    <dgm:cxn modelId="{ED67F19F-36CA-44C1-9118-EDFC217C8BF3}" type="presParOf" srcId="{45DD31DC-46D4-4453-BBEF-78175E8A00B2}" destId="{635EFB4E-5F0E-4B37-A12C-7F0C3B5B1995}" srcOrd="3" destOrd="0" presId="urn:microsoft.com/office/officeart/2005/8/layout/lProcess2"/>
    <dgm:cxn modelId="{B4F32369-BCC6-403E-8DAE-1D880A395737}" type="presParOf" srcId="{45DD31DC-46D4-4453-BBEF-78175E8A00B2}" destId="{7965BCB6-9320-4DBF-B7B4-E827D856CF92}" srcOrd="4" destOrd="0" presId="urn:microsoft.com/office/officeart/2005/8/layout/lProcess2"/>
    <dgm:cxn modelId="{514B6AF6-DA34-4FC2-A1E6-D2DAE97A800F}" type="presParOf" srcId="{45DD31DC-46D4-4453-BBEF-78175E8A00B2}" destId="{F42EC488-52FB-4EE3-9D87-7E6CF60E98C0}" srcOrd="5" destOrd="0" presId="urn:microsoft.com/office/officeart/2005/8/layout/lProcess2"/>
    <dgm:cxn modelId="{5674FE50-486F-4CED-87B5-9CE53396D85F}" type="presParOf" srcId="{45DD31DC-46D4-4453-BBEF-78175E8A00B2}" destId="{407F132E-FC06-4E7F-BB1E-02C50D8D5E57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E78524-8A0F-4087-B028-DC4F2270DE5A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812962EC-DE76-458F-9403-203239483F0B}">
      <dgm:prSet phldrT="[Texto]"/>
      <dgm:spPr/>
      <dgm:t>
        <a:bodyPr/>
        <a:lstStyle/>
        <a:p>
          <a:r>
            <a:rPr lang="es-CL" dirty="0" err="1"/>
            <a:t>Scoring</a:t>
          </a:r>
          <a:r>
            <a:rPr lang="es-CL" dirty="0"/>
            <a:t> de Criterios</a:t>
          </a:r>
        </a:p>
      </dgm:t>
    </dgm:pt>
    <dgm:pt modelId="{C16B1287-0A28-40EE-8526-09116F67FBFD}" type="parTrans" cxnId="{F29B0EE8-7D45-4DFB-9487-7DCA18A3DB0B}">
      <dgm:prSet/>
      <dgm:spPr/>
      <dgm:t>
        <a:bodyPr/>
        <a:lstStyle/>
        <a:p>
          <a:endParaRPr lang="es-CL"/>
        </a:p>
      </dgm:t>
    </dgm:pt>
    <dgm:pt modelId="{0FD779AD-9521-49A5-A742-317AFB8B21E5}" type="sibTrans" cxnId="{F29B0EE8-7D45-4DFB-9487-7DCA18A3DB0B}">
      <dgm:prSet/>
      <dgm:spPr/>
      <dgm:t>
        <a:bodyPr/>
        <a:lstStyle/>
        <a:p>
          <a:endParaRPr lang="es-CL"/>
        </a:p>
      </dgm:t>
    </dgm:pt>
    <dgm:pt modelId="{C10FD6D7-CCAC-4D15-B958-A89628EA2160}" type="pres">
      <dgm:prSet presAssocID="{A4E78524-8A0F-4087-B028-DC4F2270DE5A}" presName="linear" presStyleCnt="0">
        <dgm:presLayoutVars>
          <dgm:dir/>
          <dgm:animLvl val="lvl"/>
          <dgm:resizeHandles val="exact"/>
        </dgm:presLayoutVars>
      </dgm:prSet>
      <dgm:spPr/>
    </dgm:pt>
    <dgm:pt modelId="{640DBFC9-71FE-473B-9F94-A528516D1B6D}" type="pres">
      <dgm:prSet presAssocID="{812962EC-DE76-458F-9403-203239483F0B}" presName="parentLin" presStyleCnt="0"/>
      <dgm:spPr/>
    </dgm:pt>
    <dgm:pt modelId="{96C575B9-448E-45BC-9DD7-44F931B320D0}" type="pres">
      <dgm:prSet presAssocID="{812962EC-DE76-458F-9403-203239483F0B}" presName="parentLeftMargin" presStyleLbl="node1" presStyleIdx="0" presStyleCnt="1"/>
      <dgm:spPr/>
    </dgm:pt>
    <dgm:pt modelId="{3CDEDB09-50F1-4A5E-B90D-B4311A15C6A3}" type="pres">
      <dgm:prSet presAssocID="{812962EC-DE76-458F-9403-203239483F0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3147C08-BEDD-4F12-96DF-0F17248A446C}" type="pres">
      <dgm:prSet presAssocID="{812962EC-DE76-458F-9403-203239483F0B}" presName="negativeSpace" presStyleCnt="0"/>
      <dgm:spPr/>
    </dgm:pt>
    <dgm:pt modelId="{92D6D7E5-2AD8-4159-B049-C27062650864}" type="pres">
      <dgm:prSet presAssocID="{812962EC-DE76-458F-9403-203239483F0B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4F312F87-0E0D-45D3-8F7F-8130779F3606}" type="presOf" srcId="{812962EC-DE76-458F-9403-203239483F0B}" destId="{3CDEDB09-50F1-4A5E-B90D-B4311A15C6A3}" srcOrd="1" destOrd="0" presId="urn:microsoft.com/office/officeart/2005/8/layout/list1"/>
    <dgm:cxn modelId="{8153B1CE-040B-4583-88C8-B2DAA1CD21AA}" type="presOf" srcId="{812962EC-DE76-458F-9403-203239483F0B}" destId="{96C575B9-448E-45BC-9DD7-44F931B320D0}" srcOrd="0" destOrd="0" presId="urn:microsoft.com/office/officeart/2005/8/layout/list1"/>
    <dgm:cxn modelId="{F29B0EE8-7D45-4DFB-9487-7DCA18A3DB0B}" srcId="{A4E78524-8A0F-4087-B028-DC4F2270DE5A}" destId="{812962EC-DE76-458F-9403-203239483F0B}" srcOrd="0" destOrd="0" parTransId="{C16B1287-0A28-40EE-8526-09116F67FBFD}" sibTransId="{0FD779AD-9521-49A5-A742-317AFB8B21E5}"/>
    <dgm:cxn modelId="{6A354DE8-0853-46DC-A73A-137263F0DD2C}" type="presOf" srcId="{A4E78524-8A0F-4087-B028-DC4F2270DE5A}" destId="{C10FD6D7-CCAC-4D15-B958-A89628EA2160}" srcOrd="0" destOrd="0" presId="urn:microsoft.com/office/officeart/2005/8/layout/list1"/>
    <dgm:cxn modelId="{98946760-3CD4-44B7-8D1B-59D2DBA70763}" type="presParOf" srcId="{C10FD6D7-CCAC-4D15-B958-A89628EA2160}" destId="{640DBFC9-71FE-473B-9F94-A528516D1B6D}" srcOrd="0" destOrd="0" presId="urn:microsoft.com/office/officeart/2005/8/layout/list1"/>
    <dgm:cxn modelId="{D6B13D8D-F68C-4140-80A5-960E8471892A}" type="presParOf" srcId="{640DBFC9-71FE-473B-9F94-A528516D1B6D}" destId="{96C575B9-448E-45BC-9DD7-44F931B320D0}" srcOrd="0" destOrd="0" presId="urn:microsoft.com/office/officeart/2005/8/layout/list1"/>
    <dgm:cxn modelId="{74F26B18-0C45-429E-B771-954AA60D036C}" type="presParOf" srcId="{640DBFC9-71FE-473B-9F94-A528516D1B6D}" destId="{3CDEDB09-50F1-4A5E-B90D-B4311A15C6A3}" srcOrd="1" destOrd="0" presId="urn:microsoft.com/office/officeart/2005/8/layout/list1"/>
    <dgm:cxn modelId="{8249CA04-B5F9-4255-B538-5E84420C79CC}" type="presParOf" srcId="{C10FD6D7-CCAC-4D15-B958-A89628EA2160}" destId="{13147C08-BEDD-4F12-96DF-0F17248A446C}" srcOrd="1" destOrd="0" presId="urn:microsoft.com/office/officeart/2005/8/layout/list1"/>
    <dgm:cxn modelId="{700B35C1-E1E9-4C43-83B2-348DC13AFAC9}" type="presParOf" srcId="{C10FD6D7-CCAC-4D15-B958-A89628EA2160}" destId="{92D6D7E5-2AD8-4159-B049-C2706265086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0BC8660-0789-4378-9FBA-6549638B8066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CL"/>
        </a:p>
      </dgm:t>
    </dgm:pt>
    <dgm:pt modelId="{B47B6AD5-B1C9-458E-B0B0-1C0BB23C136C}">
      <dgm:prSet phldrT="[Texto]"/>
      <dgm:spPr/>
      <dgm:t>
        <a:bodyPr/>
        <a:lstStyle/>
        <a:p>
          <a:r>
            <a:rPr lang="es-MX" b="1" i="0" u="none" dirty="0"/>
            <a:t>Monto del contrato (Miles de dólares)</a:t>
          </a:r>
          <a:endParaRPr lang="es-CL" dirty="0"/>
        </a:p>
      </dgm:t>
    </dgm:pt>
    <dgm:pt modelId="{78E5675E-ECE3-4AA0-A203-CC5932BDB692}" type="parTrans" cxnId="{0B8F834B-2B45-463E-AF21-371A68FA93D3}">
      <dgm:prSet/>
      <dgm:spPr/>
      <dgm:t>
        <a:bodyPr/>
        <a:lstStyle/>
        <a:p>
          <a:endParaRPr lang="es-CL"/>
        </a:p>
      </dgm:t>
    </dgm:pt>
    <dgm:pt modelId="{6015E2FA-9D0F-4D69-B770-772BAE0C3C4C}" type="sibTrans" cxnId="{0B8F834B-2B45-463E-AF21-371A68FA93D3}">
      <dgm:prSet/>
      <dgm:spPr/>
      <dgm:t>
        <a:bodyPr/>
        <a:lstStyle/>
        <a:p>
          <a:endParaRPr lang="es-CL"/>
        </a:p>
      </dgm:t>
    </dgm:pt>
    <dgm:pt modelId="{9C6CB280-7817-477F-AD87-DDBEF486700B}">
      <dgm:prSet/>
      <dgm:spPr/>
      <dgm:t>
        <a:bodyPr/>
        <a:lstStyle/>
        <a:p>
          <a:r>
            <a:rPr lang="es-CL" b="1" i="0" u="none"/>
            <a:t>Criticidad de materiales</a:t>
          </a:r>
          <a:endParaRPr lang="es-CL"/>
        </a:p>
      </dgm:t>
    </dgm:pt>
    <dgm:pt modelId="{25B4B565-0BAE-4379-A6E5-1C192967EC06}" type="parTrans" cxnId="{DDF7FFEE-42E4-41D4-9B63-0EA9367F1FCA}">
      <dgm:prSet/>
      <dgm:spPr/>
      <dgm:t>
        <a:bodyPr/>
        <a:lstStyle/>
        <a:p>
          <a:endParaRPr lang="es-CL"/>
        </a:p>
      </dgm:t>
    </dgm:pt>
    <dgm:pt modelId="{2E160A40-919A-45E0-A7B6-1FA69BAF1CF9}" type="sibTrans" cxnId="{DDF7FFEE-42E4-41D4-9B63-0EA9367F1FCA}">
      <dgm:prSet/>
      <dgm:spPr/>
      <dgm:t>
        <a:bodyPr/>
        <a:lstStyle/>
        <a:p>
          <a:endParaRPr lang="es-CL"/>
        </a:p>
      </dgm:t>
    </dgm:pt>
    <dgm:pt modelId="{3F564189-0AF1-4C5D-9423-8BD9E67D6308}">
      <dgm:prSet/>
      <dgm:spPr/>
      <dgm:t>
        <a:bodyPr/>
        <a:lstStyle/>
        <a:p>
          <a:r>
            <a:rPr lang="es-CL" b="1" i="0" u="none"/>
            <a:t>Tiempo aprovisionamiento de pedido</a:t>
          </a:r>
          <a:endParaRPr lang="es-CL"/>
        </a:p>
      </dgm:t>
    </dgm:pt>
    <dgm:pt modelId="{F07DEA6F-FB63-4F21-9D78-C678E9570285}" type="parTrans" cxnId="{288878E3-FA42-4132-912E-D7215E60A897}">
      <dgm:prSet/>
      <dgm:spPr/>
      <dgm:t>
        <a:bodyPr/>
        <a:lstStyle/>
        <a:p>
          <a:endParaRPr lang="es-CL"/>
        </a:p>
      </dgm:t>
    </dgm:pt>
    <dgm:pt modelId="{2FD9576C-F094-499C-B873-3BBEE6D8554E}" type="sibTrans" cxnId="{288878E3-FA42-4132-912E-D7215E60A897}">
      <dgm:prSet/>
      <dgm:spPr/>
      <dgm:t>
        <a:bodyPr/>
        <a:lstStyle/>
        <a:p>
          <a:endParaRPr lang="es-CL"/>
        </a:p>
      </dgm:t>
    </dgm:pt>
    <dgm:pt modelId="{83ED10D4-2B62-4D32-AFBE-EDCA63D7C1F9}">
      <dgm:prSet/>
      <dgm:spPr/>
      <dgm:t>
        <a:bodyPr/>
        <a:lstStyle/>
        <a:p>
          <a:r>
            <a:rPr lang="es-CL" b="1" i="0" u="none"/>
            <a:t>Consignación</a:t>
          </a:r>
          <a:endParaRPr lang="es-CL"/>
        </a:p>
      </dgm:t>
    </dgm:pt>
    <dgm:pt modelId="{84B4FB71-74F2-4F4E-9BB1-FA02F3E5F6E2}" type="parTrans" cxnId="{778D6C9E-16D6-46A9-8646-13CD1F73491A}">
      <dgm:prSet/>
      <dgm:spPr/>
      <dgm:t>
        <a:bodyPr/>
        <a:lstStyle/>
        <a:p>
          <a:endParaRPr lang="es-CL"/>
        </a:p>
      </dgm:t>
    </dgm:pt>
    <dgm:pt modelId="{CF6140FC-7277-4DD0-9E52-DD37E4676F6F}" type="sibTrans" cxnId="{778D6C9E-16D6-46A9-8646-13CD1F73491A}">
      <dgm:prSet/>
      <dgm:spPr/>
      <dgm:t>
        <a:bodyPr/>
        <a:lstStyle/>
        <a:p>
          <a:endParaRPr lang="es-CL"/>
        </a:p>
      </dgm:t>
    </dgm:pt>
    <dgm:pt modelId="{6F8550B1-983F-4AAC-B7A1-62A23472B3A1}">
      <dgm:prSet/>
      <dgm:spPr/>
      <dgm:t>
        <a:bodyPr/>
        <a:lstStyle/>
        <a:p>
          <a:r>
            <a:rPr lang="es-CL" b="1" i="0" u="none"/>
            <a:t>N° de SKU</a:t>
          </a:r>
          <a:endParaRPr lang="es-CL"/>
        </a:p>
      </dgm:t>
    </dgm:pt>
    <dgm:pt modelId="{62EDEFD4-8F40-4E7F-AF99-38A906110B46}" type="parTrans" cxnId="{90383C94-2A65-48D0-9721-10E5F3DDC362}">
      <dgm:prSet/>
      <dgm:spPr/>
      <dgm:t>
        <a:bodyPr/>
        <a:lstStyle/>
        <a:p>
          <a:endParaRPr lang="es-CL"/>
        </a:p>
      </dgm:t>
    </dgm:pt>
    <dgm:pt modelId="{87214B23-CCA8-40ED-961E-90BDA99F1847}" type="sibTrans" cxnId="{90383C94-2A65-48D0-9721-10E5F3DDC362}">
      <dgm:prSet/>
      <dgm:spPr/>
      <dgm:t>
        <a:bodyPr/>
        <a:lstStyle/>
        <a:p>
          <a:endParaRPr lang="es-CL"/>
        </a:p>
      </dgm:t>
    </dgm:pt>
    <dgm:pt modelId="{E97388B9-138B-4AFE-8112-EE36FA2D5FF4}">
      <dgm:prSet/>
      <dgm:spPr/>
      <dgm:t>
        <a:bodyPr/>
        <a:lstStyle/>
        <a:p>
          <a:r>
            <a:rPr lang="es-MX" b="1" i="0" u="none"/>
            <a:t>N° DE Transacciones de compra (posiciones compradas año)</a:t>
          </a:r>
          <a:endParaRPr lang="es-MX"/>
        </a:p>
      </dgm:t>
    </dgm:pt>
    <dgm:pt modelId="{CD682722-577E-49AD-83B6-5E98ED43DFD2}" type="parTrans" cxnId="{A513B7F1-D475-498D-9CA4-554A139B0262}">
      <dgm:prSet/>
      <dgm:spPr/>
      <dgm:t>
        <a:bodyPr/>
        <a:lstStyle/>
        <a:p>
          <a:endParaRPr lang="es-CL"/>
        </a:p>
      </dgm:t>
    </dgm:pt>
    <dgm:pt modelId="{578EEF2C-CA6C-4613-9BF0-C784B4A43DFC}" type="sibTrans" cxnId="{A513B7F1-D475-498D-9CA4-554A139B0262}">
      <dgm:prSet/>
      <dgm:spPr/>
      <dgm:t>
        <a:bodyPr/>
        <a:lstStyle/>
        <a:p>
          <a:endParaRPr lang="es-CL"/>
        </a:p>
      </dgm:t>
    </dgm:pt>
    <dgm:pt modelId="{5CBD5CA0-74D6-4644-818F-608204A28AC1}">
      <dgm:prSet/>
      <dgm:spPr/>
      <dgm:t>
        <a:bodyPr/>
        <a:lstStyle/>
        <a:p>
          <a:r>
            <a:rPr lang="es-CL" b="1" i="0" u="none"/>
            <a:t>Vigencia del convenio</a:t>
          </a:r>
          <a:endParaRPr lang="es-CL"/>
        </a:p>
      </dgm:t>
    </dgm:pt>
    <dgm:pt modelId="{FF1DA88B-9D01-419A-9C2E-E0E8AF2B38FD}" type="parTrans" cxnId="{98E911E3-1067-4966-A707-E75C79353BFF}">
      <dgm:prSet/>
      <dgm:spPr/>
      <dgm:t>
        <a:bodyPr/>
        <a:lstStyle/>
        <a:p>
          <a:endParaRPr lang="es-CL"/>
        </a:p>
      </dgm:t>
    </dgm:pt>
    <dgm:pt modelId="{62C73D3E-D045-4EE6-9F88-2098DA331BB0}" type="sibTrans" cxnId="{98E911E3-1067-4966-A707-E75C79353BFF}">
      <dgm:prSet/>
      <dgm:spPr/>
      <dgm:t>
        <a:bodyPr/>
        <a:lstStyle/>
        <a:p>
          <a:endParaRPr lang="es-CL"/>
        </a:p>
      </dgm:t>
    </dgm:pt>
    <dgm:pt modelId="{1E74D274-4709-4752-8428-154E3137C371}">
      <dgm:prSet/>
      <dgm:spPr/>
      <dgm:t>
        <a:bodyPr/>
        <a:lstStyle/>
        <a:p>
          <a:r>
            <a:rPr lang="es-CL" b="1" i="0" u="none"/>
            <a:t>Reajustabilidad de precios</a:t>
          </a:r>
          <a:endParaRPr lang="es-CL"/>
        </a:p>
      </dgm:t>
    </dgm:pt>
    <dgm:pt modelId="{EB8A9036-AC3B-413E-BB00-7C711D754FBF}" type="parTrans" cxnId="{23213E2D-61A8-4470-930F-5BFDA6B84B3D}">
      <dgm:prSet/>
      <dgm:spPr/>
      <dgm:t>
        <a:bodyPr/>
        <a:lstStyle/>
        <a:p>
          <a:endParaRPr lang="es-CL"/>
        </a:p>
      </dgm:t>
    </dgm:pt>
    <dgm:pt modelId="{CA21F474-FE77-470E-B492-944C98F96C36}" type="sibTrans" cxnId="{23213E2D-61A8-4470-930F-5BFDA6B84B3D}">
      <dgm:prSet/>
      <dgm:spPr/>
      <dgm:t>
        <a:bodyPr/>
        <a:lstStyle/>
        <a:p>
          <a:endParaRPr lang="es-CL"/>
        </a:p>
      </dgm:t>
    </dgm:pt>
    <dgm:pt modelId="{379F2F9F-4512-4DA7-B043-AC2303D53CE3}">
      <dgm:prSet/>
      <dgm:spPr/>
      <dgm:t>
        <a:bodyPr/>
        <a:lstStyle/>
        <a:p>
          <a:r>
            <a:rPr lang="es-CL" b="1" i="0" u="none"/>
            <a:t>Multas</a:t>
          </a:r>
          <a:endParaRPr lang="es-CL"/>
        </a:p>
      </dgm:t>
    </dgm:pt>
    <dgm:pt modelId="{50FFAA9A-0422-41D3-9EA4-691801811C82}" type="parTrans" cxnId="{667F2504-1D98-4017-867E-A4C9DD00A4F9}">
      <dgm:prSet/>
      <dgm:spPr/>
      <dgm:t>
        <a:bodyPr/>
        <a:lstStyle/>
        <a:p>
          <a:endParaRPr lang="es-CL"/>
        </a:p>
      </dgm:t>
    </dgm:pt>
    <dgm:pt modelId="{A385379F-57C9-4955-94E9-BFB8217B1708}" type="sibTrans" cxnId="{667F2504-1D98-4017-867E-A4C9DD00A4F9}">
      <dgm:prSet/>
      <dgm:spPr/>
      <dgm:t>
        <a:bodyPr/>
        <a:lstStyle/>
        <a:p>
          <a:endParaRPr lang="es-CL"/>
        </a:p>
      </dgm:t>
    </dgm:pt>
    <dgm:pt modelId="{5C0D5075-FA05-4D56-9618-46AD5EC6C303}">
      <dgm:prSet/>
      <dgm:spPr/>
      <dgm:t>
        <a:bodyPr/>
        <a:lstStyle/>
        <a:p>
          <a:r>
            <a:rPr lang="es-MX" b="1" i="0" u="none"/>
            <a:t>Materiales A y B (% materiales AB / Total materiales del contrato)</a:t>
          </a:r>
          <a:endParaRPr lang="es-MX"/>
        </a:p>
      </dgm:t>
    </dgm:pt>
    <dgm:pt modelId="{6E231546-EEBE-495A-A408-BF5486905770}" type="parTrans" cxnId="{5D8E82C4-8B54-4112-BDC5-48B023215A2E}">
      <dgm:prSet/>
      <dgm:spPr/>
      <dgm:t>
        <a:bodyPr/>
        <a:lstStyle/>
        <a:p>
          <a:endParaRPr lang="es-CL"/>
        </a:p>
      </dgm:t>
    </dgm:pt>
    <dgm:pt modelId="{C9A75BD4-7BBA-4C4B-A448-3BB507EC3308}" type="sibTrans" cxnId="{5D8E82C4-8B54-4112-BDC5-48B023215A2E}">
      <dgm:prSet/>
      <dgm:spPr/>
      <dgm:t>
        <a:bodyPr/>
        <a:lstStyle/>
        <a:p>
          <a:endParaRPr lang="es-CL"/>
        </a:p>
      </dgm:t>
    </dgm:pt>
    <dgm:pt modelId="{26DA7F80-A51C-41C1-91E3-B8DEF8D4A756}">
      <dgm:prSet/>
      <dgm:spPr/>
      <dgm:t>
        <a:bodyPr/>
        <a:lstStyle/>
        <a:p>
          <a:r>
            <a:rPr lang="es-CL" b="1" i="0" u="none"/>
            <a:t>Obsolescencia del material</a:t>
          </a:r>
          <a:endParaRPr lang="es-CL"/>
        </a:p>
      </dgm:t>
    </dgm:pt>
    <dgm:pt modelId="{316CC402-D82A-44A5-B55B-749CC067DDB4}" type="parTrans" cxnId="{B87F9F8E-85A6-40DB-BA0A-14B08E68B9A2}">
      <dgm:prSet/>
      <dgm:spPr/>
      <dgm:t>
        <a:bodyPr/>
        <a:lstStyle/>
        <a:p>
          <a:endParaRPr lang="es-CL"/>
        </a:p>
      </dgm:t>
    </dgm:pt>
    <dgm:pt modelId="{310E2CE1-A381-4AA6-BDD4-5F5ACB88BD80}" type="sibTrans" cxnId="{B87F9F8E-85A6-40DB-BA0A-14B08E68B9A2}">
      <dgm:prSet/>
      <dgm:spPr/>
      <dgm:t>
        <a:bodyPr/>
        <a:lstStyle/>
        <a:p>
          <a:endParaRPr lang="es-CL"/>
        </a:p>
      </dgm:t>
    </dgm:pt>
    <dgm:pt modelId="{9C266E83-EAE1-4E39-8929-65B8B14E57F6}">
      <dgm:prSet/>
      <dgm:spPr/>
      <dgm:t>
        <a:bodyPr/>
        <a:lstStyle/>
        <a:p>
          <a:r>
            <a:rPr lang="es-CL" b="1" i="0" u="none"/>
            <a:t>Logística (cobertura vs lead time)</a:t>
          </a:r>
          <a:endParaRPr lang="es-CL"/>
        </a:p>
      </dgm:t>
    </dgm:pt>
    <dgm:pt modelId="{505A3626-822C-4F74-BE27-F67671DD68B7}" type="parTrans" cxnId="{538073CC-7605-47A7-A7CC-0B0B1D31A333}">
      <dgm:prSet/>
      <dgm:spPr/>
      <dgm:t>
        <a:bodyPr/>
        <a:lstStyle/>
        <a:p>
          <a:endParaRPr lang="es-CL"/>
        </a:p>
      </dgm:t>
    </dgm:pt>
    <dgm:pt modelId="{1D77919A-1836-4939-8581-0069B6E847E7}" type="sibTrans" cxnId="{538073CC-7605-47A7-A7CC-0B0B1D31A333}">
      <dgm:prSet/>
      <dgm:spPr/>
      <dgm:t>
        <a:bodyPr/>
        <a:lstStyle/>
        <a:p>
          <a:endParaRPr lang="es-CL"/>
        </a:p>
      </dgm:t>
    </dgm:pt>
    <dgm:pt modelId="{C02C2A7F-39B4-4744-937C-E1B8F93DDE9A}">
      <dgm:prSet/>
      <dgm:spPr/>
      <dgm:t>
        <a:bodyPr/>
        <a:lstStyle/>
        <a:p>
          <a:r>
            <a:rPr lang="es-CL" b="1" i="0" u="none"/>
            <a:t>Alternativa de SKU</a:t>
          </a:r>
          <a:endParaRPr lang="es-CL"/>
        </a:p>
      </dgm:t>
    </dgm:pt>
    <dgm:pt modelId="{205B2FCD-466F-4255-A44D-F4F375A3B9BA}" type="parTrans" cxnId="{8D26BCBF-BDD6-43D6-8D49-5E8AC120ABF4}">
      <dgm:prSet/>
      <dgm:spPr/>
      <dgm:t>
        <a:bodyPr/>
        <a:lstStyle/>
        <a:p>
          <a:endParaRPr lang="es-CL"/>
        </a:p>
      </dgm:t>
    </dgm:pt>
    <dgm:pt modelId="{8C40D326-97B4-4398-9FD5-4614ACEC9049}" type="sibTrans" cxnId="{8D26BCBF-BDD6-43D6-8D49-5E8AC120ABF4}">
      <dgm:prSet/>
      <dgm:spPr/>
      <dgm:t>
        <a:bodyPr/>
        <a:lstStyle/>
        <a:p>
          <a:endParaRPr lang="es-CL"/>
        </a:p>
      </dgm:t>
    </dgm:pt>
    <dgm:pt modelId="{6B493828-2D7A-4D43-B4C5-5415D625BA6E}">
      <dgm:prSet/>
      <dgm:spPr/>
      <dgm:t>
        <a:bodyPr/>
        <a:lstStyle/>
        <a:p>
          <a:r>
            <a:rPr lang="es-CL" b="1" i="0" u="none"/>
            <a:t>Tratamiento de residuos</a:t>
          </a:r>
          <a:endParaRPr lang="es-CL"/>
        </a:p>
      </dgm:t>
    </dgm:pt>
    <dgm:pt modelId="{2E5FDD1F-01A5-4EB0-91E0-44E516EFD835}" type="parTrans" cxnId="{7FC962B8-16AA-4094-92B7-EB186CB2710E}">
      <dgm:prSet/>
      <dgm:spPr/>
      <dgm:t>
        <a:bodyPr/>
        <a:lstStyle/>
        <a:p>
          <a:endParaRPr lang="es-CL"/>
        </a:p>
      </dgm:t>
    </dgm:pt>
    <dgm:pt modelId="{2C98E7B1-5E6A-4F0E-9ECA-589FACDD30BB}" type="sibTrans" cxnId="{7FC962B8-16AA-4094-92B7-EB186CB2710E}">
      <dgm:prSet/>
      <dgm:spPr/>
      <dgm:t>
        <a:bodyPr/>
        <a:lstStyle/>
        <a:p>
          <a:endParaRPr lang="es-CL"/>
        </a:p>
      </dgm:t>
    </dgm:pt>
    <dgm:pt modelId="{408CCCB8-B7A4-4757-B1DD-F0A90B2B4E91}">
      <dgm:prSet/>
      <dgm:spPr/>
      <dgm:t>
        <a:bodyPr/>
        <a:lstStyle/>
        <a:p>
          <a:r>
            <a:rPr lang="es-CL" b="1" i="0" u="none"/>
            <a:t>Rebate</a:t>
          </a:r>
          <a:endParaRPr lang="es-CL"/>
        </a:p>
      </dgm:t>
    </dgm:pt>
    <dgm:pt modelId="{36D15F6C-DAE4-4279-99C8-05D219386274}" type="parTrans" cxnId="{2C6ACC10-1C43-4077-B4D5-BF885DEECB89}">
      <dgm:prSet/>
      <dgm:spPr/>
      <dgm:t>
        <a:bodyPr/>
        <a:lstStyle/>
        <a:p>
          <a:endParaRPr lang="es-CL"/>
        </a:p>
      </dgm:t>
    </dgm:pt>
    <dgm:pt modelId="{3CE55576-1FA2-4FE9-8A8F-A4167C887133}" type="sibTrans" cxnId="{2C6ACC10-1C43-4077-B4D5-BF885DEECB89}">
      <dgm:prSet/>
      <dgm:spPr/>
      <dgm:t>
        <a:bodyPr/>
        <a:lstStyle/>
        <a:p>
          <a:endParaRPr lang="es-CL"/>
        </a:p>
      </dgm:t>
    </dgm:pt>
    <dgm:pt modelId="{D368622A-46E2-492D-8280-C96320CE6AE4}">
      <dgm:prSet/>
      <dgm:spPr/>
      <dgm:t>
        <a:bodyPr/>
        <a:lstStyle/>
        <a:p>
          <a:r>
            <a:rPr lang="es-CL" b="1" i="0" u="none"/>
            <a:t>Vigencia del producto</a:t>
          </a:r>
          <a:endParaRPr lang="es-CL"/>
        </a:p>
      </dgm:t>
    </dgm:pt>
    <dgm:pt modelId="{7417E63B-3856-4B21-AB7C-00A582A2AD1A}" type="parTrans" cxnId="{1150DFB8-DAA6-4A6D-874C-46CA0C798A37}">
      <dgm:prSet/>
      <dgm:spPr/>
      <dgm:t>
        <a:bodyPr/>
        <a:lstStyle/>
        <a:p>
          <a:endParaRPr lang="es-CL"/>
        </a:p>
      </dgm:t>
    </dgm:pt>
    <dgm:pt modelId="{B1171303-6AC0-4364-B25E-26ECCB97D356}" type="sibTrans" cxnId="{1150DFB8-DAA6-4A6D-874C-46CA0C798A37}">
      <dgm:prSet/>
      <dgm:spPr/>
      <dgm:t>
        <a:bodyPr/>
        <a:lstStyle/>
        <a:p>
          <a:endParaRPr lang="es-CL"/>
        </a:p>
      </dgm:t>
    </dgm:pt>
    <dgm:pt modelId="{AE090F48-817B-426E-AB42-9F334D76F26B}">
      <dgm:prSet/>
      <dgm:spPr/>
      <dgm:t>
        <a:bodyPr/>
        <a:lstStyle/>
        <a:p>
          <a:r>
            <a:rPr lang="es-MX" b="1" i="0" u="none"/>
            <a:t>Garantía performance producto (Rendimiento del producto)</a:t>
          </a:r>
          <a:endParaRPr lang="es-MX"/>
        </a:p>
      </dgm:t>
    </dgm:pt>
    <dgm:pt modelId="{607E7FEA-1C73-4287-8EA4-05F5D5581DFC}" type="parTrans" cxnId="{824F99A6-8935-4BC4-8B6B-86D94DEFF49B}">
      <dgm:prSet/>
      <dgm:spPr/>
      <dgm:t>
        <a:bodyPr/>
        <a:lstStyle/>
        <a:p>
          <a:endParaRPr lang="es-CL"/>
        </a:p>
      </dgm:t>
    </dgm:pt>
    <dgm:pt modelId="{6446B291-2DF6-4ADC-B907-D223366078EA}" type="sibTrans" cxnId="{824F99A6-8935-4BC4-8B6B-86D94DEFF49B}">
      <dgm:prSet/>
      <dgm:spPr/>
      <dgm:t>
        <a:bodyPr/>
        <a:lstStyle/>
        <a:p>
          <a:endParaRPr lang="es-CL"/>
        </a:p>
      </dgm:t>
    </dgm:pt>
    <dgm:pt modelId="{42416ADF-6BB8-4144-8C33-401787D945AB}">
      <dgm:prSet/>
      <dgm:spPr/>
      <dgm:t>
        <a:bodyPr/>
        <a:lstStyle/>
        <a:p>
          <a:r>
            <a:rPr lang="es-CL" b="1" i="0" u="none"/>
            <a:t>Servicios asociados</a:t>
          </a:r>
          <a:endParaRPr lang="es-CL"/>
        </a:p>
      </dgm:t>
    </dgm:pt>
    <dgm:pt modelId="{52ACCA2D-47A8-4CDC-B720-BCCE415778FE}" type="parTrans" cxnId="{917B1FDA-31D8-45D4-AE78-3692A1FCF83C}">
      <dgm:prSet/>
      <dgm:spPr/>
      <dgm:t>
        <a:bodyPr/>
        <a:lstStyle/>
        <a:p>
          <a:endParaRPr lang="es-CL"/>
        </a:p>
      </dgm:t>
    </dgm:pt>
    <dgm:pt modelId="{5D0EB9F1-1CBF-4702-8C83-4E0DEDA92983}" type="sibTrans" cxnId="{917B1FDA-31D8-45D4-AE78-3692A1FCF83C}">
      <dgm:prSet/>
      <dgm:spPr/>
      <dgm:t>
        <a:bodyPr/>
        <a:lstStyle/>
        <a:p>
          <a:endParaRPr lang="es-CL"/>
        </a:p>
      </dgm:t>
    </dgm:pt>
    <dgm:pt modelId="{43D0DD09-DD16-42BA-8A4B-C59D2080C01C}" type="pres">
      <dgm:prSet presAssocID="{40BC8660-0789-4378-9FBA-6549638B8066}" presName="diagram" presStyleCnt="0">
        <dgm:presLayoutVars>
          <dgm:dir/>
          <dgm:resizeHandles val="exact"/>
        </dgm:presLayoutVars>
      </dgm:prSet>
      <dgm:spPr/>
    </dgm:pt>
    <dgm:pt modelId="{1DCCAA93-C9F3-4998-994A-2C7CB0B41F75}" type="pres">
      <dgm:prSet presAssocID="{B47B6AD5-B1C9-458E-B0B0-1C0BB23C136C}" presName="node" presStyleLbl="node1" presStyleIdx="0" presStyleCnt="18">
        <dgm:presLayoutVars>
          <dgm:bulletEnabled val="1"/>
        </dgm:presLayoutVars>
      </dgm:prSet>
      <dgm:spPr/>
    </dgm:pt>
    <dgm:pt modelId="{C934E129-5E12-46AF-81E2-79766A485BF0}" type="pres">
      <dgm:prSet presAssocID="{6015E2FA-9D0F-4D69-B770-772BAE0C3C4C}" presName="sibTrans" presStyleCnt="0"/>
      <dgm:spPr/>
    </dgm:pt>
    <dgm:pt modelId="{5153C473-0832-44A9-8169-D22BE0B07B48}" type="pres">
      <dgm:prSet presAssocID="{9C6CB280-7817-477F-AD87-DDBEF486700B}" presName="node" presStyleLbl="node1" presStyleIdx="1" presStyleCnt="18">
        <dgm:presLayoutVars>
          <dgm:bulletEnabled val="1"/>
        </dgm:presLayoutVars>
      </dgm:prSet>
      <dgm:spPr/>
    </dgm:pt>
    <dgm:pt modelId="{94EE3FB1-5F2E-4003-A1CE-CAF8B4D92D73}" type="pres">
      <dgm:prSet presAssocID="{2E160A40-919A-45E0-A7B6-1FA69BAF1CF9}" presName="sibTrans" presStyleCnt="0"/>
      <dgm:spPr/>
    </dgm:pt>
    <dgm:pt modelId="{1C5B99DA-A4A8-43DF-8C0C-30668C0C1480}" type="pres">
      <dgm:prSet presAssocID="{3F564189-0AF1-4C5D-9423-8BD9E67D6308}" presName="node" presStyleLbl="node1" presStyleIdx="2" presStyleCnt="18">
        <dgm:presLayoutVars>
          <dgm:bulletEnabled val="1"/>
        </dgm:presLayoutVars>
      </dgm:prSet>
      <dgm:spPr/>
    </dgm:pt>
    <dgm:pt modelId="{757BE69E-E257-4958-8BA6-5A3C8A4B67AD}" type="pres">
      <dgm:prSet presAssocID="{2FD9576C-F094-499C-B873-3BBEE6D8554E}" presName="sibTrans" presStyleCnt="0"/>
      <dgm:spPr/>
    </dgm:pt>
    <dgm:pt modelId="{FE40A61E-CF49-4906-B7D9-B2144AD2D013}" type="pres">
      <dgm:prSet presAssocID="{83ED10D4-2B62-4D32-AFBE-EDCA63D7C1F9}" presName="node" presStyleLbl="node1" presStyleIdx="3" presStyleCnt="18">
        <dgm:presLayoutVars>
          <dgm:bulletEnabled val="1"/>
        </dgm:presLayoutVars>
      </dgm:prSet>
      <dgm:spPr/>
    </dgm:pt>
    <dgm:pt modelId="{2CFA2CFD-D473-42BC-9492-AB9B9729EB21}" type="pres">
      <dgm:prSet presAssocID="{CF6140FC-7277-4DD0-9E52-DD37E4676F6F}" presName="sibTrans" presStyleCnt="0"/>
      <dgm:spPr/>
    </dgm:pt>
    <dgm:pt modelId="{3267903F-622A-447F-BE8F-1FA473F1DC09}" type="pres">
      <dgm:prSet presAssocID="{6F8550B1-983F-4AAC-B7A1-62A23472B3A1}" presName="node" presStyleLbl="node1" presStyleIdx="4" presStyleCnt="18">
        <dgm:presLayoutVars>
          <dgm:bulletEnabled val="1"/>
        </dgm:presLayoutVars>
      </dgm:prSet>
      <dgm:spPr/>
    </dgm:pt>
    <dgm:pt modelId="{A1A160CF-38CA-4478-92C3-951CEF940AE5}" type="pres">
      <dgm:prSet presAssocID="{87214B23-CCA8-40ED-961E-90BDA99F1847}" presName="sibTrans" presStyleCnt="0"/>
      <dgm:spPr/>
    </dgm:pt>
    <dgm:pt modelId="{7EFFE053-957C-4D56-A873-F69A69B87A65}" type="pres">
      <dgm:prSet presAssocID="{E97388B9-138B-4AFE-8112-EE36FA2D5FF4}" presName="node" presStyleLbl="node1" presStyleIdx="5" presStyleCnt="18">
        <dgm:presLayoutVars>
          <dgm:bulletEnabled val="1"/>
        </dgm:presLayoutVars>
      </dgm:prSet>
      <dgm:spPr/>
    </dgm:pt>
    <dgm:pt modelId="{1D5109B6-1287-4AC8-9651-99970F99AB35}" type="pres">
      <dgm:prSet presAssocID="{578EEF2C-CA6C-4613-9BF0-C784B4A43DFC}" presName="sibTrans" presStyleCnt="0"/>
      <dgm:spPr/>
    </dgm:pt>
    <dgm:pt modelId="{F3F82CB6-52A0-4FCA-9828-DE841049EF19}" type="pres">
      <dgm:prSet presAssocID="{5CBD5CA0-74D6-4644-818F-608204A28AC1}" presName="node" presStyleLbl="node1" presStyleIdx="6" presStyleCnt="18">
        <dgm:presLayoutVars>
          <dgm:bulletEnabled val="1"/>
        </dgm:presLayoutVars>
      </dgm:prSet>
      <dgm:spPr/>
    </dgm:pt>
    <dgm:pt modelId="{9D47E73A-911B-4D37-A05D-F4A1E45D1E31}" type="pres">
      <dgm:prSet presAssocID="{62C73D3E-D045-4EE6-9F88-2098DA331BB0}" presName="sibTrans" presStyleCnt="0"/>
      <dgm:spPr/>
    </dgm:pt>
    <dgm:pt modelId="{8E6E9E06-AC82-4ABB-A6BA-F5970537D9DF}" type="pres">
      <dgm:prSet presAssocID="{1E74D274-4709-4752-8428-154E3137C371}" presName="node" presStyleLbl="node1" presStyleIdx="7" presStyleCnt="18">
        <dgm:presLayoutVars>
          <dgm:bulletEnabled val="1"/>
        </dgm:presLayoutVars>
      </dgm:prSet>
      <dgm:spPr/>
    </dgm:pt>
    <dgm:pt modelId="{2F5F5FD2-BBB7-4B56-90AF-5B170F3817A1}" type="pres">
      <dgm:prSet presAssocID="{CA21F474-FE77-470E-B492-944C98F96C36}" presName="sibTrans" presStyleCnt="0"/>
      <dgm:spPr/>
    </dgm:pt>
    <dgm:pt modelId="{FB316E20-1E65-4BCD-AE30-391CC01BAFBC}" type="pres">
      <dgm:prSet presAssocID="{379F2F9F-4512-4DA7-B043-AC2303D53CE3}" presName="node" presStyleLbl="node1" presStyleIdx="8" presStyleCnt="18">
        <dgm:presLayoutVars>
          <dgm:bulletEnabled val="1"/>
        </dgm:presLayoutVars>
      </dgm:prSet>
      <dgm:spPr/>
    </dgm:pt>
    <dgm:pt modelId="{8511FDDE-42D3-4DD5-BABF-1C8562A6D22C}" type="pres">
      <dgm:prSet presAssocID="{A385379F-57C9-4955-94E9-BFB8217B1708}" presName="sibTrans" presStyleCnt="0"/>
      <dgm:spPr/>
    </dgm:pt>
    <dgm:pt modelId="{0E985041-4F59-4140-B025-0879D461A32C}" type="pres">
      <dgm:prSet presAssocID="{5C0D5075-FA05-4D56-9618-46AD5EC6C303}" presName="node" presStyleLbl="node1" presStyleIdx="9" presStyleCnt="18">
        <dgm:presLayoutVars>
          <dgm:bulletEnabled val="1"/>
        </dgm:presLayoutVars>
      </dgm:prSet>
      <dgm:spPr/>
    </dgm:pt>
    <dgm:pt modelId="{40B6EC99-5E5B-426C-AC84-92C4E175453B}" type="pres">
      <dgm:prSet presAssocID="{C9A75BD4-7BBA-4C4B-A448-3BB507EC3308}" presName="sibTrans" presStyleCnt="0"/>
      <dgm:spPr/>
    </dgm:pt>
    <dgm:pt modelId="{68FAF1C7-9F5F-42A2-BFD8-47810A392943}" type="pres">
      <dgm:prSet presAssocID="{26DA7F80-A51C-41C1-91E3-B8DEF8D4A756}" presName="node" presStyleLbl="node1" presStyleIdx="10" presStyleCnt="18">
        <dgm:presLayoutVars>
          <dgm:bulletEnabled val="1"/>
        </dgm:presLayoutVars>
      </dgm:prSet>
      <dgm:spPr/>
    </dgm:pt>
    <dgm:pt modelId="{65CD364C-442C-44C3-8EBC-851DAD5839C7}" type="pres">
      <dgm:prSet presAssocID="{310E2CE1-A381-4AA6-BDD4-5F5ACB88BD80}" presName="sibTrans" presStyleCnt="0"/>
      <dgm:spPr/>
    </dgm:pt>
    <dgm:pt modelId="{4C329FC7-CBC3-4C8A-BA2F-270566BD9E4C}" type="pres">
      <dgm:prSet presAssocID="{9C266E83-EAE1-4E39-8929-65B8B14E57F6}" presName="node" presStyleLbl="node1" presStyleIdx="11" presStyleCnt="18">
        <dgm:presLayoutVars>
          <dgm:bulletEnabled val="1"/>
        </dgm:presLayoutVars>
      </dgm:prSet>
      <dgm:spPr/>
    </dgm:pt>
    <dgm:pt modelId="{C273570C-2C80-4357-AB38-207A35CECEDB}" type="pres">
      <dgm:prSet presAssocID="{1D77919A-1836-4939-8581-0069B6E847E7}" presName="sibTrans" presStyleCnt="0"/>
      <dgm:spPr/>
    </dgm:pt>
    <dgm:pt modelId="{88A7E8C3-7AEB-4EA8-A2ED-3A0C28906ADF}" type="pres">
      <dgm:prSet presAssocID="{C02C2A7F-39B4-4744-937C-E1B8F93DDE9A}" presName="node" presStyleLbl="node1" presStyleIdx="12" presStyleCnt="18">
        <dgm:presLayoutVars>
          <dgm:bulletEnabled val="1"/>
        </dgm:presLayoutVars>
      </dgm:prSet>
      <dgm:spPr/>
    </dgm:pt>
    <dgm:pt modelId="{2C1BDEF0-9F4F-4105-9008-F44ECAF526D1}" type="pres">
      <dgm:prSet presAssocID="{8C40D326-97B4-4398-9FD5-4614ACEC9049}" presName="sibTrans" presStyleCnt="0"/>
      <dgm:spPr/>
    </dgm:pt>
    <dgm:pt modelId="{215A166F-368B-4E9F-B4CA-1F0AE33AC41E}" type="pres">
      <dgm:prSet presAssocID="{6B493828-2D7A-4D43-B4C5-5415D625BA6E}" presName="node" presStyleLbl="node1" presStyleIdx="13" presStyleCnt="18">
        <dgm:presLayoutVars>
          <dgm:bulletEnabled val="1"/>
        </dgm:presLayoutVars>
      </dgm:prSet>
      <dgm:spPr/>
    </dgm:pt>
    <dgm:pt modelId="{522A57B4-4BCA-44BA-BE54-C91DD9136B5B}" type="pres">
      <dgm:prSet presAssocID="{2C98E7B1-5E6A-4F0E-9ECA-589FACDD30BB}" presName="sibTrans" presStyleCnt="0"/>
      <dgm:spPr/>
    </dgm:pt>
    <dgm:pt modelId="{9523A6CD-CBC7-41D7-BA28-4B264EE0F91B}" type="pres">
      <dgm:prSet presAssocID="{408CCCB8-B7A4-4757-B1DD-F0A90B2B4E91}" presName="node" presStyleLbl="node1" presStyleIdx="14" presStyleCnt="18">
        <dgm:presLayoutVars>
          <dgm:bulletEnabled val="1"/>
        </dgm:presLayoutVars>
      </dgm:prSet>
      <dgm:spPr/>
    </dgm:pt>
    <dgm:pt modelId="{4FE3270F-2FD2-4B21-8C6D-CE700D7F7F67}" type="pres">
      <dgm:prSet presAssocID="{3CE55576-1FA2-4FE9-8A8F-A4167C887133}" presName="sibTrans" presStyleCnt="0"/>
      <dgm:spPr/>
    </dgm:pt>
    <dgm:pt modelId="{C919ECBF-1636-4469-BEC3-EBFB41D91D7E}" type="pres">
      <dgm:prSet presAssocID="{D368622A-46E2-492D-8280-C96320CE6AE4}" presName="node" presStyleLbl="node1" presStyleIdx="15" presStyleCnt="18">
        <dgm:presLayoutVars>
          <dgm:bulletEnabled val="1"/>
        </dgm:presLayoutVars>
      </dgm:prSet>
      <dgm:spPr/>
    </dgm:pt>
    <dgm:pt modelId="{F14D2E73-B176-4A8D-A0D6-6B35C3171CFC}" type="pres">
      <dgm:prSet presAssocID="{B1171303-6AC0-4364-B25E-26ECCB97D356}" presName="sibTrans" presStyleCnt="0"/>
      <dgm:spPr/>
    </dgm:pt>
    <dgm:pt modelId="{D6BE75BB-94AC-4A5B-8439-1E4515C08F7F}" type="pres">
      <dgm:prSet presAssocID="{AE090F48-817B-426E-AB42-9F334D76F26B}" presName="node" presStyleLbl="node1" presStyleIdx="16" presStyleCnt="18">
        <dgm:presLayoutVars>
          <dgm:bulletEnabled val="1"/>
        </dgm:presLayoutVars>
      </dgm:prSet>
      <dgm:spPr/>
    </dgm:pt>
    <dgm:pt modelId="{8F18ECBF-2BB7-4F91-9B3A-FDDCC9CEDC7A}" type="pres">
      <dgm:prSet presAssocID="{6446B291-2DF6-4ADC-B907-D223366078EA}" presName="sibTrans" presStyleCnt="0"/>
      <dgm:spPr/>
    </dgm:pt>
    <dgm:pt modelId="{B71337B2-7E9F-4804-8514-4B387248427C}" type="pres">
      <dgm:prSet presAssocID="{42416ADF-6BB8-4144-8C33-401787D945AB}" presName="node" presStyleLbl="node1" presStyleIdx="17" presStyleCnt="18">
        <dgm:presLayoutVars>
          <dgm:bulletEnabled val="1"/>
        </dgm:presLayoutVars>
      </dgm:prSet>
      <dgm:spPr/>
    </dgm:pt>
  </dgm:ptLst>
  <dgm:cxnLst>
    <dgm:cxn modelId="{667F2504-1D98-4017-867E-A4C9DD00A4F9}" srcId="{40BC8660-0789-4378-9FBA-6549638B8066}" destId="{379F2F9F-4512-4DA7-B043-AC2303D53CE3}" srcOrd="8" destOrd="0" parTransId="{50FFAA9A-0422-41D3-9EA4-691801811C82}" sibTransId="{A385379F-57C9-4955-94E9-BFB8217B1708}"/>
    <dgm:cxn modelId="{734E5507-0D63-4623-8EAD-EB805B225DD7}" type="presOf" srcId="{9C266E83-EAE1-4E39-8929-65B8B14E57F6}" destId="{4C329FC7-CBC3-4C8A-BA2F-270566BD9E4C}" srcOrd="0" destOrd="0" presId="urn:microsoft.com/office/officeart/2005/8/layout/default"/>
    <dgm:cxn modelId="{4EFAE608-25DB-43A1-999B-88F847D00705}" type="presOf" srcId="{26DA7F80-A51C-41C1-91E3-B8DEF8D4A756}" destId="{68FAF1C7-9F5F-42A2-BFD8-47810A392943}" srcOrd="0" destOrd="0" presId="urn:microsoft.com/office/officeart/2005/8/layout/default"/>
    <dgm:cxn modelId="{3CE3C00A-015C-466A-B71D-4EC0EA1FE87B}" type="presOf" srcId="{6B493828-2D7A-4D43-B4C5-5415D625BA6E}" destId="{215A166F-368B-4E9F-B4CA-1F0AE33AC41E}" srcOrd="0" destOrd="0" presId="urn:microsoft.com/office/officeart/2005/8/layout/default"/>
    <dgm:cxn modelId="{2C6ACC10-1C43-4077-B4D5-BF885DEECB89}" srcId="{40BC8660-0789-4378-9FBA-6549638B8066}" destId="{408CCCB8-B7A4-4757-B1DD-F0A90B2B4E91}" srcOrd="14" destOrd="0" parTransId="{36D15F6C-DAE4-4279-99C8-05D219386274}" sibTransId="{3CE55576-1FA2-4FE9-8A8F-A4167C887133}"/>
    <dgm:cxn modelId="{3C0FCE2A-B50E-4098-B655-81054C49331E}" type="presOf" srcId="{5C0D5075-FA05-4D56-9618-46AD5EC6C303}" destId="{0E985041-4F59-4140-B025-0879D461A32C}" srcOrd="0" destOrd="0" presId="urn:microsoft.com/office/officeart/2005/8/layout/default"/>
    <dgm:cxn modelId="{23213E2D-61A8-4470-930F-5BFDA6B84B3D}" srcId="{40BC8660-0789-4378-9FBA-6549638B8066}" destId="{1E74D274-4709-4752-8428-154E3137C371}" srcOrd="7" destOrd="0" parTransId="{EB8A9036-AC3B-413E-BB00-7C711D754FBF}" sibTransId="{CA21F474-FE77-470E-B492-944C98F96C36}"/>
    <dgm:cxn modelId="{B2E4903A-8029-46CD-9EE6-C5AAF2B0F53C}" type="presOf" srcId="{83ED10D4-2B62-4D32-AFBE-EDCA63D7C1F9}" destId="{FE40A61E-CF49-4906-B7D9-B2144AD2D013}" srcOrd="0" destOrd="0" presId="urn:microsoft.com/office/officeart/2005/8/layout/default"/>
    <dgm:cxn modelId="{25E99E3D-726F-4BC6-814A-F01E7B16D55E}" type="presOf" srcId="{408CCCB8-B7A4-4757-B1DD-F0A90B2B4E91}" destId="{9523A6CD-CBC7-41D7-BA28-4B264EE0F91B}" srcOrd="0" destOrd="0" presId="urn:microsoft.com/office/officeart/2005/8/layout/default"/>
    <dgm:cxn modelId="{9DAFC45F-05A2-4D6F-AE05-8E3FB5C8FBF4}" type="presOf" srcId="{B47B6AD5-B1C9-458E-B0B0-1C0BB23C136C}" destId="{1DCCAA93-C9F3-4998-994A-2C7CB0B41F75}" srcOrd="0" destOrd="0" presId="urn:microsoft.com/office/officeart/2005/8/layout/default"/>
    <dgm:cxn modelId="{62F1B046-AF39-45C2-83CE-803D9661651D}" type="presOf" srcId="{C02C2A7F-39B4-4744-937C-E1B8F93DDE9A}" destId="{88A7E8C3-7AEB-4EA8-A2ED-3A0C28906ADF}" srcOrd="0" destOrd="0" presId="urn:microsoft.com/office/officeart/2005/8/layout/default"/>
    <dgm:cxn modelId="{B5412A69-5D9C-46DB-89E7-C2044CBF6624}" type="presOf" srcId="{D368622A-46E2-492D-8280-C96320CE6AE4}" destId="{C919ECBF-1636-4469-BEC3-EBFB41D91D7E}" srcOrd="0" destOrd="0" presId="urn:microsoft.com/office/officeart/2005/8/layout/default"/>
    <dgm:cxn modelId="{ACD0286B-8FDB-42BC-8D46-A814B3BAFE71}" type="presOf" srcId="{1E74D274-4709-4752-8428-154E3137C371}" destId="{8E6E9E06-AC82-4ABB-A6BA-F5970537D9DF}" srcOrd="0" destOrd="0" presId="urn:microsoft.com/office/officeart/2005/8/layout/default"/>
    <dgm:cxn modelId="{0B8F834B-2B45-463E-AF21-371A68FA93D3}" srcId="{40BC8660-0789-4378-9FBA-6549638B8066}" destId="{B47B6AD5-B1C9-458E-B0B0-1C0BB23C136C}" srcOrd="0" destOrd="0" parTransId="{78E5675E-ECE3-4AA0-A203-CC5932BDB692}" sibTransId="{6015E2FA-9D0F-4D69-B770-772BAE0C3C4C}"/>
    <dgm:cxn modelId="{D3D7434D-D9AB-4663-B73B-FD726F761A12}" type="presOf" srcId="{6F8550B1-983F-4AAC-B7A1-62A23472B3A1}" destId="{3267903F-622A-447F-BE8F-1FA473F1DC09}" srcOrd="0" destOrd="0" presId="urn:microsoft.com/office/officeart/2005/8/layout/default"/>
    <dgm:cxn modelId="{6AD2BB6E-105D-4604-8F69-FF0F165C7A79}" type="presOf" srcId="{E97388B9-138B-4AFE-8112-EE36FA2D5FF4}" destId="{7EFFE053-957C-4D56-A873-F69A69B87A65}" srcOrd="0" destOrd="0" presId="urn:microsoft.com/office/officeart/2005/8/layout/default"/>
    <dgm:cxn modelId="{45874D5A-DC38-4607-8E30-CC7C624F24B6}" type="presOf" srcId="{42416ADF-6BB8-4144-8C33-401787D945AB}" destId="{B71337B2-7E9F-4804-8514-4B387248427C}" srcOrd="0" destOrd="0" presId="urn:microsoft.com/office/officeart/2005/8/layout/default"/>
    <dgm:cxn modelId="{B87F9F8E-85A6-40DB-BA0A-14B08E68B9A2}" srcId="{40BC8660-0789-4378-9FBA-6549638B8066}" destId="{26DA7F80-A51C-41C1-91E3-B8DEF8D4A756}" srcOrd="10" destOrd="0" parTransId="{316CC402-D82A-44A5-B55B-749CC067DDB4}" sibTransId="{310E2CE1-A381-4AA6-BDD4-5F5ACB88BD80}"/>
    <dgm:cxn modelId="{90383C94-2A65-48D0-9721-10E5F3DDC362}" srcId="{40BC8660-0789-4378-9FBA-6549638B8066}" destId="{6F8550B1-983F-4AAC-B7A1-62A23472B3A1}" srcOrd="4" destOrd="0" parTransId="{62EDEFD4-8F40-4E7F-AF99-38A906110B46}" sibTransId="{87214B23-CCA8-40ED-961E-90BDA99F1847}"/>
    <dgm:cxn modelId="{778D6C9E-16D6-46A9-8646-13CD1F73491A}" srcId="{40BC8660-0789-4378-9FBA-6549638B8066}" destId="{83ED10D4-2B62-4D32-AFBE-EDCA63D7C1F9}" srcOrd="3" destOrd="0" parTransId="{84B4FB71-74F2-4F4E-9BB1-FA02F3E5F6E2}" sibTransId="{CF6140FC-7277-4DD0-9E52-DD37E4676F6F}"/>
    <dgm:cxn modelId="{824F99A6-8935-4BC4-8B6B-86D94DEFF49B}" srcId="{40BC8660-0789-4378-9FBA-6549638B8066}" destId="{AE090F48-817B-426E-AB42-9F334D76F26B}" srcOrd="16" destOrd="0" parTransId="{607E7FEA-1C73-4287-8EA4-05F5D5581DFC}" sibTransId="{6446B291-2DF6-4ADC-B907-D223366078EA}"/>
    <dgm:cxn modelId="{7CC294B2-A364-49A3-B124-44FE88F45714}" type="presOf" srcId="{379F2F9F-4512-4DA7-B043-AC2303D53CE3}" destId="{FB316E20-1E65-4BCD-AE30-391CC01BAFBC}" srcOrd="0" destOrd="0" presId="urn:microsoft.com/office/officeart/2005/8/layout/default"/>
    <dgm:cxn modelId="{7FC962B8-16AA-4094-92B7-EB186CB2710E}" srcId="{40BC8660-0789-4378-9FBA-6549638B8066}" destId="{6B493828-2D7A-4D43-B4C5-5415D625BA6E}" srcOrd="13" destOrd="0" parTransId="{2E5FDD1F-01A5-4EB0-91E0-44E516EFD835}" sibTransId="{2C98E7B1-5E6A-4F0E-9ECA-589FACDD30BB}"/>
    <dgm:cxn modelId="{1150DFB8-DAA6-4A6D-874C-46CA0C798A37}" srcId="{40BC8660-0789-4378-9FBA-6549638B8066}" destId="{D368622A-46E2-492D-8280-C96320CE6AE4}" srcOrd="15" destOrd="0" parTransId="{7417E63B-3856-4B21-AB7C-00A582A2AD1A}" sibTransId="{B1171303-6AC0-4364-B25E-26ECCB97D356}"/>
    <dgm:cxn modelId="{8D26BCBF-BDD6-43D6-8D49-5E8AC120ABF4}" srcId="{40BC8660-0789-4378-9FBA-6549638B8066}" destId="{C02C2A7F-39B4-4744-937C-E1B8F93DDE9A}" srcOrd="12" destOrd="0" parTransId="{205B2FCD-466F-4255-A44D-F4F375A3B9BA}" sibTransId="{8C40D326-97B4-4398-9FD5-4614ACEC9049}"/>
    <dgm:cxn modelId="{9B13ECC1-91A3-4433-AA97-A9D768D1212F}" type="presOf" srcId="{3F564189-0AF1-4C5D-9423-8BD9E67D6308}" destId="{1C5B99DA-A4A8-43DF-8C0C-30668C0C1480}" srcOrd="0" destOrd="0" presId="urn:microsoft.com/office/officeart/2005/8/layout/default"/>
    <dgm:cxn modelId="{3130D8C2-010A-4696-AF5C-A5B6A110EE42}" type="presOf" srcId="{40BC8660-0789-4378-9FBA-6549638B8066}" destId="{43D0DD09-DD16-42BA-8A4B-C59D2080C01C}" srcOrd="0" destOrd="0" presId="urn:microsoft.com/office/officeart/2005/8/layout/default"/>
    <dgm:cxn modelId="{5D8E82C4-8B54-4112-BDC5-48B023215A2E}" srcId="{40BC8660-0789-4378-9FBA-6549638B8066}" destId="{5C0D5075-FA05-4D56-9618-46AD5EC6C303}" srcOrd="9" destOrd="0" parTransId="{6E231546-EEBE-495A-A408-BF5486905770}" sibTransId="{C9A75BD4-7BBA-4C4B-A448-3BB507EC3308}"/>
    <dgm:cxn modelId="{538073CC-7605-47A7-A7CC-0B0B1D31A333}" srcId="{40BC8660-0789-4378-9FBA-6549638B8066}" destId="{9C266E83-EAE1-4E39-8929-65B8B14E57F6}" srcOrd="11" destOrd="0" parTransId="{505A3626-822C-4F74-BE27-F67671DD68B7}" sibTransId="{1D77919A-1836-4939-8581-0069B6E847E7}"/>
    <dgm:cxn modelId="{E1347BCF-F273-4DE8-B07E-A59F27503D3F}" type="presOf" srcId="{AE090F48-817B-426E-AB42-9F334D76F26B}" destId="{D6BE75BB-94AC-4A5B-8439-1E4515C08F7F}" srcOrd="0" destOrd="0" presId="urn:microsoft.com/office/officeart/2005/8/layout/default"/>
    <dgm:cxn modelId="{917B1FDA-31D8-45D4-AE78-3692A1FCF83C}" srcId="{40BC8660-0789-4378-9FBA-6549638B8066}" destId="{42416ADF-6BB8-4144-8C33-401787D945AB}" srcOrd="17" destOrd="0" parTransId="{52ACCA2D-47A8-4CDC-B720-BCCE415778FE}" sibTransId="{5D0EB9F1-1CBF-4702-8C83-4E0DEDA92983}"/>
    <dgm:cxn modelId="{98E911E3-1067-4966-A707-E75C79353BFF}" srcId="{40BC8660-0789-4378-9FBA-6549638B8066}" destId="{5CBD5CA0-74D6-4644-818F-608204A28AC1}" srcOrd="6" destOrd="0" parTransId="{FF1DA88B-9D01-419A-9C2E-E0E8AF2B38FD}" sibTransId="{62C73D3E-D045-4EE6-9F88-2098DA331BB0}"/>
    <dgm:cxn modelId="{288878E3-FA42-4132-912E-D7215E60A897}" srcId="{40BC8660-0789-4378-9FBA-6549638B8066}" destId="{3F564189-0AF1-4C5D-9423-8BD9E67D6308}" srcOrd="2" destOrd="0" parTransId="{F07DEA6F-FB63-4F21-9D78-C678E9570285}" sibTransId="{2FD9576C-F094-499C-B873-3BBEE6D8554E}"/>
    <dgm:cxn modelId="{DDF7FFEE-42E4-41D4-9B63-0EA9367F1FCA}" srcId="{40BC8660-0789-4378-9FBA-6549638B8066}" destId="{9C6CB280-7817-477F-AD87-DDBEF486700B}" srcOrd="1" destOrd="0" parTransId="{25B4B565-0BAE-4379-A6E5-1C192967EC06}" sibTransId="{2E160A40-919A-45E0-A7B6-1FA69BAF1CF9}"/>
    <dgm:cxn modelId="{A513B7F1-D475-498D-9CA4-554A139B0262}" srcId="{40BC8660-0789-4378-9FBA-6549638B8066}" destId="{E97388B9-138B-4AFE-8112-EE36FA2D5FF4}" srcOrd="5" destOrd="0" parTransId="{CD682722-577E-49AD-83B6-5E98ED43DFD2}" sibTransId="{578EEF2C-CA6C-4613-9BF0-C784B4A43DFC}"/>
    <dgm:cxn modelId="{1A4342F5-BC7B-4C70-9ADC-A60DE667F83D}" type="presOf" srcId="{5CBD5CA0-74D6-4644-818F-608204A28AC1}" destId="{F3F82CB6-52A0-4FCA-9828-DE841049EF19}" srcOrd="0" destOrd="0" presId="urn:microsoft.com/office/officeart/2005/8/layout/default"/>
    <dgm:cxn modelId="{A6A91AFE-B35F-4A60-BA2B-60261B7E2C37}" type="presOf" srcId="{9C6CB280-7817-477F-AD87-DDBEF486700B}" destId="{5153C473-0832-44A9-8169-D22BE0B07B48}" srcOrd="0" destOrd="0" presId="urn:microsoft.com/office/officeart/2005/8/layout/default"/>
    <dgm:cxn modelId="{95C838EC-B9E7-4AA2-90E8-1D8031E49F89}" type="presParOf" srcId="{43D0DD09-DD16-42BA-8A4B-C59D2080C01C}" destId="{1DCCAA93-C9F3-4998-994A-2C7CB0B41F75}" srcOrd="0" destOrd="0" presId="urn:microsoft.com/office/officeart/2005/8/layout/default"/>
    <dgm:cxn modelId="{8D956440-C66B-4A45-90CB-1A66B6D40C56}" type="presParOf" srcId="{43D0DD09-DD16-42BA-8A4B-C59D2080C01C}" destId="{C934E129-5E12-46AF-81E2-79766A485BF0}" srcOrd="1" destOrd="0" presId="urn:microsoft.com/office/officeart/2005/8/layout/default"/>
    <dgm:cxn modelId="{87A15030-8B80-40D3-BE0A-9D54FE2A6B71}" type="presParOf" srcId="{43D0DD09-DD16-42BA-8A4B-C59D2080C01C}" destId="{5153C473-0832-44A9-8169-D22BE0B07B48}" srcOrd="2" destOrd="0" presId="urn:microsoft.com/office/officeart/2005/8/layout/default"/>
    <dgm:cxn modelId="{30D130E1-6F26-4395-91CC-D01C32233B5D}" type="presParOf" srcId="{43D0DD09-DD16-42BA-8A4B-C59D2080C01C}" destId="{94EE3FB1-5F2E-4003-A1CE-CAF8B4D92D73}" srcOrd="3" destOrd="0" presId="urn:microsoft.com/office/officeart/2005/8/layout/default"/>
    <dgm:cxn modelId="{9BA48DD3-8104-4E25-AA70-D37B3223512F}" type="presParOf" srcId="{43D0DD09-DD16-42BA-8A4B-C59D2080C01C}" destId="{1C5B99DA-A4A8-43DF-8C0C-30668C0C1480}" srcOrd="4" destOrd="0" presId="urn:microsoft.com/office/officeart/2005/8/layout/default"/>
    <dgm:cxn modelId="{C6612CAF-03E4-4F27-AA3F-1AF7D9E0D5A2}" type="presParOf" srcId="{43D0DD09-DD16-42BA-8A4B-C59D2080C01C}" destId="{757BE69E-E257-4958-8BA6-5A3C8A4B67AD}" srcOrd="5" destOrd="0" presId="urn:microsoft.com/office/officeart/2005/8/layout/default"/>
    <dgm:cxn modelId="{20E1592D-667E-49AB-9F78-0A834E16B5E5}" type="presParOf" srcId="{43D0DD09-DD16-42BA-8A4B-C59D2080C01C}" destId="{FE40A61E-CF49-4906-B7D9-B2144AD2D013}" srcOrd="6" destOrd="0" presId="urn:microsoft.com/office/officeart/2005/8/layout/default"/>
    <dgm:cxn modelId="{8D7CD4BF-4AE4-4535-8157-A09234CA649E}" type="presParOf" srcId="{43D0DD09-DD16-42BA-8A4B-C59D2080C01C}" destId="{2CFA2CFD-D473-42BC-9492-AB9B9729EB21}" srcOrd="7" destOrd="0" presId="urn:microsoft.com/office/officeart/2005/8/layout/default"/>
    <dgm:cxn modelId="{2616EA31-49A3-4425-A5AA-D4142E33A883}" type="presParOf" srcId="{43D0DD09-DD16-42BA-8A4B-C59D2080C01C}" destId="{3267903F-622A-447F-BE8F-1FA473F1DC09}" srcOrd="8" destOrd="0" presId="urn:microsoft.com/office/officeart/2005/8/layout/default"/>
    <dgm:cxn modelId="{F1F1AABF-CB63-4360-9FC9-180CA8EE6B8E}" type="presParOf" srcId="{43D0DD09-DD16-42BA-8A4B-C59D2080C01C}" destId="{A1A160CF-38CA-4478-92C3-951CEF940AE5}" srcOrd="9" destOrd="0" presId="urn:microsoft.com/office/officeart/2005/8/layout/default"/>
    <dgm:cxn modelId="{A4504339-75A6-4978-B9A7-A2AD0F330BF8}" type="presParOf" srcId="{43D0DD09-DD16-42BA-8A4B-C59D2080C01C}" destId="{7EFFE053-957C-4D56-A873-F69A69B87A65}" srcOrd="10" destOrd="0" presId="urn:microsoft.com/office/officeart/2005/8/layout/default"/>
    <dgm:cxn modelId="{4DA0907E-B6A1-41C0-91DA-2927F6C41DDF}" type="presParOf" srcId="{43D0DD09-DD16-42BA-8A4B-C59D2080C01C}" destId="{1D5109B6-1287-4AC8-9651-99970F99AB35}" srcOrd="11" destOrd="0" presId="urn:microsoft.com/office/officeart/2005/8/layout/default"/>
    <dgm:cxn modelId="{19A3C6B1-6802-4788-9912-EDE89597A9F1}" type="presParOf" srcId="{43D0DD09-DD16-42BA-8A4B-C59D2080C01C}" destId="{F3F82CB6-52A0-4FCA-9828-DE841049EF19}" srcOrd="12" destOrd="0" presId="urn:microsoft.com/office/officeart/2005/8/layout/default"/>
    <dgm:cxn modelId="{2A20AF15-1627-4C6C-8C20-79C6BD85B35E}" type="presParOf" srcId="{43D0DD09-DD16-42BA-8A4B-C59D2080C01C}" destId="{9D47E73A-911B-4D37-A05D-F4A1E45D1E31}" srcOrd="13" destOrd="0" presId="urn:microsoft.com/office/officeart/2005/8/layout/default"/>
    <dgm:cxn modelId="{93EC0851-A7AC-4086-85E9-3A1E1918B77C}" type="presParOf" srcId="{43D0DD09-DD16-42BA-8A4B-C59D2080C01C}" destId="{8E6E9E06-AC82-4ABB-A6BA-F5970537D9DF}" srcOrd="14" destOrd="0" presId="urn:microsoft.com/office/officeart/2005/8/layout/default"/>
    <dgm:cxn modelId="{184DB387-3A60-47D0-AAF3-57C4C882B8E1}" type="presParOf" srcId="{43D0DD09-DD16-42BA-8A4B-C59D2080C01C}" destId="{2F5F5FD2-BBB7-4B56-90AF-5B170F3817A1}" srcOrd="15" destOrd="0" presId="urn:microsoft.com/office/officeart/2005/8/layout/default"/>
    <dgm:cxn modelId="{D15CD494-F186-4061-9756-B196501B091C}" type="presParOf" srcId="{43D0DD09-DD16-42BA-8A4B-C59D2080C01C}" destId="{FB316E20-1E65-4BCD-AE30-391CC01BAFBC}" srcOrd="16" destOrd="0" presId="urn:microsoft.com/office/officeart/2005/8/layout/default"/>
    <dgm:cxn modelId="{609147B5-2E7D-431E-8FD2-BCD2F5115781}" type="presParOf" srcId="{43D0DD09-DD16-42BA-8A4B-C59D2080C01C}" destId="{8511FDDE-42D3-4DD5-BABF-1C8562A6D22C}" srcOrd="17" destOrd="0" presId="urn:microsoft.com/office/officeart/2005/8/layout/default"/>
    <dgm:cxn modelId="{C6A21A3D-04EE-4F5B-B5BD-79FC8386B369}" type="presParOf" srcId="{43D0DD09-DD16-42BA-8A4B-C59D2080C01C}" destId="{0E985041-4F59-4140-B025-0879D461A32C}" srcOrd="18" destOrd="0" presId="urn:microsoft.com/office/officeart/2005/8/layout/default"/>
    <dgm:cxn modelId="{630A88E0-3743-4585-B41B-E440A49C034B}" type="presParOf" srcId="{43D0DD09-DD16-42BA-8A4B-C59D2080C01C}" destId="{40B6EC99-5E5B-426C-AC84-92C4E175453B}" srcOrd="19" destOrd="0" presId="urn:microsoft.com/office/officeart/2005/8/layout/default"/>
    <dgm:cxn modelId="{0B102BFD-E470-4289-ABE9-5C8EF17A6D61}" type="presParOf" srcId="{43D0DD09-DD16-42BA-8A4B-C59D2080C01C}" destId="{68FAF1C7-9F5F-42A2-BFD8-47810A392943}" srcOrd="20" destOrd="0" presId="urn:microsoft.com/office/officeart/2005/8/layout/default"/>
    <dgm:cxn modelId="{FF0D2A78-9719-423C-8C2B-8A8734B80FF2}" type="presParOf" srcId="{43D0DD09-DD16-42BA-8A4B-C59D2080C01C}" destId="{65CD364C-442C-44C3-8EBC-851DAD5839C7}" srcOrd="21" destOrd="0" presId="urn:microsoft.com/office/officeart/2005/8/layout/default"/>
    <dgm:cxn modelId="{7FA27BE7-C816-4022-9E54-871B4DE71E24}" type="presParOf" srcId="{43D0DD09-DD16-42BA-8A4B-C59D2080C01C}" destId="{4C329FC7-CBC3-4C8A-BA2F-270566BD9E4C}" srcOrd="22" destOrd="0" presId="urn:microsoft.com/office/officeart/2005/8/layout/default"/>
    <dgm:cxn modelId="{22A48187-65E5-46A9-A811-B0C182E41E9B}" type="presParOf" srcId="{43D0DD09-DD16-42BA-8A4B-C59D2080C01C}" destId="{C273570C-2C80-4357-AB38-207A35CECEDB}" srcOrd="23" destOrd="0" presId="urn:microsoft.com/office/officeart/2005/8/layout/default"/>
    <dgm:cxn modelId="{3F76C516-1658-4106-A87F-FB874384D940}" type="presParOf" srcId="{43D0DD09-DD16-42BA-8A4B-C59D2080C01C}" destId="{88A7E8C3-7AEB-4EA8-A2ED-3A0C28906ADF}" srcOrd="24" destOrd="0" presId="urn:microsoft.com/office/officeart/2005/8/layout/default"/>
    <dgm:cxn modelId="{DB9EF1D9-D3FE-4EDD-BF58-E2B9A0CD45E7}" type="presParOf" srcId="{43D0DD09-DD16-42BA-8A4B-C59D2080C01C}" destId="{2C1BDEF0-9F4F-4105-9008-F44ECAF526D1}" srcOrd="25" destOrd="0" presId="urn:microsoft.com/office/officeart/2005/8/layout/default"/>
    <dgm:cxn modelId="{830B59B9-8B0A-44CD-A351-9D42CC831776}" type="presParOf" srcId="{43D0DD09-DD16-42BA-8A4B-C59D2080C01C}" destId="{215A166F-368B-4E9F-B4CA-1F0AE33AC41E}" srcOrd="26" destOrd="0" presId="urn:microsoft.com/office/officeart/2005/8/layout/default"/>
    <dgm:cxn modelId="{51FAC1BD-1D5C-4B67-B1CA-2919BCDC320E}" type="presParOf" srcId="{43D0DD09-DD16-42BA-8A4B-C59D2080C01C}" destId="{522A57B4-4BCA-44BA-BE54-C91DD9136B5B}" srcOrd="27" destOrd="0" presId="urn:microsoft.com/office/officeart/2005/8/layout/default"/>
    <dgm:cxn modelId="{067D3E16-595A-487C-8349-88126E2610FE}" type="presParOf" srcId="{43D0DD09-DD16-42BA-8A4B-C59D2080C01C}" destId="{9523A6CD-CBC7-41D7-BA28-4B264EE0F91B}" srcOrd="28" destOrd="0" presId="urn:microsoft.com/office/officeart/2005/8/layout/default"/>
    <dgm:cxn modelId="{6F705BBE-0BFB-4FA3-B0FF-072D5C2189AB}" type="presParOf" srcId="{43D0DD09-DD16-42BA-8A4B-C59D2080C01C}" destId="{4FE3270F-2FD2-4B21-8C6D-CE700D7F7F67}" srcOrd="29" destOrd="0" presId="urn:microsoft.com/office/officeart/2005/8/layout/default"/>
    <dgm:cxn modelId="{7822A8E4-A02F-43A4-81B2-768B69DD1F07}" type="presParOf" srcId="{43D0DD09-DD16-42BA-8A4B-C59D2080C01C}" destId="{C919ECBF-1636-4469-BEC3-EBFB41D91D7E}" srcOrd="30" destOrd="0" presId="urn:microsoft.com/office/officeart/2005/8/layout/default"/>
    <dgm:cxn modelId="{9A9BFD1D-DCA3-462E-A94B-CEC774A31D1F}" type="presParOf" srcId="{43D0DD09-DD16-42BA-8A4B-C59D2080C01C}" destId="{F14D2E73-B176-4A8D-A0D6-6B35C3171CFC}" srcOrd="31" destOrd="0" presId="urn:microsoft.com/office/officeart/2005/8/layout/default"/>
    <dgm:cxn modelId="{B3DA6D38-C34C-46A8-884A-D4D15CA1515C}" type="presParOf" srcId="{43D0DD09-DD16-42BA-8A4B-C59D2080C01C}" destId="{D6BE75BB-94AC-4A5B-8439-1E4515C08F7F}" srcOrd="32" destOrd="0" presId="urn:microsoft.com/office/officeart/2005/8/layout/default"/>
    <dgm:cxn modelId="{E1CDAC89-309E-47D7-BBED-2CE91A74BBF0}" type="presParOf" srcId="{43D0DD09-DD16-42BA-8A4B-C59D2080C01C}" destId="{8F18ECBF-2BB7-4F91-9B3A-FDDCC9CEDC7A}" srcOrd="33" destOrd="0" presId="urn:microsoft.com/office/officeart/2005/8/layout/default"/>
    <dgm:cxn modelId="{4D8D6280-C8A3-4108-9DAF-96A847DA06F3}" type="presParOf" srcId="{43D0DD09-DD16-42BA-8A4B-C59D2080C01C}" destId="{B71337B2-7E9F-4804-8514-4B387248427C}" srcOrd="3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E5106A-5901-4A7C-AB70-123DB2CA7CA4}">
      <dsp:nvSpPr>
        <dsp:cNvPr id="0" name=""/>
        <dsp:cNvSpPr/>
      </dsp:nvSpPr>
      <dsp:spPr>
        <a:xfrm rot="5400000">
          <a:off x="5029265" y="-1976856"/>
          <a:ext cx="995549" cy="520192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600" kern="1200" dirty="0"/>
            <a:t>Definir estrategias diferenciadas de Abastecimiento en cada categoría</a:t>
          </a:r>
        </a:p>
      </dsp:txBody>
      <dsp:txXfrm rot="-5400000">
        <a:off x="2926080" y="174928"/>
        <a:ext cx="5153321" cy="898351"/>
      </dsp:txXfrm>
    </dsp:sp>
    <dsp:sp modelId="{BCFBEDD6-1AA4-4269-AA15-F89CE0519AE3}">
      <dsp:nvSpPr>
        <dsp:cNvPr id="0" name=""/>
        <dsp:cNvSpPr/>
      </dsp:nvSpPr>
      <dsp:spPr>
        <a:xfrm>
          <a:off x="0" y="1885"/>
          <a:ext cx="2926080" cy="12444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 dirty="0"/>
            <a:t>Segmentación de Categorías</a:t>
          </a:r>
        </a:p>
      </dsp:txBody>
      <dsp:txXfrm>
        <a:off x="60748" y="62633"/>
        <a:ext cx="2804584" cy="1122940"/>
      </dsp:txXfrm>
    </dsp:sp>
    <dsp:sp modelId="{3EE71A40-F11F-4E67-82DF-CFCDB9876EBB}">
      <dsp:nvSpPr>
        <dsp:cNvPr id="0" name=""/>
        <dsp:cNvSpPr/>
      </dsp:nvSpPr>
      <dsp:spPr>
        <a:xfrm rot="5400000">
          <a:off x="5029265" y="-670197"/>
          <a:ext cx="995549" cy="5201920"/>
        </a:xfrm>
        <a:prstGeom prst="round2Same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600" kern="1200" dirty="0"/>
            <a:t>Definir el desarrollo y la relación establecida con Proveedores </a:t>
          </a:r>
        </a:p>
      </dsp:txBody>
      <dsp:txXfrm rot="-5400000">
        <a:off x="2926080" y="1481587"/>
        <a:ext cx="5153321" cy="898351"/>
      </dsp:txXfrm>
    </dsp:sp>
    <dsp:sp modelId="{1A591116-EB90-40E4-B37F-010364843E4C}">
      <dsp:nvSpPr>
        <dsp:cNvPr id="0" name=""/>
        <dsp:cNvSpPr/>
      </dsp:nvSpPr>
      <dsp:spPr>
        <a:xfrm>
          <a:off x="0" y="1308544"/>
          <a:ext cx="2926080" cy="124443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 dirty="0"/>
            <a:t>Segmentación de Proveedores</a:t>
          </a:r>
        </a:p>
      </dsp:txBody>
      <dsp:txXfrm>
        <a:off x="60748" y="1369292"/>
        <a:ext cx="2804584" cy="1122940"/>
      </dsp:txXfrm>
    </dsp:sp>
    <dsp:sp modelId="{95DE52DD-D3EF-41E5-A6CC-BFB1BC92844C}">
      <dsp:nvSpPr>
        <dsp:cNvPr id="0" name=""/>
        <dsp:cNvSpPr/>
      </dsp:nvSpPr>
      <dsp:spPr>
        <a:xfrm rot="5400000">
          <a:off x="5029265" y="636461"/>
          <a:ext cx="995549" cy="5201920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600" kern="1200" dirty="0"/>
            <a:t>Definir la estrategia de Administración de Convenios</a:t>
          </a:r>
        </a:p>
      </dsp:txBody>
      <dsp:txXfrm rot="-5400000">
        <a:off x="2926080" y="2788246"/>
        <a:ext cx="5153321" cy="898351"/>
      </dsp:txXfrm>
    </dsp:sp>
    <dsp:sp modelId="{9E8B6D53-0FBA-4490-B5A3-BD8D7093EB91}">
      <dsp:nvSpPr>
        <dsp:cNvPr id="0" name=""/>
        <dsp:cNvSpPr/>
      </dsp:nvSpPr>
      <dsp:spPr>
        <a:xfrm>
          <a:off x="0" y="2615202"/>
          <a:ext cx="2926080" cy="124443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 dirty="0"/>
            <a:t>Segmentación de Contratos</a:t>
          </a:r>
        </a:p>
      </dsp:txBody>
      <dsp:txXfrm>
        <a:off x="60748" y="2675950"/>
        <a:ext cx="2804584" cy="1122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6D7E5-2AD8-4159-B049-C27062650864}">
      <dsp:nvSpPr>
        <dsp:cNvPr id="0" name=""/>
        <dsp:cNvSpPr/>
      </dsp:nvSpPr>
      <dsp:spPr>
        <a:xfrm>
          <a:off x="0" y="862284"/>
          <a:ext cx="528476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EDB09-50F1-4A5E-B90D-B4311A15C6A3}">
      <dsp:nvSpPr>
        <dsp:cNvPr id="0" name=""/>
        <dsp:cNvSpPr/>
      </dsp:nvSpPr>
      <dsp:spPr>
        <a:xfrm>
          <a:off x="264238" y="611364"/>
          <a:ext cx="3699334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826" tIns="0" rIns="13982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Definición de Criterios Segmentación</a:t>
          </a:r>
        </a:p>
      </dsp:txBody>
      <dsp:txXfrm>
        <a:off x="288736" y="635862"/>
        <a:ext cx="3650338" cy="452844"/>
      </dsp:txXfrm>
    </dsp:sp>
    <dsp:sp modelId="{1264457B-FB87-43F7-8135-B0A7781DCE59}">
      <dsp:nvSpPr>
        <dsp:cNvPr id="0" name=""/>
        <dsp:cNvSpPr/>
      </dsp:nvSpPr>
      <dsp:spPr>
        <a:xfrm>
          <a:off x="0" y="1633404"/>
          <a:ext cx="5284763" cy="99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0156" tIns="354076" rIns="410156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700" kern="1200" dirty="0"/>
            <a:t>Impacto Negocio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700" kern="1200" dirty="0"/>
            <a:t>Complejidad de Administración</a:t>
          </a:r>
        </a:p>
      </dsp:txBody>
      <dsp:txXfrm>
        <a:off x="0" y="1633404"/>
        <a:ext cx="5284763" cy="990675"/>
      </dsp:txXfrm>
    </dsp:sp>
    <dsp:sp modelId="{17D87B48-6D3B-461E-9093-5F70DBFD1C11}">
      <dsp:nvSpPr>
        <dsp:cNvPr id="0" name=""/>
        <dsp:cNvSpPr/>
      </dsp:nvSpPr>
      <dsp:spPr>
        <a:xfrm>
          <a:off x="264238" y="1382484"/>
          <a:ext cx="3699334" cy="50184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826" tIns="0" rIns="13982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Identificación de Impacto</a:t>
          </a:r>
        </a:p>
      </dsp:txBody>
      <dsp:txXfrm>
        <a:off x="288736" y="1406982"/>
        <a:ext cx="3650338" cy="452844"/>
      </dsp:txXfrm>
    </dsp:sp>
    <dsp:sp modelId="{11988BA8-A00E-4EBE-9E4E-22CC8899071F}">
      <dsp:nvSpPr>
        <dsp:cNvPr id="0" name=""/>
        <dsp:cNvSpPr/>
      </dsp:nvSpPr>
      <dsp:spPr>
        <a:xfrm>
          <a:off x="0" y="2966799"/>
          <a:ext cx="528476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5E22A-170B-4FF1-8DF6-EAD15B50C4F1}">
      <dsp:nvSpPr>
        <dsp:cNvPr id="0" name=""/>
        <dsp:cNvSpPr/>
      </dsp:nvSpPr>
      <dsp:spPr>
        <a:xfrm>
          <a:off x="264238" y="2715879"/>
          <a:ext cx="3699334" cy="50184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826" tIns="0" rIns="13982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Peso Específico de Criterio</a:t>
          </a:r>
        </a:p>
      </dsp:txBody>
      <dsp:txXfrm>
        <a:off x="288736" y="2740377"/>
        <a:ext cx="3650338" cy="452844"/>
      </dsp:txXfrm>
    </dsp:sp>
    <dsp:sp modelId="{E6E6A28A-D12E-441B-960E-2AFBB452C676}">
      <dsp:nvSpPr>
        <dsp:cNvPr id="0" name=""/>
        <dsp:cNvSpPr/>
      </dsp:nvSpPr>
      <dsp:spPr>
        <a:xfrm>
          <a:off x="0" y="3737919"/>
          <a:ext cx="528476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97A6B-4B4F-441B-BCB0-C8E5010B7B54}">
      <dsp:nvSpPr>
        <dsp:cNvPr id="0" name=""/>
        <dsp:cNvSpPr/>
      </dsp:nvSpPr>
      <dsp:spPr>
        <a:xfrm>
          <a:off x="264238" y="3486999"/>
          <a:ext cx="3699334" cy="5018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826" tIns="0" rIns="13982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 err="1"/>
            <a:t>Scoring</a:t>
          </a:r>
          <a:r>
            <a:rPr lang="es-CL" sz="1700" kern="1200" dirty="0"/>
            <a:t> de Criterios</a:t>
          </a:r>
        </a:p>
      </dsp:txBody>
      <dsp:txXfrm>
        <a:off x="288736" y="3511497"/>
        <a:ext cx="3650338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6D7E5-2AD8-4159-B049-C27062650864}">
      <dsp:nvSpPr>
        <dsp:cNvPr id="0" name=""/>
        <dsp:cNvSpPr/>
      </dsp:nvSpPr>
      <dsp:spPr>
        <a:xfrm>
          <a:off x="0" y="2300101"/>
          <a:ext cx="528476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EDB09-50F1-4A5E-B90D-B4311A15C6A3}">
      <dsp:nvSpPr>
        <dsp:cNvPr id="0" name=""/>
        <dsp:cNvSpPr/>
      </dsp:nvSpPr>
      <dsp:spPr>
        <a:xfrm>
          <a:off x="264238" y="2049181"/>
          <a:ext cx="3699334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826" tIns="0" rIns="13982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Definición de Criterios Segmentación</a:t>
          </a:r>
        </a:p>
      </dsp:txBody>
      <dsp:txXfrm>
        <a:off x="288736" y="2073679"/>
        <a:ext cx="3650338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66D5A-9A7A-4E16-B428-E5E6B984B001}">
      <dsp:nvSpPr>
        <dsp:cNvPr id="0" name=""/>
        <dsp:cNvSpPr/>
      </dsp:nvSpPr>
      <dsp:spPr>
        <a:xfrm>
          <a:off x="2381" y="159014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Monto</a:t>
          </a:r>
        </a:p>
      </dsp:txBody>
      <dsp:txXfrm>
        <a:off x="2381" y="159014"/>
        <a:ext cx="1889124" cy="1133475"/>
      </dsp:txXfrm>
    </dsp:sp>
    <dsp:sp modelId="{A9DFEDDD-41A4-4927-916F-05608DC9A8B4}">
      <dsp:nvSpPr>
        <dsp:cNvPr id="0" name=""/>
        <dsp:cNvSpPr/>
      </dsp:nvSpPr>
      <dsp:spPr>
        <a:xfrm>
          <a:off x="2080418" y="159014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Cantidad de </a:t>
          </a:r>
          <a:r>
            <a:rPr lang="es-CL" sz="2300" kern="1200" dirty="0" err="1"/>
            <a:t>Items</a:t>
          </a:r>
          <a:endParaRPr lang="es-CL" sz="2300" kern="1200" dirty="0"/>
        </a:p>
      </dsp:txBody>
      <dsp:txXfrm>
        <a:off x="2080418" y="159014"/>
        <a:ext cx="1889124" cy="1133475"/>
      </dsp:txXfrm>
    </dsp:sp>
    <dsp:sp modelId="{38B8AD3C-8336-4B4A-85D4-670956DBF656}">
      <dsp:nvSpPr>
        <dsp:cNvPr id="0" name=""/>
        <dsp:cNvSpPr/>
      </dsp:nvSpPr>
      <dsp:spPr>
        <a:xfrm>
          <a:off x="4158456" y="159014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Criticidad</a:t>
          </a:r>
        </a:p>
      </dsp:txBody>
      <dsp:txXfrm>
        <a:off x="4158456" y="159014"/>
        <a:ext cx="1889124" cy="1133475"/>
      </dsp:txXfrm>
    </dsp:sp>
    <dsp:sp modelId="{C3DC6EE8-923F-4AC3-A3CB-2ABF8CE32A33}">
      <dsp:nvSpPr>
        <dsp:cNvPr id="0" name=""/>
        <dsp:cNvSpPr/>
      </dsp:nvSpPr>
      <dsp:spPr>
        <a:xfrm>
          <a:off x="6236493" y="159014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Duración</a:t>
          </a:r>
        </a:p>
      </dsp:txBody>
      <dsp:txXfrm>
        <a:off x="6236493" y="159014"/>
        <a:ext cx="1889124" cy="1133475"/>
      </dsp:txXfrm>
    </dsp:sp>
    <dsp:sp modelId="{39D4B795-9778-4224-A566-E30605CFEB7D}">
      <dsp:nvSpPr>
        <dsp:cNvPr id="0" name=""/>
        <dsp:cNvSpPr/>
      </dsp:nvSpPr>
      <dsp:spPr>
        <a:xfrm>
          <a:off x="2381" y="1481402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Manejo Especial</a:t>
          </a:r>
        </a:p>
      </dsp:txBody>
      <dsp:txXfrm>
        <a:off x="2381" y="1481402"/>
        <a:ext cx="1889124" cy="1133475"/>
      </dsp:txXfrm>
    </dsp:sp>
    <dsp:sp modelId="{909289C6-7AA1-4A43-A947-F47C732FF88F}">
      <dsp:nvSpPr>
        <dsp:cNvPr id="0" name=""/>
        <dsp:cNvSpPr/>
      </dsp:nvSpPr>
      <dsp:spPr>
        <a:xfrm>
          <a:off x="2080418" y="1481402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Lead-Time</a:t>
          </a:r>
        </a:p>
      </dsp:txBody>
      <dsp:txXfrm>
        <a:off x="2080418" y="1481402"/>
        <a:ext cx="1889124" cy="1133475"/>
      </dsp:txXfrm>
    </dsp:sp>
    <dsp:sp modelId="{3D216837-7DF3-4300-9636-A2BB6DC82C3D}">
      <dsp:nvSpPr>
        <dsp:cNvPr id="0" name=""/>
        <dsp:cNvSpPr/>
      </dsp:nvSpPr>
      <dsp:spPr>
        <a:xfrm>
          <a:off x="4158456" y="1481402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Obsolescencia</a:t>
          </a:r>
        </a:p>
      </dsp:txBody>
      <dsp:txXfrm>
        <a:off x="4158456" y="1481402"/>
        <a:ext cx="1889124" cy="1133475"/>
      </dsp:txXfrm>
    </dsp:sp>
    <dsp:sp modelId="{A6F04396-0AB9-45ED-82DA-4E6A57898215}">
      <dsp:nvSpPr>
        <dsp:cNvPr id="0" name=""/>
        <dsp:cNvSpPr/>
      </dsp:nvSpPr>
      <dsp:spPr>
        <a:xfrm>
          <a:off x="6236493" y="1481402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Estacionalidad Consumo</a:t>
          </a:r>
        </a:p>
      </dsp:txBody>
      <dsp:txXfrm>
        <a:off x="6236493" y="1481402"/>
        <a:ext cx="1889124" cy="1133475"/>
      </dsp:txXfrm>
    </dsp:sp>
    <dsp:sp modelId="{F664BAA6-C38A-46DC-83A7-1E505C26CCAB}">
      <dsp:nvSpPr>
        <dsp:cNvPr id="0" name=""/>
        <dsp:cNvSpPr/>
      </dsp:nvSpPr>
      <dsp:spPr>
        <a:xfrm>
          <a:off x="2381" y="2803789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Multas</a:t>
          </a:r>
        </a:p>
      </dsp:txBody>
      <dsp:txXfrm>
        <a:off x="2381" y="2803789"/>
        <a:ext cx="1889124" cy="1133475"/>
      </dsp:txXfrm>
    </dsp:sp>
    <dsp:sp modelId="{0B088318-F858-4DE9-ABC1-9EA708AB50FF}">
      <dsp:nvSpPr>
        <dsp:cNvPr id="0" name=""/>
        <dsp:cNvSpPr/>
      </dsp:nvSpPr>
      <dsp:spPr>
        <a:xfrm>
          <a:off x="2080418" y="2803789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Servicios Asociados</a:t>
          </a:r>
        </a:p>
      </dsp:txBody>
      <dsp:txXfrm>
        <a:off x="2080418" y="2803789"/>
        <a:ext cx="1889124" cy="1133475"/>
      </dsp:txXfrm>
    </dsp:sp>
    <dsp:sp modelId="{BD084411-2194-494D-B9E1-47A079C2CB43}">
      <dsp:nvSpPr>
        <dsp:cNvPr id="0" name=""/>
        <dsp:cNvSpPr/>
      </dsp:nvSpPr>
      <dsp:spPr>
        <a:xfrm>
          <a:off x="4158456" y="2803789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Consignación</a:t>
          </a:r>
        </a:p>
      </dsp:txBody>
      <dsp:txXfrm>
        <a:off x="4158456" y="2803789"/>
        <a:ext cx="1889124" cy="1133475"/>
      </dsp:txXfrm>
    </dsp:sp>
    <dsp:sp modelId="{549AF97E-9915-4B27-B766-619E0B0E04CD}">
      <dsp:nvSpPr>
        <dsp:cNvPr id="0" name=""/>
        <dsp:cNvSpPr/>
      </dsp:nvSpPr>
      <dsp:spPr>
        <a:xfrm>
          <a:off x="6236493" y="2803789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Descuento por Volumen</a:t>
          </a:r>
        </a:p>
      </dsp:txBody>
      <dsp:txXfrm>
        <a:off x="6236493" y="2803789"/>
        <a:ext cx="1889124" cy="1133475"/>
      </dsp:txXfrm>
    </dsp:sp>
    <dsp:sp modelId="{89B0AA35-C263-44F7-8A18-63D97DC2F084}">
      <dsp:nvSpPr>
        <dsp:cNvPr id="0" name=""/>
        <dsp:cNvSpPr/>
      </dsp:nvSpPr>
      <dsp:spPr>
        <a:xfrm>
          <a:off x="3119437" y="4126177"/>
          <a:ext cx="1889124" cy="11334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Productos Alternativos</a:t>
          </a:r>
        </a:p>
      </dsp:txBody>
      <dsp:txXfrm>
        <a:off x="3119437" y="4126177"/>
        <a:ext cx="1889124" cy="11334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6D7E5-2AD8-4159-B049-C27062650864}">
      <dsp:nvSpPr>
        <dsp:cNvPr id="0" name=""/>
        <dsp:cNvSpPr/>
      </dsp:nvSpPr>
      <dsp:spPr>
        <a:xfrm>
          <a:off x="0" y="329890"/>
          <a:ext cx="528476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EDB09-50F1-4A5E-B90D-B4311A15C6A3}">
      <dsp:nvSpPr>
        <dsp:cNvPr id="0" name=""/>
        <dsp:cNvSpPr/>
      </dsp:nvSpPr>
      <dsp:spPr>
        <a:xfrm>
          <a:off x="264238" y="5169"/>
          <a:ext cx="3699334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826" tIns="0" rIns="13982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Identificación de Impacto</a:t>
          </a:r>
        </a:p>
      </dsp:txBody>
      <dsp:txXfrm>
        <a:off x="295941" y="36872"/>
        <a:ext cx="3635928" cy="5860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6D7E5-2AD8-4159-B049-C27062650864}">
      <dsp:nvSpPr>
        <dsp:cNvPr id="0" name=""/>
        <dsp:cNvSpPr/>
      </dsp:nvSpPr>
      <dsp:spPr>
        <a:xfrm>
          <a:off x="0" y="507041"/>
          <a:ext cx="528476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EDB09-50F1-4A5E-B90D-B4311A15C6A3}">
      <dsp:nvSpPr>
        <dsp:cNvPr id="0" name=""/>
        <dsp:cNvSpPr/>
      </dsp:nvSpPr>
      <dsp:spPr>
        <a:xfrm>
          <a:off x="264238" y="256121"/>
          <a:ext cx="3699334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826" tIns="0" rIns="13982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Peso especifico del Criterio / Variable</a:t>
          </a:r>
        </a:p>
      </dsp:txBody>
      <dsp:txXfrm>
        <a:off x="288736" y="280619"/>
        <a:ext cx="3650338" cy="4528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B8615-7124-40C0-8879-049B15E370EB}">
      <dsp:nvSpPr>
        <dsp:cNvPr id="0" name=""/>
        <dsp:cNvSpPr/>
      </dsp:nvSpPr>
      <dsp:spPr>
        <a:xfrm>
          <a:off x="3087" y="0"/>
          <a:ext cx="2970260" cy="284200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Impacto Negocio</a:t>
          </a:r>
        </a:p>
      </dsp:txBody>
      <dsp:txXfrm>
        <a:off x="3087" y="0"/>
        <a:ext cx="2970260" cy="852600"/>
      </dsp:txXfrm>
    </dsp:sp>
    <dsp:sp modelId="{4C9D0D83-9676-435D-83B2-3988018475DA}">
      <dsp:nvSpPr>
        <dsp:cNvPr id="0" name=""/>
        <dsp:cNvSpPr/>
      </dsp:nvSpPr>
      <dsp:spPr>
        <a:xfrm>
          <a:off x="300113" y="852670"/>
          <a:ext cx="2376208" cy="4140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Peso Variable 1</a:t>
          </a:r>
        </a:p>
      </dsp:txBody>
      <dsp:txXfrm>
        <a:off x="312239" y="864796"/>
        <a:ext cx="2351956" cy="389767"/>
      </dsp:txXfrm>
    </dsp:sp>
    <dsp:sp modelId="{7CD80C33-9F79-4783-80B0-84F87C32C152}">
      <dsp:nvSpPr>
        <dsp:cNvPr id="0" name=""/>
        <dsp:cNvSpPr/>
      </dsp:nvSpPr>
      <dsp:spPr>
        <a:xfrm>
          <a:off x="300113" y="1330384"/>
          <a:ext cx="2376208" cy="414019"/>
        </a:xfrm>
        <a:prstGeom prst="roundRect">
          <a:avLst>
            <a:gd name="adj" fmla="val 10000"/>
          </a:avLst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Peso Variable 3</a:t>
          </a:r>
        </a:p>
      </dsp:txBody>
      <dsp:txXfrm>
        <a:off x="312239" y="1342510"/>
        <a:ext cx="2351956" cy="389767"/>
      </dsp:txXfrm>
    </dsp:sp>
    <dsp:sp modelId="{B0F732F8-C806-422B-9016-EBE2B4EEB2FC}">
      <dsp:nvSpPr>
        <dsp:cNvPr id="0" name=""/>
        <dsp:cNvSpPr/>
      </dsp:nvSpPr>
      <dsp:spPr>
        <a:xfrm>
          <a:off x="300113" y="1808099"/>
          <a:ext cx="2376208" cy="414019"/>
        </a:xfrm>
        <a:prstGeom prst="roundRect">
          <a:avLst>
            <a:gd name="adj" fmla="val 10000"/>
          </a:avLst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Peso Variable 3</a:t>
          </a:r>
        </a:p>
      </dsp:txBody>
      <dsp:txXfrm>
        <a:off x="312239" y="1820225"/>
        <a:ext cx="2351956" cy="389767"/>
      </dsp:txXfrm>
    </dsp:sp>
    <dsp:sp modelId="{36EB5EED-495A-44AA-A194-9A1C426D421F}">
      <dsp:nvSpPr>
        <dsp:cNvPr id="0" name=""/>
        <dsp:cNvSpPr/>
      </dsp:nvSpPr>
      <dsp:spPr>
        <a:xfrm>
          <a:off x="300113" y="2285814"/>
          <a:ext cx="2376208" cy="414019"/>
        </a:xfrm>
        <a:prstGeom prst="roundRect">
          <a:avLst>
            <a:gd name="adj" fmla="val 10000"/>
          </a:avLst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Peso Variable 4</a:t>
          </a:r>
        </a:p>
      </dsp:txBody>
      <dsp:txXfrm>
        <a:off x="312239" y="2297940"/>
        <a:ext cx="2351956" cy="389767"/>
      </dsp:txXfrm>
    </dsp:sp>
    <dsp:sp modelId="{91C5F397-6A73-43F6-A68F-B97D5A10EB22}">
      <dsp:nvSpPr>
        <dsp:cNvPr id="0" name=""/>
        <dsp:cNvSpPr/>
      </dsp:nvSpPr>
      <dsp:spPr>
        <a:xfrm>
          <a:off x="3196117" y="0"/>
          <a:ext cx="2970260" cy="284200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Complejidad de Administración</a:t>
          </a:r>
        </a:p>
      </dsp:txBody>
      <dsp:txXfrm>
        <a:off x="3196117" y="0"/>
        <a:ext cx="2970260" cy="852600"/>
      </dsp:txXfrm>
    </dsp:sp>
    <dsp:sp modelId="{327B846F-D017-4501-A62B-E248E3951D73}">
      <dsp:nvSpPr>
        <dsp:cNvPr id="0" name=""/>
        <dsp:cNvSpPr/>
      </dsp:nvSpPr>
      <dsp:spPr>
        <a:xfrm>
          <a:off x="3493143" y="852670"/>
          <a:ext cx="2376208" cy="414019"/>
        </a:xfrm>
        <a:prstGeom prst="roundRect">
          <a:avLst>
            <a:gd name="adj" fmla="val 10000"/>
          </a:avLst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Peso Variable 5</a:t>
          </a:r>
        </a:p>
      </dsp:txBody>
      <dsp:txXfrm>
        <a:off x="3505269" y="864796"/>
        <a:ext cx="2351956" cy="389767"/>
      </dsp:txXfrm>
    </dsp:sp>
    <dsp:sp modelId="{E28B6FBF-4EDB-42AB-A63B-334147E2D9E2}">
      <dsp:nvSpPr>
        <dsp:cNvPr id="0" name=""/>
        <dsp:cNvSpPr/>
      </dsp:nvSpPr>
      <dsp:spPr>
        <a:xfrm>
          <a:off x="3493143" y="1330384"/>
          <a:ext cx="2376208" cy="414019"/>
        </a:xfrm>
        <a:prstGeom prst="roundRect">
          <a:avLst>
            <a:gd name="adj" fmla="val 10000"/>
          </a:avLst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Peso Variable 6</a:t>
          </a:r>
        </a:p>
      </dsp:txBody>
      <dsp:txXfrm>
        <a:off x="3505269" y="1342510"/>
        <a:ext cx="2351956" cy="389767"/>
      </dsp:txXfrm>
    </dsp:sp>
    <dsp:sp modelId="{7965BCB6-9320-4DBF-B7B4-E827D856CF92}">
      <dsp:nvSpPr>
        <dsp:cNvPr id="0" name=""/>
        <dsp:cNvSpPr/>
      </dsp:nvSpPr>
      <dsp:spPr>
        <a:xfrm>
          <a:off x="3493143" y="1808099"/>
          <a:ext cx="2376208" cy="414019"/>
        </a:xfrm>
        <a:prstGeom prst="roundRect">
          <a:avLst>
            <a:gd name="adj" fmla="val 10000"/>
          </a:avLst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Peso Variable 7</a:t>
          </a:r>
        </a:p>
      </dsp:txBody>
      <dsp:txXfrm>
        <a:off x="3505269" y="1820225"/>
        <a:ext cx="2351956" cy="389767"/>
      </dsp:txXfrm>
    </dsp:sp>
    <dsp:sp modelId="{407F132E-FC06-4E7F-BB1E-02C50D8D5E57}">
      <dsp:nvSpPr>
        <dsp:cNvPr id="0" name=""/>
        <dsp:cNvSpPr/>
      </dsp:nvSpPr>
      <dsp:spPr>
        <a:xfrm>
          <a:off x="3493143" y="2285814"/>
          <a:ext cx="2376208" cy="414019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Peso Variable 8</a:t>
          </a:r>
        </a:p>
      </dsp:txBody>
      <dsp:txXfrm>
        <a:off x="3505269" y="2297940"/>
        <a:ext cx="2351956" cy="3897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6D7E5-2AD8-4159-B049-C27062650864}">
      <dsp:nvSpPr>
        <dsp:cNvPr id="0" name=""/>
        <dsp:cNvSpPr/>
      </dsp:nvSpPr>
      <dsp:spPr>
        <a:xfrm>
          <a:off x="0" y="444401"/>
          <a:ext cx="528476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EDB09-50F1-4A5E-B90D-B4311A15C6A3}">
      <dsp:nvSpPr>
        <dsp:cNvPr id="0" name=""/>
        <dsp:cNvSpPr/>
      </dsp:nvSpPr>
      <dsp:spPr>
        <a:xfrm>
          <a:off x="264238" y="16361"/>
          <a:ext cx="3699334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826" tIns="0" rIns="139826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900" kern="1200" dirty="0" err="1"/>
            <a:t>Scoring</a:t>
          </a:r>
          <a:r>
            <a:rPr lang="es-CL" sz="2900" kern="1200" dirty="0"/>
            <a:t> de Criterios</a:t>
          </a:r>
        </a:p>
      </dsp:txBody>
      <dsp:txXfrm>
        <a:off x="306028" y="58151"/>
        <a:ext cx="3615754" cy="7725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CAA93-C9F3-4998-994A-2C7CB0B41F75}">
      <dsp:nvSpPr>
        <dsp:cNvPr id="0" name=""/>
        <dsp:cNvSpPr/>
      </dsp:nvSpPr>
      <dsp:spPr>
        <a:xfrm>
          <a:off x="3658" y="367264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i="0" u="none" kern="1200" dirty="0"/>
            <a:t>Monto del contrato (Miles de dólares)</a:t>
          </a:r>
          <a:endParaRPr lang="es-CL" sz="1500" kern="1200" dirty="0"/>
        </a:p>
      </dsp:txBody>
      <dsp:txXfrm>
        <a:off x="3658" y="367264"/>
        <a:ext cx="1980568" cy="1188341"/>
      </dsp:txXfrm>
    </dsp:sp>
    <dsp:sp modelId="{5153C473-0832-44A9-8169-D22BE0B07B48}">
      <dsp:nvSpPr>
        <dsp:cNvPr id="0" name=""/>
        <dsp:cNvSpPr/>
      </dsp:nvSpPr>
      <dsp:spPr>
        <a:xfrm>
          <a:off x="2182283" y="367264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Criticidad de materiales</a:t>
          </a:r>
          <a:endParaRPr lang="es-CL" sz="1500" kern="1200"/>
        </a:p>
      </dsp:txBody>
      <dsp:txXfrm>
        <a:off x="2182283" y="367264"/>
        <a:ext cx="1980568" cy="1188341"/>
      </dsp:txXfrm>
    </dsp:sp>
    <dsp:sp modelId="{1C5B99DA-A4A8-43DF-8C0C-30668C0C1480}">
      <dsp:nvSpPr>
        <dsp:cNvPr id="0" name=""/>
        <dsp:cNvSpPr/>
      </dsp:nvSpPr>
      <dsp:spPr>
        <a:xfrm>
          <a:off x="4360909" y="367264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Tiempo aprovisionamiento de pedido</a:t>
          </a:r>
          <a:endParaRPr lang="es-CL" sz="1500" kern="1200"/>
        </a:p>
      </dsp:txBody>
      <dsp:txXfrm>
        <a:off x="4360909" y="367264"/>
        <a:ext cx="1980568" cy="1188341"/>
      </dsp:txXfrm>
    </dsp:sp>
    <dsp:sp modelId="{FE40A61E-CF49-4906-B7D9-B2144AD2D013}">
      <dsp:nvSpPr>
        <dsp:cNvPr id="0" name=""/>
        <dsp:cNvSpPr/>
      </dsp:nvSpPr>
      <dsp:spPr>
        <a:xfrm>
          <a:off x="6539535" y="367264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Consignación</a:t>
          </a:r>
          <a:endParaRPr lang="es-CL" sz="1500" kern="1200"/>
        </a:p>
      </dsp:txBody>
      <dsp:txXfrm>
        <a:off x="6539535" y="367264"/>
        <a:ext cx="1980568" cy="1188341"/>
      </dsp:txXfrm>
    </dsp:sp>
    <dsp:sp modelId="{3267903F-622A-447F-BE8F-1FA473F1DC09}">
      <dsp:nvSpPr>
        <dsp:cNvPr id="0" name=""/>
        <dsp:cNvSpPr/>
      </dsp:nvSpPr>
      <dsp:spPr>
        <a:xfrm>
          <a:off x="8718161" y="367264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N° de SKU</a:t>
          </a:r>
          <a:endParaRPr lang="es-CL" sz="1500" kern="1200"/>
        </a:p>
      </dsp:txBody>
      <dsp:txXfrm>
        <a:off x="8718161" y="367264"/>
        <a:ext cx="1980568" cy="1188341"/>
      </dsp:txXfrm>
    </dsp:sp>
    <dsp:sp modelId="{7EFFE053-957C-4D56-A873-F69A69B87A65}">
      <dsp:nvSpPr>
        <dsp:cNvPr id="0" name=""/>
        <dsp:cNvSpPr/>
      </dsp:nvSpPr>
      <dsp:spPr>
        <a:xfrm>
          <a:off x="3658" y="1753662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i="0" u="none" kern="1200"/>
            <a:t>N° DE Transacciones de compra (posiciones compradas año)</a:t>
          </a:r>
          <a:endParaRPr lang="es-MX" sz="1500" kern="1200"/>
        </a:p>
      </dsp:txBody>
      <dsp:txXfrm>
        <a:off x="3658" y="1753662"/>
        <a:ext cx="1980568" cy="1188341"/>
      </dsp:txXfrm>
    </dsp:sp>
    <dsp:sp modelId="{F3F82CB6-52A0-4FCA-9828-DE841049EF19}">
      <dsp:nvSpPr>
        <dsp:cNvPr id="0" name=""/>
        <dsp:cNvSpPr/>
      </dsp:nvSpPr>
      <dsp:spPr>
        <a:xfrm>
          <a:off x="2182283" y="1753662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Vigencia del convenio</a:t>
          </a:r>
          <a:endParaRPr lang="es-CL" sz="1500" kern="1200"/>
        </a:p>
      </dsp:txBody>
      <dsp:txXfrm>
        <a:off x="2182283" y="1753662"/>
        <a:ext cx="1980568" cy="1188341"/>
      </dsp:txXfrm>
    </dsp:sp>
    <dsp:sp modelId="{8E6E9E06-AC82-4ABB-A6BA-F5970537D9DF}">
      <dsp:nvSpPr>
        <dsp:cNvPr id="0" name=""/>
        <dsp:cNvSpPr/>
      </dsp:nvSpPr>
      <dsp:spPr>
        <a:xfrm>
          <a:off x="4360909" y="1753662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Reajustabilidad de precios</a:t>
          </a:r>
          <a:endParaRPr lang="es-CL" sz="1500" kern="1200"/>
        </a:p>
      </dsp:txBody>
      <dsp:txXfrm>
        <a:off x="4360909" y="1753662"/>
        <a:ext cx="1980568" cy="1188341"/>
      </dsp:txXfrm>
    </dsp:sp>
    <dsp:sp modelId="{FB316E20-1E65-4BCD-AE30-391CC01BAFBC}">
      <dsp:nvSpPr>
        <dsp:cNvPr id="0" name=""/>
        <dsp:cNvSpPr/>
      </dsp:nvSpPr>
      <dsp:spPr>
        <a:xfrm>
          <a:off x="6539535" y="1753662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Multas</a:t>
          </a:r>
          <a:endParaRPr lang="es-CL" sz="1500" kern="1200"/>
        </a:p>
      </dsp:txBody>
      <dsp:txXfrm>
        <a:off x="6539535" y="1753662"/>
        <a:ext cx="1980568" cy="1188341"/>
      </dsp:txXfrm>
    </dsp:sp>
    <dsp:sp modelId="{0E985041-4F59-4140-B025-0879D461A32C}">
      <dsp:nvSpPr>
        <dsp:cNvPr id="0" name=""/>
        <dsp:cNvSpPr/>
      </dsp:nvSpPr>
      <dsp:spPr>
        <a:xfrm>
          <a:off x="8718161" y="1753662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i="0" u="none" kern="1200"/>
            <a:t>Materiales A y B (% materiales AB / Total materiales del contrato)</a:t>
          </a:r>
          <a:endParaRPr lang="es-MX" sz="1500" kern="1200"/>
        </a:p>
      </dsp:txBody>
      <dsp:txXfrm>
        <a:off x="8718161" y="1753662"/>
        <a:ext cx="1980568" cy="1188341"/>
      </dsp:txXfrm>
    </dsp:sp>
    <dsp:sp modelId="{68FAF1C7-9F5F-42A2-BFD8-47810A392943}">
      <dsp:nvSpPr>
        <dsp:cNvPr id="0" name=""/>
        <dsp:cNvSpPr/>
      </dsp:nvSpPr>
      <dsp:spPr>
        <a:xfrm>
          <a:off x="3658" y="3140060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Obsolescencia del material</a:t>
          </a:r>
          <a:endParaRPr lang="es-CL" sz="1500" kern="1200"/>
        </a:p>
      </dsp:txBody>
      <dsp:txXfrm>
        <a:off x="3658" y="3140060"/>
        <a:ext cx="1980568" cy="1188341"/>
      </dsp:txXfrm>
    </dsp:sp>
    <dsp:sp modelId="{4C329FC7-CBC3-4C8A-BA2F-270566BD9E4C}">
      <dsp:nvSpPr>
        <dsp:cNvPr id="0" name=""/>
        <dsp:cNvSpPr/>
      </dsp:nvSpPr>
      <dsp:spPr>
        <a:xfrm>
          <a:off x="2182283" y="3140060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Logística (cobertura vs lead time)</a:t>
          </a:r>
          <a:endParaRPr lang="es-CL" sz="1500" kern="1200"/>
        </a:p>
      </dsp:txBody>
      <dsp:txXfrm>
        <a:off x="2182283" y="3140060"/>
        <a:ext cx="1980568" cy="1188341"/>
      </dsp:txXfrm>
    </dsp:sp>
    <dsp:sp modelId="{88A7E8C3-7AEB-4EA8-A2ED-3A0C28906ADF}">
      <dsp:nvSpPr>
        <dsp:cNvPr id="0" name=""/>
        <dsp:cNvSpPr/>
      </dsp:nvSpPr>
      <dsp:spPr>
        <a:xfrm>
          <a:off x="4360909" y="3140060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Alternativa de SKU</a:t>
          </a:r>
          <a:endParaRPr lang="es-CL" sz="1500" kern="1200"/>
        </a:p>
      </dsp:txBody>
      <dsp:txXfrm>
        <a:off x="4360909" y="3140060"/>
        <a:ext cx="1980568" cy="1188341"/>
      </dsp:txXfrm>
    </dsp:sp>
    <dsp:sp modelId="{215A166F-368B-4E9F-B4CA-1F0AE33AC41E}">
      <dsp:nvSpPr>
        <dsp:cNvPr id="0" name=""/>
        <dsp:cNvSpPr/>
      </dsp:nvSpPr>
      <dsp:spPr>
        <a:xfrm>
          <a:off x="6539535" y="3140060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Tratamiento de residuos</a:t>
          </a:r>
          <a:endParaRPr lang="es-CL" sz="1500" kern="1200"/>
        </a:p>
      </dsp:txBody>
      <dsp:txXfrm>
        <a:off x="6539535" y="3140060"/>
        <a:ext cx="1980568" cy="1188341"/>
      </dsp:txXfrm>
    </dsp:sp>
    <dsp:sp modelId="{9523A6CD-CBC7-41D7-BA28-4B264EE0F91B}">
      <dsp:nvSpPr>
        <dsp:cNvPr id="0" name=""/>
        <dsp:cNvSpPr/>
      </dsp:nvSpPr>
      <dsp:spPr>
        <a:xfrm>
          <a:off x="8718161" y="3140060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Rebate</a:t>
          </a:r>
          <a:endParaRPr lang="es-CL" sz="1500" kern="1200"/>
        </a:p>
      </dsp:txBody>
      <dsp:txXfrm>
        <a:off x="8718161" y="3140060"/>
        <a:ext cx="1980568" cy="1188341"/>
      </dsp:txXfrm>
    </dsp:sp>
    <dsp:sp modelId="{C919ECBF-1636-4469-BEC3-EBFB41D91D7E}">
      <dsp:nvSpPr>
        <dsp:cNvPr id="0" name=""/>
        <dsp:cNvSpPr/>
      </dsp:nvSpPr>
      <dsp:spPr>
        <a:xfrm>
          <a:off x="2182283" y="4526458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Vigencia del producto</a:t>
          </a:r>
          <a:endParaRPr lang="es-CL" sz="1500" kern="1200"/>
        </a:p>
      </dsp:txBody>
      <dsp:txXfrm>
        <a:off x="2182283" y="4526458"/>
        <a:ext cx="1980568" cy="1188341"/>
      </dsp:txXfrm>
    </dsp:sp>
    <dsp:sp modelId="{D6BE75BB-94AC-4A5B-8439-1E4515C08F7F}">
      <dsp:nvSpPr>
        <dsp:cNvPr id="0" name=""/>
        <dsp:cNvSpPr/>
      </dsp:nvSpPr>
      <dsp:spPr>
        <a:xfrm>
          <a:off x="4360909" y="4526458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i="0" u="none" kern="1200"/>
            <a:t>Garantía performance producto (Rendimiento del producto)</a:t>
          </a:r>
          <a:endParaRPr lang="es-MX" sz="1500" kern="1200"/>
        </a:p>
      </dsp:txBody>
      <dsp:txXfrm>
        <a:off x="4360909" y="4526458"/>
        <a:ext cx="1980568" cy="1188341"/>
      </dsp:txXfrm>
    </dsp:sp>
    <dsp:sp modelId="{B71337B2-7E9F-4804-8514-4B387248427C}">
      <dsp:nvSpPr>
        <dsp:cNvPr id="0" name=""/>
        <dsp:cNvSpPr/>
      </dsp:nvSpPr>
      <dsp:spPr>
        <a:xfrm>
          <a:off x="6539535" y="4526458"/>
          <a:ext cx="1980568" cy="11883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i="0" u="none" kern="1200"/>
            <a:t>Servicios asociados</a:t>
          </a:r>
          <a:endParaRPr lang="es-CL" sz="1500" kern="1200"/>
        </a:p>
      </dsp:txBody>
      <dsp:txXfrm>
        <a:off x="6539535" y="4526458"/>
        <a:ext cx="1980568" cy="1188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0.00274</cdr:x>
      <cdr:y>0.52529</cdr:y>
    </cdr:from>
    <cdr:to>
      <cdr:x>1</cdr:x>
      <cdr:y>0.52529</cdr:y>
    </cdr:to>
    <cdr:cxnSp macro="">
      <cdr:nvCxnSpPr>
        <cdr:cNvPr id="2" name="1 Conector recto">
          <a:extLst xmlns:a="http://schemas.openxmlformats.org/drawingml/2006/main">
            <a:ext uri="{FF2B5EF4-FFF2-40B4-BE49-F238E27FC236}">
              <a16:creationId xmlns:a16="http://schemas.microsoft.com/office/drawing/2014/main" id="{8832F2E5-4769-44AE-862E-C095EAC45967}"/>
            </a:ext>
          </a:extLst>
        </cdr:cNvPr>
        <cdr:cNvCxnSpPr/>
      </cdr:nvCxnSpPr>
      <cdr:spPr>
        <a:xfrm xmlns:a="http://schemas.openxmlformats.org/drawingml/2006/main">
          <a:off x="23755" y="3303238"/>
          <a:ext cx="864593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0.49746</cdr:x>
      <cdr:y>0</cdr:y>
    </cdr:from>
    <cdr:to>
      <cdr:x>0.49944</cdr:x>
      <cdr:y>1</cdr:y>
    </cdr:to>
    <cdr:cxnSp macro="">
      <cdr:nvCxnSpPr>
        <cdr:cNvPr id="6" name="5 Conector recto">
          <a:extLst xmlns:a="http://schemas.openxmlformats.org/drawingml/2006/main">
            <a:ext uri="{FF2B5EF4-FFF2-40B4-BE49-F238E27FC236}">
              <a16:creationId xmlns:a16="http://schemas.microsoft.com/office/drawing/2014/main" id="{FB1BCDE1-B6EA-40D5-B3E0-0E94A99E5DF1}"/>
            </a:ext>
          </a:extLst>
        </cdr:cNvPr>
        <cdr:cNvCxnSpPr/>
      </cdr:nvCxnSpPr>
      <cdr:spPr>
        <a:xfrm xmlns:a="http://schemas.openxmlformats.org/drawingml/2006/main" flipH="1" flipV="1">
          <a:off x="4312789" y="0"/>
          <a:ext cx="17166" cy="628844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D82D0-6852-4246-9DB4-0034B5247E4B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C5D62-9009-4F72-8A41-865D6D24AE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243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Armar material para publicar</a:t>
            </a:r>
          </a:p>
          <a:p>
            <a:r>
              <a:rPr lang="es-CL" dirty="0"/>
              <a:t>Clase 1</a:t>
            </a:r>
          </a:p>
          <a:p>
            <a:r>
              <a:rPr lang="es-CL" dirty="0"/>
              <a:t>Ejercicios de la clase</a:t>
            </a:r>
          </a:p>
          <a:p>
            <a:r>
              <a:rPr lang="es-CL" dirty="0"/>
              <a:t>Tarea</a:t>
            </a:r>
          </a:p>
          <a:p>
            <a:r>
              <a:rPr lang="es-CL" dirty="0"/>
              <a:t>Pensar el trabajo final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5D62-9009-4F72-8A41-865D6D24AE0A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6727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501380F-28D1-43FD-9083-6E12BDC6C70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s-ES_tradnl" sz="1200"/>
              <a:t>&lt;&lt;Nombre del Curso&gt;&gt;</a:t>
            </a:r>
          </a:p>
        </p:txBody>
      </p:sp>
      <p:sp>
        <p:nvSpPr>
          <p:cNvPr id="72707" name="Rectangle 6">
            <a:extLst>
              <a:ext uri="{FF2B5EF4-FFF2-40B4-BE49-F238E27FC236}">
                <a16:creationId xmlns:a16="http://schemas.microsoft.com/office/drawing/2014/main" id="{C7DA09F5-3E36-4705-A3A5-33E80086C2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s-ES_tradnl" sz="1200"/>
              <a:t>&lt;&lt;Nombre del Profesor&gt;&gt;</a:t>
            </a:r>
          </a:p>
        </p:txBody>
      </p:sp>
      <p:sp>
        <p:nvSpPr>
          <p:cNvPr id="72708" name="Rectangle 7">
            <a:extLst>
              <a:ext uri="{FF2B5EF4-FFF2-40B4-BE49-F238E27FC236}">
                <a16:creationId xmlns:a16="http://schemas.microsoft.com/office/drawing/2014/main" id="{8788C3F1-5CA4-4447-8B88-29A6E12E73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47AF2EE-2935-4B88-AB67-91FDC21DAC83}" type="slidenum">
              <a:rPr lang="es-ES_tradnl" altLang="es-CL" sz="1200"/>
              <a:pPr/>
              <a:t>4</a:t>
            </a:fld>
            <a:endParaRPr lang="es-ES_tradnl" altLang="es-CL" sz="1200"/>
          </a:p>
        </p:txBody>
      </p:sp>
      <p:sp>
        <p:nvSpPr>
          <p:cNvPr id="45061" name="Rectangle 2">
            <a:extLst>
              <a:ext uri="{FF2B5EF4-FFF2-40B4-BE49-F238E27FC236}">
                <a16:creationId xmlns:a16="http://schemas.microsoft.com/office/drawing/2014/main" id="{271A1821-F7A6-4B5A-8EBC-041E908D2F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547688"/>
            <a:ext cx="4878387" cy="2744787"/>
          </a:xfrm>
          <a:ln/>
        </p:spPr>
      </p:sp>
      <p:sp>
        <p:nvSpPr>
          <p:cNvPr id="45062" name="Rectangle 3">
            <a:extLst>
              <a:ext uri="{FF2B5EF4-FFF2-40B4-BE49-F238E27FC236}">
                <a16:creationId xmlns:a16="http://schemas.microsoft.com/office/drawing/2014/main" id="{CFC74F71-ECDD-4E3F-BF68-B351205B5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es-CL">
                <a:latin typeface="Times New Roman" panose="02020603050405020304" pitchFamily="18" charset="0"/>
              </a:rPr>
              <a:t>Estrátrgica: Soda cáustica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86891-32D4-D84E-BD52-299D3DE9A9E7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3004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974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37358956" indent="-36908660" defTabSz="909974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45029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90059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135088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180118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eaLnBrk="1" hangingPunct="1"/>
            <a:fld id="{20C059AA-F03D-4109-A6C2-BDD3080E0F2F}" type="slidenum">
              <a:rPr lang="es-ES_tradnl" sz="1200" b="0">
                <a:latin typeface="Times New Roman" pitchFamily="18" charset="0"/>
              </a:rPr>
              <a:pPr eaLnBrk="1" hangingPunct="1"/>
              <a:t>13</a:t>
            </a:fld>
            <a:endParaRPr lang="es-ES_tradnl" sz="1200" b="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>
              <a:latin typeface="Times" pitchFamily="18" charset="0"/>
              <a:ea typeface="ヒラギノ角ゴ Pro W3" pitchFamily="-6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smtClean="0">
                <a:solidFill>
                  <a:prstClr val="black"/>
                </a:solidFill>
              </a:rPr>
              <a:pPr/>
              <a:t>18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19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smtClean="0">
                <a:solidFill>
                  <a:prstClr val="black"/>
                </a:solidFill>
              </a:rPr>
              <a:pPr/>
              <a:t>27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1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want to change the</a:t>
            </a:r>
            <a:r>
              <a:rPr lang="en-US" baseline="0" dirty="0"/>
              <a:t> picture background.</a:t>
            </a:r>
          </a:p>
          <a:p>
            <a:r>
              <a:rPr lang="en-US" baseline="0" dirty="0"/>
              <a:t>1) Select the shape (in front of the image) and send it to back</a:t>
            </a:r>
          </a:p>
          <a:p>
            <a:r>
              <a:rPr lang="en-US" baseline="0" dirty="0"/>
              <a:t>2) Delete the image and drag and drop you own // 3) Send to back the new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89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want to change the</a:t>
            </a:r>
            <a:r>
              <a:rPr lang="en-US" baseline="0" dirty="0"/>
              <a:t> picture background.</a:t>
            </a:r>
          </a:p>
          <a:p>
            <a:r>
              <a:rPr lang="en-US" baseline="0" dirty="0"/>
              <a:t>1) Select the shape (in front of the image) and send it to back</a:t>
            </a:r>
          </a:p>
          <a:p>
            <a:r>
              <a:rPr lang="en-US" baseline="0" dirty="0"/>
              <a:t>2) Delete the image and drag and drop you own // 3) Send to back the new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1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32437F-2325-41BA-B141-BE8422399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843DD4-EECE-4948-B5C9-819459FA0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DA3DB5-7670-4815-BDB3-A41B5010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6714-F7EF-4263-AF46-3E7BFAFEC2BA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B53856-0A60-4323-97BC-669DB039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EE5065-5D1D-4857-877E-F69CAF17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35E4-F32F-4FFF-9950-77155DE7C8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0871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A49DE-F161-4733-A35B-400A9106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2DD4B0B-287C-40D7-BA46-335043608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7B7C98-F400-4FD9-9420-2F180E58E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6714-F7EF-4263-AF46-3E7BFAFEC2BA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8C1471-1322-46E4-9935-A9FDE285F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F6B8FB-EDC7-4BD3-A158-85891C61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35E4-F32F-4FFF-9950-77155DE7C8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12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11CD03-96C6-4E99-8602-2D42EB82AD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61BB42-6ADF-4694-8D3C-E3942B153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D052E5-2CA9-45E8-90D2-E15B0152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6714-F7EF-4263-AF46-3E7BFAFEC2BA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867758-EF79-405A-8BAD-0746E8AB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AB890F-39CE-47EA-A243-6920F4B3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35E4-F32F-4FFF-9950-77155DE7C8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4071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75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orient="horz" pos="2160">
          <p15:clr>
            <a:srgbClr val="FBAE40"/>
          </p15:clr>
        </p15:guide>
        <p15:guide id="5" pos="3908">
          <p15:clr>
            <a:srgbClr val="FBAE40"/>
          </p15:clr>
        </p15:guide>
        <p15:guide id="7" orient="horz" pos="386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84138"/>
            <a:ext cx="10363200" cy="7524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733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7907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24300"/>
            <a:ext cx="5080000" cy="17907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32000" cy="533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B235E-2308-47AE-A14B-BC2A51B9B418}" type="datetime1">
              <a:rPr lang="es-ES"/>
              <a:pPr>
                <a:defRPr/>
              </a:pPr>
              <a:t>23/06/2020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1279717" y="6284913"/>
            <a:ext cx="624416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  <a:p>
            <a:pPr>
              <a:defRPr/>
            </a:pPr>
            <a:fld id="{7BFF942E-F92C-45CB-B22E-CBE2695707A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2824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vider image placeholder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7200"/>
            <a:ext cx="12192000" cy="3430800"/>
          </a:xfrm>
          <a:solidFill>
            <a:schemeClr val="tx2">
              <a:alpha val="70000"/>
            </a:schemeClr>
          </a:solidFill>
        </p:spPr>
        <p:txBody>
          <a:bodyPr tIns="324000"/>
          <a:lstStyle>
            <a:lvl1pPr marL="0" marR="0" indent="0" algn="ctr" defTabSz="108823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108823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en-US" dirty="0"/>
              <a:t>Placeholder for image and illustration scene art</a:t>
            </a:r>
          </a:p>
        </p:txBody>
      </p:sp>
      <p:sp>
        <p:nvSpPr>
          <p:cNvPr id="2" name="Divider text"/>
          <p:cNvSpPr>
            <a:spLocks noGrp="1"/>
          </p:cNvSpPr>
          <p:nvPr>
            <p:ph type="ctrTitle" hasCustomPrompt="1"/>
          </p:nvPr>
        </p:nvSpPr>
        <p:spPr bwMode="gray">
          <a:xfrm>
            <a:off x="503869" y="1440000"/>
            <a:ext cx="11182288" cy="369246"/>
          </a:xfrm>
        </p:spPr>
        <p:txBody>
          <a:bodyPr anchor="t" anchorCtr="0">
            <a:noAutofit/>
          </a:bodyPr>
          <a:lstStyle>
            <a:lvl1pPr>
              <a:defRPr sz="2399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page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970917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Insert page title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916" y="1690687"/>
            <a:ext cx="11542194" cy="4391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3030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ta Dri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587" y="1810374"/>
            <a:ext cx="12192000" cy="26749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0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397D7-5B4E-41E4-9522-590A9BBE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9D8147-7E17-4C51-91D6-B63269EB0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04FBE1-789F-4B4C-9D9E-1D9ECD8B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6714-F7EF-4263-AF46-3E7BFAFEC2BA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77D1E9-592F-4EF4-AE62-864BFCFDD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96F8E4-A755-4D76-B28E-643E22510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35E4-F32F-4FFF-9950-77155DE7C8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704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F5EF97-916F-445B-9733-92567F50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290F21-3372-4A54-9E94-A63F4FFA9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D281FC-8A65-444F-B490-B3509515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6714-F7EF-4263-AF46-3E7BFAFEC2BA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E6BD3F-2252-41A6-8526-BE21D7D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C2ACCA-BD6A-4F7A-A6CA-B173C2AA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35E4-F32F-4FFF-9950-77155DE7C8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420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4622E-D2E2-4F89-9E8B-269226D1F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740FEE-5E51-45AE-95B5-B98B25E9C3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DB8A82-4574-4E72-A2B6-4EBAAFB54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D081DF-1E8A-4D05-A314-8DB34F08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6714-F7EF-4263-AF46-3E7BFAFEC2BA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FB2ECF-326F-41E9-B63E-F5F5FD98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ECEE14-8793-482D-BEDC-EE10F260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35E4-F32F-4FFF-9950-77155DE7C8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400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1C967E-FBE6-4071-A711-902CEFAC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25CFF6-21F3-4745-BB2E-4652C7486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183CE2-01A4-49F9-BA2A-715E180A3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DF802F0-DFE1-4C2E-9543-5B6F4B4D9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36B23D-8E3D-4267-8C43-8E53A6E9D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D168495-6210-4663-947C-29E4F9C4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6714-F7EF-4263-AF46-3E7BFAFEC2BA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928EAB9-D18E-481E-BAFB-C8F9946B5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46E4E9A-884A-4C7E-8863-F58907586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35E4-F32F-4FFF-9950-77155DE7C8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8227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4901B-E107-4553-A2DE-6E69211F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B8C618C-203C-4AA2-AF13-7A1949A1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6714-F7EF-4263-AF46-3E7BFAFEC2BA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86EFD5-9B7A-4999-9D7C-AB45A92B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959C74-6A7C-4F13-B095-2A95ED4A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35E4-F32F-4FFF-9950-77155DE7C8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4249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D6132B-29DF-4688-9240-E6C38F63C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6714-F7EF-4263-AF46-3E7BFAFEC2BA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03A3247-61FC-417B-9E7C-A2AA831D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F18A7E-233A-4E65-8C1A-93D5B652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35E4-F32F-4FFF-9950-77155DE7C8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901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EA466-C1B0-4E7A-A20F-78CCA6B2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0EC4AD-A75C-46C7-891F-A2BAD67C0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9B7422-E76C-4838-AD33-2D1945967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458F32-0A10-4B71-B33A-809C85073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6714-F7EF-4263-AF46-3E7BFAFEC2BA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C4FD3E-32BA-4A7C-95F0-B4D234D0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EA700A-B3EC-49A5-A2CB-E282FC5F0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35E4-F32F-4FFF-9950-77155DE7C8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095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5CEFB-6EAF-4C13-BC3C-740A467E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899A41-DA10-43EF-9AAD-AD8E6F17E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DCC797-49C7-4E2F-A99A-E583A3C48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56F98A-2D8C-4A3C-8FBB-6B90B8B79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6714-F7EF-4263-AF46-3E7BFAFEC2BA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554C0C-B089-4200-9E9C-2511BC95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E24CD5-AFF5-4495-B97B-A25374581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35E4-F32F-4FFF-9950-77155DE7C8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699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DE2EF95-BA5F-4A52-93AB-2ED14BBD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49FD6B-740B-45DA-ADDE-41782DA3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95A4B-E8F7-47AC-A08A-C9937A24C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B6714-F7EF-4263-AF46-3E7BFAFEC2BA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097C8-72F9-4344-A331-D34D5C403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820309-DE83-4F29-B2BF-C101D6209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E35E4-F32F-4FFF-9950-77155DE7C8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154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682" r:id="rId13"/>
    <p:sldLayoutId id="2147483683" r:id="rId14"/>
    <p:sldLayoutId id="2147483684" r:id="rId15"/>
    <p:sldLayoutId id="214748368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1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98EA219C-0C1A-438A-B455-9AFE3BEB94FA}"/>
              </a:ext>
            </a:extLst>
          </p:cNvPr>
          <p:cNvSpPr/>
          <p:nvPr/>
        </p:nvSpPr>
        <p:spPr>
          <a:xfrm>
            <a:off x="8224236" y="4778062"/>
            <a:ext cx="3325507" cy="1017431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6F5990-FB49-4D76-B076-4E76ABAFA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57" y="4191000"/>
            <a:ext cx="6939722" cy="207170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r"/>
            <a:r>
              <a:rPr lang="es-CL" sz="4500" b="1" dirty="0"/>
              <a:t>Taller de Segmentación de Contratos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1DB874-38E5-47AF-B657-42EFBB20C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0762" y="4525347"/>
            <a:ext cx="3836438" cy="1737360"/>
          </a:xfrm>
        </p:spPr>
        <p:txBody>
          <a:bodyPr anchor="ctr">
            <a:normAutofit/>
          </a:bodyPr>
          <a:lstStyle/>
          <a:p>
            <a:endParaRPr lang="es-CL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rgbClr val="698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rgbClr val="97A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F23E01-7127-4C57-94C4-861671E23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7" r="13361" b="2"/>
          <a:stretch/>
        </p:blipFill>
        <p:spPr>
          <a:xfrm>
            <a:off x="6492113" y="10"/>
            <a:ext cx="5699887" cy="405923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EFC312E9-8A12-4E67-AD5C-7C3E2153A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417" y="980619"/>
            <a:ext cx="1070100" cy="14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31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9536" y="188641"/>
            <a:ext cx="8204200" cy="765175"/>
          </a:xfrm>
        </p:spPr>
        <p:txBody>
          <a:bodyPr/>
          <a:lstStyle/>
          <a:p>
            <a:r>
              <a:rPr lang="es-CL" sz="3600" dirty="0"/>
              <a:t>Modelo de segmentación de contratos</a:t>
            </a:r>
            <a:endParaRPr lang="es-ES" sz="36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0747B-96D5-4678-8DF0-6F9A5187DA8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473" y="1071546"/>
            <a:ext cx="4760567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7239008" y="2071678"/>
            <a:ext cx="3043262" cy="22860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s-ES_tradnl" sz="1100" b="1" kern="0" dirty="0">
                <a:solidFill>
                  <a:srgbClr val="003366"/>
                </a:solidFill>
              </a:rPr>
              <a:t>Nivel  Administrador de Contratos (competencias técnicas y blandas).</a:t>
            </a:r>
            <a:endParaRPr lang="es-ES" sz="1100" b="1" kern="0" dirty="0">
              <a:solidFill>
                <a:srgbClr val="003366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s-ES_tradnl" sz="1100" b="1" kern="0" dirty="0">
                <a:solidFill>
                  <a:srgbClr val="003366"/>
                </a:solidFill>
              </a:rPr>
              <a:t>Tipo de monitoreo (completo, simple, etc.).</a:t>
            </a:r>
            <a:endParaRPr lang="es-ES" sz="1100" b="1" kern="0" dirty="0">
              <a:solidFill>
                <a:srgbClr val="003366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s-ES_tradnl" sz="1100" b="1" kern="0" dirty="0">
                <a:solidFill>
                  <a:srgbClr val="003366"/>
                </a:solidFill>
              </a:rPr>
              <a:t>Periodicidad de monitoreo</a:t>
            </a:r>
            <a:endParaRPr lang="es-ES" sz="1100" b="1" kern="0" dirty="0">
              <a:solidFill>
                <a:srgbClr val="003366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s-ES_tradnl" sz="1100" b="1" kern="0" dirty="0">
                <a:solidFill>
                  <a:srgbClr val="003366"/>
                </a:solidFill>
              </a:rPr>
              <a:t>Dedicación del Administrador de Contrato.</a:t>
            </a:r>
            <a:endParaRPr lang="es-ES" sz="1100" b="1" kern="0" dirty="0">
              <a:solidFill>
                <a:srgbClr val="003366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s-ES_tradnl" sz="1100" b="1" kern="0" dirty="0">
                <a:solidFill>
                  <a:srgbClr val="003366"/>
                </a:solidFill>
              </a:rPr>
              <a:t>Cantidad de contratos administrados simultáneamente.</a:t>
            </a:r>
            <a:endParaRPr lang="es-ES" sz="1100" b="1" kern="0" dirty="0">
              <a:solidFill>
                <a:srgbClr val="003366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s-ES_tradnl" sz="1100" b="1" kern="0" dirty="0">
                <a:solidFill>
                  <a:srgbClr val="003366"/>
                </a:solidFill>
              </a:rPr>
              <a:t>Requerimiento de un </a:t>
            </a:r>
            <a:r>
              <a:rPr lang="es-ES_tradnl" sz="1100" b="1" kern="0" dirty="0" err="1">
                <a:solidFill>
                  <a:srgbClr val="003366"/>
                </a:solidFill>
              </a:rPr>
              <a:t>Subadministrador</a:t>
            </a:r>
            <a:r>
              <a:rPr lang="es-ES_tradnl" sz="1100" b="1" kern="0" dirty="0">
                <a:solidFill>
                  <a:srgbClr val="003366"/>
                </a:solidFill>
              </a:rPr>
              <a:t> de Contrato.</a:t>
            </a:r>
            <a:endParaRPr lang="es-ES" sz="1100" b="1" kern="0" dirty="0">
              <a:solidFill>
                <a:srgbClr val="003366"/>
              </a:solidFill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6240016" y="2996952"/>
            <a:ext cx="864096" cy="43204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Rectángulo"/>
          <p:cNvSpPr/>
          <p:nvPr/>
        </p:nvSpPr>
        <p:spPr>
          <a:xfrm>
            <a:off x="3618822" y="28954"/>
            <a:ext cx="4814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s-ES_tradnl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Segmentación</a:t>
            </a:r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A0B0331C-ACC9-478C-A512-F3B8BCA98E83}"/>
              </a:ext>
            </a:extLst>
          </p:cNvPr>
          <p:cNvGrpSpPr/>
          <p:nvPr/>
        </p:nvGrpSpPr>
        <p:grpSpPr>
          <a:xfrm>
            <a:off x="2529390" y="1573099"/>
            <a:ext cx="5911265" cy="3954469"/>
            <a:chOff x="-156273" y="620689"/>
            <a:chExt cx="9046303" cy="6078924"/>
          </a:xfrm>
          <a:solidFill>
            <a:schemeClr val="bg1">
              <a:lumMod val="85000"/>
            </a:schemeClr>
          </a:solidFill>
        </p:grpSpPr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EA4E4EFB-BF85-4A11-A812-7C843A314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465" y="5747911"/>
              <a:ext cx="8638557" cy="562993"/>
            </a:xfrm>
            <a:prstGeom prst="rect">
              <a:avLst/>
            </a:prstGeom>
            <a:grpFill/>
          </p:spPr>
        </p:pic>
        <p:cxnSp>
          <p:nvCxnSpPr>
            <p:cNvPr id="53" name="Conector recto de flecha 52">
              <a:extLst>
                <a:ext uri="{FF2B5EF4-FFF2-40B4-BE49-F238E27FC236}">
                  <a16:creationId xmlns:a16="http://schemas.microsoft.com/office/drawing/2014/main" id="{B0A81EA7-1CE3-4202-9367-3483264F7EC0}"/>
                </a:ext>
              </a:extLst>
            </p:cNvPr>
            <p:cNvCxnSpPr/>
            <p:nvPr/>
          </p:nvCxnSpPr>
          <p:spPr bwMode="auto">
            <a:xfrm rot="10800000">
              <a:off x="773936" y="792543"/>
              <a:ext cx="0" cy="4900782"/>
            </a:xfrm>
            <a:prstGeom prst="straightConnector1">
              <a:avLst/>
            </a:prstGeom>
            <a:grpFill/>
            <a:ln w="2540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54" name="Conector recto de flecha 53">
              <a:extLst>
                <a:ext uri="{FF2B5EF4-FFF2-40B4-BE49-F238E27FC236}">
                  <a16:creationId xmlns:a16="http://schemas.microsoft.com/office/drawing/2014/main" id="{C824B9D4-398C-445F-93FC-A276DF06BCD4}"/>
                </a:ext>
              </a:extLst>
            </p:cNvPr>
            <p:cNvCxnSpPr/>
            <p:nvPr/>
          </p:nvCxnSpPr>
          <p:spPr bwMode="auto">
            <a:xfrm>
              <a:off x="773935" y="5693325"/>
              <a:ext cx="8116095" cy="0"/>
            </a:xfrm>
            <a:prstGeom prst="straightConnector1">
              <a:avLst/>
            </a:prstGeom>
            <a:grpFill/>
            <a:ln w="2540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289C2E0C-0401-4275-A8C5-EB655381C32B}"/>
                </a:ext>
              </a:extLst>
            </p:cNvPr>
            <p:cNvSpPr/>
            <p:nvPr/>
          </p:nvSpPr>
          <p:spPr bwMode="auto">
            <a:xfrm>
              <a:off x="1164972" y="1294179"/>
              <a:ext cx="3422449" cy="1676490"/>
            </a:xfrm>
            <a:prstGeom prst="rect">
              <a:avLst/>
            </a:prstGeom>
            <a:grpFill/>
            <a:ln w="25400" cap="flat" cmpd="sng" algn="ctr">
              <a:solidFill>
                <a:srgbClr val="2641C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5613" defTabSz="45561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L"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endParaRP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29C567C9-9FC1-4E56-9BF8-EAA453B26B54}"/>
                </a:ext>
              </a:extLst>
            </p:cNvPr>
            <p:cNvSpPr txBox="1"/>
            <p:nvPr/>
          </p:nvSpPr>
          <p:spPr>
            <a:xfrm>
              <a:off x="1743728" y="1437238"/>
              <a:ext cx="2151254" cy="14193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/>
                <a:t>II</a:t>
              </a:r>
            </a:p>
            <a:p>
              <a:pPr algn="ctr"/>
              <a:r>
                <a:rPr lang="es-CL" dirty="0"/>
                <a:t>Mayores</a:t>
              </a:r>
            </a:p>
            <a:p>
              <a:pPr algn="ctr"/>
              <a:r>
                <a:rPr lang="es-CL" dirty="0"/>
                <a:t>(76)</a:t>
              </a:r>
            </a:p>
          </p:txBody>
        </p:sp>
        <p:sp>
          <p:nvSpPr>
            <p:cNvPr id="75" name="Rectángulo 74">
              <a:extLst>
                <a:ext uri="{FF2B5EF4-FFF2-40B4-BE49-F238E27FC236}">
                  <a16:creationId xmlns:a16="http://schemas.microsoft.com/office/drawing/2014/main" id="{E5BF67B3-8360-4658-91AB-DCEAC45919A6}"/>
                </a:ext>
              </a:extLst>
            </p:cNvPr>
            <p:cNvSpPr/>
            <p:nvPr/>
          </p:nvSpPr>
          <p:spPr bwMode="auto">
            <a:xfrm>
              <a:off x="1164972" y="3765606"/>
              <a:ext cx="3422448" cy="1788516"/>
            </a:xfrm>
            <a:prstGeom prst="rect">
              <a:avLst/>
            </a:prstGeom>
            <a:grpFill/>
            <a:ln w="25400" cap="flat" cmpd="sng" algn="ctr">
              <a:solidFill>
                <a:srgbClr val="2641C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5613" defTabSz="45561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L"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endParaRPr>
            </a:p>
          </p:txBody>
        </p:sp>
        <p:sp>
          <p:nvSpPr>
            <p:cNvPr id="76" name="CuadroTexto 75">
              <a:extLst>
                <a:ext uri="{FF2B5EF4-FFF2-40B4-BE49-F238E27FC236}">
                  <a16:creationId xmlns:a16="http://schemas.microsoft.com/office/drawing/2014/main" id="{CE4B2E91-8C94-4499-95A1-8FEC96678770}"/>
                </a:ext>
              </a:extLst>
            </p:cNvPr>
            <p:cNvSpPr txBox="1"/>
            <p:nvPr/>
          </p:nvSpPr>
          <p:spPr>
            <a:xfrm>
              <a:off x="1688676" y="4125125"/>
              <a:ext cx="2214757" cy="14193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/>
                <a:t>III</a:t>
              </a:r>
            </a:p>
            <a:p>
              <a:pPr algn="ctr"/>
              <a:r>
                <a:rPr lang="es-CL" dirty="0"/>
                <a:t>Menores</a:t>
              </a:r>
            </a:p>
            <a:p>
              <a:pPr algn="ctr"/>
              <a:r>
                <a:rPr lang="es-CL" dirty="0"/>
                <a:t>(90)</a:t>
              </a:r>
            </a:p>
          </p:txBody>
        </p:sp>
        <p:sp>
          <p:nvSpPr>
            <p:cNvPr id="88" name="Rectángulo 87">
              <a:extLst>
                <a:ext uri="{FF2B5EF4-FFF2-40B4-BE49-F238E27FC236}">
                  <a16:creationId xmlns:a16="http://schemas.microsoft.com/office/drawing/2014/main" id="{710BADAC-100F-4114-89D4-9BC1B4D5022F}"/>
                </a:ext>
              </a:extLst>
            </p:cNvPr>
            <p:cNvSpPr/>
            <p:nvPr/>
          </p:nvSpPr>
          <p:spPr bwMode="auto">
            <a:xfrm>
              <a:off x="5194598" y="1294179"/>
              <a:ext cx="3422449" cy="1676491"/>
            </a:xfrm>
            <a:prstGeom prst="rect">
              <a:avLst/>
            </a:prstGeom>
            <a:grpFill/>
            <a:ln w="25400" cap="flat" cmpd="sng" algn="ctr">
              <a:solidFill>
                <a:srgbClr val="2641C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5613" defTabSz="45561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L"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endParaRPr>
            </a:p>
          </p:txBody>
        </p:sp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id="{7CAECF44-7C4E-4BA5-9FAC-0651E6CE5F3E}"/>
                </a:ext>
              </a:extLst>
            </p:cNvPr>
            <p:cNvSpPr txBox="1"/>
            <p:nvPr/>
          </p:nvSpPr>
          <p:spPr>
            <a:xfrm>
              <a:off x="5642577" y="1437238"/>
              <a:ext cx="2591184" cy="14193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/>
                <a:t>I</a:t>
              </a:r>
            </a:p>
            <a:p>
              <a:pPr algn="ctr"/>
              <a:r>
                <a:rPr lang="es-CL" dirty="0"/>
                <a:t>Críticos</a:t>
              </a:r>
            </a:p>
            <a:p>
              <a:pPr algn="ctr"/>
              <a:r>
                <a:rPr lang="es-CL" dirty="0"/>
                <a:t>(30)</a:t>
              </a:r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C4678244-9455-4EF5-896E-27D5A3A19C61}"/>
                </a:ext>
              </a:extLst>
            </p:cNvPr>
            <p:cNvSpPr/>
            <p:nvPr/>
          </p:nvSpPr>
          <p:spPr bwMode="auto">
            <a:xfrm>
              <a:off x="5212740" y="3758268"/>
              <a:ext cx="3422449" cy="1779330"/>
            </a:xfrm>
            <a:prstGeom prst="rect">
              <a:avLst/>
            </a:prstGeom>
            <a:grpFill/>
            <a:ln w="25400" cap="flat" cmpd="sng" algn="ctr">
              <a:solidFill>
                <a:srgbClr val="2641C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5613" defTabSz="45561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L"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endParaRPr>
            </a:p>
          </p:txBody>
        </p:sp>
        <p:sp>
          <p:nvSpPr>
            <p:cNvPr id="95" name="CuadroTexto 94">
              <a:extLst>
                <a:ext uri="{FF2B5EF4-FFF2-40B4-BE49-F238E27FC236}">
                  <a16:creationId xmlns:a16="http://schemas.microsoft.com/office/drawing/2014/main" id="{0E51812E-3C29-4551-89FB-631A2903B8CB}"/>
                </a:ext>
              </a:extLst>
            </p:cNvPr>
            <p:cNvSpPr txBox="1"/>
            <p:nvPr/>
          </p:nvSpPr>
          <p:spPr>
            <a:xfrm>
              <a:off x="5642577" y="4084192"/>
              <a:ext cx="2383025" cy="14193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/>
                <a:t>IV</a:t>
              </a:r>
            </a:p>
            <a:p>
              <a:pPr algn="ctr"/>
              <a:r>
                <a:rPr lang="es-CL" dirty="0"/>
                <a:t>Complejos</a:t>
              </a:r>
            </a:p>
            <a:p>
              <a:pPr algn="ctr"/>
              <a:r>
                <a:rPr lang="es-CL" dirty="0"/>
                <a:t>(17)</a:t>
              </a:r>
            </a:p>
          </p:txBody>
        </p:sp>
        <p:sp>
          <p:nvSpPr>
            <p:cNvPr id="97" name="CuadroTexto 96">
              <a:extLst>
                <a:ext uri="{FF2B5EF4-FFF2-40B4-BE49-F238E27FC236}">
                  <a16:creationId xmlns:a16="http://schemas.microsoft.com/office/drawing/2014/main" id="{D674CB93-2AAB-41B4-8076-03C2801B2A63}"/>
                </a:ext>
              </a:extLst>
            </p:cNvPr>
            <p:cNvSpPr txBox="1"/>
            <p:nvPr/>
          </p:nvSpPr>
          <p:spPr>
            <a:xfrm>
              <a:off x="1262807" y="5746624"/>
              <a:ext cx="3226778" cy="473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Baja</a:t>
              </a:r>
            </a:p>
          </p:txBody>
        </p:sp>
        <p:sp>
          <p:nvSpPr>
            <p:cNvPr id="98" name="CuadroTexto 97">
              <a:extLst>
                <a:ext uri="{FF2B5EF4-FFF2-40B4-BE49-F238E27FC236}">
                  <a16:creationId xmlns:a16="http://schemas.microsoft.com/office/drawing/2014/main" id="{F6954290-9022-4574-A7EE-CF885BD97B23}"/>
                </a:ext>
              </a:extLst>
            </p:cNvPr>
            <p:cNvSpPr txBox="1"/>
            <p:nvPr/>
          </p:nvSpPr>
          <p:spPr>
            <a:xfrm>
              <a:off x="4508798" y="5746623"/>
              <a:ext cx="3226778" cy="473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Alta</a:t>
              </a:r>
            </a:p>
          </p:txBody>
        </p:sp>
        <p:sp>
          <p:nvSpPr>
            <p:cNvPr id="99" name="CuadroTexto 98">
              <a:extLst>
                <a:ext uri="{FF2B5EF4-FFF2-40B4-BE49-F238E27FC236}">
                  <a16:creationId xmlns:a16="http://schemas.microsoft.com/office/drawing/2014/main" id="{4F742752-C70F-4981-A68B-8DB6D563A255}"/>
                </a:ext>
              </a:extLst>
            </p:cNvPr>
            <p:cNvSpPr txBox="1"/>
            <p:nvPr/>
          </p:nvSpPr>
          <p:spPr>
            <a:xfrm>
              <a:off x="1849563" y="6131865"/>
              <a:ext cx="5475919" cy="567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b="1" dirty="0">
                  <a:solidFill>
                    <a:schemeClr val="accent1">
                      <a:lumMod val="75000"/>
                    </a:schemeClr>
                  </a:solidFill>
                </a:rPr>
                <a:t>Dificultad de Administración</a:t>
              </a:r>
            </a:p>
          </p:txBody>
        </p:sp>
        <p:sp>
          <p:nvSpPr>
            <p:cNvPr id="100" name="CuadroTexto 99">
              <a:extLst>
                <a:ext uri="{FF2B5EF4-FFF2-40B4-BE49-F238E27FC236}">
                  <a16:creationId xmlns:a16="http://schemas.microsoft.com/office/drawing/2014/main" id="{E133ABB5-77A5-4C47-BAFF-B73A8B1720EC}"/>
                </a:ext>
              </a:extLst>
            </p:cNvPr>
            <p:cNvSpPr txBox="1"/>
            <p:nvPr/>
          </p:nvSpPr>
          <p:spPr>
            <a:xfrm rot="16200000">
              <a:off x="-945959" y="4156620"/>
              <a:ext cx="2994826" cy="471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Bajo</a:t>
              </a:r>
            </a:p>
          </p:txBody>
        </p:sp>
        <p:sp>
          <p:nvSpPr>
            <p:cNvPr id="101" name="CuadroTexto 100">
              <a:extLst>
                <a:ext uri="{FF2B5EF4-FFF2-40B4-BE49-F238E27FC236}">
                  <a16:creationId xmlns:a16="http://schemas.microsoft.com/office/drawing/2014/main" id="{B6CA2DB1-314D-4899-901C-4DBC678CD268}"/>
                </a:ext>
              </a:extLst>
            </p:cNvPr>
            <p:cNvSpPr txBox="1"/>
            <p:nvPr/>
          </p:nvSpPr>
          <p:spPr>
            <a:xfrm rot="16200000">
              <a:off x="-946712" y="1882599"/>
              <a:ext cx="2994826" cy="471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Alto</a:t>
              </a:r>
            </a:p>
          </p:txBody>
        </p:sp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00A21004-84F4-4209-A6FB-09A5FCAF1141}"/>
                </a:ext>
              </a:extLst>
            </p:cNvPr>
            <p:cNvSpPr txBox="1"/>
            <p:nvPr/>
          </p:nvSpPr>
          <p:spPr>
            <a:xfrm rot="16200000">
              <a:off x="-2414815" y="2956220"/>
              <a:ext cx="5082292" cy="565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b="1" dirty="0">
                  <a:solidFill>
                    <a:schemeClr val="accent1">
                      <a:lumMod val="75000"/>
                    </a:schemeClr>
                  </a:solidFill>
                </a:rPr>
                <a:t>Impacto en el Negocio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3BCAC8E-AD91-4E0E-8965-24F8622661B5}"/>
              </a:ext>
            </a:extLst>
          </p:cNvPr>
          <p:cNvSpPr txBox="1"/>
          <p:nvPr/>
        </p:nvSpPr>
        <p:spPr>
          <a:xfrm>
            <a:off x="1913071" y="936966"/>
            <a:ext cx="2546595" cy="646331"/>
          </a:xfrm>
          <a:prstGeom prst="rect">
            <a:avLst/>
          </a:prstGeom>
          <a:noFill/>
          <a:ln>
            <a:solidFill>
              <a:srgbClr val="2641CA"/>
            </a:solidFill>
          </a:ln>
        </p:spPr>
        <p:txBody>
          <a:bodyPr wrap="none" rtlCol="0">
            <a:spAutoFit/>
          </a:bodyPr>
          <a:lstStyle/>
          <a:p>
            <a:r>
              <a:rPr lang="es-CL" sz="1200" dirty="0"/>
              <a:t>20% Impacto financiero</a:t>
            </a:r>
          </a:p>
          <a:p>
            <a:r>
              <a:rPr lang="es-CL" sz="1200" dirty="0"/>
              <a:t>30% Impacto Clientes</a:t>
            </a:r>
          </a:p>
          <a:p>
            <a:r>
              <a:rPr lang="es-CL" sz="1200" dirty="0"/>
              <a:t>50% Impacto continuidad operacional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20E73B2-5A55-49E3-AAB1-B63047D2649E}"/>
              </a:ext>
            </a:extLst>
          </p:cNvPr>
          <p:cNvSpPr txBox="1"/>
          <p:nvPr/>
        </p:nvSpPr>
        <p:spPr>
          <a:xfrm>
            <a:off x="7875799" y="5050610"/>
            <a:ext cx="2494273" cy="646331"/>
          </a:xfrm>
          <a:prstGeom prst="rect">
            <a:avLst/>
          </a:prstGeom>
          <a:noFill/>
          <a:ln>
            <a:solidFill>
              <a:srgbClr val="2641CA"/>
            </a:solidFill>
          </a:ln>
        </p:spPr>
        <p:txBody>
          <a:bodyPr wrap="none" rtlCol="0">
            <a:spAutoFit/>
          </a:bodyPr>
          <a:lstStyle/>
          <a:p>
            <a:r>
              <a:rPr lang="es-CL" sz="1200" dirty="0"/>
              <a:t>20% Dificultad x dotación</a:t>
            </a:r>
          </a:p>
          <a:p>
            <a:r>
              <a:rPr lang="es-CL" sz="1200" dirty="0"/>
              <a:t>30% Dificultad de supervisión</a:t>
            </a:r>
          </a:p>
          <a:p>
            <a:r>
              <a:rPr lang="es-CL" sz="1200" dirty="0"/>
              <a:t>50% Dificultad control administrativo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92E632-3B27-417D-87ED-B2AF4F854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726" y="741727"/>
            <a:ext cx="1376610" cy="10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95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928689"/>
            <a:ext cx="8204200" cy="765175"/>
          </a:xfrm>
        </p:spPr>
        <p:txBody>
          <a:bodyPr/>
          <a:lstStyle/>
          <a:p>
            <a:pPr eaLnBrk="1" hangingPunct="1"/>
            <a:r>
              <a:rPr lang="es-ES"/>
              <a:t>Segmentación de Contratos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0" y="1643063"/>
            <a:ext cx="8147050" cy="4214812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s-CL" sz="1800">
                <a:solidFill>
                  <a:srgbClr val="551F00"/>
                </a:solidFill>
                <a:ea typeface="Arial Unicode MS" pitchFamily="34" charset="-128"/>
                <a:cs typeface="Arial Unicode MS" pitchFamily="34" charset="-128"/>
              </a:rPr>
              <a:t>Los contratos de servicios que apoyan el core business presentan diferencias en:</a:t>
            </a:r>
          </a:p>
          <a:p>
            <a:pPr lvl="1" algn="just">
              <a:spcBef>
                <a:spcPts val="600"/>
              </a:spcBef>
            </a:pPr>
            <a:r>
              <a:rPr lang="es-CL" sz="1600">
                <a:solidFill>
                  <a:srgbClr val="551F00"/>
                </a:solidFill>
                <a:ea typeface="Arial Unicode MS" pitchFamily="34" charset="-128"/>
                <a:cs typeface="Arial Unicode MS" pitchFamily="34" charset="-128"/>
              </a:rPr>
              <a:t>Período de vigencia</a:t>
            </a:r>
          </a:p>
          <a:p>
            <a:pPr lvl="1" algn="just">
              <a:spcBef>
                <a:spcPts val="600"/>
              </a:spcBef>
            </a:pPr>
            <a:r>
              <a:rPr lang="es-CL" sz="1600">
                <a:solidFill>
                  <a:srgbClr val="551F00"/>
                </a:solidFill>
                <a:ea typeface="Arial Unicode MS" pitchFamily="34" charset="-128"/>
                <a:cs typeface="Arial Unicode MS" pitchFamily="34" charset="-128"/>
              </a:rPr>
              <a:t>Monto </a:t>
            </a:r>
          </a:p>
          <a:p>
            <a:pPr lvl="1" algn="just">
              <a:spcBef>
                <a:spcPts val="600"/>
              </a:spcBef>
            </a:pPr>
            <a:r>
              <a:rPr lang="es-CL" sz="1600">
                <a:solidFill>
                  <a:srgbClr val="551F00"/>
                </a:solidFill>
                <a:ea typeface="Arial Unicode MS" pitchFamily="34" charset="-128"/>
                <a:cs typeface="Arial Unicode MS" pitchFamily="34" charset="-128"/>
              </a:rPr>
              <a:t>Naturaleza del servicio</a:t>
            </a:r>
          </a:p>
          <a:p>
            <a:pPr lvl="1" algn="just">
              <a:spcBef>
                <a:spcPts val="600"/>
              </a:spcBef>
            </a:pPr>
            <a:r>
              <a:rPr lang="es-CL" sz="1600">
                <a:solidFill>
                  <a:srgbClr val="551F00"/>
                </a:solidFill>
                <a:ea typeface="Arial Unicode MS" pitchFamily="34" charset="-128"/>
                <a:cs typeface="Arial Unicode MS" pitchFamily="34" charset="-128"/>
              </a:rPr>
              <a:t>Cantidad de áreas involucradas  </a:t>
            </a:r>
          </a:p>
          <a:p>
            <a:pPr lvl="1" algn="just">
              <a:spcBef>
                <a:spcPts val="600"/>
              </a:spcBef>
            </a:pPr>
            <a:r>
              <a:rPr lang="es-CL" sz="1600">
                <a:solidFill>
                  <a:srgbClr val="551F00"/>
                </a:solidFill>
                <a:ea typeface="Arial Unicode MS" pitchFamily="34" charset="-128"/>
                <a:cs typeface="Arial Unicode MS" pitchFamily="34" charset="-128"/>
              </a:rPr>
              <a:t>Intensivos en bienes de capital o mano de obra</a:t>
            </a:r>
          </a:p>
          <a:p>
            <a:pPr lvl="1" algn="just">
              <a:spcBef>
                <a:spcPts val="600"/>
              </a:spcBef>
            </a:pPr>
            <a:r>
              <a:rPr lang="es-CL" sz="1600">
                <a:solidFill>
                  <a:srgbClr val="551F00"/>
                </a:solidFill>
                <a:ea typeface="Arial Unicode MS" pitchFamily="34" charset="-128"/>
                <a:cs typeface="Arial Unicode MS" pitchFamily="34" charset="-128"/>
              </a:rPr>
              <a:t>Grado de especialización requerido</a:t>
            </a:r>
          </a:p>
          <a:p>
            <a:pPr lvl="1" algn="just">
              <a:spcBef>
                <a:spcPts val="600"/>
              </a:spcBef>
            </a:pPr>
            <a:r>
              <a:rPr lang="es-CL" sz="1600">
                <a:solidFill>
                  <a:srgbClr val="551F00"/>
                </a:solidFill>
                <a:ea typeface="Arial Unicode MS" pitchFamily="34" charset="-128"/>
                <a:cs typeface="Arial Unicode MS" pitchFamily="34" charset="-128"/>
              </a:rPr>
              <a:t>Etc.</a:t>
            </a:r>
          </a:p>
          <a:p>
            <a:pPr lvl="1" algn="just">
              <a:spcBef>
                <a:spcPts val="600"/>
              </a:spcBef>
            </a:pPr>
            <a:endParaRPr lang="es-CL" sz="1600">
              <a:solidFill>
                <a:srgbClr val="551F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s-CL" sz="1800">
                <a:solidFill>
                  <a:srgbClr val="551F00"/>
                </a:solidFill>
                <a:ea typeface="Arial Unicode MS" pitchFamily="34" charset="-128"/>
                <a:cs typeface="Arial Unicode MS" pitchFamily="34" charset="-128"/>
              </a:rPr>
              <a:t>Esto no ayuda a priorizar los recursos del mandante para la AdC para buscar maximizar los beneficios</a:t>
            </a:r>
          </a:p>
          <a:p>
            <a:pPr lvl="1" eaLnBrk="1" hangingPunct="1">
              <a:lnSpc>
                <a:spcPct val="90000"/>
              </a:lnSpc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248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CL" dirty="0">
                <a:ea typeface="ヒラギノ角ゴ Pro W3" pitchFamily="-65" charset="-128"/>
              </a:rPr>
              <a:t>Ejemplos de criterios de segmentación </a:t>
            </a:r>
          </a:p>
        </p:txBody>
      </p:sp>
      <p:graphicFrame>
        <p:nvGraphicFramePr>
          <p:cNvPr id="376985" name="Group 153"/>
          <p:cNvGraphicFramePr>
            <a:graphicFrameLocks noGrp="1"/>
          </p:cNvGraphicFramePr>
          <p:nvPr>
            <p:ph sz="quarter" idx="3"/>
          </p:nvPr>
        </p:nvGraphicFramePr>
        <p:xfrm>
          <a:off x="1666876" y="1700214"/>
          <a:ext cx="2989263" cy="2994979"/>
        </p:xfrm>
        <a:graphic>
          <a:graphicData uri="http://schemas.openxmlformats.org/drawingml/2006/table">
            <a:tbl>
              <a:tblPr/>
              <a:tblGrid>
                <a:gridCol w="20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</a:rPr>
                        <a:t>Variable</a:t>
                      </a:r>
                      <a:endParaRPr kumimoji="0" 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</a:rPr>
                        <a:t>Peso relativo</a:t>
                      </a:r>
                      <a:endParaRPr kumimoji="0" lang="es-E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</a:rPr>
                        <a:t>Dotación (número total de personas Contrato y Subcontratos)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</a:rPr>
                        <a:t>23% 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</a:rPr>
                        <a:t>Duración del Contrato (Años)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</a:rPr>
                        <a:t>20 %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</a:rPr>
                        <a:t>Facturación Mensual (M US$)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</a:rPr>
                        <a:t>23%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</a:rPr>
                        <a:t>Interferencia con la Operación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</a:rPr>
                        <a:t>23%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</a:rPr>
                        <a:t>Tipo de Contrato (Operación, Inversión, Asesoría)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Times New Roman" pitchFamily="18" charset="0"/>
                        </a:rPr>
                        <a:t>11%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530" name="Text Box 6"/>
          <p:cNvSpPr txBox="1">
            <a:spLocks noChangeArrowheads="1"/>
          </p:cNvSpPr>
          <p:nvPr/>
        </p:nvSpPr>
        <p:spPr bwMode="auto">
          <a:xfrm>
            <a:off x="1919289" y="1449388"/>
            <a:ext cx="835342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CL" sz="1800"/>
          </a:p>
          <a:p>
            <a:pPr eaLnBrk="1" hangingPunct="1">
              <a:spcBef>
                <a:spcPct val="50000"/>
              </a:spcBef>
            </a:pPr>
            <a:endParaRPr lang="es-CL" sz="1800" b="0"/>
          </a:p>
          <a:p>
            <a:pPr eaLnBrk="1" hangingPunct="1">
              <a:spcBef>
                <a:spcPct val="50000"/>
              </a:spcBef>
            </a:pPr>
            <a:endParaRPr lang="es-CL" sz="1800" b="0"/>
          </a:p>
        </p:txBody>
      </p:sp>
      <p:pic>
        <p:nvPicPr>
          <p:cNvPr id="21531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557338"/>
            <a:ext cx="57245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6988" name="Group 156"/>
          <p:cNvGraphicFramePr>
            <a:graphicFrameLocks noGrp="1"/>
          </p:cNvGraphicFramePr>
          <p:nvPr>
            <p:ph sz="half" idx="1"/>
          </p:nvPr>
        </p:nvGraphicFramePr>
        <p:xfrm>
          <a:off x="4979988" y="5110164"/>
          <a:ext cx="5580062" cy="756603"/>
        </p:xfrm>
        <a:graphic>
          <a:graphicData uri="http://schemas.openxmlformats.org/drawingml/2006/table">
            <a:tbl>
              <a:tblPr/>
              <a:tblGrid>
                <a:gridCol w="122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C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pitchFamily="-65" charset="-128"/>
                        </a:rPr>
                        <a:t>Variable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C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pitchFamily="-65" charset="-128"/>
                        </a:rPr>
                        <a:t>Cantidad áreas involucradas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C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pitchFamily="-65" charset="-128"/>
                        </a:rPr>
                        <a:t>Criticidad para la operación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C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pitchFamily="-65" charset="-128"/>
                        </a:rPr>
                        <a:t>Riesgo del negocio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C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pitchFamily="-65" charset="-128"/>
                        </a:rPr>
                        <a:t>Criticidad para las personas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C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pitchFamily="-65" charset="-128"/>
                        </a:rPr>
                        <a:t>Peso relativo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C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pitchFamily="-65" charset="-128"/>
                        </a:rPr>
                        <a:t>15%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C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pitchFamily="-65" charset="-128"/>
                        </a:rPr>
                        <a:t>25%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C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pitchFamily="-65" charset="-128"/>
                        </a:rPr>
                        <a:t>45%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s-C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 W3" pitchFamily="-65" charset="-128"/>
                        </a:rPr>
                        <a:t>25%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4873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243" y="265991"/>
            <a:ext cx="1242124" cy="889460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9151" y="324075"/>
            <a:ext cx="11652216" cy="1146916"/>
          </a:xfrm>
          <a:prstGeom prst="rect">
            <a:avLst/>
          </a:prstGeom>
          <a:solidFill>
            <a:srgbClr val="323D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4000" b="1" dirty="0">
                <a:solidFill>
                  <a:schemeClr val="bg1"/>
                </a:solidFill>
              </a:rPr>
              <a:t>Modelo de Segmentación</a:t>
            </a: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>
            <a:off x="239151" y="1512445"/>
            <a:ext cx="11652216" cy="0"/>
          </a:xfrm>
          <a:prstGeom prst="line">
            <a:avLst/>
          </a:prstGeom>
          <a:ln w="76200">
            <a:solidFill>
              <a:srgbClr val="E334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anja diagonal 7"/>
          <p:cNvSpPr/>
          <p:nvPr/>
        </p:nvSpPr>
        <p:spPr>
          <a:xfrm rot="18938925">
            <a:off x="11494805" y="3180364"/>
            <a:ext cx="1394390" cy="1423244"/>
          </a:xfrm>
          <a:prstGeom prst="diagStripe">
            <a:avLst>
              <a:gd name="adj" fmla="val 82684"/>
            </a:avLst>
          </a:prstGeom>
          <a:solidFill>
            <a:srgbClr val="E33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solidFill>
                <a:schemeClr val="tx1"/>
              </a:solidFill>
            </a:endParaRPr>
          </a:p>
        </p:txBody>
      </p:sp>
      <p:sp>
        <p:nvSpPr>
          <p:cNvPr id="12" name="Franja diagonal 11"/>
          <p:cNvSpPr/>
          <p:nvPr/>
        </p:nvSpPr>
        <p:spPr>
          <a:xfrm rot="18936866">
            <a:off x="11441579" y="5022218"/>
            <a:ext cx="1500842" cy="1529051"/>
          </a:xfrm>
          <a:prstGeom prst="diagStripe">
            <a:avLst>
              <a:gd name="adj" fmla="val 82684"/>
            </a:avLst>
          </a:prstGeom>
          <a:solidFill>
            <a:srgbClr val="E33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solidFill>
                <a:schemeClr val="tx1"/>
              </a:solidFill>
            </a:endParaRPr>
          </a:p>
        </p:txBody>
      </p:sp>
      <p:pic>
        <p:nvPicPr>
          <p:cNvPr id="14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71" y="545020"/>
            <a:ext cx="856068" cy="613013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CBD989BA-5E6B-49B0-A630-0F0DC9A00572}"/>
              </a:ext>
            </a:extLst>
          </p:cNvPr>
          <p:cNvGraphicFramePr>
            <a:graphicFrameLocks noGrp="1"/>
          </p:cNvGraphicFramePr>
          <p:nvPr/>
        </p:nvGraphicFramePr>
        <p:xfrm>
          <a:off x="2413174" y="1694423"/>
          <a:ext cx="7705551" cy="4985528"/>
        </p:xfrm>
        <a:graphic>
          <a:graphicData uri="http://schemas.openxmlformats.org/drawingml/2006/table">
            <a:tbl>
              <a:tblPr/>
              <a:tblGrid>
                <a:gridCol w="383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02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82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s-CL" sz="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C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Eje X: Impacto en el Negocio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68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Variable (X</a:t>
                      </a:r>
                      <a:r>
                        <a:rPr kumimoji="0" lang="es-MX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Ponderación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Valor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(X</a:t>
                      </a:r>
                      <a:r>
                        <a:rPr kumimoji="0" lang="es-MX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Forma de Medición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3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s-MX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s-E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Riesgo del   Negocio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35%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Bajo, no afecta la operación ni objetivos corporativos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29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Medio, afecta parcialmente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9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Alto, afecta directamente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2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s-MX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s-E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Criticidad para la Operación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20%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Servicio transversal (alimentación, bodega, arriendo...)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19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Apoyo directo a la operación (mantenimiento)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562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Esencia del negocio (carguío, transporte, etc.)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19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s-MX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Criticidad para las Personas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25%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sensible (carguío, transporte, chancado, </a:t>
                      </a:r>
                      <a:r>
                        <a:rPr kumimoji="0" lang="es-MX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etc</a:t>
                      </a: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76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Sensible (alimentación, Transporte de personal, etc)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562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s-MX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s-MX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s-E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Clasificación HSEC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20%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Bajo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562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19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590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243" y="265991"/>
            <a:ext cx="1242124" cy="889460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9151" y="324075"/>
            <a:ext cx="11652216" cy="1146916"/>
          </a:xfrm>
          <a:prstGeom prst="rect">
            <a:avLst/>
          </a:prstGeom>
          <a:solidFill>
            <a:srgbClr val="323D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4000" b="1" dirty="0">
                <a:solidFill>
                  <a:schemeClr val="bg1"/>
                </a:solidFill>
              </a:rPr>
              <a:t>Modelo de Segmentación</a:t>
            </a: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>
            <a:off x="239151" y="1512445"/>
            <a:ext cx="11652216" cy="0"/>
          </a:xfrm>
          <a:prstGeom prst="line">
            <a:avLst/>
          </a:prstGeom>
          <a:ln w="76200">
            <a:solidFill>
              <a:srgbClr val="E334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anja diagonal 7"/>
          <p:cNvSpPr/>
          <p:nvPr/>
        </p:nvSpPr>
        <p:spPr>
          <a:xfrm rot="18938925">
            <a:off x="11494805" y="3180364"/>
            <a:ext cx="1394390" cy="1423244"/>
          </a:xfrm>
          <a:prstGeom prst="diagStripe">
            <a:avLst>
              <a:gd name="adj" fmla="val 82684"/>
            </a:avLst>
          </a:prstGeom>
          <a:solidFill>
            <a:srgbClr val="E33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solidFill>
                <a:schemeClr val="tx1"/>
              </a:solidFill>
            </a:endParaRPr>
          </a:p>
        </p:txBody>
      </p:sp>
      <p:sp>
        <p:nvSpPr>
          <p:cNvPr id="12" name="Franja diagonal 11"/>
          <p:cNvSpPr/>
          <p:nvPr/>
        </p:nvSpPr>
        <p:spPr>
          <a:xfrm rot="18936866">
            <a:off x="11441579" y="5022218"/>
            <a:ext cx="1500842" cy="1529051"/>
          </a:xfrm>
          <a:prstGeom prst="diagStripe">
            <a:avLst>
              <a:gd name="adj" fmla="val 82684"/>
            </a:avLst>
          </a:prstGeom>
          <a:solidFill>
            <a:srgbClr val="E33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solidFill>
                <a:schemeClr val="tx1"/>
              </a:solidFill>
            </a:endParaRPr>
          </a:p>
        </p:txBody>
      </p:sp>
      <p:pic>
        <p:nvPicPr>
          <p:cNvPr id="14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71" y="545020"/>
            <a:ext cx="856068" cy="613013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F043F092-1686-4AF2-9B93-A296A1CB1911}"/>
              </a:ext>
            </a:extLst>
          </p:cNvPr>
          <p:cNvGraphicFramePr>
            <a:graphicFrameLocks/>
          </p:cNvGraphicFramePr>
          <p:nvPr/>
        </p:nvGraphicFramePr>
        <p:xfrm>
          <a:off x="1621500" y="1897410"/>
          <a:ext cx="8604250" cy="4441585"/>
        </p:xfrm>
        <a:graphic>
          <a:graphicData uri="http://schemas.openxmlformats.org/drawingml/2006/table">
            <a:tbl>
              <a:tblPr/>
              <a:tblGrid>
                <a:gridCol w="45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5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5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6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100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C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Eje Y: Dificultad en la Administración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07">
                <a:tc rowSpan="3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Variables (Y</a:t>
                      </a:r>
                      <a:r>
                        <a:rPr kumimoji="0" lang="es-E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j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Ponderación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(Y</a:t>
                      </a:r>
                      <a:r>
                        <a:rPr kumimoji="0" lang="es-E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j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Valores que adopta 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(Y</a:t>
                      </a:r>
                      <a:r>
                        <a:rPr kumimoji="0" lang="es-E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j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808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Bajo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[ 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Y</a:t>
                      </a:r>
                      <a:r>
                        <a:rPr kumimoji="0" lang="es-E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j</a:t>
                      </a: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 = 1 ]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Medio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[ 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Y</a:t>
                      </a:r>
                      <a:r>
                        <a:rPr kumimoji="0" lang="es-E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j</a:t>
                      </a: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 = 2 ]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Alto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[ 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Y</a:t>
                      </a:r>
                      <a:r>
                        <a:rPr kumimoji="0" lang="es-E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j</a:t>
                      </a: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 = 3 ]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06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Si se cumple: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3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s-MX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s-E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$ Monto del Contrato (USD)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20%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$ &lt; 8 MM.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8 MM. &lt; $ &lt; 43 MM.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$ &gt; 43 MM.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s-MX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s-E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Cantidad de Empleados Contratistas y Subcontratistas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25%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Menor a 30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Entre 30 y 200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Mayor a 200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s-MX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Dificultad de Administración de Seguridad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20%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Una Gerencia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Dos Gerencias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Mas de Dos Gerencias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s-MX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s-E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  <a:defRPr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Cantidad de Empresas Subcontratistas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  <a:defRPr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20%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Igual a 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  <a:defRPr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Entre 1 y 4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  <a:defRPr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Lucida Sans Unicode" pitchFamily="34" charset="0"/>
                        </a:rPr>
                        <a:t>Mayor a 4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6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s-MX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s-E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Número de Empleados Esporádicos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Igual a 0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Entre 1 y 50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charset="0"/>
                          <a:cs typeface="Arial" panose="020B0604020202020204" pitchFamily="34" charset="0"/>
                        </a:rPr>
                        <a:t>Mayor a 50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4486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243" y="265991"/>
            <a:ext cx="1242124" cy="889460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9151" y="324075"/>
            <a:ext cx="11652216" cy="1146916"/>
          </a:xfrm>
          <a:prstGeom prst="rect">
            <a:avLst/>
          </a:prstGeom>
          <a:solidFill>
            <a:srgbClr val="323D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4000" b="1" dirty="0">
                <a:solidFill>
                  <a:schemeClr val="bg1"/>
                </a:solidFill>
              </a:rPr>
              <a:t>Modelo de Segmentación - Ejemplo</a:t>
            </a: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>
            <a:off x="239151" y="1512445"/>
            <a:ext cx="11652216" cy="0"/>
          </a:xfrm>
          <a:prstGeom prst="line">
            <a:avLst/>
          </a:prstGeom>
          <a:ln w="76200">
            <a:solidFill>
              <a:srgbClr val="E334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anja diagonal 7"/>
          <p:cNvSpPr/>
          <p:nvPr/>
        </p:nvSpPr>
        <p:spPr>
          <a:xfrm rot="18938925">
            <a:off x="11494805" y="3180364"/>
            <a:ext cx="1394390" cy="1423244"/>
          </a:xfrm>
          <a:prstGeom prst="diagStripe">
            <a:avLst>
              <a:gd name="adj" fmla="val 82684"/>
            </a:avLst>
          </a:prstGeom>
          <a:solidFill>
            <a:srgbClr val="E33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solidFill>
                <a:schemeClr val="tx1"/>
              </a:solidFill>
            </a:endParaRPr>
          </a:p>
        </p:txBody>
      </p:sp>
      <p:sp>
        <p:nvSpPr>
          <p:cNvPr id="12" name="Franja diagonal 11"/>
          <p:cNvSpPr/>
          <p:nvPr/>
        </p:nvSpPr>
        <p:spPr>
          <a:xfrm rot="18936866">
            <a:off x="11441579" y="5022218"/>
            <a:ext cx="1500842" cy="1529051"/>
          </a:xfrm>
          <a:prstGeom prst="diagStripe">
            <a:avLst>
              <a:gd name="adj" fmla="val 82684"/>
            </a:avLst>
          </a:prstGeom>
          <a:solidFill>
            <a:srgbClr val="E33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solidFill>
                <a:schemeClr val="tx1"/>
              </a:solidFill>
            </a:endParaRPr>
          </a:p>
        </p:txBody>
      </p:sp>
      <p:pic>
        <p:nvPicPr>
          <p:cNvPr id="14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71" y="545020"/>
            <a:ext cx="856068" cy="613013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13" name="2 Marcador de contenido">
            <a:extLst>
              <a:ext uri="{FF2B5EF4-FFF2-40B4-BE49-F238E27FC236}">
                <a16:creationId xmlns:a16="http://schemas.microsoft.com/office/drawing/2014/main" id="{01A50AE5-E57C-4D02-842E-0CB961381E2D}"/>
              </a:ext>
            </a:extLst>
          </p:cNvPr>
          <p:cNvSpPr txBox="1">
            <a:spLocks/>
          </p:cNvSpPr>
          <p:nvPr/>
        </p:nvSpPr>
        <p:spPr>
          <a:xfrm>
            <a:off x="1428750" y="1553900"/>
            <a:ext cx="8724900" cy="489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/>
              <a:t>Tenemos un contrato con las siguientes condiciones:</a:t>
            </a:r>
          </a:p>
          <a:p>
            <a:r>
              <a:rPr lang="es-CL" b="1"/>
              <a:t>Eje X:</a:t>
            </a:r>
          </a:p>
          <a:p>
            <a:endParaRPr lang="es-CL"/>
          </a:p>
          <a:p>
            <a:endParaRPr lang="es-CL"/>
          </a:p>
          <a:p>
            <a:endParaRPr lang="es-CL"/>
          </a:p>
          <a:p>
            <a:r>
              <a:rPr lang="es-CL" b="1"/>
              <a:t>Eje Y:</a:t>
            </a:r>
          </a:p>
          <a:p>
            <a:endParaRPr lang="es-CL" dirty="0"/>
          </a:p>
        </p:txBody>
      </p:sp>
      <p:graphicFrame>
        <p:nvGraphicFramePr>
          <p:cNvPr id="15" name="4 Tabla">
            <a:extLst>
              <a:ext uri="{FF2B5EF4-FFF2-40B4-BE49-F238E27FC236}">
                <a16:creationId xmlns:a16="http://schemas.microsoft.com/office/drawing/2014/main" id="{6541DC5F-105F-4933-AFD9-104D23C4EB63}"/>
              </a:ext>
            </a:extLst>
          </p:cNvPr>
          <p:cNvGraphicFramePr>
            <a:graphicFrameLocks noGrp="1"/>
          </p:cNvGraphicFramePr>
          <p:nvPr/>
        </p:nvGraphicFramePr>
        <p:xfrm>
          <a:off x="1688750" y="2309656"/>
          <a:ext cx="8123580" cy="1525692"/>
        </p:xfrm>
        <a:graphic>
          <a:graphicData uri="http://schemas.openxmlformats.org/drawingml/2006/table">
            <a:tbl>
              <a:tblPr/>
              <a:tblGrid>
                <a:gridCol w="3130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7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3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28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Variable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Medición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Ponderacion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28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Riesgo del   Negocio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Medio, afecta parcialmente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28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Criticidad para la Operación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Esencia del negocio (carguío, transporte, etc.)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28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Criticidad para las Personas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sensible (carguío, transporte, chancado, </a:t>
                      </a:r>
                      <a:r>
                        <a:rPr lang="es-C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etc</a:t>
                      </a: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28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Clasificación HSEC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282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Punto  eje 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6 Tabla">
            <a:extLst>
              <a:ext uri="{FF2B5EF4-FFF2-40B4-BE49-F238E27FC236}">
                <a16:creationId xmlns:a16="http://schemas.microsoft.com/office/drawing/2014/main" id="{5067CBF9-EB2C-4E0B-8396-26E4FE1CDE94}"/>
              </a:ext>
            </a:extLst>
          </p:cNvPr>
          <p:cNvGraphicFramePr>
            <a:graphicFrameLocks noGrp="1"/>
          </p:cNvGraphicFramePr>
          <p:nvPr/>
        </p:nvGraphicFramePr>
        <p:xfrm>
          <a:off x="1688750" y="4371846"/>
          <a:ext cx="8132466" cy="2357586"/>
        </p:xfrm>
        <a:graphic>
          <a:graphicData uri="http://schemas.openxmlformats.org/drawingml/2006/table">
            <a:tbl>
              <a:tblPr/>
              <a:tblGrid>
                <a:gridCol w="3095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82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679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Variable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Medición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Ponderacion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79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Monto del Contrato (USD)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MM. &lt; $ &lt; 43 MM.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79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Cantidad Empleados Contratistas Subcontratistas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Mayor a 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79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Dificultad de Administración de Seguridad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Dos Gerencias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79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Cantidad de Empresas Subcontratistas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Igual a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798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Número de Empleados Esporádicos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Mayor a 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798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Punto  eje 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864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243" y="265991"/>
            <a:ext cx="1242124" cy="889460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9151" y="324075"/>
            <a:ext cx="11652216" cy="1146916"/>
          </a:xfrm>
          <a:prstGeom prst="rect">
            <a:avLst/>
          </a:prstGeom>
          <a:solidFill>
            <a:srgbClr val="323D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4000" b="1" dirty="0">
                <a:solidFill>
                  <a:schemeClr val="bg1"/>
                </a:solidFill>
              </a:rPr>
              <a:t>Modelo de Segmentación - Ejemplo</a:t>
            </a: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>
            <a:off x="239151" y="1512445"/>
            <a:ext cx="11652216" cy="0"/>
          </a:xfrm>
          <a:prstGeom prst="line">
            <a:avLst/>
          </a:prstGeom>
          <a:ln w="76200">
            <a:solidFill>
              <a:srgbClr val="E334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anja diagonal 7"/>
          <p:cNvSpPr/>
          <p:nvPr/>
        </p:nvSpPr>
        <p:spPr>
          <a:xfrm rot="18938925">
            <a:off x="11494805" y="3180364"/>
            <a:ext cx="1394390" cy="1423244"/>
          </a:xfrm>
          <a:prstGeom prst="diagStripe">
            <a:avLst>
              <a:gd name="adj" fmla="val 82684"/>
            </a:avLst>
          </a:prstGeom>
          <a:solidFill>
            <a:srgbClr val="E33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solidFill>
                <a:schemeClr val="tx1"/>
              </a:solidFill>
            </a:endParaRPr>
          </a:p>
        </p:txBody>
      </p:sp>
      <p:sp>
        <p:nvSpPr>
          <p:cNvPr id="12" name="Franja diagonal 11"/>
          <p:cNvSpPr/>
          <p:nvPr/>
        </p:nvSpPr>
        <p:spPr>
          <a:xfrm rot="18936866">
            <a:off x="11441579" y="5022218"/>
            <a:ext cx="1500842" cy="1529051"/>
          </a:xfrm>
          <a:prstGeom prst="diagStripe">
            <a:avLst>
              <a:gd name="adj" fmla="val 82684"/>
            </a:avLst>
          </a:prstGeom>
          <a:solidFill>
            <a:srgbClr val="E33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solidFill>
                <a:schemeClr val="tx1"/>
              </a:solidFill>
            </a:endParaRPr>
          </a:p>
        </p:txBody>
      </p:sp>
      <p:pic>
        <p:nvPicPr>
          <p:cNvPr id="14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71" y="545020"/>
            <a:ext cx="856068" cy="613013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17" name="29 Rectángulo">
            <a:extLst>
              <a:ext uri="{FF2B5EF4-FFF2-40B4-BE49-F238E27FC236}">
                <a16:creationId xmlns:a16="http://schemas.microsoft.com/office/drawing/2014/main" id="{172885E3-3FFB-42B0-9953-39A6B8817A5B}"/>
              </a:ext>
            </a:extLst>
          </p:cNvPr>
          <p:cNvSpPr/>
          <p:nvPr/>
        </p:nvSpPr>
        <p:spPr>
          <a:xfrm>
            <a:off x="6576450" y="6334101"/>
            <a:ext cx="914400" cy="315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X:1,95</a:t>
            </a:r>
          </a:p>
        </p:txBody>
      </p:sp>
      <p:sp>
        <p:nvSpPr>
          <p:cNvPr id="18" name="33 Rectángulo">
            <a:extLst>
              <a:ext uri="{FF2B5EF4-FFF2-40B4-BE49-F238E27FC236}">
                <a16:creationId xmlns:a16="http://schemas.microsoft.com/office/drawing/2014/main" id="{DB1C3378-C3E7-40F7-A9DD-2C48D071355E}"/>
              </a:ext>
            </a:extLst>
          </p:cNvPr>
          <p:cNvSpPr/>
          <p:nvPr/>
        </p:nvSpPr>
        <p:spPr>
          <a:xfrm>
            <a:off x="2306651" y="3274237"/>
            <a:ext cx="914400" cy="315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Y:2,20</a:t>
            </a:r>
          </a:p>
        </p:txBody>
      </p:sp>
      <p:sp>
        <p:nvSpPr>
          <p:cNvPr id="19" name="34 Rectángulo">
            <a:extLst>
              <a:ext uri="{FF2B5EF4-FFF2-40B4-BE49-F238E27FC236}">
                <a16:creationId xmlns:a16="http://schemas.microsoft.com/office/drawing/2014/main" id="{4C1D03CC-6D7C-46C2-A992-F62EBD5B375F}"/>
              </a:ext>
            </a:extLst>
          </p:cNvPr>
          <p:cNvSpPr/>
          <p:nvPr/>
        </p:nvSpPr>
        <p:spPr>
          <a:xfrm>
            <a:off x="2140931" y="4007358"/>
            <a:ext cx="1080120" cy="315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prstClr val="white"/>
                </a:solidFill>
              </a:rPr>
              <a:t>(1,95;2,20)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7A747731-E2CC-4087-98A7-71D6096B9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29" y="2113432"/>
            <a:ext cx="5595937" cy="352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26 Conector recto de flecha">
            <a:extLst>
              <a:ext uri="{FF2B5EF4-FFF2-40B4-BE49-F238E27FC236}">
                <a16:creationId xmlns:a16="http://schemas.microsoft.com/office/drawing/2014/main" id="{87BF36E7-C4EF-450B-94BE-37A122C4771E}"/>
              </a:ext>
            </a:extLst>
          </p:cNvPr>
          <p:cNvCxnSpPr/>
          <p:nvPr/>
        </p:nvCxnSpPr>
        <p:spPr>
          <a:xfrm flipV="1">
            <a:off x="6893459" y="5470005"/>
            <a:ext cx="0" cy="864096"/>
          </a:xfrm>
          <a:prstGeom prst="straightConnector1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047 Conector recto de flecha">
            <a:extLst>
              <a:ext uri="{FF2B5EF4-FFF2-40B4-BE49-F238E27FC236}">
                <a16:creationId xmlns:a16="http://schemas.microsoft.com/office/drawing/2014/main" id="{0ACA6678-CF40-45BA-B5AD-B0689CA93608}"/>
              </a:ext>
            </a:extLst>
          </p:cNvPr>
          <p:cNvCxnSpPr/>
          <p:nvPr/>
        </p:nvCxnSpPr>
        <p:spPr>
          <a:xfrm>
            <a:off x="3322661" y="3418139"/>
            <a:ext cx="1224136" cy="0"/>
          </a:xfrm>
          <a:prstGeom prst="straightConnector1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36 Rectángulo">
            <a:extLst>
              <a:ext uri="{FF2B5EF4-FFF2-40B4-BE49-F238E27FC236}">
                <a16:creationId xmlns:a16="http://schemas.microsoft.com/office/drawing/2014/main" id="{E64C8A9C-E49A-48E6-92DA-4EBEF2338BC6}"/>
              </a:ext>
            </a:extLst>
          </p:cNvPr>
          <p:cNvSpPr/>
          <p:nvPr/>
        </p:nvSpPr>
        <p:spPr>
          <a:xfrm>
            <a:off x="5738071" y="3082555"/>
            <a:ext cx="1436335" cy="315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(1,95;2,20)</a:t>
            </a:r>
          </a:p>
        </p:txBody>
      </p:sp>
      <p:sp>
        <p:nvSpPr>
          <p:cNvPr id="24" name="37 Rectángulo">
            <a:extLst>
              <a:ext uri="{FF2B5EF4-FFF2-40B4-BE49-F238E27FC236}">
                <a16:creationId xmlns:a16="http://schemas.microsoft.com/office/drawing/2014/main" id="{B903A987-CA88-4DA3-B235-1BC75B57FAF7}"/>
              </a:ext>
            </a:extLst>
          </p:cNvPr>
          <p:cNvSpPr/>
          <p:nvPr/>
        </p:nvSpPr>
        <p:spPr>
          <a:xfrm>
            <a:off x="2140931" y="6048635"/>
            <a:ext cx="2731852" cy="1052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>
                <a:solidFill>
                  <a:prstClr val="black"/>
                </a:solidFill>
              </a:rPr>
              <a:t>Cuadrante 2, </a:t>
            </a:r>
            <a:r>
              <a:rPr lang="es-MX" dirty="0">
                <a:solidFill>
                  <a:prstClr val="black"/>
                </a:solidFill>
                <a:cs typeface="Arial" pitchFamily="34" charset="0"/>
              </a:rPr>
              <a:t>Criticidad </a:t>
            </a:r>
          </a:p>
          <a:p>
            <a:r>
              <a:rPr lang="es-MX" dirty="0">
                <a:solidFill>
                  <a:prstClr val="black"/>
                </a:solidFill>
                <a:cs typeface="Arial" pitchFamily="34" charset="0"/>
              </a:rPr>
              <a:t>por Administración.</a:t>
            </a:r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25" name="2 Marcador de contenido">
            <a:extLst>
              <a:ext uri="{FF2B5EF4-FFF2-40B4-BE49-F238E27FC236}">
                <a16:creationId xmlns:a16="http://schemas.microsoft.com/office/drawing/2014/main" id="{82F51A79-ED8F-4066-8ECD-31354AF44011}"/>
              </a:ext>
            </a:extLst>
          </p:cNvPr>
          <p:cNvSpPr txBox="1">
            <a:spLocks/>
          </p:cNvSpPr>
          <p:nvPr/>
        </p:nvSpPr>
        <p:spPr>
          <a:xfrm>
            <a:off x="-260160" y="1595475"/>
            <a:ext cx="8363272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800"/>
              <a:t>Por lo tanto, su ubicación en el cuadrante será: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792523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 bwMode="gray">
          <a:xfrm>
            <a:off x="1" y="893"/>
            <a:ext cx="12192000" cy="685621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89977" tIns="71981" rIns="89977" bIns="71981"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799" ker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9" name="Picture 2" descr="C:\_Projects\_Design Thinking\2012 06 13 - Marisa\00_Others\DSC07014.JPG">
            <a:extLst>
              <a:ext uri="{FF2B5EF4-FFF2-40B4-BE49-F238E27FC236}">
                <a16:creationId xmlns:a16="http://schemas.microsoft.com/office/drawing/2014/main" id="{F5748A5E-0659-41B0-8D82-9AD0624EA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3780805-6086-44DF-B1F5-2B2261364371}"/>
              </a:ext>
            </a:extLst>
          </p:cNvPr>
          <p:cNvSpPr txBox="1"/>
          <p:nvPr/>
        </p:nvSpPr>
        <p:spPr>
          <a:xfrm>
            <a:off x="2199861" y="4651514"/>
            <a:ext cx="89980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600" dirty="0"/>
              <a:t>Taller Segmentación Convenios</a:t>
            </a:r>
          </a:p>
        </p:txBody>
      </p:sp>
    </p:spTree>
    <p:extLst>
      <p:ext uri="{BB962C8B-B14F-4D97-AF65-F5344CB8AC3E}">
        <p14:creationId xmlns:p14="http://schemas.microsoft.com/office/powerpoint/2010/main" val="9450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243" y="265991"/>
            <a:ext cx="1242124" cy="889460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9151" y="95467"/>
            <a:ext cx="11652216" cy="830488"/>
          </a:xfrm>
          <a:prstGeom prst="rect">
            <a:avLst/>
          </a:prstGeom>
          <a:solidFill>
            <a:srgbClr val="323D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b="1" dirty="0">
                <a:solidFill>
                  <a:schemeClr val="bg1"/>
                </a:solidFill>
              </a:rPr>
              <a:t>Taller Segmentación Convenios</a:t>
            </a: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>
            <a:off x="239151" y="925955"/>
            <a:ext cx="11652216" cy="0"/>
          </a:xfrm>
          <a:prstGeom prst="line">
            <a:avLst/>
          </a:prstGeom>
          <a:ln w="76200">
            <a:solidFill>
              <a:srgbClr val="E334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71" y="249982"/>
            <a:ext cx="856068" cy="613013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D37025E-98F4-41DF-9CC7-AEC90DE18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2887750"/>
              </p:ext>
            </p:extLst>
          </p:nvPr>
        </p:nvGraphicFramePr>
        <p:xfrm>
          <a:off x="6606604" y="1522959"/>
          <a:ext cx="5284763" cy="4777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21">
            <a:extLst>
              <a:ext uri="{FF2B5EF4-FFF2-40B4-BE49-F238E27FC236}">
                <a16:creationId xmlns:a16="http://schemas.microsoft.com/office/drawing/2014/main" id="{1341F328-1E83-4430-BC17-B2CA3052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" b="14955"/>
          <a:stretch/>
        </p:blipFill>
        <p:spPr>
          <a:xfrm>
            <a:off x="0" y="2143063"/>
            <a:ext cx="6146232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4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0498" y="1395495"/>
            <a:ext cx="10217345" cy="544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55A4932-E294-43C6-B5C9-F38B0C721F8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1">
                <a:solidFill>
                  <a:schemeClr val="bg1"/>
                </a:solidFill>
              </a:rPr>
              <a:t>Detalle D</a:t>
            </a:r>
          </a:p>
        </p:txBody>
      </p:sp>
      <p:grpSp>
        <p:nvGrpSpPr>
          <p:cNvPr id="7" name="Group 146">
            <a:extLst>
              <a:ext uri="{FF2B5EF4-FFF2-40B4-BE49-F238E27FC236}">
                <a16:creationId xmlns:a16="http://schemas.microsoft.com/office/drawing/2014/main" id="{73D2DB2D-D25A-4825-9993-3833E3FBEF33}"/>
              </a:ext>
            </a:extLst>
          </p:cNvPr>
          <p:cNvGrpSpPr/>
          <p:nvPr/>
        </p:nvGrpSpPr>
        <p:grpSpPr>
          <a:xfrm>
            <a:off x="766408" y="830484"/>
            <a:ext cx="10160788" cy="241522"/>
            <a:chOff x="0" y="0"/>
            <a:chExt cx="20321574" cy="483042"/>
          </a:xfrm>
        </p:grpSpPr>
        <p:sp>
          <p:nvSpPr>
            <p:cNvPr id="8" name="Shape 144">
              <a:extLst>
                <a:ext uri="{FF2B5EF4-FFF2-40B4-BE49-F238E27FC236}">
                  <a16:creationId xmlns:a16="http://schemas.microsoft.com/office/drawing/2014/main" id="{3786CE73-9B53-49A3-8DC6-9AE9970D2C3D}"/>
                </a:ext>
              </a:extLst>
            </p:cNvPr>
            <p:cNvSpPr/>
            <p:nvPr/>
          </p:nvSpPr>
          <p:spPr>
            <a:xfrm>
              <a:off x="206124" y="241521"/>
              <a:ext cx="20115451" cy="1"/>
            </a:xfrm>
            <a:prstGeom prst="line">
              <a:avLst/>
            </a:prstGeom>
            <a:noFill/>
            <a:ln w="25400" cap="flat">
              <a:solidFill>
                <a:srgbClr val="E53C2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9" name="Shape 145">
              <a:extLst>
                <a:ext uri="{FF2B5EF4-FFF2-40B4-BE49-F238E27FC236}">
                  <a16:creationId xmlns:a16="http://schemas.microsoft.com/office/drawing/2014/main" id="{5C225E9A-B6CB-44FA-AF8A-06C6C32DE677}"/>
                </a:ext>
              </a:extLst>
            </p:cNvPr>
            <p:cNvSpPr/>
            <p:nvPr/>
          </p:nvSpPr>
          <p:spPr>
            <a:xfrm>
              <a:off x="0" y="0"/>
              <a:ext cx="483043" cy="483043"/>
            </a:xfrm>
            <a:prstGeom prst="ellipse">
              <a:avLst/>
            </a:prstGeom>
            <a:solidFill>
              <a:srgbClr val="E53C2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sp>
        <p:nvSpPr>
          <p:cNvPr id="10" name="Shape 147">
            <a:extLst>
              <a:ext uri="{FF2B5EF4-FFF2-40B4-BE49-F238E27FC236}">
                <a16:creationId xmlns:a16="http://schemas.microsoft.com/office/drawing/2014/main" id="{4AB75AC4-6CEA-497C-93AF-0B4D06A277C2}"/>
              </a:ext>
            </a:extLst>
          </p:cNvPr>
          <p:cNvSpPr txBox="1">
            <a:spLocks/>
          </p:cNvSpPr>
          <p:nvPr/>
        </p:nvSpPr>
        <p:spPr>
          <a:xfrm>
            <a:off x="1311965" y="194031"/>
            <a:ext cx="7518400" cy="653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2286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4572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6858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9144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11430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13716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6002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288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lang="es-CL" sz="3600" b="1" kern="0" dirty="0">
                <a:solidFill>
                  <a:srgbClr val="DCDE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/>
              </a:rPr>
              <a:t>Modelo Abastecimiento</a:t>
            </a:r>
          </a:p>
        </p:txBody>
      </p:sp>
    </p:spTree>
    <p:extLst>
      <p:ext uri="{BB962C8B-B14F-4D97-AF65-F5344CB8AC3E}">
        <p14:creationId xmlns:p14="http://schemas.microsoft.com/office/powerpoint/2010/main" val="2855398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243" y="265991"/>
            <a:ext cx="1242124" cy="889460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9151" y="95467"/>
            <a:ext cx="11652216" cy="830488"/>
          </a:xfrm>
          <a:prstGeom prst="rect">
            <a:avLst/>
          </a:prstGeom>
          <a:solidFill>
            <a:srgbClr val="323D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b="1" dirty="0">
                <a:solidFill>
                  <a:schemeClr val="bg1"/>
                </a:solidFill>
              </a:rPr>
              <a:t>Taller Segmentación Convenios</a:t>
            </a: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>
            <a:off x="239151" y="925955"/>
            <a:ext cx="11652216" cy="0"/>
          </a:xfrm>
          <a:prstGeom prst="line">
            <a:avLst/>
          </a:prstGeom>
          <a:ln w="76200">
            <a:solidFill>
              <a:srgbClr val="E334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71" y="249982"/>
            <a:ext cx="856068" cy="613013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D37025E-98F4-41DF-9CC7-AEC90DE18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0215071"/>
              </p:ext>
            </p:extLst>
          </p:nvPr>
        </p:nvGraphicFramePr>
        <p:xfrm>
          <a:off x="300633" y="-812278"/>
          <a:ext cx="5284763" cy="4777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0431FF7-0362-4342-B097-719543233DF1}"/>
              </a:ext>
            </a:extLst>
          </p:cNvPr>
          <p:cNvSpPr txBox="1"/>
          <p:nvPr/>
        </p:nvSpPr>
        <p:spPr>
          <a:xfrm>
            <a:off x="604911" y="2335237"/>
            <a:ext cx="80185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Identificación de los Driver que impactan la Administración de Convenio. </a:t>
            </a:r>
          </a:p>
          <a:p>
            <a:r>
              <a:rPr lang="es-CL" dirty="0"/>
              <a:t>Estos Driver son los criterios con los cuales se clasificaran los contratos que definen la base de la segmentación.</a:t>
            </a:r>
          </a:p>
          <a:p>
            <a:endParaRPr lang="es-CL" dirty="0"/>
          </a:p>
          <a:p>
            <a:r>
              <a:rPr lang="es-CL" dirty="0"/>
              <a:t>Es la base del modelo de Segmentación. </a:t>
            </a:r>
          </a:p>
          <a:p>
            <a:endParaRPr lang="es-CL" dirty="0"/>
          </a:p>
          <a:p>
            <a:r>
              <a:rPr lang="es-CL" dirty="0"/>
              <a:t>Se sugiere definir un máximo de 6 a 8 variables de </a:t>
            </a:r>
            <a:r>
              <a:rPr lang="es-CL" dirty="0" err="1"/>
              <a:t>Segmentacion</a:t>
            </a:r>
            <a:r>
              <a:rPr lang="es-CL" dirty="0"/>
              <a:t>  </a:t>
            </a:r>
          </a:p>
          <a:p>
            <a:endParaRPr lang="es-CL" dirty="0"/>
          </a:p>
          <a:p>
            <a:r>
              <a:rPr lang="es-CL" dirty="0"/>
              <a:t>Cada una de las Variable va a impactar los ámbitos de Administración (ejes)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FF0000"/>
                </a:solidFill>
              </a:rPr>
              <a:t>Impacto en el Negocio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FF0000"/>
                </a:solidFill>
              </a:rPr>
              <a:t>Complejidad de </a:t>
            </a:r>
            <a:r>
              <a:rPr lang="es-CL" b="1" dirty="0" err="1">
                <a:solidFill>
                  <a:srgbClr val="FF0000"/>
                </a:solidFill>
              </a:rPr>
              <a:t>Administracion</a:t>
            </a:r>
            <a:endParaRPr lang="es-CL" b="1" dirty="0">
              <a:solidFill>
                <a:srgbClr val="FF0000"/>
              </a:solidFill>
            </a:endParaRP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72229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243" y="265991"/>
            <a:ext cx="1242124" cy="889460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9151" y="95467"/>
            <a:ext cx="11652216" cy="830488"/>
          </a:xfrm>
          <a:prstGeom prst="rect">
            <a:avLst/>
          </a:prstGeom>
          <a:solidFill>
            <a:srgbClr val="323D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b="1" dirty="0">
                <a:solidFill>
                  <a:schemeClr val="bg1"/>
                </a:solidFill>
              </a:rPr>
              <a:t>Criterios</a:t>
            </a: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>
            <a:off x="239151" y="925955"/>
            <a:ext cx="11652216" cy="0"/>
          </a:xfrm>
          <a:prstGeom prst="line">
            <a:avLst/>
          </a:prstGeom>
          <a:ln w="76200">
            <a:solidFill>
              <a:srgbClr val="E334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71" y="249982"/>
            <a:ext cx="856068" cy="613013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E0A8BE6-CBA5-4DCF-9A2D-EBBCBF445E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9856"/>
              </p:ext>
            </p:extLst>
          </p:nvPr>
        </p:nvGraphicFramePr>
        <p:xfrm>
          <a:off x="2285218" y="115545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4311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243" y="265991"/>
            <a:ext cx="1242124" cy="889460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9151" y="95467"/>
            <a:ext cx="11652216" cy="830488"/>
          </a:xfrm>
          <a:prstGeom prst="rect">
            <a:avLst/>
          </a:prstGeom>
          <a:solidFill>
            <a:srgbClr val="323D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b="1" dirty="0">
                <a:solidFill>
                  <a:schemeClr val="bg1"/>
                </a:solidFill>
              </a:rPr>
              <a:t>Taller Segmentación Convenios</a:t>
            </a: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>
            <a:off x="239151" y="925955"/>
            <a:ext cx="11652216" cy="0"/>
          </a:xfrm>
          <a:prstGeom prst="line">
            <a:avLst/>
          </a:prstGeom>
          <a:ln w="76200">
            <a:solidFill>
              <a:srgbClr val="E334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71" y="249982"/>
            <a:ext cx="856068" cy="613013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D37025E-98F4-41DF-9CC7-AEC90DE18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9702598"/>
              </p:ext>
            </p:extLst>
          </p:nvPr>
        </p:nvGraphicFramePr>
        <p:xfrm>
          <a:off x="483513" y="1189718"/>
          <a:ext cx="5284763" cy="889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0431FF7-0362-4342-B097-719543233DF1}"/>
              </a:ext>
            </a:extLst>
          </p:cNvPr>
          <p:cNvSpPr txBox="1"/>
          <p:nvPr/>
        </p:nvSpPr>
        <p:spPr>
          <a:xfrm>
            <a:off x="604911" y="2335237"/>
            <a:ext cx="80185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Clasificación del tipo de Influencia de la variable dentro del contrato.</a:t>
            </a:r>
          </a:p>
          <a:p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FF0000"/>
                </a:solidFill>
              </a:rPr>
              <a:t>Impacto en el Negocio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FF0000"/>
                </a:solidFill>
              </a:rPr>
              <a:t>Complejidad de </a:t>
            </a:r>
            <a:r>
              <a:rPr lang="es-CL" b="1" dirty="0" err="1">
                <a:solidFill>
                  <a:srgbClr val="FF0000"/>
                </a:solidFill>
              </a:rPr>
              <a:t>Administracion</a:t>
            </a:r>
            <a:endParaRPr lang="es-CL" b="1" dirty="0">
              <a:solidFill>
                <a:srgbClr val="FF0000"/>
              </a:solidFill>
            </a:endParaRP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Después de la definición de Criterios de realiza una calibración.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92531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243" y="265991"/>
            <a:ext cx="1242124" cy="889460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9151" y="95467"/>
            <a:ext cx="11652216" cy="830488"/>
          </a:xfrm>
          <a:prstGeom prst="rect">
            <a:avLst/>
          </a:prstGeom>
          <a:solidFill>
            <a:srgbClr val="323D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b="1" dirty="0">
                <a:solidFill>
                  <a:schemeClr val="bg1"/>
                </a:solidFill>
              </a:rPr>
              <a:t>Taller Segmentación Convenios</a:t>
            </a: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>
            <a:off x="239151" y="925955"/>
            <a:ext cx="11652216" cy="0"/>
          </a:xfrm>
          <a:prstGeom prst="line">
            <a:avLst/>
          </a:prstGeom>
          <a:ln w="76200">
            <a:solidFill>
              <a:srgbClr val="E334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71" y="249982"/>
            <a:ext cx="856068" cy="613013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D37025E-98F4-41DF-9CC7-AEC90DE18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669669"/>
              </p:ext>
            </p:extLst>
          </p:nvPr>
        </p:nvGraphicFramePr>
        <p:xfrm>
          <a:off x="230295" y="862306"/>
          <a:ext cx="5284763" cy="119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0431FF7-0362-4342-B097-719543233DF1}"/>
              </a:ext>
            </a:extLst>
          </p:cNvPr>
          <p:cNvSpPr txBox="1"/>
          <p:nvPr/>
        </p:nvSpPr>
        <p:spPr>
          <a:xfrm>
            <a:off x="230295" y="2053869"/>
            <a:ext cx="80185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Se debe definir el peso de la variable dentro del Peso de Impacto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+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766779E-3410-4E6F-A6D6-9C81B47A56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65073"/>
              </p:ext>
            </p:extLst>
          </p:nvPr>
        </p:nvGraphicFramePr>
        <p:xfrm>
          <a:off x="2430325" y="2622366"/>
          <a:ext cx="6169465" cy="2842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EEE7D4CD-8620-4B47-8B8E-C137D38B07D4}"/>
                  </a:ext>
                </a:extLst>
              </p:cNvPr>
              <p:cNvSpPr txBox="1"/>
              <p:nvPr/>
            </p:nvSpPr>
            <p:spPr>
              <a:xfrm>
                <a:off x="2872676" y="5553832"/>
                <a:ext cx="2446182" cy="784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C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s-C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s-C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𝑽𝒂𝒓𝒊𝒂𝒃𝒍𝒆𝒔</m:t>
                          </m:r>
                          <m:r>
                            <a:rPr lang="es-C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C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es-C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nary>
                    </m:oMath>
                  </m:oMathPara>
                </a14:m>
                <a:endParaRPr lang="es-CL" b="1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EEE7D4CD-8620-4B47-8B8E-C137D38B0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676" y="5553832"/>
                <a:ext cx="2446182" cy="7848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F8730A18-1ED3-4C23-A728-0EC774376E46}"/>
                  </a:ext>
                </a:extLst>
              </p:cNvPr>
              <p:cNvSpPr txBox="1"/>
              <p:nvPr/>
            </p:nvSpPr>
            <p:spPr>
              <a:xfrm>
                <a:off x="5844721" y="5529222"/>
                <a:ext cx="2446182" cy="784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C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s-C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s-C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𝑽𝒂𝒓𝒊𝒂𝒃𝒍𝒆𝒔</m:t>
                          </m:r>
                          <m:r>
                            <a:rPr lang="es-C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C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es-CL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nary>
                    </m:oMath>
                  </m:oMathPara>
                </a14:m>
                <a:endParaRPr lang="es-CL" b="1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F8730A18-1ED3-4C23-A728-0EC774376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721" y="5529222"/>
                <a:ext cx="2446182" cy="78489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5959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243" y="265991"/>
            <a:ext cx="1242124" cy="889460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9151" y="95467"/>
            <a:ext cx="11652216" cy="830488"/>
          </a:xfrm>
          <a:prstGeom prst="rect">
            <a:avLst/>
          </a:prstGeom>
          <a:solidFill>
            <a:srgbClr val="323D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200" b="1" dirty="0">
                <a:solidFill>
                  <a:schemeClr val="bg1"/>
                </a:solidFill>
              </a:rPr>
              <a:t>Taller Segmentación Convenios</a:t>
            </a: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>
            <a:off x="239151" y="925955"/>
            <a:ext cx="11652216" cy="0"/>
          </a:xfrm>
          <a:prstGeom prst="line">
            <a:avLst/>
          </a:prstGeom>
          <a:ln w="76200">
            <a:solidFill>
              <a:srgbClr val="E334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71" y="249982"/>
            <a:ext cx="856068" cy="613013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D37025E-98F4-41DF-9CC7-AEC90DE18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4061340"/>
              </p:ext>
            </p:extLst>
          </p:nvPr>
        </p:nvGraphicFramePr>
        <p:xfrm>
          <a:off x="230295" y="862306"/>
          <a:ext cx="5284763" cy="119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0431FF7-0362-4342-B097-719543233DF1}"/>
              </a:ext>
            </a:extLst>
          </p:cNvPr>
          <p:cNvSpPr txBox="1"/>
          <p:nvPr/>
        </p:nvSpPr>
        <p:spPr>
          <a:xfrm>
            <a:off x="525716" y="2116829"/>
            <a:ext cx="8018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Se debe definir los score – se sugiere notas de 1 a 5.</a:t>
            </a:r>
          </a:p>
          <a:p>
            <a:endParaRPr lang="es-CL" dirty="0"/>
          </a:p>
          <a:p>
            <a:r>
              <a:rPr lang="es-CL" dirty="0"/>
              <a:t>Es clave definir la forma de evaluar el criterio, el cual debe ser muy especifico, objetivo y simple.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219CC8-8858-40C7-83D9-699FD511C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696" y="4628592"/>
            <a:ext cx="8253166" cy="12753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5F29D61-3FBF-453F-92F3-A3ACDD9A592D}"/>
              </a:ext>
            </a:extLst>
          </p:cNvPr>
          <p:cNvSpPr txBox="1"/>
          <p:nvPr/>
        </p:nvSpPr>
        <p:spPr>
          <a:xfrm>
            <a:off x="379828" y="4107766"/>
            <a:ext cx="153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Ejemplo</a:t>
            </a:r>
          </a:p>
        </p:txBody>
      </p:sp>
    </p:spTree>
    <p:extLst>
      <p:ext uri="{BB962C8B-B14F-4D97-AF65-F5344CB8AC3E}">
        <p14:creationId xmlns:p14="http://schemas.microsoft.com/office/powerpoint/2010/main" val="4279142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047090\Desktop\Desktop 2011\Image Library\Professional Services\banner.jpg">
            <a:extLst>
              <a:ext uri="{FF2B5EF4-FFF2-40B4-BE49-F238E27FC236}">
                <a16:creationId xmlns:a16="http://schemas.microsoft.com/office/drawing/2014/main" id="{70F2C8CF-E84E-4CA2-A3A5-4E56AD007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50000"/>
          </a:blip>
          <a:srcRect l="43143" r="1196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9F791DB-3DDA-4E6F-8AC2-9899FB8AD8D9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Trabajo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en Grupo</a:t>
            </a:r>
          </a:p>
        </p:txBody>
      </p:sp>
    </p:spTree>
    <p:extLst>
      <p:ext uri="{BB962C8B-B14F-4D97-AF65-F5344CB8AC3E}">
        <p14:creationId xmlns:p14="http://schemas.microsoft.com/office/powerpoint/2010/main" val="476224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32A67F-3598-4A13-8552-DA884FFCC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570EFF-5961-4765-B22E-EF9726EB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73475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Resultados del Taller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98EBA13-C937-430B-9523-439FE2109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CD2E3B1-6127-4581-95FE-C84E18E49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0424" y="1845770"/>
            <a:ext cx="43338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45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 bwMode="gray">
          <a:xfrm>
            <a:off x="1" y="893"/>
            <a:ext cx="12192000" cy="685621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89977" tIns="71981" rIns="89977" bIns="71981"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799" ker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FB800A9-244D-49D5-96B2-F79324AB7F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4733949"/>
              </p:ext>
            </p:extLst>
          </p:nvPr>
        </p:nvGraphicFramePr>
        <p:xfrm>
          <a:off x="976533" y="1097279"/>
          <a:ext cx="10702388" cy="6082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Picture 2" descr="C:\_Projects\_Design Thinking\2012 06 13 - Marisa\00_Others\DSC07014.JPG">
            <a:extLst>
              <a:ext uri="{FF2B5EF4-FFF2-40B4-BE49-F238E27FC236}">
                <a16:creationId xmlns:a16="http://schemas.microsoft.com/office/drawing/2014/main" id="{F5748A5E-0659-41B0-8D82-9AD0624EA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"/>
            <a:ext cx="12192000" cy="68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2">
            <a:extLst>
              <a:ext uri="{FF2B5EF4-FFF2-40B4-BE49-F238E27FC236}">
                <a16:creationId xmlns:a16="http://schemas.microsoft.com/office/drawing/2014/main" id="{BAB4F150-A033-474C-A472-C836E0128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0429" y="335087"/>
            <a:ext cx="463114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/>
            <a:r>
              <a:rPr lang="en-US" sz="3300" b="1" dirty="0" err="1">
                <a:latin typeface="Lato Regular" charset="0"/>
                <a:cs typeface="Lato Regular" charset="0"/>
              </a:rPr>
              <a:t>Criterios</a:t>
            </a:r>
            <a:r>
              <a:rPr lang="en-US" sz="3300" b="1" dirty="0">
                <a:latin typeface="Lato Regular" charset="0"/>
                <a:cs typeface="Lato Regular" charset="0"/>
              </a:rPr>
              <a:t> </a:t>
            </a:r>
            <a:r>
              <a:rPr lang="en-US" sz="3300" b="1" dirty="0" err="1">
                <a:latin typeface="Lato Regular" charset="0"/>
                <a:cs typeface="Lato Regular" charset="0"/>
              </a:rPr>
              <a:t>Segmentación</a:t>
            </a:r>
            <a:endParaRPr lang="en-US" sz="3300" b="1" dirty="0">
              <a:latin typeface="Lato Regular" charset="0"/>
              <a:cs typeface="La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0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refrigerador&#10;&#10;Descripción generada automáticamente">
            <a:extLst>
              <a:ext uri="{FF2B5EF4-FFF2-40B4-BE49-F238E27FC236}">
                <a16:creationId xmlns:a16="http://schemas.microsoft.com/office/drawing/2014/main" id="{84B5A037-4A70-443C-95FA-0E72D86C8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EE5350B-77FC-4A41-B02B-23837C17B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10" name="Imagen 9" descr="Imagen que contiene texto&#10;&#10;Descripción generada automáticamente">
            <a:extLst>
              <a:ext uri="{FF2B5EF4-FFF2-40B4-BE49-F238E27FC236}">
                <a16:creationId xmlns:a16="http://schemas.microsoft.com/office/drawing/2014/main" id="{F9EC5AF5-8393-4647-AB10-9A13C8F38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12" name="Imagen 11" descr="Imagen que contiene pizarrón, texto&#10;&#10;Descripción generada automáticamente">
            <a:extLst>
              <a:ext uri="{FF2B5EF4-FFF2-40B4-BE49-F238E27FC236}">
                <a16:creationId xmlns:a16="http://schemas.microsoft.com/office/drawing/2014/main" id="{0B7A629C-CBDE-4B0F-89AA-59782B04E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2A11030-A0E2-43B9-8FAB-5246F94F7A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17" name="Imagen 16" descr="Imagen que contiene texto, parado&#10;&#10;Descripción generada automáticamente">
            <a:extLst>
              <a:ext uri="{FF2B5EF4-FFF2-40B4-BE49-F238E27FC236}">
                <a16:creationId xmlns:a16="http://schemas.microsoft.com/office/drawing/2014/main" id="{14E2554F-10A5-4039-9C2E-A1D4D6B7F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19" name="Imagen 18" descr="Imagen que contiene hombre, parado, tabla, grupo&#10;&#10;Descripción generada automáticamente">
            <a:extLst>
              <a:ext uri="{FF2B5EF4-FFF2-40B4-BE49-F238E27FC236}">
                <a16:creationId xmlns:a16="http://schemas.microsoft.com/office/drawing/2014/main" id="{F330FAC5-D13C-4C89-8923-F5B46D2487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36452" y="3896751"/>
            <a:ext cx="5073747" cy="3805310"/>
          </a:xfrm>
          <a:prstGeom prst="rect">
            <a:avLst/>
          </a:prstGeom>
        </p:spPr>
      </p:pic>
      <p:pic>
        <p:nvPicPr>
          <p:cNvPr id="21" name="Imagen 20" descr="Imagen que contiene persona, interior, hombre, gente&#10;&#10;Descripción generada automáticamente">
            <a:extLst>
              <a:ext uri="{FF2B5EF4-FFF2-40B4-BE49-F238E27FC236}">
                <a16:creationId xmlns:a16="http://schemas.microsoft.com/office/drawing/2014/main" id="{DE745D40-FFE5-46E5-B984-DE61624F24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3706836"/>
            <a:ext cx="4201551" cy="3151163"/>
          </a:xfrm>
          <a:prstGeom prst="rect">
            <a:avLst/>
          </a:prstGeom>
        </p:spPr>
      </p:pic>
      <p:pic>
        <p:nvPicPr>
          <p:cNvPr id="28" name="Imagen 27" descr="Imagen que contiene refrigerador&#10;&#10;Descripción generada automáticamente">
            <a:extLst>
              <a:ext uri="{FF2B5EF4-FFF2-40B4-BE49-F238E27FC236}">
                <a16:creationId xmlns:a16="http://schemas.microsoft.com/office/drawing/2014/main" id="{6CAA742A-B918-4E9E-B062-220E54453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25801" y="622495"/>
            <a:ext cx="3371557" cy="2528668"/>
          </a:xfrm>
          <a:prstGeom prst="rect">
            <a:avLst/>
          </a:prstGeom>
        </p:spPr>
      </p:pic>
      <p:pic>
        <p:nvPicPr>
          <p:cNvPr id="49" name="Imagen 48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B46130CC-996C-42D1-83C3-29EA798332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201551" cy="315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1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refrigerador&#10;&#10;Descripción generada automáticamente">
            <a:extLst>
              <a:ext uri="{FF2B5EF4-FFF2-40B4-BE49-F238E27FC236}">
                <a16:creationId xmlns:a16="http://schemas.microsoft.com/office/drawing/2014/main" id="{84B5A037-4A70-443C-95FA-0E72D86C82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/>
          <a:stretch/>
        </p:blipFill>
        <p:spPr>
          <a:xfrm rot="5400000">
            <a:off x="238564" y="857249"/>
            <a:ext cx="5451231" cy="514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EE5350B-77FC-4A41-B02B-23837C17B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0745" y="1083852"/>
            <a:ext cx="4848273" cy="3636205"/>
          </a:xfrm>
          <a:prstGeom prst="rect">
            <a:avLst/>
          </a:prstGeom>
        </p:spPr>
      </p:pic>
      <p:pic>
        <p:nvPicPr>
          <p:cNvPr id="12" name="Imagen 11" descr="Imagen que contiene pizarrón, texto&#10;&#10;Descripción generada automáticamente">
            <a:extLst>
              <a:ext uri="{FF2B5EF4-FFF2-40B4-BE49-F238E27FC236}">
                <a16:creationId xmlns:a16="http://schemas.microsoft.com/office/drawing/2014/main" id="{0B7A629C-CBDE-4B0F-89AA-59782B04E6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b="23369"/>
          <a:stretch/>
        </p:blipFill>
        <p:spPr>
          <a:xfrm>
            <a:off x="8074855" y="3811767"/>
            <a:ext cx="3876241" cy="30286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2A11030-A0E2-43B9-8FAB-5246F94F7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9034" y="679114"/>
            <a:ext cx="3833446" cy="287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5A4932-E294-43C6-B5C9-F38B0C721F8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1">
                <a:solidFill>
                  <a:schemeClr val="bg1"/>
                </a:solidFill>
              </a:rPr>
              <a:t>Detalle D</a:t>
            </a:r>
          </a:p>
        </p:txBody>
      </p:sp>
      <p:grpSp>
        <p:nvGrpSpPr>
          <p:cNvPr id="7" name="Group 146">
            <a:extLst>
              <a:ext uri="{FF2B5EF4-FFF2-40B4-BE49-F238E27FC236}">
                <a16:creationId xmlns:a16="http://schemas.microsoft.com/office/drawing/2014/main" id="{73D2DB2D-D25A-4825-9993-3833E3FBEF33}"/>
              </a:ext>
            </a:extLst>
          </p:cNvPr>
          <p:cNvGrpSpPr/>
          <p:nvPr/>
        </p:nvGrpSpPr>
        <p:grpSpPr>
          <a:xfrm>
            <a:off x="766408" y="830484"/>
            <a:ext cx="10160788" cy="241522"/>
            <a:chOff x="0" y="0"/>
            <a:chExt cx="20321574" cy="483042"/>
          </a:xfrm>
        </p:grpSpPr>
        <p:sp>
          <p:nvSpPr>
            <p:cNvPr id="8" name="Shape 144">
              <a:extLst>
                <a:ext uri="{FF2B5EF4-FFF2-40B4-BE49-F238E27FC236}">
                  <a16:creationId xmlns:a16="http://schemas.microsoft.com/office/drawing/2014/main" id="{3786CE73-9B53-49A3-8DC6-9AE9970D2C3D}"/>
                </a:ext>
              </a:extLst>
            </p:cNvPr>
            <p:cNvSpPr/>
            <p:nvPr/>
          </p:nvSpPr>
          <p:spPr>
            <a:xfrm>
              <a:off x="206124" y="241521"/>
              <a:ext cx="20115451" cy="1"/>
            </a:xfrm>
            <a:prstGeom prst="line">
              <a:avLst/>
            </a:prstGeom>
            <a:noFill/>
            <a:ln w="25400" cap="flat">
              <a:solidFill>
                <a:srgbClr val="E53C2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9" name="Shape 145">
              <a:extLst>
                <a:ext uri="{FF2B5EF4-FFF2-40B4-BE49-F238E27FC236}">
                  <a16:creationId xmlns:a16="http://schemas.microsoft.com/office/drawing/2014/main" id="{5C225E9A-B6CB-44FA-AF8A-06C6C32DE677}"/>
                </a:ext>
              </a:extLst>
            </p:cNvPr>
            <p:cNvSpPr/>
            <p:nvPr/>
          </p:nvSpPr>
          <p:spPr>
            <a:xfrm>
              <a:off x="0" y="0"/>
              <a:ext cx="483043" cy="483043"/>
            </a:xfrm>
            <a:prstGeom prst="ellipse">
              <a:avLst/>
            </a:prstGeom>
            <a:solidFill>
              <a:srgbClr val="E53C2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sp>
        <p:nvSpPr>
          <p:cNvPr id="10" name="Shape 147">
            <a:extLst>
              <a:ext uri="{FF2B5EF4-FFF2-40B4-BE49-F238E27FC236}">
                <a16:creationId xmlns:a16="http://schemas.microsoft.com/office/drawing/2014/main" id="{4AB75AC4-6CEA-497C-93AF-0B4D06A277C2}"/>
              </a:ext>
            </a:extLst>
          </p:cNvPr>
          <p:cNvSpPr txBox="1">
            <a:spLocks/>
          </p:cNvSpPr>
          <p:nvPr/>
        </p:nvSpPr>
        <p:spPr>
          <a:xfrm>
            <a:off x="1311965" y="194031"/>
            <a:ext cx="7518400" cy="653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 fontScale="925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2286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4572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6858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9144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11430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13716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6002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288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lang="es-CL" sz="3600" b="1" kern="0" dirty="0">
                <a:solidFill>
                  <a:srgbClr val="DCDE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/>
              </a:rPr>
              <a:t>Modelo Abastecimiento - Segmentación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8E312D8-682F-4CC7-8551-98B7B79826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4491709"/>
              </p:ext>
            </p:extLst>
          </p:nvPr>
        </p:nvGraphicFramePr>
        <p:xfrm>
          <a:off x="2158609" y="1902491"/>
          <a:ext cx="8128000" cy="386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224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0" y="3080176"/>
            <a:ext cx="1479491" cy="13636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8" name="Text Placeholder 9"/>
          <p:cNvSpPr txBox="1">
            <a:spLocks/>
          </p:cNvSpPr>
          <p:nvPr/>
        </p:nvSpPr>
        <p:spPr>
          <a:xfrm>
            <a:off x="871396" y="1340507"/>
            <a:ext cx="10926754" cy="465751"/>
          </a:xfrm>
          <a:prstGeom prst="rect">
            <a:avLst/>
          </a:prstGeom>
        </p:spPr>
        <p:txBody>
          <a:bodyPr/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892" indent="-179964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856" indent="-179964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99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GRACIAS</a:t>
            </a:r>
          </a:p>
        </p:txBody>
      </p:sp>
      <p:pic>
        <p:nvPicPr>
          <p:cNvPr id="1032" name="Picture 8" descr="Resultado de imagen para apreton de manos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2" b="2779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so_transparente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71" y="893"/>
            <a:ext cx="3635954" cy="48076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755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92F037DD-B66A-486A-B76A-589F71F3E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4" y="2611439"/>
            <a:ext cx="2016125" cy="790575"/>
          </a:xfrm>
          <a:prstGeom prst="rect">
            <a:avLst/>
          </a:prstGeom>
          <a:solidFill>
            <a:srgbClr val="44C8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PE" altLang="es-CL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98A974E-3CBB-4BDD-ADE7-5E6261635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4" y="3402014"/>
            <a:ext cx="2016125" cy="790575"/>
          </a:xfrm>
          <a:prstGeom prst="rect">
            <a:avLst/>
          </a:prstGeom>
          <a:solidFill>
            <a:srgbClr val="77D7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PE" altLang="es-CL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FA2A3117-EA2E-4A2F-87A3-89D3F865F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4" y="4267201"/>
            <a:ext cx="2016125" cy="790575"/>
          </a:xfrm>
          <a:prstGeom prst="rect">
            <a:avLst/>
          </a:prstGeom>
          <a:solidFill>
            <a:srgbClr val="19A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PE" altLang="es-CL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7E504AA1-1251-46C1-8EBC-8F3219E92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4" y="5057776"/>
            <a:ext cx="2016125" cy="790575"/>
          </a:xfrm>
          <a:prstGeom prst="rect">
            <a:avLst/>
          </a:prstGeom>
          <a:solidFill>
            <a:srgbClr val="6DC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PE" altLang="es-CL"/>
          </a:p>
        </p:txBody>
      </p:sp>
      <p:sp>
        <p:nvSpPr>
          <p:cNvPr id="29702" name="Rectangle 6">
            <a:extLst>
              <a:ext uri="{FF2B5EF4-FFF2-40B4-BE49-F238E27FC236}">
                <a16:creationId xmlns:a16="http://schemas.microsoft.com/office/drawing/2014/main" id="{37E32337-7535-415A-8B7B-0F45D690D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6" y="2611439"/>
            <a:ext cx="2016125" cy="790575"/>
          </a:xfrm>
          <a:prstGeom prst="rect">
            <a:avLst/>
          </a:prstGeom>
          <a:solidFill>
            <a:srgbClr val="E87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PE" altLang="es-CL"/>
          </a:p>
        </p:txBody>
      </p:sp>
      <p:sp>
        <p:nvSpPr>
          <p:cNvPr id="29703" name="Rectangle 7">
            <a:extLst>
              <a:ext uri="{FF2B5EF4-FFF2-40B4-BE49-F238E27FC236}">
                <a16:creationId xmlns:a16="http://schemas.microsoft.com/office/drawing/2014/main" id="{D35545A5-E416-4E3E-9B3F-25CF52359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6" y="3402014"/>
            <a:ext cx="2016125" cy="790575"/>
          </a:xfrm>
          <a:prstGeom prst="rect">
            <a:avLst/>
          </a:prstGeom>
          <a:solidFill>
            <a:srgbClr val="F1AD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PE" altLang="es-CL"/>
          </a:p>
        </p:txBody>
      </p:sp>
      <p:sp>
        <p:nvSpPr>
          <p:cNvPr id="29704" name="Rectangle 8">
            <a:extLst>
              <a:ext uri="{FF2B5EF4-FFF2-40B4-BE49-F238E27FC236}">
                <a16:creationId xmlns:a16="http://schemas.microsoft.com/office/drawing/2014/main" id="{206102A0-23A2-499F-B0CD-604F764D8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6" y="4267201"/>
            <a:ext cx="2016125" cy="790575"/>
          </a:xfrm>
          <a:prstGeom prst="rect">
            <a:avLst/>
          </a:prstGeom>
          <a:solidFill>
            <a:srgbClr val="555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PE" altLang="es-CL"/>
          </a:p>
        </p:txBody>
      </p:sp>
      <p:sp>
        <p:nvSpPr>
          <p:cNvPr id="29705" name="Rectangle 9">
            <a:extLst>
              <a:ext uri="{FF2B5EF4-FFF2-40B4-BE49-F238E27FC236}">
                <a16:creationId xmlns:a16="http://schemas.microsoft.com/office/drawing/2014/main" id="{0E9B6658-AEA5-46AC-8DD2-D073FDB78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6" y="5057776"/>
            <a:ext cx="2016125" cy="790575"/>
          </a:xfrm>
          <a:prstGeom prst="rect">
            <a:avLst/>
          </a:prstGeom>
          <a:solidFill>
            <a:srgbClr val="A8A8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PE" altLang="es-CL"/>
          </a:p>
        </p:txBody>
      </p:sp>
      <p:sp>
        <p:nvSpPr>
          <p:cNvPr id="29706" name="Text Box 10">
            <a:extLst>
              <a:ext uri="{FF2B5EF4-FFF2-40B4-BE49-F238E27FC236}">
                <a16:creationId xmlns:a16="http://schemas.microsoft.com/office/drawing/2014/main" id="{D064A863-5358-4775-AEB0-AC5DD0CE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460" y="2728913"/>
            <a:ext cx="12202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L" sz="1400">
                <a:solidFill>
                  <a:schemeClr val="bg1"/>
                </a:solidFill>
                <a:latin typeface="Arial" panose="020B0604020202020204" pitchFamily="34" charset="0"/>
              </a:rPr>
              <a:t>Productos </a:t>
            </a:r>
          </a:p>
          <a:p>
            <a:pPr algn="ctr" eaLnBrk="1" hangingPunct="1"/>
            <a:r>
              <a:rPr lang="es-MX" altLang="es-CL" sz="1400">
                <a:solidFill>
                  <a:schemeClr val="bg1"/>
                </a:solidFill>
                <a:latin typeface="Arial" panose="020B0604020202020204" pitchFamily="34" charset="0"/>
              </a:rPr>
              <a:t>Apalancados</a:t>
            </a:r>
            <a:endParaRPr lang="es-ES" altLang="es-CL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707" name="Text Box 11">
            <a:extLst>
              <a:ext uri="{FF2B5EF4-FFF2-40B4-BE49-F238E27FC236}">
                <a16:creationId xmlns:a16="http://schemas.microsoft.com/office/drawing/2014/main" id="{5FFD4490-4641-496F-82B1-A7B681750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123" y="3475038"/>
            <a:ext cx="12202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L" sz="1400">
                <a:latin typeface="Arial" panose="020B0604020202020204" pitchFamily="34" charset="0"/>
              </a:rPr>
              <a:t>Ofertas </a:t>
            </a:r>
          </a:p>
          <a:p>
            <a:pPr algn="ctr" eaLnBrk="1" hangingPunct="1"/>
            <a:r>
              <a:rPr lang="es-MX" altLang="es-CL" sz="1400">
                <a:latin typeface="Arial" panose="020B0604020202020204" pitchFamily="34" charset="0"/>
              </a:rPr>
              <a:t>Competitivas</a:t>
            </a:r>
            <a:endParaRPr lang="es-ES" altLang="es-CL" sz="1400">
              <a:latin typeface="Arial" panose="020B0604020202020204" pitchFamily="34" charset="0"/>
            </a:endParaRPr>
          </a:p>
        </p:txBody>
      </p:sp>
      <p:sp>
        <p:nvSpPr>
          <p:cNvPr id="29708" name="Text Box 12">
            <a:extLst>
              <a:ext uri="{FF2B5EF4-FFF2-40B4-BE49-F238E27FC236}">
                <a16:creationId xmlns:a16="http://schemas.microsoft.com/office/drawing/2014/main" id="{07F48738-A183-407C-A5FD-D090BEA92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891" y="4411663"/>
            <a:ext cx="10406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L" sz="1400">
                <a:solidFill>
                  <a:schemeClr val="bg1"/>
                </a:solidFill>
                <a:latin typeface="Arial" panose="020B0604020202020204" pitchFamily="34" charset="0"/>
              </a:rPr>
              <a:t>Productos </a:t>
            </a:r>
          </a:p>
          <a:p>
            <a:pPr algn="ctr" eaLnBrk="1" hangingPunct="1"/>
            <a:r>
              <a:rPr lang="es-MX" altLang="es-CL" sz="1400">
                <a:solidFill>
                  <a:schemeClr val="bg1"/>
                </a:solidFill>
                <a:latin typeface="Arial" panose="020B0604020202020204" pitchFamily="34" charset="0"/>
              </a:rPr>
              <a:t>Rutinarios</a:t>
            </a:r>
            <a:endParaRPr lang="es-ES" altLang="es-CL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709" name="Text Box 13">
            <a:extLst>
              <a:ext uri="{FF2B5EF4-FFF2-40B4-BE49-F238E27FC236}">
                <a16:creationId xmlns:a16="http://schemas.microsoft.com/office/drawing/2014/main" id="{67ACB4D1-8F18-421E-A4F1-E20B90163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897" y="5202238"/>
            <a:ext cx="14478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L" sz="1400">
                <a:latin typeface="Arial" panose="020B0604020202020204" pitchFamily="34" charset="0"/>
              </a:rPr>
              <a:t>Sistema </a:t>
            </a:r>
          </a:p>
          <a:p>
            <a:pPr algn="ctr" eaLnBrk="1" hangingPunct="1"/>
            <a:r>
              <a:rPr lang="es-MX" altLang="es-CL" sz="1400">
                <a:latin typeface="Arial" panose="020B0604020202020204" pitchFamily="34" charset="0"/>
              </a:rPr>
              <a:t>de Contratación</a:t>
            </a:r>
            <a:endParaRPr lang="es-ES" altLang="es-CL" sz="1400">
              <a:latin typeface="Arial" panose="020B0604020202020204" pitchFamily="34" charset="0"/>
            </a:endParaRPr>
          </a:p>
        </p:txBody>
      </p:sp>
      <p:sp>
        <p:nvSpPr>
          <p:cNvPr id="29710" name="Text Box 14">
            <a:extLst>
              <a:ext uri="{FF2B5EF4-FFF2-40B4-BE49-F238E27FC236}">
                <a16:creationId xmlns:a16="http://schemas.microsoft.com/office/drawing/2014/main" id="{E00A2557-03A9-44D9-BBE4-F4E82C612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089" y="2741613"/>
            <a:ext cx="1170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L" sz="1400">
                <a:solidFill>
                  <a:schemeClr val="bg1"/>
                </a:solidFill>
                <a:latin typeface="Arial" panose="020B0604020202020204" pitchFamily="34" charset="0"/>
              </a:rPr>
              <a:t>Productos </a:t>
            </a:r>
          </a:p>
          <a:p>
            <a:pPr algn="ctr" eaLnBrk="1" hangingPunct="1"/>
            <a:r>
              <a:rPr lang="es-MX" altLang="es-CL" sz="1400">
                <a:solidFill>
                  <a:schemeClr val="bg1"/>
                </a:solidFill>
                <a:latin typeface="Arial" panose="020B0604020202020204" pitchFamily="34" charset="0"/>
              </a:rPr>
              <a:t>Estratégicos</a:t>
            </a:r>
            <a:endParaRPr lang="es-ES" altLang="es-CL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711" name="Text Box 15">
            <a:extLst>
              <a:ext uri="{FF2B5EF4-FFF2-40B4-BE49-F238E27FC236}">
                <a16:creationId xmlns:a16="http://schemas.microsoft.com/office/drawing/2014/main" id="{D2B5A63C-519F-400C-8B16-B1FA989CF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839" y="3546475"/>
            <a:ext cx="12506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L" sz="1400">
                <a:latin typeface="Arial" panose="020B0604020202020204" pitchFamily="34" charset="0"/>
              </a:rPr>
              <a:t>Alianzas con </a:t>
            </a:r>
          </a:p>
          <a:p>
            <a:pPr algn="ctr" eaLnBrk="1" hangingPunct="1"/>
            <a:r>
              <a:rPr lang="es-MX" altLang="es-CL" sz="1400">
                <a:latin typeface="Arial" panose="020B0604020202020204" pitchFamily="34" charset="0"/>
              </a:rPr>
              <a:t>Proveedores</a:t>
            </a:r>
            <a:endParaRPr lang="es-ES" altLang="es-CL" sz="1400">
              <a:latin typeface="Arial" panose="020B0604020202020204" pitchFamily="34" charset="0"/>
            </a:endParaRPr>
          </a:p>
        </p:txBody>
      </p:sp>
      <p:sp>
        <p:nvSpPr>
          <p:cNvPr id="29712" name="Text Box 16">
            <a:extLst>
              <a:ext uri="{FF2B5EF4-FFF2-40B4-BE49-F238E27FC236}">
                <a16:creationId xmlns:a16="http://schemas.microsoft.com/office/drawing/2014/main" id="{4A10D7A4-5F16-4ADA-AAEE-DAD083EEB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1017" y="4397375"/>
            <a:ext cx="15392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L" sz="1400">
                <a:solidFill>
                  <a:schemeClr val="bg1"/>
                </a:solidFill>
                <a:latin typeface="Arial" panose="020B0604020202020204" pitchFamily="34" charset="0"/>
              </a:rPr>
              <a:t>Productos </a:t>
            </a:r>
          </a:p>
          <a:p>
            <a:pPr algn="ctr" eaLnBrk="1" hangingPunct="1"/>
            <a:r>
              <a:rPr lang="es-MX" altLang="es-CL" sz="1400">
                <a:solidFill>
                  <a:schemeClr val="bg1"/>
                </a:solidFill>
                <a:latin typeface="Arial" panose="020B0604020202020204" pitchFamily="34" charset="0"/>
              </a:rPr>
              <a:t>Cuello de Botella</a:t>
            </a:r>
            <a:endParaRPr lang="es-ES" altLang="es-CL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713" name="Text Box 17">
            <a:extLst>
              <a:ext uri="{FF2B5EF4-FFF2-40B4-BE49-F238E27FC236}">
                <a16:creationId xmlns:a16="http://schemas.microsoft.com/office/drawing/2014/main" id="{F47A5689-98E9-44E8-BE44-E1218A726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055" y="5189538"/>
            <a:ext cx="10999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L" sz="1400">
                <a:latin typeface="Arial" panose="020B0604020202020204" pitchFamily="34" charset="0"/>
              </a:rPr>
              <a:t>Asegurar el</a:t>
            </a:r>
          </a:p>
          <a:p>
            <a:pPr algn="ctr" eaLnBrk="1" hangingPunct="1"/>
            <a:r>
              <a:rPr lang="es-MX" altLang="es-CL" sz="1400">
                <a:latin typeface="Arial" panose="020B0604020202020204" pitchFamily="34" charset="0"/>
              </a:rPr>
              <a:t>Suministro</a:t>
            </a:r>
            <a:endParaRPr lang="es-ES" altLang="es-CL" sz="1400">
              <a:latin typeface="Arial" panose="020B0604020202020204" pitchFamily="34" charset="0"/>
            </a:endParaRPr>
          </a:p>
        </p:txBody>
      </p:sp>
      <p:sp>
        <p:nvSpPr>
          <p:cNvPr id="29714" name="Rectangle 18">
            <a:extLst>
              <a:ext uri="{FF2B5EF4-FFF2-40B4-BE49-F238E27FC236}">
                <a16:creationId xmlns:a16="http://schemas.microsoft.com/office/drawing/2014/main" id="{9368C4E2-78FC-474C-800F-E45FE7BE2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4" y="5994401"/>
            <a:ext cx="4103687" cy="288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L" sz="1400" b="1">
                <a:solidFill>
                  <a:srgbClr val="000000"/>
                </a:solidFill>
                <a:latin typeface="Arial" panose="020B0604020202020204" pitchFamily="34" charset="0"/>
              </a:rPr>
              <a:t>RIESGO DE SUMINISTRO</a:t>
            </a:r>
            <a:endParaRPr lang="es-ES" altLang="es-CL" sz="1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15" name="Rectangle 19">
            <a:extLst>
              <a:ext uri="{FF2B5EF4-FFF2-40B4-BE49-F238E27FC236}">
                <a16:creationId xmlns:a16="http://schemas.microsoft.com/office/drawing/2014/main" id="{8349B02F-BDF5-47DB-8E58-721DB11011F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448720" y="4106070"/>
            <a:ext cx="3455987" cy="288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L" sz="1200" b="1">
                <a:solidFill>
                  <a:srgbClr val="000000"/>
                </a:solidFill>
                <a:latin typeface="Arial" panose="020B0604020202020204" pitchFamily="34" charset="0"/>
              </a:rPr>
              <a:t>IMPACTO DE LA COMPRA EN RESULTADOS</a:t>
            </a:r>
            <a:endParaRPr lang="es-ES" altLang="es-CL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16" name="Text Box 20">
            <a:extLst>
              <a:ext uri="{FF2B5EF4-FFF2-40B4-BE49-F238E27FC236}">
                <a16:creationId xmlns:a16="http://schemas.microsoft.com/office/drawing/2014/main" id="{1A52D8F4-328D-4BC6-AD38-7A41AF416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6302376"/>
            <a:ext cx="222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L" sz="1800" b="1" i="1">
                <a:latin typeface="Arial" panose="020B0604020202020204" pitchFamily="34" charset="0"/>
              </a:rPr>
              <a:t>Dimensión externa</a:t>
            </a:r>
            <a:endParaRPr lang="es-ES" altLang="es-CL" sz="1800" b="1" i="1">
              <a:latin typeface="Arial" panose="020B0604020202020204" pitchFamily="34" charset="0"/>
            </a:endParaRPr>
          </a:p>
        </p:txBody>
      </p:sp>
      <p:sp>
        <p:nvSpPr>
          <p:cNvPr id="29717" name="Text Box 21">
            <a:extLst>
              <a:ext uri="{FF2B5EF4-FFF2-40B4-BE49-F238E27FC236}">
                <a16:creationId xmlns:a16="http://schemas.microsoft.com/office/drawing/2014/main" id="{9B9C5256-A9F5-45C2-B601-F835E8C12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550" y="2106613"/>
            <a:ext cx="2178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L" sz="1800" b="1" i="1">
                <a:latin typeface="Arial" panose="020B0604020202020204" pitchFamily="34" charset="0"/>
              </a:rPr>
              <a:t>Dimensión interna</a:t>
            </a:r>
            <a:endParaRPr lang="es-ES" altLang="es-CL" sz="1800" b="1" i="1">
              <a:latin typeface="Arial" panose="020B0604020202020204" pitchFamily="34" charset="0"/>
            </a:endParaRPr>
          </a:p>
        </p:txBody>
      </p:sp>
      <p:sp>
        <p:nvSpPr>
          <p:cNvPr id="29718" name="Rectangle 22">
            <a:extLst>
              <a:ext uri="{FF2B5EF4-FFF2-40B4-BE49-F238E27FC236}">
                <a16:creationId xmlns:a16="http://schemas.microsoft.com/office/drawing/2014/main" id="{2F36AF82-8B70-4329-AEA0-A83CCF3B3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2832100" cy="6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20000"/>
              </a:spcBef>
              <a:spcAft>
                <a:spcPct val="25000"/>
              </a:spcAft>
              <a:buClr>
                <a:srgbClr val="800000"/>
              </a:buClr>
              <a:buSzPct val="90000"/>
              <a:buFont typeface="Wingdings" panose="05000000000000000000" pitchFamily="2" charset="2"/>
              <a:buNone/>
            </a:pPr>
            <a:r>
              <a:rPr lang="es-CO" altLang="es-CL" b="1" u="sng">
                <a:solidFill>
                  <a:srgbClr val="000000"/>
                </a:solidFill>
                <a:latin typeface="Arial" panose="020B0604020202020204" pitchFamily="34" charset="0"/>
              </a:rPr>
              <a:t>Matriz de Kraljic</a:t>
            </a:r>
          </a:p>
        </p:txBody>
      </p:sp>
      <p:sp>
        <p:nvSpPr>
          <p:cNvPr id="29719" name="Rectangle 23">
            <a:extLst>
              <a:ext uri="{FF2B5EF4-FFF2-40B4-BE49-F238E27FC236}">
                <a16:creationId xmlns:a16="http://schemas.microsoft.com/office/drawing/2014/main" id="{E869259E-76F4-478E-8F2E-CD6CC2D22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914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MX" altLang="es-CL" sz="3200" dirty="0">
                <a:solidFill>
                  <a:srgbClr val="FF3300"/>
                </a:solidFill>
              </a:rPr>
              <a:t>Segmentación de productos/servicios que la empresa compra</a:t>
            </a:r>
            <a:endParaRPr lang="es-ES" altLang="es-CL" sz="32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/>
              <a:t>Matriz de </a:t>
            </a:r>
            <a:r>
              <a:rPr lang="es-MX" dirty="0" err="1"/>
              <a:t>Krajlic</a:t>
            </a:r>
            <a:endParaRPr lang="en-US" dirty="0"/>
          </a:p>
        </p:txBody>
      </p:sp>
      <p:sp>
        <p:nvSpPr>
          <p:cNvPr id="4" name="3 Rectángulo"/>
          <p:cNvSpPr/>
          <p:nvPr/>
        </p:nvSpPr>
        <p:spPr>
          <a:xfrm>
            <a:off x="3359696" y="1886744"/>
            <a:ext cx="2232248" cy="1542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Cuellos de Botella</a:t>
            </a:r>
          </a:p>
          <a:p>
            <a:pPr marL="171450" indent="-171450">
              <a:buFont typeface="Arial" pitchFamily="34" charset="0"/>
              <a:buChar char="•"/>
            </a:pPr>
            <a:endParaRPr lang="es-MX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Especificaciones complejas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Pocas opciones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Limitados proveedores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Impacto en el negocio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Disponibilidad critica</a:t>
            </a:r>
          </a:p>
          <a:p>
            <a:pPr algn="ctr"/>
            <a:endParaRPr lang="en-US" dirty="0"/>
          </a:p>
        </p:txBody>
      </p:sp>
      <p:sp>
        <p:nvSpPr>
          <p:cNvPr id="5" name="4 Rectángulo"/>
          <p:cNvSpPr/>
          <p:nvPr/>
        </p:nvSpPr>
        <p:spPr>
          <a:xfrm>
            <a:off x="5879976" y="1886744"/>
            <a:ext cx="2232248" cy="1542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dirty="0"/>
              <a:t>Estratégicos</a:t>
            </a:r>
          </a:p>
          <a:p>
            <a:pPr algn="ctr"/>
            <a:endParaRPr lang="es-MX" dirty="0"/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Críticos para el negocio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Definen la rentabilidad y/o </a:t>
            </a:r>
            <a:r>
              <a:rPr lang="es-MX" sz="1200" dirty="0" err="1"/>
              <a:t>ppta</a:t>
            </a:r>
            <a:r>
              <a:rPr lang="es-MX" sz="1200" dirty="0"/>
              <a:t> de valor.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Pocos proveedores calificados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Pocas alternativas</a:t>
            </a:r>
            <a:endParaRPr lang="en-US" sz="1200" dirty="0"/>
          </a:p>
        </p:txBody>
      </p:sp>
      <p:sp>
        <p:nvSpPr>
          <p:cNvPr id="6" name="5 Rectángulo"/>
          <p:cNvSpPr/>
          <p:nvPr/>
        </p:nvSpPr>
        <p:spPr>
          <a:xfrm>
            <a:off x="3359696" y="3567945"/>
            <a:ext cx="2232248" cy="15892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Transaccional </a:t>
            </a:r>
          </a:p>
          <a:p>
            <a:pPr marL="171450" indent="-171450">
              <a:buFont typeface="Arial" pitchFamily="34" charset="0"/>
              <a:buChar char="•"/>
            </a:pPr>
            <a:endParaRPr lang="es-MX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Muchas alternativas y proveedores.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Bajo impacto, pero necesario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Muchas transacciones.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Bajo gasto, alta carga </a:t>
            </a:r>
            <a:r>
              <a:rPr lang="es-MX" sz="1200" dirty="0" err="1"/>
              <a:t>adm</a:t>
            </a:r>
            <a:r>
              <a:rPr lang="es-MX" sz="1200" dirty="0"/>
              <a:t>.</a:t>
            </a:r>
            <a:endParaRPr lang="en-US" sz="1200" dirty="0"/>
          </a:p>
        </p:txBody>
      </p:sp>
      <p:sp>
        <p:nvSpPr>
          <p:cNvPr id="7" name="6 Rectángulo"/>
          <p:cNvSpPr/>
          <p:nvPr/>
        </p:nvSpPr>
        <p:spPr>
          <a:xfrm>
            <a:off x="5893431" y="3598168"/>
            <a:ext cx="2232248" cy="155902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Apalancar</a:t>
            </a:r>
          </a:p>
          <a:p>
            <a:pPr algn="ctr"/>
            <a:endParaRPr lang="es-MX" dirty="0"/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Alto gasto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Proceso de compra conocido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err="1"/>
              <a:t>Semi</a:t>
            </a:r>
            <a:r>
              <a:rPr lang="es-MX" sz="1200" dirty="0"/>
              <a:t>-complejo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/>
              <a:t>Razonable nivel de </a:t>
            </a:r>
            <a:r>
              <a:rPr lang="es-MX" sz="1400" dirty="0"/>
              <a:t>opciones</a:t>
            </a:r>
            <a:endParaRPr lang="en-US" sz="1400" dirty="0"/>
          </a:p>
        </p:txBody>
      </p:sp>
      <p:cxnSp>
        <p:nvCxnSpPr>
          <p:cNvPr id="9" name="8 Conector recto de flecha"/>
          <p:cNvCxnSpPr/>
          <p:nvPr/>
        </p:nvCxnSpPr>
        <p:spPr>
          <a:xfrm flipV="1">
            <a:off x="3143672" y="1628800"/>
            <a:ext cx="0" cy="3600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3143672" y="5229200"/>
            <a:ext cx="53285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8760297" y="5445225"/>
            <a:ext cx="1130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Impacto </a:t>
            </a:r>
          </a:p>
          <a:p>
            <a:r>
              <a:rPr lang="es-MX" dirty="0"/>
              <a:t>(Monto $)</a:t>
            </a:r>
            <a:endParaRPr lang="en-U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775521" y="1642054"/>
            <a:ext cx="12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Riesgo de suministro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442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65BA120B-FA1C-422B-9A7D-07E5FAA7A19D}"/>
              </a:ext>
            </a:extLst>
          </p:cNvPr>
          <p:cNvGraphicFramePr>
            <a:graphicFrameLocks noGrp="1"/>
          </p:cNvGraphicFramePr>
          <p:nvPr/>
        </p:nvGraphicFramePr>
        <p:xfrm>
          <a:off x="1761153" y="1259295"/>
          <a:ext cx="8669694" cy="5651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7" name="Rectángulo 46">
            <a:extLst>
              <a:ext uri="{FF2B5EF4-FFF2-40B4-BE49-F238E27FC236}">
                <a16:creationId xmlns:a16="http://schemas.microsoft.com/office/drawing/2014/main" id="{7B3C8482-668C-4E8C-9C27-3845788B40CB}"/>
              </a:ext>
            </a:extLst>
          </p:cNvPr>
          <p:cNvSpPr/>
          <p:nvPr/>
        </p:nvSpPr>
        <p:spPr>
          <a:xfrm>
            <a:off x="316588" y="87326"/>
            <a:ext cx="11227497" cy="6321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bg1"/>
                </a:solidFill>
              </a:rPr>
              <a:t>SEGMENTACIÓN DE CATEGORÍAS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23A3C30-B9F4-4DC3-990D-B10ADB42514F}"/>
              </a:ext>
            </a:extLst>
          </p:cNvPr>
          <p:cNvSpPr/>
          <p:nvPr/>
        </p:nvSpPr>
        <p:spPr>
          <a:xfrm>
            <a:off x="1244" y="0"/>
            <a:ext cx="130033" cy="6858000"/>
          </a:xfrm>
          <a:prstGeom prst="rect">
            <a:avLst/>
          </a:prstGeom>
          <a:solidFill>
            <a:srgbClr val="E63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840B19C-FFFC-4906-ABC5-FC61AC605446}"/>
              </a:ext>
            </a:extLst>
          </p:cNvPr>
          <p:cNvSpPr txBox="1"/>
          <p:nvPr/>
        </p:nvSpPr>
        <p:spPr>
          <a:xfrm>
            <a:off x="3310769" y="5883363"/>
            <a:ext cx="955839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sz="1400" dirty="0"/>
              <a:t>No críticas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0526918-40F7-4D67-8E5F-E9FAF57A4933}"/>
              </a:ext>
            </a:extLst>
          </p:cNvPr>
          <p:cNvSpPr txBox="1"/>
          <p:nvPr/>
        </p:nvSpPr>
        <p:spPr>
          <a:xfrm>
            <a:off x="8208135" y="5913174"/>
            <a:ext cx="726609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sz="1400" dirty="0"/>
              <a:t>Críticas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9A09412-2F67-46F0-B5E8-7438C6CDAB17}"/>
              </a:ext>
            </a:extLst>
          </p:cNvPr>
          <p:cNvSpPr txBox="1"/>
          <p:nvPr/>
        </p:nvSpPr>
        <p:spPr>
          <a:xfrm>
            <a:off x="7874326" y="1168280"/>
            <a:ext cx="1060418" cy="307777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s-CL" sz="1400" dirty="0"/>
              <a:t>Estratégicas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2AC9785-890A-496E-BBBE-CA93BA861B3C}"/>
              </a:ext>
            </a:extLst>
          </p:cNvPr>
          <p:cNvSpPr txBox="1"/>
          <p:nvPr/>
        </p:nvSpPr>
        <p:spPr>
          <a:xfrm>
            <a:off x="3120656" y="1206551"/>
            <a:ext cx="1149802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CL" sz="1400" dirty="0"/>
              <a:t>Apalancables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E5D281-9F02-41AE-9E0B-D7AC822040FD}"/>
              </a:ext>
            </a:extLst>
          </p:cNvPr>
          <p:cNvSpPr txBox="1"/>
          <p:nvPr/>
        </p:nvSpPr>
        <p:spPr>
          <a:xfrm>
            <a:off x="4488735" y="6220951"/>
            <a:ext cx="2982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COMPLEJIDAD PARA OBTENER VALOR</a:t>
            </a:r>
          </a:p>
          <a:p>
            <a:pPr algn="ctr"/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Interna y externa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3FC4630-0169-495A-8763-FA896A17B80B}"/>
              </a:ext>
            </a:extLst>
          </p:cNvPr>
          <p:cNvSpPr txBox="1"/>
          <p:nvPr/>
        </p:nvSpPr>
        <p:spPr>
          <a:xfrm rot="16200000">
            <a:off x="-368942" y="3491827"/>
            <a:ext cx="3657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IMPACTO NEGOCIO/CONTRIBUCIÓN DE VALOR</a:t>
            </a:r>
          </a:p>
          <a:p>
            <a:pPr algn="ctr"/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Costo y diferenciación</a:t>
            </a:r>
          </a:p>
        </p:txBody>
      </p:sp>
      <p:sp>
        <p:nvSpPr>
          <p:cNvPr id="2" name="Signo más 1">
            <a:extLst>
              <a:ext uri="{FF2B5EF4-FFF2-40B4-BE49-F238E27FC236}">
                <a16:creationId xmlns:a16="http://schemas.microsoft.com/office/drawing/2014/main" id="{36EAAB2D-A6C9-414D-B3FC-415D790A4B76}"/>
              </a:ext>
            </a:extLst>
          </p:cNvPr>
          <p:cNvSpPr/>
          <p:nvPr/>
        </p:nvSpPr>
        <p:spPr>
          <a:xfrm rot="16200000">
            <a:off x="1382268" y="1527977"/>
            <a:ext cx="245660" cy="218364"/>
          </a:xfrm>
          <a:prstGeom prst="mathPl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Signo menos 20">
            <a:extLst>
              <a:ext uri="{FF2B5EF4-FFF2-40B4-BE49-F238E27FC236}">
                <a16:creationId xmlns:a16="http://schemas.microsoft.com/office/drawing/2014/main" id="{8C504629-6E8D-464A-88E3-6AB7645BE9DA}"/>
              </a:ext>
            </a:extLst>
          </p:cNvPr>
          <p:cNvSpPr/>
          <p:nvPr/>
        </p:nvSpPr>
        <p:spPr>
          <a:xfrm rot="16200000">
            <a:off x="1448881" y="5651351"/>
            <a:ext cx="245660" cy="218364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Signo más 21">
            <a:extLst>
              <a:ext uri="{FF2B5EF4-FFF2-40B4-BE49-F238E27FC236}">
                <a16:creationId xmlns:a16="http://schemas.microsoft.com/office/drawing/2014/main" id="{C03FBC76-C560-4DCE-8658-BDB23170F31E}"/>
              </a:ext>
            </a:extLst>
          </p:cNvPr>
          <p:cNvSpPr/>
          <p:nvPr/>
        </p:nvSpPr>
        <p:spPr>
          <a:xfrm>
            <a:off x="7690257" y="6325034"/>
            <a:ext cx="245660" cy="218364"/>
          </a:xfrm>
          <a:prstGeom prst="mathPl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Signo menos 22">
            <a:extLst>
              <a:ext uri="{FF2B5EF4-FFF2-40B4-BE49-F238E27FC236}">
                <a16:creationId xmlns:a16="http://schemas.microsoft.com/office/drawing/2014/main" id="{1E1B1843-1FD1-426E-B09D-DA67143AFEE0}"/>
              </a:ext>
            </a:extLst>
          </p:cNvPr>
          <p:cNvSpPr/>
          <p:nvPr/>
        </p:nvSpPr>
        <p:spPr>
          <a:xfrm>
            <a:off x="4116402" y="6381173"/>
            <a:ext cx="245660" cy="218364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E4F1542-D325-46CA-9A04-54D5AF9FC709}"/>
              </a:ext>
            </a:extLst>
          </p:cNvPr>
          <p:cNvSpPr/>
          <p:nvPr/>
        </p:nvSpPr>
        <p:spPr>
          <a:xfrm rot="5400000">
            <a:off x="5884892" y="-4812190"/>
            <a:ext cx="90890" cy="11227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43"/>
          <p:cNvSpPr/>
          <p:nvPr/>
        </p:nvSpPr>
        <p:spPr>
          <a:xfrm rot="10800000">
            <a:off x="11934276" y="-12701"/>
            <a:ext cx="266700" cy="6883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1312"/>
                </a:lnTo>
                <a:lnTo>
                  <a:pt x="8373" y="10800"/>
                </a:lnTo>
                <a:lnTo>
                  <a:pt x="21600" y="1028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63C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grpSp>
        <p:nvGrpSpPr>
          <p:cNvPr id="11" name="Group 146"/>
          <p:cNvGrpSpPr/>
          <p:nvPr/>
        </p:nvGrpSpPr>
        <p:grpSpPr>
          <a:xfrm>
            <a:off x="766408" y="830484"/>
            <a:ext cx="9720000" cy="241522"/>
            <a:chOff x="0" y="0"/>
            <a:chExt cx="20321574" cy="483042"/>
          </a:xfrm>
        </p:grpSpPr>
        <p:sp>
          <p:nvSpPr>
            <p:cNvPr id="12" name="Shape 144"/>
            <p:cNvSpPr/>
            <p:nvPr/>
          </p:nvSpPr>
          <p:spPr>
            <a:xfrm>
              <a:off x="206124" y="241521"/>
              <a:ext cx="20115451" cy="1"/>
            </a:xfrm>
            <a:prstGeom prst="line">
              <a:avLst/>
            </a:prstGeom>
            <a:noFill/>
            <a:ln w="25400" cap="flat">
              <a:solidFill>
                <a:srgbClr val="E53C2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3" name="Shape 145"/>
            <p:cNvSpPr/>
            <p:nvPr/>
          </p:nvSpPr>
          <p:spPr>
            <a:xfrm>
              <a:off x="0" y="0"/>
              <a:ext cx="483043" cy="483043"/>
            </a:xfrm>
            <a:prstGeom prst="ellipse">
              <a:avLst/>
            </a:prstGeom>
            <a:solidFill>
              <a:srgbClr val="E53C2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sp>
        <p:nvSpPr>
          <p:cNvPr id="19" name="Shape 147">
            <a:extLst>
              <a:ext uri="{FF2B5EF4-FFF2-40B4-BE49-F238E27FC236}">
                <a16:creationId xmlns:a16="http://schemas.microsoft.com/office/drawing/2014/main" id="{B6F9EF20-0DA9-4776-BB73-7609A656EE70}"/>
              </a:ext>
            </a:extLst>
          </p:cNvPr>
          <p:cNvSpPr txBox="1">
            <a:spLocks/>
          </p:cNvSpPr>
          <p:nvPr/>
        </p:nvSpPr>
        <p:spPr>
          <a:xfrm>
            <a:off x="1311964" y="282519"/>
            <a:ext cx="9615231" cy="653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2286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4572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6858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9144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11430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13716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6002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28800" algn="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E53C2E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lang="es-CL" sz="3600" b="1" kern="0" dirty="0">
                <a:solidFill>
                  <a:srgbClr val="DCDE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/>
              </a:rPr>
              <a:t>Visibilidad y análisis de gasto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1" y="2012293"/>
            <a:ext cx="6528920" cy="45118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55" name="Agrupar 54"/>
          <p:cNvGrpSpPr/>
          <p:nvPr/>
        </p:nvGrpSpPr>
        <p:grpSpPr>
          <a:xfrm>
            <a:off x="6766871" y="2972178"/>
            <a:ext cx="5345339" cy="913641"/>
            <a:chOff x="6821022" y="5161068"/>
            <a:chExt cx="5345339" cy="913641"/>
          </a:xfrm>
        </p:grpSpPr>
        <p:grpSp>
          <p:nvGrpSpPr>
            <p:cNvPr id="41" name="Grupo 9"/>
            <p:cNvGrpSpPr/>
            <p:nvPr/>
          </p:nvGrpSpPr>
          <p:grpSpPr>
            <a:xfrm>
              <a:off x="10690361" y="5171241"/>
              <a:ext cx="1476000" cy="900000"/>
              <a:chOff x="4785686" y="352213"/>
              <a:chExt cx="2167466" cy="528291"/>
            </a:xfrm>
            <a:solidFill>
              <a:schemeClr val="bg1">
                <a:lumMod val="65000"/>
              </a:schemeClr>
            </a:solidFill>
          </p:grpSpPr>
          <p:sp>
            <p:nvSpPr>
              <p:cNvPr id="42" name="Rectángulo redondeado 41"/>
              <p:cNvSpPr/>
              <p:nvPr/>
            </p:nvSpPr>
            <p:spPr>
              <a:xfrm>
                <a:off x="4785686" y="352213"/>
                <a:ext cx="2167466" cy="528291"/>
              </a:xfrm>
              <a:prstGeom prst="homePlat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CuadroTexto 42"/>
              <p:cNvSpPr txBox="1"/>
              <p:nvPr/>
            </p:nvSpPr>
            <p:spPr>
              <a:xfrm>
                <a:off x="5098519" y="352213"/>
                <a:ext cx="1815865" cy="414360"/>
              </a:xfrm>
              <a:prstGeom prst="homePlate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L" sz="1100">
                    <a:solidFill>
                      <a:schemeClr val="tx1"/>
                    </a:solidFill>
                  </a:rPr>
                  <a:t>Automatizar las                                                                                                                                    categorías       </a:t>
                </a:r>
                <a:r>
                  <a:rPr lang="es-CL" sz="1100" dirty="0">
                    <a:solidFill>
                      <a:schemeClr val="tx1"/>
                    </a:solidFill>
                  </a:rPr>
                  <a:t>No críticas </a:t>
                </a:r>
                <a:endParaRPr lang="es-ES" sz="11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7" name="Grupo 11"/>
            <p:cNvGrpSpPr/>
            <p:nvPr/>
          </p:nvGrpSpPr>
          <p:grpSpPr>
            <a:xfrm>
              <a:off x="9672272" y="5161068"/>
              <a:ext cx="1476000" cy="900000"/>
              <a:chOff x="4785686" y="352213"/>
              <a:chExt cx="2167466" cy="649970"/>
            </a:xfrm>
            <a:solidFill>
              <a:schemeClr val="accent6"/>
            </a:solidFill>
          </p:grpSpPr>
          <p:sp>
            <p:nvSpPr>
              <p:cNvPr id="48" name="Rectángulo redondeado 47"/>
              <p:cNvSpPr/>
              <p:nvPr/>
            </p:nvSpPr>
            <p:spPr>
              <a:xfrm>
                <a:off x="4785686" y="352213"/>
                <a:ext cx="2167466" cy="649970"/>
              </a:xfrm>
              <a:prstGeom prst="homePlat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CuadroTexto 48"/>
              <p:cNvSpPr txBox="1"/>
              <p:nvPr/>
            </p:nvSpPr>
            <p:spPr>
              <a:xfrm>
                <a:off x="4795839" y="431471"/>
                <a:ext cx="1955852" cy="385487"/>
              </a:xfrm>
              <a:prstGeom prst="homePlate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L" sz="1100" dirty="0">
                    <a:solidFill>
                      <a:schemeClr val="tx1"/>
                    </a:solidFill>
                  </a:rPr>
                  <a:t>Optimizar las categorías Estratégicas </a:t>
                </a:r>
                <a:endParaRPr lang="es-ES" sz="11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Grupo 10"/>
            <p:cNvGrpSpPr/>
            <p:nvPr/>
          </p:nvGrpSpPr>
          <p:grpSpPr>
            <a:xfrm>
              <a:off x="8530412" y="5161068"/>
              <a:ext cx="1565874" cy="900000"/>
              <a:chOff x="4785686" y="344758"/>
              <a:chExt cx="2167466" cy="528293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45" name="Rectángulo redondeado 44"/>
              <p:cNvSpPr/>
              <p:nvPr/>
            </p:nvSpPr>
            <p:spPr>
              <a:xfrm>
                <a:off x="4785686" y="344758"/>
                <a:ext cx="2167466" cy="528293"/>
              </a:xfrm>
              <a:prstGeom prst="homePlat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ES_tradnl" dirty="0"/>
              </a:p>
            </p:txBody>
          </p:sp>
          <p:sp>
            <p:nvSpPr>
              <p:cNvPr id="46" name="CuadroTexto 45"/>
              <p:cNvSpPr txBox="1"/>
              <p:nvPr/>
            </p:nvSpPr>
            <p:spPr>
              <a:xfrm>
                <a:off x="4840388" y="404307"/>
                <a:ext cx="1955853" cy="421138"/>
              </a:xfrm>
              <a:prstGeom prst="homePlate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L" sz="1100" dirty="0">
                    <a:solidFill>
                      <a:schemeClr val="tx1"/>
                    </a:solidFill>
                  </a:rPr>
                  <a:t>Asegurar el abastecimiento ante riesgos         de categorías Cuello botella </a:t>
                </a:r>
                <a:endParaRPr lang="es-ES" sz="11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" name="Grupo 8"/>
            <p:cNvGrpSpPr/>
            <p:nvPr/>
          </p:nvGrpSpPr>
          <p:grpSpPr>
            <a:xfrm>
              <a:off x="7485540" y="5174709"/>
              <a:ext cx="1499106" cy="900000"/>
              <a:chOff x="4751755" y="352213"/>
              <a:chExt cx="2201397" cy="608664"/>
            </a:xfrm>
            <a:solidFill>
              <a:schemeClr val="accent2"/>
            </a:solidFill>
          </p:grpSpPr>
          <p:sp>
            <p:nvSpPr>
              <p:cNvPr id="39" name="Rectángulo redondeado 38"/>
              <p:cNvSpPr/>
              <p:nvPr/>
            </p:nvSpPr>
            <p:spPr>
              <a:xfrm>
                <a:off x="4785686" y="352213"/>
                <a:ext cx="2167466" cy="608664"/>
              </a:xfrm>
              <a:prstGeom prst="homePlat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CuadroTexto 39"/>
              <p:cNvSpPr txBox="1"/>
              <p:nvPr/>
            </p:nvSpPr>
            <p:spPr>
              <a:xfrm>
                <a:off x="4751755" y="489228"/>
                <a:ext cx="1955852" cy="304383"/>
              </a:xfrm>
              <a:prstGeom prst="homePlate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L" sz="1100" dirty="0">
                    <a:solidFill>
                      <a:schemeClr val="tx1"/>
                    </a:solidFill>
                  </a:rPr>
                  <a:t>Reducir los    costos de las categorías Apalancables</a:t>
                </a:r>
                <a:endParaRPr lang="es-ES" sz="11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0" name="Grupo 9"/>
            <p:cNvGrpSpPr/>
            <p:nvPr/>
          </p:nvGrpSpPr>
          <p:grpSpPr>
            <a:xfrm>
              <a:off x="6821022" y="5174709"/>
              <a:ext cx="1128556" cy="900000"/>
              <a:chOff x="4785686" y="352213"/>
              <a:chExt cx="2167466" cy="528291"/>
            </a:xfrm>
            <a:solidFill>
              <a:srgbClr val="D85454"/>
            </a:solidFill>
          </p:grpSpPr>
          <p:sp>
            <p:nvSpPr>
              <p:cNvPr id="51" name="Rectángulo redondeado 41"/>
              <p:cNvSpPr/>
              <p:nvPr/>
            </p:nvSpPr>
            <p:spPr>
              <a:xfrm>
                <a:off x="4785686" y="352213"/>
                <a:ext cx="2167466" cy="528291"/>
              </a:xfrm>
              <a:prstGeom prst="homePlat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CuadroTexto 51"/>
              <p:cNvSpPr txBox="1"/>
              <p:nvPr/>
            </p:nvSpPr>
            <p:spPr>
              <a:xfrm>
                <a:off x="4908235" y="408626"/>
                <a:ext cx="1815865" cy="414360"/>
              </a:xfrm>
              <a:prstGeom prst="homePlate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L" sz="1100" dirty="0">
                    <a:solidFill>
                      <a:schemeClr val="tx1"/>
                    </a:solidFill>
                  </a:rPr>
                  <a:t>Identificar prioridades</a:t>
                </a:r>
                <a:endParaRPr lang="es-ES" sz="1100" kern="12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3" name="Rectángulo 52"/>
          <p:cNvSpPr/>
          <p:nvPr/>
        </p:nvSpPr>
        <p:spPr>
          <a:xfrm>
            <a:off x="3960389" y="1320088"/>
            <a:ext cx="4195641" cy="338554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47625" lvl="2" algn="ctr">
              <a:lnSpc>
                <a:spcPct val="100000"/>
              </a:lnSpc>
            </a:pPr>
            <a:r>
              <a:rPr lang="es-CL" sz="1600" b="1">
                <a:ea typeface="Helvetica" charset="0"/>
                <a:cs typeface="Helvetica" charset="0"/>
              </a:rPr>
              <a:t>Matriz de segmentación de categorías </a:t>
            </a:r>
            <a:endParaRPr lang="es-CL" sz="1600" b="1" dirty="0">
              <a:ea typeface="Helvetica" charset="0"/>
              <a:cs typeface="Helvetica" charset="0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7170293" y="6524148"/>
            <a:ext cx="1221809" cy="24622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000" b="0" cap="none" spc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*Ejemplo </a:t>
            </a:r>
            <a:r>
              <a:rPr lang="es-ES" sz="1000" b="0" cap="none" spc="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ilustrativo</a:t>
            </a:r>
          </a:p>
        </p:txBody>
      </p:sp>
      <p:sp>
        <p:nvSpPr>
          <p:cNvPr id="63" name="Chevron 62"/>
          <p:cNvSpPr/>
          <p:nvPr/>
        </p:nvSpPr>
        <p:spPr bwMode="auto">
          <a:xfrm>
            <a:off x="595501" y="1200611"/>
            <a:ext cx="1768589" cy="648000"/>
          </a:xfrm>
          <a:prstGeom prst="flowChartDocumen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100" b="1" dirty="0">
                <a:solidFill>
                  <a:schemeClr val="bg1"/>
                </a:solidFill>
                <a:cs typeface="Arial" pitchFamily="34" charset="0"/>
              </a:rPr>
              <a:t>A) ANÁLISIS</a:t>
            </a:r>
          </a:p>
          <a:p>
            <a:pPr algn="ctr">
              <a:defRPr/>
            </a:pPr>
            <a:r>
              <a:rPr lang="es-ES" sz="1100" b="1" dirty="0">
                <a:solidFill>
                  <a:schemeClr val="bg1"/>
                </a:solidFill>
                <a:cs typeface="Arial" pitchFamily="34" charset="0"/>
              </a:rPr>
              <a:t>DE GASTO GLOBAL</a:t>
            </a:r>
          </a:p>
        </p:txBody>
      </p:sp>
      <p:grpSp>
        <p:nvGrpSpPr>
          <p:cNvPr id="32" name="Agrupar 31"/>
          <p:cNvGrpSpPr/>
          <p:nvPr/>
        </p:nvGrpSpPr>
        <p:grpSpPr>
          <a:xfrm>
            <a:off x="10345134" y="206818"/>
            <a:ext cx="1855842" cy="980043"/>
            <a:chOff x="10345134" y="206818"/>
            <a:chExt cx="1855842" cy="980043"/>
          </a:xfrm>
        </p:grpSpPr>
        <p:sp>
          <p:nvSpPr>
            <p:cNvPr id="33" name="Text Placeholder 16"/>
            <p:cNvSpPr txBox="1">
              <a:spLocks/>
            </p:cNvSpPr>
            <p:nvPr/>
          </p:nvSpPr>
          <p:spPr>
            <a:xfrm>
              <a:off x="10508884" y="392201"/>
              <a:ext cx="1522202" cy="79466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457177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None/>
                <a:defRPr sz="5400" b="1" i="0" kern="1200" spc="-300">
                  <a:solidFill>
                    <a:schemeClr val="accent4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1pPr>
              <a:lvl2pPr marL="457200" indent="0" algn="l" defTabSz="457177" rtl="0" eaLnBrk="1" latinLnBrk="0" hangingPunct="1">
                <a:spcBef>
                  <a:spcPct val="200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177" rtl="0" eaLnBrk="1" latinLnBrk="0" hangingPunct="1">
                <a:spcBef>
                  <a:spcPct val="200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177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177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177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177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177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177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177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1200" cap="none" spc="-30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"/>
                  <a:cs typeface=""/>
                </a:rPr>
                <a:t>01</a:t>
              </a:r>
            </a:p>
          </p:txBody>
        </p:sp>
        <p:sp>
          <p:nvSpPr>
            <p:cNvPr id="34" name="Text Placeholder 11"/>
            <p:cNvSpPr txBox="1">
              <a:spLocks/>
            </p:cNvSpPr>
            <p:nvPr/>
          </p:nvSpPr>
          <p:spPr>
            <a:xfrm>
              <a:off x="11250045" y="561302"/>
              <a:ext cx="781041" cy="4429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882" indent="-342882" algn="l" defTabSz="457177" rtl="0" eaLnBrk="1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Font typeface="Arial"/>
                <a:buChar char="•"/>
                <a:defRPr sz="1800" i="0" kern="120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1pPr>
              <a:lvl2pPr marL="742913" indent="-285737" algn="l" defTabSz="457177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Font typeface="Arial"/>
                <a:buChar char="–"/>
                <a:defRPr sz="12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2943" indent="-228589" algn="l" defTabSz="457177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/>
                <a:buChar char="•"/>
                <a:defRPr sz="12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121" indent="-228589" algn="l" defTabSz="457177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/>
                <a:buChar char="–"/>
                <a:defRPr sz="12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457177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/>
                <a:buChar char="»"/>
                <a:defRPr sz="12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476" indent="-228589" algn="l" defTabSz="45717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45717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45717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7" indent="-228589" algn="l" defTabSz="45717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CL" sz="900" b="1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Helvetica" charset="0"/>
                  <a:cs typeface="Helvetica" charset="0"/>
                </a:rPr>
                <a:t>ANÁLISIS DE GASTO</a:t>
              </a:r>
            </a:p>
          </p:txBody>
        </p:sp>
        <p:cxnSp>
          <p:nvCxnSpPr>
            <p:cNvPr id="35" name="Straight Connector 306"/>
            <p:cNvCxnSpPr/>
            <p:nvPr/>
          </p:nvCxnSpPr>
          <p:spPr>
            <a:xfrm rot="5400000">
              <a:off x="10957760" y="698201"/>
              <a:ext cx="6120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 Placeholder 11"/>
            <p:cNvSpPr txBox="1">
              <a:spLocks/>
            </p:cNvSpPr>
            <p:nvPr/>
          </p:nvSpPr>
          <p:spPr>
            <a:xfrm>
              <a:off x="10345134" y="206818"/>
              <a:ext cx="1855842" cy="48227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882" indent="-342882" algn="l" defTabSz="457177" rtl="0" eaLnBrk="1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Font typeface="Arial"/>
                <a:buChar char="•"/>
                <a:defRPr sz="1800" i="0" kern="120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1pPr>
              <a:lvl2pPr marL="742913" indent="-285737" algn="l" defTabSz="457177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Font typeface="Arial"/>
                <a:buChar char="–"/>
                <a:defRPr sz="12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2943" indent="-228589" algn="l" defTabSz="457177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/>
                <a:buChar char="•"/>
                <a:defRPr sz="12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121" indent="-228589" algn="l" defTabSz="457177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/>
                <a:buChar char="–"/>
                <a:defRPr sz="12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457177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/>
                <a:buChar char="»"/>
                <a:defRPr sz="1200" kern="120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476" indent="-228589" algn="l" defTabSz="45717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45717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45717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7" indent="-228589" algn="l" defTabSz="45717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CL" sz="950" b="1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Helvetica" charset="0"/>
                  <a:cs typeface="Helvetica" charset="0"/>
                </a:rPr>
                <a:t>MÓDULO 0 I Análsis de gasto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3869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s-ES"/>
              <a:t>Segmentación de Contratos</a:t>
            </a:r>
          </a:p>
        </p:txBody>
      </p:sp>
      <p:sp>
        <p:nvSpPr>
          <p:cNvPr id="26627" name="2 Marcador de contenido"/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eaLnBrk="1" hangingPunct="1">
              <a:buFont typeface="Arial" charset="0"/>
              <a:buNone/>
            </a:pPr>
            <a:endParaRPr lang="es-CL" sz="240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Arial" charset="0"/>
              <a:buNone/>
            </a:pPr>
            <a:r>
              <a:rPr lang="es-CL" sz="2400">
                <a:ea typeface="Arial Unicode MS" pitchFamily="34" charset="-128"/>
                <a:cs typeface="Arial Unicode MS" pitchFamily="34" charset="-128"/>
              </a:rPr>
              <a:t>“Un modelo de segmentación debe entregar como producto lineamientos para focalizar los esfuerzos en los contratos con mayor importancia estratégica para el negocio”</a:t>
            </a:r>
          </a:p>
          <a:p>
            <a:pPr eaLnBrk="1" hangingPunct="1">
              <a:buFont typeface="Arial" charset="0"/>
              <a:buNone/>
            </a:pPr>
            <a:endParaRPr lang="es-ES" sz="2400"/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308410D8-4102-4A0C-AA8E-1723ED5A6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3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243" y="265991"/>
            <a:ext cx="1242124" cy="889460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9151" y="324075"/>
            <a:ext cx="11652216" cy="1146916"/>
          </a:xfrm>
          <a:prstGeom prst="rect">
            <a:avLst/>
          </a:prstGeom>
          <a:solidFill>
            <a:srgbClr val="323D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4000" b="1" dirty="0">
                <a:solidFill>
                  <a:schemeClr val="bg1"/>
                </a:solidFill>
              </a:rPr>
              <a:t>Modelo de Segmentación</a:t>
            </a: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>
            <a:off x="239151" y="1512445"/>
            <a:ext cx="11652216" cy="0"/>
          </a:xfrm>
          <a:prstGeom prst="line">
            <a:avLst/>
          </a:prstGeom>
          <a:ln w="76200">
            <a:solidFill>
              <a:srgbClr val="E334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anja diagonal 7"/>
          <p:cNvSpPr/>
          <p:nvPr/>
        </p:nvSpPr>
        <p:spPr>
          <a:xfrm rot="18938925">
            <a:off x="11494805" y="3180364"/>
            <a:ext cx="1394390" cy="1423244"/>
          </a:xfrm>
          <a:prstGeom prst="diagStripe">
            <a:avLst>
              <a:gd name="adj" fmla="val 82684"/>
            </a:avLst>
          </a:prstGeom>
          <a:solidFill>
            <a:srgbClr val="E33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solidFill>
                <a:schemeClr val="tx1"/>
              </a:solidFill>
            </a:endParaRPr>
          </a:p>
        </p:txBody>
      </p:sp>
      <p:sp>
        <p:nvSpPr>
          <p:cNvPr id="12" name="Franja diagonal 11"/>
          <p:cNvSpPr/>
          <p:nvPr/>
        </p:nvSpPr>
        <p:spPr>
          <a:xfrm rot="18936866">
            <a:off x="11441579" y="5022218"/>
            <a:ext cx="1500842" cy="1529051"/>
          </a:xfrm>
          <a:prstGeom prst="diagStripe">
            <a:avLst>
              <a:gd name="adj" fmla="val 82684"/>
            </a:avLst>
          </a:prstGeom>
          <a:solidFill>
            <a:srgbClr val="E33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solidFill>
                <a:schemeClr val="tx1"/>
              </a:solidFill>
            </a:endParaRPr>
          </a:p>
        </p:txBody>
      </p:sp>
      <p:pic>
        <p:nvPicPr>
          <p:cNvPr id="14" name="Imagen 6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71" y="545020"/>
            <a:ext cx="856068" cy="613013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8000" endPos="87000" dir="5400000" sy="-100000" algn="bl" rotWithShape="0"/>
          </a:effectLst>
        </p:spPr>
      </p:pic>
      <p:grpSp>
        <p:nvGrpSpPr>
          <p:cNvPr id="26" name="Group 108">
            <a:extLst>
              <a:ext uri="{FF2B5EF4-FFF2-40B4-BE49-F238E27FC236}">
                <a16:creationId xmlns:a16="http://schemas.microsoft.com/office/drawing/2014/main" id="{EEA88192-77B1-4834-AFDC-C2C15E451B8E}"/>
              </a:ext>
            </a:extLst>
          </p:cNvPr>
          <p:cNvGrpSpPr>
            <a:grpSpLocks/>
          </p:cNvGrpSpPr>
          <p:nvPr/>
        </p:nvGrpSpPr>
        <p:grpSpPr bwMode="auto">
          <a:xfrm>
            <a:off x="2943674" y="2250154"/>
            <a:ext cx="4392983" cy="3462535"/>
            <a:chOff x="4539750" y="1341438"/>
            <a:chExt cx="4135938" cy="3462337"/>
          </a:xfrm>
        </p:grpSpPr>
        <p:sp>
          <p:nvSpPr>
            <p:cNvPr id="27" name="AutoShape 26">
              <a:extLst>
                <a:ext uri="{FF2B5EF4-FFF2-40B4-BE49-F238E27FC236}">
                  <a16:creationId xmlns:a16="http://schemas.microsoft.com/office/drawing/2014/main" id="{AC16DE54-9404-4185-B9E1-8A8C51692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263" y="1341438"/>
              <a:ext cx="3527425" cy="3095625"/>
            </a:xfrm>
            <a:prstGeom prst="flowChart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8" name="AutoShape 27">
              <a:extLst>
                <a:ext uri="{FF2B5EF4-FFF2-40B4-BE49-F238E27FC236}">
                  <a16:creationId xmlns:a16="http://schemas.microsoft.com/office/drawing/2014/main" id="{B504B0F7-1B47-4730-B432-1C162ACA8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700" y="1412875"/>
              <a:ext cx="1655763" cy="1439863"/>
            </a:xfrm>
            <a:prstGeom prst="flowChartProcess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" name="AutoShape 28">
              <a:extLst>
                <a:ext uri="{FF2B5EF4-FFF2-40B4-BE49-F238E27FC236}">
                  <a16:creationId xmlns:a16="http://schemas.microsoft.com/office/drawing/2014/main" id="{4F1DA08A-FD06-4330-A615-F1164BE89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488" y="1412875"/>
              <a:ext cx="1655762" cy="1439863"/>
            </a:xfrm>
            <a:prstGeom prst="flowChartProcess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" name="AutoShape 29">
              <a:extLst>
                <a:ext uri="{FF2B5EF4-FFF2-40B4-BE49-F238E27FC236}">
                  <a16:creationId xmlns:a16="http://schemas.microsoft.com/office/drawing/2014/main" id="{ACEC792A-3B17-4F60-9A29-0954191A9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488" y="2925763"/>
              <a:ext cx="1655762" cy="1439862"/>
            </a:xfrm>
            <a:prstGeom prst="flowChartProcess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" name="AutoShape 30">
              <a:extLst>
                <a:ext uri="{FF2B5EF4-FFF2-40B4-BE49-F238E27FC236}">
                  <a16:creationId xmlns:a16="http://schemas.microsoft.com/office/drawing/2014/main" id="{8E88ACD6-0CBA-4E7F-A658-AD14DD643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700" y="2925763"/>
              <a:ext cx="1655763" cy="1439862"/>
            </a:xfrm>
            <a:prstGeom prst="flowChartProcess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2" name="Text Box 31">
              <a:extLst>
                <a:ext uri="{FF2B5EF4-FFF2-40B4-BE49-F238E27FC236}">
                  <a16:creationId xmlns:a16="http://schemas.microsoft.com/office/drawing/2014/main" id="{7A5A0FD3-700E-4C64-8886-28D3F9188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981200" y="2584994"/>
              <a:ext cx="1725612" cy="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L" dirty="0"/>
                <a:t>Dificultad de administración</a:t>
              </a:r>
            </a:p>
          </p:txBody>
        </p:sp>
        <p:sp>
          <p:nvSpPr>
            <p:cNvPr id="33" name="Text Box 32">
              <a:extLst>
                <a:ext uri="{FF2B5EF4-FFF2-40B4-BE49-F238E27FC236}">
                  <a16:creationId xmlns:a16="http://schemas.microsoft.com/office/drawing/2014/main" id="{171A8355-A917-4FA1-B09D-EEE2464D7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525" y="4437063"/>
              <a:ext cx="2520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L"/>
                <a:t>Impacto en el negocio</a:t>
              </a:r>
            </a:p>
          </p:txBody>
        </p:sp>
        <p:sp>
          <p:nvSpPr>
            <p:cNvPr id="34" name="Text Box 33">
              <a:extLst>
                <a:ext uri="{FF2B5EF4-FFF2-40B4-BE49-F238E27FC236}">
                  <a16:creationId xmlns:a16="http://schemas.microsoft.com/office/drawing/2014/main" id="{3EBBC27B-2F9D-42E7-8D73-1FDDE4474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3888" y="1484313"/>
              <a:ext cx="28733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s-CL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35" name="Text Box 34">
              <a:extLst>
                <a:ext uri="{FF2B5EF4-FFF2-40B4-BE49-F238E27FC236}">
                  <a16:creationId xmlns:a16="http://schemas.microsoft.com/office/drawing/2014/main" id="{CE08544A-2E4C-481D-BA91-1E65086DCF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9700" y="1412875"/>
              <a:ext cx="3587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L">
                  <a:solidFill>
                    <a:schemeClr val="bg1"/>
                  </a:solidFill>
                </a:rPr>
                <a:t>II</a:t>
              </a:r>
            </a:p>
          </p:txBody>
        </p:sp>
        <p:sp>
          <p:nvSpPr>
            <p:cNvPr id="36" name="Text Box 35">
              <a:extLst>
                <a:ext uri="{FF2B5EF4-FFF2-40B4-BE49-F238E27FC236}">
                  <a16:creationId xmlns:a16="http://schemas.microsoft.com/office/drawing/2014/main" id="{3BD0CA68-2E40-43A1-9A13-1D82BC2F5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2450" y="4005263"/>
              <a:ext cx="4318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s-CL">
                  <a:solidFill>
                    <a:schemeClr val="bg1"/>
                  </a:solidFill>
                </a:rPr>
                <a:t>III</a:t>
              </a:r>
            </a:p>
          </p:txBody>
        </p:sp>
        <p:sp>
          <p:nvSpPr>
            <p:cNvPr id="37" name="Text Box 36">
              <a:extLst>
                <a:ext uri="{FF2B5EF4-FFF2-40B4-BE49-F238E27FC236}">
                  <a16:creationId xmlns:a16="http://schemas.microsoft.com/office/drawing/2014/main" id="{91428F95-7F24-4335-9FAA-A04E7F2C17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9700" y="4005263"/>
              <a:ext cx="4318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L">
                  <a:solidFill>
                    <a:schemeClr val="bg1"/>
                  </a:solidFill>
                </a:rPr>
                <a:t>IV</a:t>
              </a:r>
            </a:p>
          </p:txBody>
        </p:sp>
        <p:sp>
          <p:nvSpPr>
            <p:cNvPr id="38" name="AutoShape 41">
              <a:extLst>
                <a:ext uri="{FF2B5EF4-FFF2-40B4-BE49-F238E27FC236}">
                  <a16:creationId xmlns:a16="http://schemas.microsoft.com/office/drawing/2014/main" id="{8B513E99-57B6-4118-8D7A-35C1BEDC1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24209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9" name="AutoShape 42">
              <a:extLst>
                <a:ext uri="{FF2B5EF4-FFF2-40B4-BE49-F238E27FC236}">
                  <a16:creationId xmlns:a16="http://schemas.microsoft.com/office/drawing/2014/main" id="{7AE60531-A7AA-41E6-A4DA-65F362374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6778" y="2625721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0" name="AutoShape 43">
              <a:extLst>
                <a:ext uri="{FF2B5EF4-FFF2-40B4-BE49-F238E27FC236}">
                  <a16:creationId xmlns:a16="http://schemas.microsoft.com/office/drawing/2014/main" id="{6F92218D-D3E0-4675-8FFA-B12BE8E52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0425" y="22050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350CC3C3-446C-4829-80C3-7BCAF8548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8850" y="32845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2" name="AutoShape 45">
              <a:extLst>
                <a:ext uri="{FF2B5EF4-FFF2-40B4-BE49-F238E27FC236}">
                  <a16:creationId xmlns:a16="http://schemas.microsoft.com/office/drawing/2014/main" id="{B8DCAB95-3B4B-4718-934D-C685B4746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22764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3" name="AutoShape 46">
              <a:extLst>
                <a:ext uri="{FF2B5EF4-FFF2-40B4-BE49-F238E27FC236}">
                  <a16:creationId xmlns:a16="http://schemas.microsoft.com/office/drawing/2014/main" id="{16647189-3B96-40B8-A2CD-999086A55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125" y="32845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4" name="AutoShape 47">
              <a:extLst>
                <a:ext uri="{FF2B5EF4-FFF2-40B4-BE49-F238E27FC236}">
                  <a16:creationId xmlns:a16="http://schemas.microsoft.com/office/drawing/2014/main" id="{9F3AA6E5-C0C6-4FF2-A00C-A54B78B72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22764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5" name="AutoShape 49">
              <a:extLst>
                <a:ext uri="{FF2B5EF4-FFF2-40B4-BE49-F238E27FC236}">
                  <a16:creationId xmlns:a16="http://schemas.microsoft.com/office/drawing/2014/main" id="{6834E62F-1278-40BB-9519-492A7067C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215" y="2412994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6" name="AutoShape 50">
              <a:extLst>
                <a:ext uri="{FF2B5EF4-FFF2-40B4-BE49-F238E27FC236}">
                  <a16:creationId xmlns:a16="http://schemas.microsoft.com/office/drawing/2014/main" id="{C835B28C-61FE-4607-9D5D-3B6910C31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29972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7" name="AutoShape 51">
              <a:extLst>
                <a:ext uri="{FF2B5EF4-FFF2-40B4-BE49-F238E27FC236}">
                  <a16:creationId xmlns:a16="http://schemas.microsoft.com/office/drawing/2014/main" id="{2D78C1EE-9AD7-4D23-9F8C-53E41D7B2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1091" y="3054349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8" name="AutoShape 52">
              <a:extLst>
                <a:ext uri="{FF2B5EF4-FFF2-40B4-BE49-F238E27FC236}">
                  <a16:creationId xmlns:a16="http://schemas.microsoft.com/office/drawing/2014/main" id="{F8099AA9-A242-4E0C-B10E-5A56EF582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2225" y="29972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9" name="AutoShape 53">
              <a:extLst>
                <a:ext uri="{FF2B5EF4-FFF2-40B4-BE49-F238E27FC236}">
                  <a16:creationId xmlns:a16="http://schemas.microsoft.com/office/drawing/2014/main" id="{60541BA8-93CB-4717-ACBA-3D47F2D80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7893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0" name="AutoShape 54">
              <a:extLst>
                <a:ext uri="{FF2B5EF4-FFF2-40B4-BE49-F238E27FC236}">
                  <a16:creationId xmlns:a16="http://schemas.microsoft.com/office/drawing/2014/main" id="{3DBE9757-5604-4A94-84D4-3F97B5FA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33575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1" name="AutoShape 55">
              <a:extLst>
                <a:ext uri="{FF2B5EF4-FFF2-40B4-BE49-F238E27FC236}">
                  <a16:creationId xmlns:a16="http://schemas.microsoft.com/office/drawing/2014/main" id="{23E10E31-FCA3-4CC2-9D20-FC15BF413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29972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2" name="AutoShape 56">
              <a:extLst>
                <a:ext uri="{FF2B5EF4-FFF2-40B4-BE49-F238E27FC236}">
                  <a16:creationId xmlns:a16="http://schemas.microsoft.com/office/drawing/2014/main" id="{45C7E87E-8DEA-4D72-A101-8C546C3E9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1725" y="27082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3" name="AutoShape 57">
              <a:extLst>
                <a:ext uri="{FF2B5EF4-FFF2-40B4-BE49-F238E27FC236}">
                  <a16:creationId xmlns:a16="http://schemas.microsoft.com/office/drawing/2014/main" id="{982C2D4B-7F78-4EE0-9588-E3BF3751B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9925" y="24209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4" name="AutoShape 58">
              <a:extLst>
                <a:ext uri="{FF2B5EF4-FFF2-40B4-BE49-F238E27FC236}">
                  <a16:creationId xmlns:a16="http://schemas.microsoft.com/office/drawing/2014/main" id="{BF11055B-EDC0-4BD5-BD7E-0B16A8183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125" y="26368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5" name="AutoShape 59">
              <a:extLst>
                <a:ext uri="{FF2B5EF4-FFF2-40B4-BE49-F238E27FC236}">
                  <a16:creationId xmlns:a16="http://schemas.microsoft.com/office/drawing/2014/main" id="{DC78A33B-D694-4E26-85F2-45DCAFB5A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2950" y="30686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6" name="AutoShape 60">
              <a:extLst>
                <a:ext uri="{FF2B5EF4-FFF2-40B4-BE49-F238E27FC236}">
                  <a16:creationId xmlns:a16="http://schemas.microsoft.com/office/drawing/2014/main" id="{87232F25-89DC-4F56-8ADE-48C2D4E78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325" y="29972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7" name="AutoShape 61">
              <a:extLst>
                <a:ext uri="{FF2B5EF4-FFF2-40B4-BE49-F238E27FC236}">
                  <a16:creationId xmlns:a16="http://schemas.microsoft.com/office/drawing/2014/main" id="{32488171-C024-40EA-8F0C-BEFD61EAA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4888" y="30686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8" name="AutoShape 62">
              <a:extLst>
                <a:ext uri="{FF2B5EF4-FFF2-40B4-BE49-F238E27FC236}">
                  <a16:creationId xmlns:a16="http://schemas.microsoft.com/office/drawing/2014/main" id="{6B59E5F3-C7FC-4150-BAD3-E81FD768C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5963" y="34290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9" name="AutoShape 63">
              <a:extLst>
                <a:ext uri="{FF2B5EF4-FFF2-40B4-BE49-F238E27FC236}">
                  <a16:creationId xmlns:a16="http://schemas.microsoft.com/office/drawing/2014/main" id="{937BB518-08D5-4854-A481-4EAC01981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4388" y="29241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0" name="AutoShape 64">
              <a:extLst>
                <a:ext uri="{FF2B5EF4-FFF2-40B4-BE49-F238E27FC236}">
                  <a16:creationId xmlns:a16="http://schemas.microsoft.com/office/drawing/2014/main" id="{964C46A8-7295-4844-97BA-B11F8CCB4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2341556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" name="AutoShape 65">
              <a:extLst>
                <a:ext uri="{FF2B5EF4-FFF2-40B4-BE49-F238E27FC236}">
                  <a16:creationId xmlns:a16="http://schemas.microsoft.com/office/drawing/2014/main" id="{9C0ED842-EF81-4FD7-8069-0A38F2823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4888" y="33575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2" name="AutoShape 66">
              <a:extLst>
                <a:ext uri="{FF2B5EF4-FFF2-40B4-BE49-F238E27FC236}">
                  <a16:creationId xmlns:a16="http://schemas.microsoft.com/office/drawing/2014/main" id="{65498279-5357-4276-87F0-9F8B96D58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2225" y="33575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3" name="AutoShape 67">
              <a:extLst>
                <a:ext uri="{FF2B5EF4-FFF2-40B4-BE49-F238E27FC236}">
                  <a16:creationId xmlns:a16="http://schemas.microsoft.com/office/drawing/2014/main" id="{9BFA7BDF-5874-4BEF-BF3B-E94AA0577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23495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" name="AutoShape 68">
              <a:extLst>
                <a:ext uri="{FF2B5EF4-FFF2-40B4-BE49-F238E27FC236}">
                  <a16:creationId xmlns:a16="http://schemas.microsoft.com/office/drawing/2014/main" id="{8C294713-F62C-4F39-B74F-0968B0200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5734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" name="AutoShape 69">
              <a:extLst>
                <a:ext uri="{FF2B5EF4-FFF2-40B4-BE49-F238E27FC236}">
                  <a16:creationId xmlns:a16="http://schemas.microsoft.com/office/drawing/2014/main" id="{CA071752-26A8-4649-9B75-4405DB0DA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5963" y="29972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6" name="AutoShape 70">
              <a:extLst>
                <a:ext uri="{FF2B5EF4-FFF2-40B4-BE49-F238E27FC236}">
                  <a16:creationId xmlns:a16="http://schemas.microsoft.com/office/drawing/2014/main" id="{8955FC88-7290-472C-A7AA-FF7DC7D02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2225" y="36449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7" name="AutoShape 71">
              <a:extLst>
                <a:ext uri="{FF2B5EF4-FFF2-40B4-BE49-F238E27FC236}">
                  <a16:creationId xmlns:a16="http://schemas.microsoft.com/office/drawing/2014/main" id="{3FDBD557-C6D3-49CA-B069-A4E3BA19D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4888" y="26368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8" name="AutoShape 72">
              <a:extLst>
                <a:ext uri="{FF2B5EF4-FFF2-40B4-BE49-F238E27FC236}">
                  <a16:creationId xmlns:a16="http://schemas.microsoft.com/office/drawing/2014/main" id="{C2963C3E-CD27-4581-A4A0-C9A79E8DC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3967" y="319722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9" name="AutoShape 73">
              <a:extLst>
                <a:ext uri="{FF2B5EF4-FFF2-40B4-BE49-F238E27FC236}">
                  <a16:creationId xmlns:a16="http://schemas.microsoft.com/office/drawing/2014/main" id="{15DAA516-14D5-4777-95F7-6B9F855F4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2225" y="20605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0" name="AutoShape 74">
              <a:extLst>
                <a:ext uri="{FF2B5EF4-FFF2-40B4-BE49-F238E27FC236}">
                  <a16:creationId xmlns:a16="http://schemas.microsoft.com/office/drawing/2014/main" id="{D0C4106E-F855-4A72-82D6-1EF9D518D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863" y="32131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" name="AutoShape 75">
              <a:extLst>
                <a:ext uri="{FF2B5EF4-FFF2-40B4-BE49-F238E27FC236}">
                  <a16:creationId xmlns:a16="http://schemas.microsoft.com/office/drawing/2014/main" id="{FC42D923-F468-4996-B731-2C4D3877E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34290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" name="AutoShape 76">
              <a:extLst>
                <a:ext uri="{FF2B5EF4-FFF2-40B4-BE49-F238E27FC236}">
                  <a16:creationId xmlns:a16="http://schemas.microsoft.com/office/drawing/2014/main" id="{C6B13A97-3D11-4136-8D7C-9C5BCC64A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6449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3" name="AutoShape 77">
              <a:extLst>
                <a:ext uri="{FF2B5EF4-FFF2-40B4-BE49-F238E27FC236}">
                  <a16:creationId xmlns:a16="http://schemas.microsoft.com/office/drawing/2014/main" id="{A46E71FB-2E2A-4F82-8014-A533004BF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8608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4" name="AutoShape 78">
              <a:extLst>
                <a:ext uri="{FF2B5EF4-FFF2-40B4-BE49-F238E27FC236}">
                  <a16:creationId xmlns:a16="http://schemas.microsoft.com/office/drawing/2014/main" id="{FF4B7345-2CE7-4EAD-890C-CD3D2E5CE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29972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5" name="AutoShape 79">
              <a:extLst>
                <a:ext uri="{FF2B5EF4-FFF2-40B4-BE49-F238E27FC236}">
                  <a16:creationId xmlns:a16="http://schemas.microsoft.com/office/drawing/2014/main" id="{71C6183A-DE30-4025-9775-7ABD9775D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5963" y="32131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6" name="AutoShape 80">
              <a:extLst>
                <a:ext uri="{FF2B5EF4-FFF2-40B4-BE49-F238E27FC236}">
                  <a16:creationId xmlns:a16="http://schemas.microsoft.com/office/drawing/2014/main" id="{578F7EB0-CDE0-4AD9-9284-2F99A8D35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863" y="34290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7" name="AutoShape 81">
              <a:extLst>
                <a:ext uri="{FF2B5EF4-FFF2-40B4-BE49-F238E27FC236}">
                  <a16:creationId xmlns:a16="http://schemas.microsoft.com/office/drawing/2014/main" id="{322D278A-D385-42F0-A703-1DA495D32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36449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8" name="AutoShape 82">
              <a:extLst>
                <a:ext uri="{FF2B5EF4-FFF2-40B4-BE49-F238E27FC236}">
                  <a16:creationId xmlns:a16="http://schemas.microsoft.com/office/drawing/2014/main" id="{BFF0C734-CA74-440C-9FD4-92576E1FE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8608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9" name="AutoShape 83">
              <a:extLst>
                <a:ext uri="{FF2B5EF4-FFF2-40B4-BE49-F238E27FC236}">
                  <a16:creationId xmlns:a16="http://schemas.microsoft.com/office/drawing/2014/main" id="{EAAC1F5A-68C2-4759-9DD6-930BC8D0E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4888" y="393382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" name="AutoShape 84">
              <a:extLst>
                <a:ext uri="{FF2B5EF4-FFF2-40B4-BE49-F238E27FC236}">
                  <a16:creationId xmlns:a16="http://schemas.microsoft.com/office/drawing/2014/main" id="{BCC92791-212E-40CB-9CF6-22E9C90F2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788" y="29241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1" name="AutoShape 85">
              <a:extLst>
                <a:ext uri="{FF2B5EF4-FFF2-40B4-BE49-F238E27FC236}">
                  <a16:creationId xmlns:a16="http://schemas.microsoft.com/office/drawing/2014/main" id="{147CAE0D-AB33-41A5-9DC3-1DC520BDD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2588" y="32845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2" name="AutoShape 86">
              <a:extLst>
                <a:ext uri="{FF2B5EF4-FFF2-40B4-BE49-F238E27FC236}">
                  <a16:creationId xmlns:a16="http://schemas.microsoft.com/office/drawing/2014/main" id="{536271C3-C6AD-4A96-BE1E-6EC4F8578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1416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3" name="AutoShape 87">
              <a:extLst>
                <a:ext uri="{FF2B5EF4-FFF2-40B4-BE49-F238E27FC236}">
                  <a16:creationId xmlns:a16="http://schemas.microsoft.com/office/drawing/2014/main" id="{26806B7E-BEA4-4158-8B59-61082C24C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32131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4" name="AutoShape 88">
              <a:extLst>
                <a:ext uri="{FF2B5EF4-FFF2-40B4-BE49-F238E27FC236}">
                  <a16:creationId xmlns:a16="http://schemas.microsoft.com/office/drawing/2014/main" id="{A2D3C3C2-2B64-4222-BF6C-51B8ED408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0425" y="29241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5" name="AutoShape 89">
              <a:extLst>
                <a:ext uri="{FF2B5EF4-FFF2-40B4-BE49-F238E27FC236}">
                  <a16:creationId xmlns:a16="http://schemas.microsoft.com/office/drawing/2014/main" id="{6D85012C-002C-4CC0-8926-A48131232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325" y="31400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6" name="AutoShape 90">
              <a:extLst>
                <a:ext uri="{FF2B5EF4-FFF2-40B4-BE49-F238E27FC236}">
                  <a16:creationId xmlns:a16="http://schemas.microsoft.com/office/drawing/2014/main" id="{EE62C004-EA23-42BC-8920-6CBEE8B95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2225" y="33559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7" name="AutoShape 91">
              <a:extLst>
                <a:ext uri="{FF2B5EF4-FFF2-40B4-BE49-F238E27FC236}">
                  <a16:creationId xmlns:a16="http://schemas.microsoft.com/office/drawing/2014/main" id="{6C6706AA-99F6-44F2-975C-87B184500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125" y="35718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8" name="AutoShape 92">
              <a:extLst>
                <a:ext uri="{FF2B5EF4-FFF2-40B4-BE49-F238E27FC236}">
                  <a16:creationId xmlns:a16="http://schemas.microsoft.com/office/drawing/2014/main" id="{4D45D865-FD57-4081-B904-E7857A77B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29241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9" name="AutoShape 93">
              <a:extLst>
                <a:ext uri="{FF2B5EF4-FFF2-40B4-BE49-F238E27FC236}">
                  <a16:creationId xmlns:a16="http://schemas.microsoft.com/office/drawing/2014/main" id="{9B39E9C6-633A-4DD7-8976-7839AF277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2588" y="31400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0" name="AutoShape 94">
              <a:extLst>
                <a:ext uri="{FF2B5EF4-FFF2-40B4-BE49-F238E27FC236}">
                  <a16:creationId xmlns:a16="http://schemas.microsoft.com/office/drawing/2014/main" id="{B93F5D0C-5ED6-4832-AF8A-2348BBA9A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488" y="33559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1" name="AutoShape 95">
              <a:extLst>
                <a:ext uri="{FF2B5EF4-FFF2-40B4-BE49-F238E27FC236}">
                  <a16:creationId xmlns:a16="http://schemas.microsoft.com/office/drawing/2014/main" id="{ABCF49E4-73F4-47B2-8988-04D7D95AF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30686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" name="AutoShape 96">
              <a:extLst>
                <a:ext uri="{FF2B5EF4-FFF2-40B4-BE49-F238E27FC236}">
                  <a16:creationId xmlns:a16="http://schemas.microsoft.com/office/drawing/2014/main" id="{B12E6AEF-FC98-4F67-B4F3-5A8D0E397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2845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3" name="AutoShape 97">
              <a:extLst>
                <a:ext uri="{FF2B5EF4-FFF2-40B4-BE49-F238E27FC236}">
                  <a16:creationId xmlns:a16="http://schemas.microsoft.com/office/drawing/2014/main" id="{D3A81891-4E0E-446F-A952-0898FAE5D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5004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4" name="AutoShape 98">
              <a:extLst>
                <a:ext uri="{FF2B5EF4-FFF2-40B4-BE49-F238E27FC236}">
                  <a16:creationId xmlns:a16="http://schemas.microsoft.com/office/drawing/2014/main" id="{F5D45D19-6E61-4A7C-95C2-94CFEAFDC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500" y="29241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5" name="AutoShape 99">
              <a:extLst>
                <a:ext uri="{FF2B5EF4-FFF2-40B4-BE49-F238E27FC236}">
                  <a16:creationId xmlns:a16="http://schemas.microsoft.com/office/drawing/2014/main" id="{E16DD30E-BFCE-4E5E-B69E-120FC26F3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31400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6" name="AutoShape 100">
              <a:extLst>
                <a:ext uri="{FF2B5EF4-FFF2-40B4-BE49-F238E27FC236}">
                  <a16:creationId xmlns:a16="http://schemas.microsoft.com/office/drawing/2014/main" id="{563D4148-27AC-401C-B504-A75364BC3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3300" y="33559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7" name="AutoShape 101">
              <a:extLst>
                <a:ext uri="{FF2B5EF4-FFF2-40B4-BE49-F238E27FC236}">
                  <a16:creationId xmlns:a16="http://schemas.microsoft.com/office/drawing/2014/main" id="{FF1FDA23-5069-4C58-90A0-295BE80F5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200" y="35718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8" name="AutoShape 102">
              <a:extLst>
                <a:ext uri="{FF2B5EF4-FFF2-40B4-BE49-F238E27FC236}">
                  <a16:creationId xmlns:a16="http://schemas.microsoft.com/office/drawing/2014/main" id="{07595D5D-C3FA-455F-9B24-FE74AAE0E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5100" y="3787775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9" name="AutoShape 103">
              <a:extLst>
                <a:ext uri="{FF2B5EF4-FFF2-40B4-BE49-F238E27FC236}">
                  <a16:creationId xmlns:a16="http://schemas.microsoft.com/office/drawing/2014/main" id="{14C0FE6C-9A30-4342-8AA0-7B3369D42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32131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0" name="AutoShape 104">
              <a:extLst>
                <a:ext uri="{FF2B5EF4-FFF2-40B4-BE49-F238E27FC236}">
                  <a16:creationId xmlns:a16="http://schemas.microsoft.com/office/drawing/2014/main" id="{D3D9CF2F-2BF2-4BA4-911D-5B25D0A10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5963" y="34290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1" name="AutoShape 105">
              <a:extLst>
                <a:ext uri="{FF2B5EF4-FFF2-40B4-BE49-F238E27FC236}">
                  <a16:creationId xmlns:a16="http://schemas.microsoft.com/office/drawing/2014/main" id="{AF0BB142-752E-4ADC-9C40-D8865EA5D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863" y="36449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" name="AutoShape 106">
              <a:extLst>
                <a:ext uri="{FF2B5EF4-FFF2-40B4-BE49-F238E27FC236}">
                  <a16:creationId xmlns:a16="http://schemas.microsoft.com/office/drawing/2014/main" id="{27393388-6F3E-4788-9C6E-B3FD4FB25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38608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3" name="AutoShape 107">
              <a:extLst>
                <a:ext uri="{FF2B5EF4-FFF2-40B4-BE49-F238E27FC236}">
                  <a16:creationId xmlns:a16="http://schemas.microsoft.com/office/drawing/2014/main" id="{F78158B7-F5A9-4430-9E05-92026CA2B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40767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" name="AutoShape 108">
              <a:extLst>
                <a:ext uri="{FF2B5EF4-FFF2-40B4-BE49-F238E27FC236}">
                  <a16:creationId xmlns:a16="http://schemas.microsoft.com/office/drawing/2014/main" id="{B8E59C2C-31DB-4C10-A4EC-924772A1A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500" y="31416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" name="AutoShape 109">
              <a:extLst>
                <a:ext uri="{FF2B5EF4-FFF2-40B4-BE49-F238E27FC236}">
                  <a16:creationId xmlns:a16="http://schemas.microsoft.com/office/drawing/2014/main" id="{667CDB9F-BA9C-4881-928E-9B56AFF42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33575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" name="AutoShape 110">
              <a:extLst>
                <a:ext uri="{FF2B5EF4-FFF2-40B4-BE49-F238E27FC236}">
                  <a16:creationId xmlns:a16="http://schemas.microsoft.com/office/drawing/2014/main" id="{6FF32A80-AF5F-4BB4-A182-07ABE6990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3300" y="35734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7" name="AutoShape 111">
              <a:extLst>
                <a:ext uri="{FF2B5EF4-FFF2-40B4-BE49-F238E27FC236}">
                  <a16:creationId xmlns:a16="http://schemas.microsoft.com/office/drawing/2014/main" id="{A03A3541-BB23-4E36-87F2-F54EED984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200" y="37893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8" name="AutoShape 112">
              <a:extLst>
                <a:ext uri="{FF2B5EF4-FFF2-40B4-BE49-F238E27FC236}">
                  <a16:creationId xmlns:a16="http://schemas.microsoft.com/office/drawing/2014/main" id="{2FA4C4EA-B066-4599-9C87-18FD11B26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5100" y="40052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" name="AutoShape 113">
              <a:extLst>
                <a:ext uri="{FF2B5EF4-FFF2-40B4-BE49-F238E27FC236}">
                  <a16:creationId xmlns:a16="http://schemas.microsoft.com/office/drawing/2014/main" id="{2D10349F-086F-48EF-A7C1-7B190C3B2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35734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0" name="AutoShape 114">
              <a:extLst>
                <a:ext uri="{FF2B5EF4-FFF2-40B4-BE49-F238E27FC236}">
                  <a16:creationId xmlns:a16="http://schemas.microsoft.com/office/drawing/2014/main" id="{7005D2A7-56BC-47EE-AEEB-384DFFD6C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0425" y="38608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" name="AutoShape 115">
              <a:extLst>
                <a:ext uri="{FF2B5EF4-FFF2-40B4-BE49-F238E27FC236}">
                  <a16:creationId xmlns:a16="http://schemas.microsoft.com/office/drawing/2014/main" id="{6ACE4956-2A4C-4700-9811-4B735ED58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5963" y="37163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" name="AutoShape 116">
              <a:extLst>
                <a:ext uri="{FF2B5EF4-FFF2-40B4-BE49-F238E27FC236}">
                  <a16:creationId xmlns:a16="http://schemas.microsoft.com/office/drawing/2014/main" id="{047E53CF-A42B-4FC8-848B-9E07DE039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0425" y="35004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3" name="AutoShape 117">
              <a:extLst>
                <a:ext uri="{FF2B5EF4-FFF2-40B4-BE49-F238E27FC236}">
                  <a16:creationId xmlns:a16="http://schemas.microsoft.com/office/drawing/2014/main" id="{5D29127C-6032-472B-B9EB-62D72E34F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325" y="37163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4" name="AutoShape 118">
              <a:extLst>
                <a:ext uri="{FF2B5EF4-FFF2-40B4-BE49-F238E27FC236}">
                  <a16:creationId xmlns:a16="http://schemas.microsoft.com/office/drawing/2014/main" id="{3B69D440-18AD-4DE5-A1B0-1BDBBC776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863" y="3789363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" name="AutoShape 119">
              <a:extLst>
                <a:ext uri="{FF2B5EF4-FFF2-40B4-BE49-F238E27FC236}">
                  <a16:creationId xmlns:a16="http://schemas.microsoft.com/office/drawing/2014/main" id="{4117C5F6-A761-490D-91CA-6177FED83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125" y="3068638"/>
              <a:ext cx="142875" cy="14446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6" name="AutoShape 120">
              <a:extLst>
                <a:ext uri="{FF2B5EF4-FFF2-40B4-BE49-F238E27FC236}">
                  <a16:creationId xmlns:a16="http://schemas.microsoft.com/office/drawing/2014/main" id="{22038831-8310-439A-AB89-12D4AF105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429000"/>
              <a:ext cx="142875" cy="144463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17" name="Rounded Rectangular Callout 94">
            <a:extLst>
              <a:ext uri="{FF2B5EF4-FFF2-40B4-BE49-F238E27FC236}">
                <a16:creationId xmlns:a16="http://schemas.microsoft.com/office/drawing/2014/main" id="{8A7C790A-90E6-4748-A43F-ED895973FAB9}"/>
              </a:ext>
            </a:extLst>
          </p:cNvPr>
          <p:cNvSpPr/>
          <p:nvPr/>
        </p:nvSpPr>
        <p:spPr>
          <a:xfrm>
            <a:off x="1199507" y="2107329"/>
            <a:ext cx="1941031" cy="1143000"/>
          </a:xfrm>
          <a:prstGeom prst="wedgeRoundRectCallout">
            <a:avLst>
              <a:gd name="adj1" fmla="val 72006"/>
              <a:gd name="adj2" fmla="val -10752"/>
              <a:gd name="adj3" fmla="val 1666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Criticidad por dificultad de administración </a:t>
            </a:r>
          </a:p>
        </p:txBody>
      </p:sp>
      <p:sp>
        <p:nvSpPr>
          <p:cNvPr id="118" name="Rounded Rectangular Callout 95">
            <a:extLst>
              <a:ext uri="{FF2B5EF4-FFF2-40B4-BE49-F238E27FC236}">
                <a16:creationId xmlns:a16="http://schemas.microsoft.com/office/drawing/2014/main" id="{092AAC42-38B7-4FB4-ADCF-28B281F34E50}"/>
              </a:ext>
            </a:extLst>
          </p:cNvPr>
          <p:cNvSpPr/>
          <p:nvPr/>
        </p:nvSpPr>
        <p:spPr>
          <a:xfrm>
            <a:off x="1199507" y="3987043"/>
            <a:ext cx="1512168" cy="1143000"/>
          </a:xfrm>
          <a:prstGeom prst="wedgeRoundRectCallout">
            <a:avLst>
              <a:gd name="adj1" fmla="val 106605"/>
              <a:gd name="adj2" fmla="val 26798"/>
              <a:gd name="adj3" fmla="val 1666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Contratos de</a:t>
            </a:r>
          </a:p>
          <a:p>
            <a:pPr algn="ctr"/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baja criticidad </a:t>
            </a:r>
          </a:p>
        </p:txBody>
      </p:sp>
      <p:sp>
        <p:nvSpPr>
          <p:cNvPr id="119" name="Rounded Rectangular Callout 96">
            <a:extLst>
              <a:ext uri="{FF2B5EF4-FFF2-40B4-BE49-F238E27FC236}">
                <a16:creationId xmlns:a16="http://schemas.microsoft.com/office/drawing/2014/main" id="{BE226F02-7953-46E2-A246-FFC158C3E307}"/>
              </a:ext>
            </a:extLst>
          </p:cNvPr>
          <p:cNvSpPr/>
          <p:nvPr/>
        </p:nvSpPr>
        <p:spPr>
          <a:xfrm>
            <a:off x="7929702" y="2246271"/>
            <a:ext cx="1766748" cy="1143000"/>
          </a:xfrm>
          <a:prstGeom prst="wedgeRoundRectCallout">
            <a:avLst>
              <a:gd name="adj1" fmla="val -87651"/>
              <a:gd name="adj2" fmla="val -21728"/>
              <a:gd name="adj3" fmla="val 1666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Contratos de </a:t>
            </a:r>
          </a:p>
          <a:p>
            <a:pPr algn="ctr">
              <a:defRPr/>
            </a:pPr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alta criticidad </a:t>
            </a:r>
          </a:p>
        </p:txBody>
      </p:sp>
      <p:sp>
        <p:nvSpPr>
          <p:cNvPr id="120" name="Rounded Rectangular Callout 97">
            <a:extLst>
              <a:ext uri="{FF2B5EF4-FFF2-40B4-BE49-F238E27FC236}">
                <a16:creationId xmlns:a16="http://schemas.microsoft.com/office/drawing/2014/main" id="{86584224-9DD0-44A8-A023-779291C08175}"/>
              </a:ext>
            </a:extLst>
          </p:cNvPr>
          <p:cNvSpPr/>
          <p:nvPr/>
        </p:nvSpPr>
        <p:spPr>
          <a:xfrm>
            <a:off x="7786827" y="4103646"/>
            <a:ext cx="1909623" cy="1143000"/>
          </a:xfrm>
          <a:prstGeom prst="wedgeRoundRectCallout">
            <a:avLst>
              <a:gd name="adj1" fmla="val -72225"/>
              <a:gd name="adj2" fmla="val 33354"/>
              <a:gd name="adj3" fmla="val 1666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Criticidad por impacto </a:t>
            </a:r>
          </a:p>
          <a:p>
            <a:pPr algn="ctr"/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el negocio  </a:t>
            </a:r>
          </a:p>
        </p:txBody>
      </p:sp>
    </p:spTree>
    <p:extLst>
      <p:ext uri="{BB962C8B-B14F-4D97-AF65-F5344CB8AC3E}">
        <p14:creationId xmlns:p14="http://schemas.microsoft.com/office/powerpoint/2010/main" val="3650028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1519</Words>
  <Application>Microsoft Office PowerPoint</Application>
  <PresentationFormat>Panorámica</PresentationFormat>
  <Paragraphs>488</Paragraphs>
  <Slides>30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Helvetica Light</vt:lpstr>
      <vt:lpstr>Lato Regular</vt:lpstr>
      <vt:lpstr>Lucida Sans Unicode</vt:lpstr>
      <vt:lpstr>Times</vt:lpstr>
      <vt:lpstr>Times New Roman</vt:lpstr>
      <vt:lpstr>Trebuchet MS</vt:lpstr>
      <vt:lpstr>Wingdings</vt:lpstr>
      <vt:lpstr>Tema de Office</vt:lpstr>
      <vt:lpstr>Taller de Segmentación de Contratos</vt:lpstr>
      <vt:lpstr>Presentación de PowerPoint</vt:lpstr>
      <vt:lpstr>Presentación de PowerPoint</vt:lpstr>
      <vt:lpstr>Segmentación de productos/servicios que la empresa compra</vt:lpstr>
      <vt:lpstr>Matriz de Krajlic</vt:lpstr>
      <vt:lpstr>Presentación de PowerPoint</vt:lpstr>
      <vt:lpstr>Presentación de PowerPoint</vt:lpstr>
      <vt:lpstr>Segmentación de Contratos</vt:lpstr>
      <vt:lpstr>Presentación de PowerPoint</vt:lpstr>
      <vt:lpstr>Modelo de segmentación de contratos</vt:lpstr>
      <vt:lpstr>Presentación de PowerPoint</vt:lpstr>
      <vt:lpstr>Segmentación de Contratos</vt:lpstr>
      <vt:lpstr>Ejemplos de criterios de segmentación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del Taller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Segmentación de Contratos</dc:title>
  <dc:creator>Ivan Braga</dc:creator>
  <cp:lastModifiedBy>Ivan Braga</cp:lastModifiedBy>
  <cp:revision>2</cp:revision>
  <dcterms:created xsi:type="dcterms:W3CDTF">2019-12-02T23:08:51Z</dcterms:created>
  <dcterms:modified xsi:type="dcterms:W3CDTF">2020-06-23T17:27:39Z</dcterms:modified>
</cp:coreProperties>
</file>