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53" r:id="rId3"/>
    <p:sldId id="469" r:id="rId4"/>
    <p:sldId id="470" r:id="rId5"/>
    <p:sldId id="482" r:id="rId6"/>
    <p:sldId id="471" r:id="rId7"/>
    <p:sldId id="473" r:id="rId8"/>
    <p:sldId id="467" r:id="rId9"/>
    <p:sldId id="475" r:id="rId10"/>
    <p:sldId id="476" r:id="rId11"/>
    <p:sldId id="465" r:id="rId12"/>
    <p:sldId id="478" r:id="rId13"/>
    <p:sldId id="479" r:id="rId14"/>
    <p:sldId id="480" r:id="rId15"/>
    <p:sldId id="481" r:id="rId16"/>
    <p:sldId id="477" r:id="rId1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D08E66-4F8D-4F25-B11B-0F2D10963522}" v="3" dt="2021-04-01T14:44:26.858"/>
    <p1510:client id="{3A6068D1-426B-4F76-8C8E-79972FB6C296}" v="9" dt="2021-04-01T01:32:49.1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86" autoAdjust="0"/>
    <p:restoredTop sz="94660"/>
  </p:normalViewPr>
  <p:slideViewPr>
    <p:cSldViewPr snapToGrid="0">
      <p:cViewPr varScale="1">
        <p:scale>
          <a:sx n="28" d="100"/>
          <a:sy n="28" d="100"/>
        </p:scale>
        <p:origin x="57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nacio" userId="9e01c5153f2ff2e3" providerId="LiveId" clId="{9F44C236-5BCA-4911-A00C-DE1C0ACCE788}"/>
    <pc:docChg chg="undo redo custSel mod addSld delSld modSld sldOrd">
      <pc:chgData name="Ignacio" userId="9e01c5153f2ff2e3" providerId="LiveId" clId="{9F44C236-5BCA-4911-A00C-DE1C0ACCE788}" dt="2020-10-26T04:56:01.237" v="4365" actId="1076"/>
      <pc:docMkLst>
        <pc:docMk/>
      </pc:docMkLst>
      <pc:sldChg chg="modSp mod setBg">
        <pc:chgData name="Ignacio" userId="9e01c5153f2ff2e3" providerId="LiveId" clId="{9F44C236-5BCA-4911-A00C-DE1C0ACCE788}" dt="2020-10-26T04:21:53.567" v="2702" actId="113"/>
        <pc:sldMkLst>
          <pc:docMk/>
          <pc:sldMk cId="3910193911" sldId="256"/>
        </pc:sldMkLst>
        <pc:spChg chg="mod">
          <ac:chgData name="Ignacio" userId="9e01c5153f2ff2e3" providerId="LiveId" clId="{9F44C236-5BCA-4911-A00C-DE1C0ACCE788}" dt="2020-10-26T04:21:53.567" v="2702" actId="113"/>
          <ac:spMkLst>
            <pc:docMk/>
            <pc:sldMk cId="3910193911" sldId="256"/>
            <ac:spMk id="2" creationId="{614548CB-7EC9-4124-803E-314027C8B9EB}"/>
          </ac:spMkLst>
        </pc:spChg>
      </pc:sldChg>
      <pc:sldChg chg="modSp del mod ord">
        <pc:chgData name="Ignacio" userId="9e01c5153f2ff2e3" providerId="LiveId" clId="{9F44C236-5BCA-4911-A00C-DE1C0ACCE788}" dt="2020-10-26T04:24:20.150" v="2773" actId="2696"/>
        <pc:sldMkLst>
          <pc:docMk/>
          <pc:sldMk cId="3647889669" sldId="258"/>
        </pc:sldMkLst>
        <pc:spChg chg="mod">
          <ac:chgData name="Ignacio" userId="9e01c5153f2ff2e3" providerId="LiveId" clId="{9F44C236-5BCA-4911-A00C-DE1C0ACCE788}" dt="2020-10-26T04:23:13.772" v="2740" actId="21"/>
          <ac:spMkLst>
            <pc:docMk/>
            <pc:sldMk cId="3647889669" sldId="258"/>
            <ac:spMk id="3" creationId="{CBFF6CB4-266D-48D7-B6F1-B5DEA4948BD0}"/>
          </ac:spMkLst>
        </pc:spChg>
      </pc:sldChg>
      <pc:sldChg chg="del">
        <pc:chgData name="Ignacio" userId="9e01c5153f2ff2e3" providerId="LiveId" clId="{9F44C236-5BCA-4911-A00C-DE1C0ACCE788}" dt="2020-10-26T03:45:30.694" v="374" actId="2696"/>
        <pc:sldMkLst>
          <pc:docMk/>
          <pc:sldMk cId="3525018676" sldId="280"/>
        </pc:sldMkLst>
      </pc:sldChg>
      <pc:sldChg chg="del">
        <pc:chgData name="Ignacio" userId="9e01c5153f2ff2e3" providerId="LiveId" clId="{9F44C236-5BCA-4911-A00C-DE1C0ACCE788}" dt="2020-10-26T03:45:36.323" v="376" actId="2696"/>
        <pc:sldMkLst>
          <pc:docMk/>
          <pc:sldMk cId="2144994800" sldId="283"/>
        </pc:sldMkLst>
      </pc:sldChg>
      <pc:sldChg chg="addSp delSp modSp del mod">
        <pc:chgData name="Ignacio" userId="9e01c5153f2ff2e3" providerId="LiveId" clId="{9F44C236-5BCA-4911-A00C-DE1C0ACCE788}" dt="2020-10-26T04:27:06.673" v="2844" actId="2696"/>
        <pc:sldMkLst>
          <pc:docMk/>
          <pc:sldMk cId="1081586854" sldId="400"/>
        </pc:sldMkLst>
        <pc:spChg chg="mod">
          <ac:chgData name="Ignacio" userId="9e01c5153f2ff2e3" providerId="LiveId" clId="{9F44C236-5BCA-4911-A00C-DE1C0ACCE788}" dt="2020-10-26T03:49:49.863" v="955" actId="20577"/>
          <ac:spMkLst>
            <pc:docMk/>
            <pc:sldMk cId="1081586854" sldId="400"/>
            <ac:spMk id="2" creationId="{73D4C184-C71F-4477-9333-3469219156AA}"/>
          </ac:spMkLst>
        </pc:spChg>
        <pc:spChg chg="add del mod">
          <ac:chgData name="Ignacio" userId="9e01c5153f2ff2e3" providerId="LiveId" clId="{9F44C236-5BCA-4911-A00C-DE1C0ACCE788}" dt="2020-10-26T04:26:08.690" v="2812" actId="21"/>
          <ac:spMkLst>
            <pc:docMk/>
            <pc:sldMk cId="1081586854" sldId="400"/>
            <ac:spMk id="4" creationId="{2B96EB4A-26B2-4C51-AC7A-A79D1C97E362}"/>
          </ac:spMkLst>
        </pc:spChg>
        <pc:spChg chg="add del mod">
          <ac:chgData name="Ignacio" userId="9e01c5153f2ff2e3" providerId="LiveId" clId="{9F44C236-5BCA-4911-A00C-DE1C0ACCE788}" dt="2020-10-26T04:26:46.932" v="2831" actId="21"/>
          <ac:spMkLst>
            <pc:docMk/>
            <pc:sldMk cId="1081586854" sldId="400"/>
            <ac:spMk id="5" creationId="{0AEA3BCE-C721-4832-82D3-CA6E348C7D6B}"/>
          </ac:spMkLst>
        </pc:spChg>
        <pc:picChg chg="del">
          <ac:chgData name="Ignacio" userId="9e01c5153f2ff2e3" providerId="LiveId" clId="{9F44C236-5BCA-4911-A00C-DE1C0ACCE788}" dt="2020-10-26T03:49:23.990" v="946" actId="478"/>
          <ac:picMkLst>
            <pc:docMk/>
            <pc:sldMk cId="1081586854" sldId="400"/>
            <ac:picMk id="8" creationId="{B942F62F-A6FF-4AC9-91F0-8321F2D8CA46}"/>
          </ac:picMkLst>
        </pc:picChg>
        <pc:picChg chg="del">
          <ac:chgData name="Ignacio" userId="9e01c5153f2ff2e3" providerId="LiveId" clId="{9F44C236-5BCA-4911-A00C-DE1C0ACCE788}" dt="2020-10-26T03:49:22.818" v="945" actId="478"/>
          <ac:picMkLst>
            <pc:docMk/>
            <pc:sldMk cId="1081586854" sldId="400"/>
            <ac:picMk id="10" creationId="{E5A90CCF-0C50-42BC-AEB7-B8A4B10933C1}"/>
          </ac:picMkLst>
        </pc:picChg>
        <pc:inkChg chg="del">
          <ac:chgData name="Ignacio" userId="9e01c5153f2ff2e3" providerId="LiveId" clId="{9F44C236-5BCA-4911-A00C-DE1C0ACCE788}" dt="2020-10-26T03:48:24.106" v="781" actId="478"/>
          <ac:inkMkLst>
            <pc:docMk/>
            <pc:sldMk cId="1081586854" sldId="400"/>
            <ac:inkMk id="3" creationId="{15AB741E-E8AB-4E88-A85E-ACEBD7ECBD66}"/>
          </ac:inkMkLst>
        </pc:inkChg>
      </pc:sldChg>
      <pc:sldChg chg="del">
        <pc:chgData name="Ignacio" userId="9e01c5153f2ff2e3" providerId="LiveId" clId="{9F44C236-5BCA-4911-A00C-DE1C0ACCE788}" dt="2020-10-26T03:46:37.759" v="514" actId="2696"/>
        <pc:sldMkLst>
          <pc:docMk/>
          <pc:sldMk cId="2345846622" sldId="401"/>
        </pc:sldMkLst>
      </pc:sldChg>
      <pc:sldChg chg="del">
        <pc:chgData name="Ignacio" userId="9e01c5153f2ff2e3" providerId="LiveId" clId="{9F44C236-5BCA-4911-A00C-DE1C0ACCE788}" dt="2020-10-26T03:46:52.042" v="556" actId="2696"/>
        <pc:sldMkLst>
          <pc:docMk/>
          <pc:sldMk cId="3538600971" sldId="403"/>
        </pc:sldMkLst>
      </pc:sldChg>
      <pc:sldChg chg="modSp del mod">
        <pc:chgData name="Ignacio" userId="9e01c5153f2ff2e3" providerId="LiveId" clId="{9F44C236-5BCA-4911-A00C-DE1C0ACCE788}" dt="2020-10-26T04:22:59.112" v="2720" actId="2696"/>
        <pc:sldMkLst>
          <pc:docMk/>
          <pc:sldMk cId="2726878960" sldId="405"/>
        </pc:sldMkLst>
        <pc:spChg chg="mod">
          <ac:chgData name="Ignacio" userId="9e01c5153f2ff2e3" providerId="LiveId" clId="{9F44C236-5BCA-4911-A00C-DE1C0ACCE788}" dt="2020-10-26T04:22:22.512" v="2709" actId="21"/>
          <ac:spMkLst>
            <pc:docMk/>
            <pc:sldMk cId="2726878960" sldId="405"/>
            <ac:spMk id="2" creationId="{83F45AF5-D228-401A-B042-D889900C45E3}"/>
          </ac:spMkLst>
        </pc:spChg>
        <pc:spChg chg="mod">
          <ac:chgData name="Ignacio" userId="9e01c5153f2ff2e3" providerId="LiveId" clId="{9F44C236-5BCA-4911-A00C-DE1C0ACCE788}" dt="2020-10-26T04:22:37.747" v="2715" actId="21"/>
          <ac:spMkLst>
            <pc:docMk/>
            <pc:sldMk cId="2726878960" sldId="405"/>
            <ac:spMk id="3" creationId="{CBFF6CB4-266D-48D7-B6F1-B5DEA4948BD0}"/>
          </ac:spMkLst>
        </pc:spChg>
      </pc:sldChg>
      <pc:sldChg chg="del">
        <pc:chgData name="Ignacio" userId="9e01c5153f2ff2e3" providerId="LiveId" clId="{9F44C236-5BCA-4911-A00C-DE1C0ACCE788}" dt="2020-10-26T03:45:33.572" v="375" actId="2696"/>
        <pc:sldMkLst>
          <pc:docMk/>
          <pc:sldMk cId="1030384076" sldId="409"/>
        </pc:sldMkLst>
      </pc:sldChg>
      <pc:sldChg chg="del">
        <pc:chgData name="Ignacio" userId="9e01c5153f2ff2e3" providerId="LiveId" clId="{9F44C236-5BCA-4911-A00C-DE1C0ACCE788}" dt="2020-10-26T04:21:06.351" v="2697" actId="2696"/>
        <pc:sldMkLst>
          <pc:docMk/>
          <pc:sldMk cId="847872310" sldId="410"/>
        </pc:sldMkLst>
      </pc:sldChg>
      <pc:sldChg chg="addSp delSp modSp mod ord setBg delDesignElem">
        <pc:chgData name="Ignacio" userId="9e01c5153f2ff2e3" providerId="LiveId" clId="{9F44C236-5BCA-4911-A00C-DE1C0ACCE788}" dt="2020-10-26T04:34:20.913" v="3121" actId="20577"/>
        <pc:sldMkLst>
          <pc:docMk/>
          <pc:sldMk cId="1679941547" sldId="412"/>
        </pc:sldMkLst>
        <pc:spChg chg="mod">
          <ac:chgData name="Ignacio" userId="9e01c5153f2ff2e3" providerId="LiveId" clId="{9F44C236-5BCA-4911-A00C-DE1C0ACCE788}" dt="2020-10-26T04:33:27.995" v="3029" actId="20577"/>
          <ac:spMkLst>
            <pc:docMk/>
            <pc:sldMk cId="1679941547" sldId="412"/>
            <ac:spMk id="2" creationId="{73D4C184-C71F-4477-9333-3469219156AA}"/>
          </ac:spMkLst>
        </pc:spChg>
        <pc:spChg chg="add del mod">
          <ac:chgData name="Ignacio" userId="9e01c5153f2ff2e3" providerId="LiveId" clId="{9F44C236-5BCA-4911-A00C-DE1C0ACCE788}" dt="2020-10-26T04:34:20.913" v="3121" actId="20577"/>
          <ac:spMkLst>
            <pc:docMk/>
            <pc:sldMk cId="1679941547" sldId="412"/>
            <ac:spMk id="4" creationId="{2B96EB4A-26B2-4C51-AC7A-A79D1C97E362}"/>
          </ac:spMkLst>
        </pc:spChg>
        <pc:spChg chg="add del mod">
          <ac:chgData name="Ignacio" userId="9e01c5153f2ff2e3" providerId="LiveId" clId="{9F44C236-5BCA-4911-A00C-DE1C0ACCE788}" dt="2020-10-26T04:22:10.284" v="2705"/>
          <ac:spMkLst>
            <pc:docMk/>
            <pc:sldMk cId="1679941547" sldId="412"/>
            <ac:spMk id="12" creationId="{EB5B29A3-2956-4FC5-BDBB-1DEB4B7C9157}"/>
          </ac:spMkLst>
        </pc:spChg>
        <pc:spChg chg="add del mod">
          <ac:chgData name="Ignacio" userId="9e01c5153f2ff2e3" providerId="LiveId" clId="{9F44C236-5BCA-4911-A00C-DE1C0ACCE788}" dt="2020-10-26T04:22:10.284" v="2705"/>
          <ac:spMkLst>
            <pc:docMk/>
            <pc:sldMk cId="1679941547" sldId="412"/>
            <ac:spMk id="13" creationId="{E6E634CB-FF84-491F-BA84-C41B754B9101}"/>
          </ac:spMkLst>
        </pc:spChg>
        <pc:spChg chg="add del">
          <ac:chgData name="Ignacio" userId="9e01c5153f2ff2e3" providerId="LiveId" clId="{9F44C236-5BCA-4911-A00C-DE1C0ACCE788}" dt="2020-10-26T04:22:10.284" v="2705"/>
          <ac:spMkLst>
            <pc:docMk/>
            <pc:sldMk cId="1679941547" sldId="412"/>
            <ac:spMk id="14" creationId="{F4C0B10B-D2C4-4A54-AFAD-3D27DF88BB37}"/>
          </ac:spMkLst>
        </pc:spChg>
        <pc:spChg chg="add mod">
          <ac:chgData name="Ignacio" userId="9e01c5153f2ff2e3" providerId="LiveId" clId="{9F44C236-5BCA-4911-A00C-DE1C0ACCE788}" dt="2020-10-26T04:27:53.211" v="2848" actId="14100"/>
          <ac:spMkLst>
            <pc:docMk/>
            <pc:sldMk cId="1679941547" sldId="412"/>
            <ac:spMk id="15" creationId="{DCA51CDB-1573-40DE-A3F9-72C94732CB49}"/>
          </ac:spMkLst>
        </pc:spChg>
        <pc:grpChg chg="add del">
          <ac:chgData name="Ignacio" userId="9e01c5153f2ff2e3" providerId="LiveId" clId="{9F44C236-5BCA-4911-A00C-DE1C0ACCE788}" dt="2020-10-26T04:22:10.284" v="2705"/>
          <ac:grpSpMkLst>
            <pc:docMk/>
            <pc:sldMk cId="1679941547" sldId="412"/>
            <ac:grpSpMk id="16" creationId="{B6BADB90-C74B-40D6-86DC-503F65FCE8DC}"/>
          </ac:grpSpMkLst>
        </pc:grpChg>
        <pc:picChg chg="del">
          <ac:chgData name="Ignacio" userId="9e01c5153f2ff2e3" providerId="LiveId" clId="{9F44C236-5BCA-4911-A00C-DE1C0ACCE788}" dt="2020-10-26T04:03:07.920" v="1807" actId="478"/>
          <ac:picMkLst>
            <pc:docMk/>
            <pc:sldMk cId="1679941547" sldId="412"/>
            <ac:picMk id="3" creationId="{264646A9-8BD8-4A23-8717-F6904A1538CE}"/>
          </ac:picMkLst>
        </pc:picChg>
        <pc:picChg chg="add del mod">
          <ac:chgData name="Ignacio" userId="9e01c5153f2ff2e3" providerId="LiveId" clId="{9F44C236-5BCA-4911-A00C-DE1C0ACCE788}" dt="2020-10-26T04:07:10.621" v="1970" actId="478"/>
          <ac:picMkLst>
            <pc:docMk/>
            <pc:sldMk cId="1679941547" sldId="412"/>
            <ac:picMk id="7" creationId="{6AF281FE-FF46-4AD6-899F-57DDD8394474}"/>
          </ac:picMkLst>
        </pc:picChg>
        <pc:picChg chg="add del mod">
          <ac:chgData name="Ignacio" userId="9e01c5153f2ff2e3" providerId="LiveId" clId="{9F44C236-5BCA-4911-A00C-DE1C0ACCE788}" dt="2020-10-26T04:07:34.253" v="1977" actId="478"/>
          <ac:picMkLst>
            <pc:docMk/>
            <pc:sldMk cId="1679941547" sldId="412"/>
            <ac:picMk id="9" creationId="{D1ED1D81-7D69-4DDD-B13F-D853FE776799}"/>
          </ac:picMkLst>
        </pc:picChg>
        <pc:picChg chg="add del mod">
          <ac:chgData name="Ignacio" userId="9e01c5153f2ff2e3" providerId="LiveId" clId="{9F44C236-5BCA-4911-A00C-DE1C0ACCE788}" dt="2020-10-26T04:25:39.254" v="2796" actId="478"/>
          <ac:picMkLst>
            <pc:docMk/>
            <pc:sldMk cId="1679941547" sldId="412"/>
            <ac:picMk id="11" creationId="{C954B08A-04FE-4255-8844-9AAFE1DD7D76}"/>
          </ac:picMkLst>
        </pc:picChg>
        <pc:inkChg chg="del">
          <ac:chgData name="Ignacio" userId="9e01c5153f2ff2e3" providerId="LiveId" clId="{9F44C236-5BCA-4911-A00C-DE1C0ACCE788}" dt="2020-10-26T04:03:06.972" v="1806" actId="478"/>
          <ac:inkMkLst>
            <pc:docMk/>
            <pc:sldMk cId="1679941547" sldId="412"/>
            <ac:inkMk id="5" creationId="{577EBE23-D4A8-419F-A56C-4517E872C849}"/>
          </ac:inkMkLst>
        </pc:inkChg>
      </pc:sldChg>
      <pc:sldChg chg="del">
        <pc:chgData name="Ignacio" userId="9e01c5153f2ff2e3" providerId="LiveId" clId="{9F44C236-5BCA-4911-A00C-DE1C0ACCE788}" dt="2020-10-26T04:20:59.317" v="2694" actId="2696"/>
        <pc:sldMkLst>
          <pc:docMk/>
          <pc:sldMk cId="1582850764" sldId="413"/>
        </pc:sldMkLst>
      </pc:sldChg>
      <pc:sldChg chg="del">
        <pc:chgData name="Ignacio" userId="9e01c5153f2ff2e3" providerId="LiveId" clId="{9F44C236-5BCA-4911-A00C-DE1C0ACCE788}" dt="2020-10-26T04:21:01.910" v="2695" actId="2696"/>
        <pc:sldMkLst>
          <pc:docMk/>
          <pc:sldMk cId="678876665" sldId="414"/>
        </pc:sldMkLst>
      </pc:sldChg>
      <pc:sldChg chg="del">
        <pc:chgData name="Ignacio" userId="9e01c5153f2ff2e3" providerId="LiveId" clId="{9F44C236-5BCA-4911-A00C-DE1C0ACCE788}" dt="2020-10-26T04:21:04.269" v="2696" actId="2696"/>
        <pc:sldMkLst>
          <pc:docMk/>
          <pc:sldMk cId="2691078486" sldId="415"/>
        </pc:sldMkLst>
      </pc:sldChg>
      <pc:sldChg chg="del">
        <pc:chgData name="Ignacio" userId="9e01c5153f2ff2e3" providerId="LiveId" clId="{9F44C236-5BCA-4911-A00C-DE1C0ACCE788}" dt="2020-10-26T04:55:25.365" v="4337" actId="2696"/>
        <pc:sldMkLst>
          <pc:docMk/>
          <pc:sldMk cId="196674089" sldId="416"/>
        </pc:sldMkLst>
      </pc:sldChg>
      <pc:sldChg chg="addSp delSp modSp add del mod">
        <pc:chgData name="Ignacio" userId="9e01c5153f2ff2e3" providerId="LiveId" clId="{9F44C236-5BCA-4911-A00C-DE1C0ACCE788}" dt="2020-10-26T04:25:23.673" v="2790" actId="2696"/>
        <pc:sldMkLst>
          <pc:docMk/>
          <pc:sldMk cId="48151732" sldId="417"/>
        </pc:sldMkLst>
        <pc:spChg chg="add">
          <ac:chgData name="Ignacio" userId="9e01c5153f2ff2e3" providerId="LiveId" clId="{9F44C236-5BCA-4911-A00C-DE1C0ACCE788}" dt="2020-10-26T03:56:24.077" v="1400" actId="11529"/>
          <ac:spMkLst>
            <pc:docMk/>
            <pc:sldMk cId="48151732" sldId="417"/>
            <ac:spMk id="3" creationId="{CEAFF838-7572-46E3-B0CD-B30D5B79A2EC}"/>
          </ac:spMkLst>
        </pc:spChg>
        <pc:spChg chg="mod">
          <ac:chgData name="Ignacio" userId="9e01c5153f2ff2e3" providerId="LiveId" clId="{9F44C236-5BCA-4911-A00C-DE1C0ACCE788}" dt="2020-10-26T04:02:17.608" v="1793" actId="20577"/>
          <ac:spMkLst>
            <pc:docMk/>
            <pc:sldMk cId="48151732" sldId="417"/>
            <ac:spMk id="4" creationId="{2B96EB4A-26B2-4C51-AC7A-A79D1C97E362}"/>
          </ac:spMkLst>
        </pc:spChg>
        <pc:spChg chg="del mod">
          <ac:chgData name="Ignacio" userId="9e01c5153f2ff2e3" providerId="LiveId" clId="{9F44C236-5BCA-4911-A00C-DE1C0ACCE788}" dt="2020-10-26T03:55:11.355" v="1314" actId="478"/>
          <ac:spMkLst>
            <pc:docMk/>
            <pc:sldMk cId="48151732" sldId="417"/>
            <ac:spMk id="5" creationId="{0AEA3BCE-C721-4832-82D3-CA6E348C7D6B}"/>
          </ac:spMkLst>
        </pc:spChg>
        <pc:spChg chg="add del mod">
          <ac:chgData name="Ignacio" userId="9e01c5153f2ff2e3" providerId="LiveId" clId="{9F44C236-5BCA-4911-A00C-DE1C0ACCE788}" dt="2020-10-26T04:01:44.137" v="1760"/>
          <ac:spMkLst>
            <pc:docMk/>
            <pc:sldMk cId="48151732" sldId="417"/>
            <ac:spMk id="6" creationId="{03F5A7BE-2BA5-41F8-AD80-21A8BAC46CCD}"/>
          </ac:spMkLst>
        </pc:spChg>
        <pc:spChg chg="add del mod">
          <ac:chgData name="Ignacio" userId="9e01c5153f2ff2e3" providerId="LiveId" clId="{9F44C236-5BCA-4911-A00C-DE1C0ACCE788}" dt="2020-10-26T04:24:57.342" v="2785" actId="21"/>
          <ac:spMkLst>
            <pc:docMk/>
            <pc:sldMk cId="48151732" sldId="417"/>
            <ac:spMk id="7" creationId="{437F81F6-0345-4158-99B5-5939AB51F643}"/>
          </ac:spMkLst>
        </pc:spChg>
      </pc:sldChg>
      <pc:sldChg chg="addSp delSp modSp add mod">
        <pc:chgData name="Ignacio" userId="9e01c5153f2ff2e3" providerId="LiveId" clId="{9F44C236-5BCA-4911-A00C-DE1C0ACCE788}" dt="2020-10-26T04:51:06.710" v="4113" actId="1076"/>
        <pc:sldMkLst>
          <pc:docMk/>
          <pc:sldMk cId="3347278097" sldId="418"/>
        </pc:sldMkLst>
        <pc:spChg chg="mod">
          <ac:chgData name="Ignacio" userId="9e01c5153f2ff2e3" providerId="LiveId" clId="{9F44C236-5BCA-4911-A00C-DE1C0ACCE788}" dt="2020-10-26T04:45:57.518" v="4036" actId="20577"/>
          <ac:spMkLst>
            <pc:docMk/>
            <pc:sldMk cId="3347278097" sldId="418"/>
            <ac:spMk id="2" creationId="{73D4C184-C71F-4477-9333-3469219156AA}"/>
          </ac:spMkLst>
        </pc:spChg>
        <pc:spChg chg="add mod">
          <ac:chgData name="Ignacio" userId="9e01c5153f2ff2e3" providerId="LiveId" clId="{9F44C236-5BCA-4911-A00C-DE1C0ACCE788}" dt="2020-10-26T04:51:06.710" v="4113" actId="1076"/>
          <ac:spMkLst>
            <pc:docMk/>
            <pc:sldMk cId="3347278097" sldId="418"/>
            <ac:spMk id="3" creationId="{D8CFA612-F31C-4CDE-9220-A97423D204F3}"/>
          </ac:spMkLst>
        </pc:spChg>
        <pc:spChg chg="mod">
          <ac:chgData name="Ignacio" userId="9e01c5153f2ff2e3" providerId="LiveId" clId="{9F44C236-5BCA-4911-A00C-DE1C0ACCE788}" dt="2020-10-26T04:51:02.948" v="4112" actId="5793"/>
          <ac:spMkLst>
            <pc:docMk/>
            <pc:sldMk cId="3347278097" sldId="418"/>
            <ac:spMk id="4" creationId="{2B96EB4A-26B2-4C51-AC7A-A79D1C97E362}"/>
          </ac:spMkLst>
        </pc:spChg>
        <pc:picChg chg="add del mod">
          <ac:chgData name="Ignacio" userId="9e01c5153f2ff2e3" providerId="LiveId" clId="{9F44C236-5BCA-4911-A00C-DE1C0ACCE788}" dt="2020-10-26T04:47:44.162" v="4094" actId="478"/>
          <ac:picMkLst>
            <pc:docMk/>
            <pc:sldMk cId="3347278097" sldId="418"/>
            <ac:picMk id="5" creationId="{6924F6AB-9732-4C41-A071-E032CEA251F0}"/>
          </ac:picMkLst>
        </pc:picChg>
        <pc:picChg chg="add mod">
          <ac:chgData name="Ignacio" userId="9e01c5153f2ff2e3" providerId="LiveId" clId="{9F44C236-5BCA-4911-A00C-DE1C0ACCE788}" dt="2020-10-26T04:51:00.725" v="4111" actId="14100"/>
          <ac:picMkLst>
            <pc:docMk/>
            <pc:sldMk cId="3347278097" sldId="418"/>
            <ac:picMk id="6" creationId="{DF4A1E02-8A7B-4040-8B17-EE8BA67D77BD}"/>
          </ac:picMkLst>
        </pc:picChg>
        <pc:picChg chg="mod">
          <ac:chgData name="Ignacio" userId="9e01c5153f2ff2e3" providerId="LiveId" clId="{9F44C236-5BCA-4911-A00C-DE1C0ACCE788}" dt="2020-10-26T04:46:09.455" v="4042" actId="1076"/>
          <ac:picMkLst>
            <pc:docMk/>
            <pc:sldMk cId="3347278097" sldId="418"/>
            <ac:picMk id="11" creationId="{C954B08A-04FE-4255-8844-9AAFE1DD7D76}"/>
          </ac:picMkLst>
        </pc:picChg>
      </pc:sldChg>
      <pc:sldChg chg="addSp delSp modSp add mod">
        <pc:chgData name="Ignacio" userId="9e01c5153f2ff2e3" providerId="LiveId" clId="{9F44C236-5BCA-4911-A00C-DE1C0ACCE788}" dt="2020-10-26T04:51:19.704" v="4116" actId="1076"/>
        <pc:sldMkLst>
          <pc:docMk/>
          <pc:sldMk cId="3142934968" sldId="419"/>
        </pc:sldMkLst>
        <pc:spChg chg="mod">
          <ac:chgData name="Ignacio" userId="9e01c5153f2ff2e3" providerId="LiveId" clId="{9F44C236-5BCA-4911-A00C-DE1C0ACCE788}" dt="2020-10-26T04:46:56.514" v="4074" actId="20577"/>
          <ac:spMkLst>
            <pc:docMk/>
            <pc:sldMk cId="3142934968" sldId="419"/>
            <ac:spMk id="2" creationId="{73D4C184-C71F-4477-9333-3469219156AA}"/>
          </ac:spMkLst>
        </pc:spChg>
        <pc:spChg chg="mod">
          <ac:chgData name="Ignacio" userId="9e01c5153f2ff2e3" providerId="LiveId" clId="{9F44C236-5BCA-4911-A00C-DE1C0ACCE788}" dt="2020-10-26T04:29:07.837" v="2882" actId="255"/>
          <ac:spMkLst>
            <pc:docMk/>
            <pc:sldMk cId="3142934968" sldId="419"/>
            <ac:spMk id="4" creationId="{2B96EB4A-26B2-4C51-AC7A-A79D1C97E362}"/>
          </ac:spMkLst>
        </pc:spChg>
        <pc:picChg chg="add mod">
          <ac:chgData name="Ignacio" userId="9e01c5153f2ff2e3" providerId="LiveId" clId="{9F44C236-5BCA-4911-A00C-DE1C0ACCE788}" dt="2020-10-26T04:51:19.704" v="4116" actId="1076"/>
          <ac:picMkLst>
            <pc:docMk/>
            <pc:sldMk cId="3142934968" sldId="419"/>
            <ac:picMk id="5" creationId="{EBF0C410-0D47-4687-8043-02D0BF3A5FB7}"/>
          </ac:picMkLst>
        </pc:picChg>
        <pc:picChg chg="del">
          <ac:chgData name="Ignacio" userId="9e01c5153f2ff2e3" providerId="LiveId" clId="{9F44C236-5BCA-4911-A00C-DE1C0ACCE788}" dt="2020-10-26T04:11:33.972" v="2178" actId="478"/>
          <ac:picMkLst>
            <pc:docMk/>
            <pc:sldMk cId="3142934968" sldId="419"/>
            <ac:picMk id="11" creationId="{C954B08A-04FE-4255-8844-9AAFE1DD7D76}"/>
          </ac:picMkLst>
        </pc:picChg>
      </pc:sldChg>
      <pc:sldChg chg="addSp delSp modSp add mod">
        <pc:chgData name="Ignacio" userId="9e01c5153f2ff2e3" providerId="LiveId" clId="{9F44C236-5BCA-4911-A00C-DE1C0ACCE788}" dt="2020-10-26T04:29:18.475" v="2884" actId="255"/>
        <pc:sldMkLst>
          <pc:docMk/>
          <pc:sldMk cId="2485062935" sldId="420"/>
        </pc:sldMkLst>
        <pc:spChg chg="mod">
          <ac:chgData name="Ignacio" userId="9e01c5153f2ff2e3" providerId="LiveId" clId="{9F44C236-5BCA-4911-A00C-DE1C0ACCE788}" dt="2020-10-26T04:13:25.256" v="2324" actId="20577"/>
          <ac:spMkLst>
            <pc:docMk/>
            <pc:sldMk cId="2485062935" sldId="420"/>
            <ac:spMk id="2" creationId="{73D4C184-C71F-4477-9333-3469219156AA}"/>
          </ac:spMkLst>
        </pc:spChg>
        <pc:spChg chg="mod">
          <ac:chgData name="Ignacio" userId="9e01c5153f2ff2e3" providerId="LiveId" clId="{9F44C236-5BCA-4911-A00C-DE1C0ACCE788}" dt="2020-10-26T04:29:18.475" v="2884" actId="255"/>
          <ac:spMkLst>
            <pc:docMk/>
            <pc:sldMk cId="2485062935" sldId="420"/>
            <ac:spMk id="4" creationId="{2B96EB4A-26B2-4C51-AC7A-A79D1C97E362}"/>
          </ac:spMkLst>
        </pc:spChg>
        <pc:picChg chg="del">
          <ac:chgData name="Ignacio" userId="9e01c5153f2ff2e3" providerId="LiveId" clId="{9F44C236-5BCA-4911-A00C-DE1C0ACCE788}" dt="2020-10-26T04:13:26.768" v="2325" actId="478"/>
          <ac:picMkLst>
            <pc:docMk/>
            <pc:sldMk cId="2485062935" sldId="420"/>
            <ac:picMk id="5" creationId="{EBF0C410-0D47-4687-8043-02D0BF3A5FB7}"/>
          </ac:picMkLst>
        </pc:picChg>
        <pc:picChg chg="add mod">
          <ac:chgData name="Ignacio" userId="9e01c5153f2ff2e3" providerId="LiveId" clId="{9F44C236-5BCA-4911-A00C-DE1C0ACCE788}" dt="2020-10-26T04:20:27.413" v="2690" actId="1076"/>
          <ac:picMkLst>
            <pc:docMk/>
            <pc:sldMk cId="2485062935" sldId="420"/>
            <ac:picMk id="6" creationId="{584B6EDD-CD77-4206-B9CA-E52C61F57158}"/>
          </ac:picMkLst>
        </pc:picChg>
      </pc:sldChg>
      <pc:sldChg chg="delSp modSp add mod ord">
        <pc:chgData name="Ignacio" userId="9e01c5153f2ff2e3" providerId="LiveId" clId="{9F44C236-5BCA-4911-A00C-DE1C0ACCE788}" dt="2020-10-26T04:22:54.241" v="2719" actId="20577"/>
        <pc:sldMkLst>
          <pc:docMk/>
          <pc:sldMk cId="3527307591" sldId="421"/>
        </pc:sldMkLst>
        <pc:spChg chg="mod">
          <ac:chgData name="Ignacio" userId="9e01c5153f2ff2e3" providerId="LiveId" clId="{9F44C236-5BCA-4911-A00C-DE1C0ACCE788}" dt="2020-10-26T04:22:31.563" v="2713" actId="207"/>
          <ac:spMkLst>
            <pc:docMk/>
            <pc:sldMk cId="3527307591" sldId="421"/>
            <ac:spMk id="2" creationId="{73D4C184-C71F-4477-9333-3469219156AA}"/>
          </ac:spMkLst>
        </pc:spChg>
        <pc:spChg chg="mod">
          <ac:chgData name="Ignacio" userId="9e01c5153f2ff2e3" providerId="LiveId" clId="{9F44C236-5BCA-4911-A00C-DE1C0ACCE788}" dt="2020-10-26T04:22:54.241" v="2719" actId="20577"/>
          <ac:spMkLst>
            <pc:docMk/>
            <pc:sldMk cId="3527307591" sldId="421"/>
            <ac:spMk id="4" creationId="{2B96EB4A-26B2-4C51-AC7A-A79D1C97E362}"/>
          </ac:spMkLst>
        </pc:spChg>
        <pc:picChg chg="del">
          <ac:chgData name="Ignacio" userId="9e01c5153f2ff2e3" providerId="LiveId" clId="{9F44C236-5BCA-4911-A00C-DE1C0ACCE788}" dt="2020-10-26T04:22:33.385" v="2714" actId="478"/>
          <ac:picMkLst>
            <pc:docMk/>
            <pc:sldMk cId="3527307591" sldId="421"/>
            <ac:picMk id="11" creationId="{C954B08A-04FE-4255-8844-9AAFE1DD7D76}"/>
          </ac:picMkLst>
        </pc:picChg>
      </pc:sldChg>
      <pc:sldChg chg="new del">
        <pc:chgData name="Ignacio" userId="9e01c5153f2ff2e3" providerId="LiveId" clId="{9F44C236-5BCA-4911-A00C-DE1C0ACCE788}" dt="2020-10-26T04:21:18.670" v="2699" actId="680"/>
        <pc:sldMkLst>
          <pc:docMk/>
          <pc:sldMk cId="3811377434" sldId="421"/>
        </pc:sldMkLst>
      </pc:sldChg>
      <pc:sldChg chg="modSp add mod">
        <pc:chgData name="Ignacio" userId="9e01c5153f2ff2e3" providerId="LiveId" clId="{9F44C236-5BCA-4911-A00C-DE1C0ACCE788}" dt="2020-10-26T04:24:12.924" v="2772" actId="313"/>
        <pc:sldMkLst>
          <pc:docMk/>
          <pc:sldMk cId="1419546395" sldId="422"/>
        </pc:sldMkLst>
        <pc:spChg chg="mod">
          <ac:chgData name="Ignacio" userId="9e01c5153f2ff2e3" providerId="LiveId" clId="{9F44C236-5BCA-4911-A00C-DE1C0ACCE788}" dt="2020-10-26T04:23:07.678" v="2739" actId="20577"/>
          <ac:spMkLst>
            <pc:docMk/>
            <pc:sldMk cId="1419546395" sldId="422"/>
            <ac:spMk id="2" creationId="{73D4C184-C71F-4477-9333-3469219156AA}"/>
          </ac:spMkLst>
        </pc:spChg>
        <pc:spChg chg="mod">
          <ac:chgData name="Ignacio" userId="9e01c5153f2ff2e3" providerId="LiveId" clId="{9F44C236-5BCA-4911-A00C-DE1C0ACCE788}" dt="2020-10-26T04:24:12.924" v="2772" actId="313"/>
          <ac:spMkLst>
            <pc:docMk/>
            <pc:sldMk cId="1419546395" sldId="422"/>
            <ac:spMk id="4" creationId="{2B96EB4A-26B2-4C51-AC7A-A79D1C97E362}"/>
          </ac:spMkLst>
        </pc:spChg>
      </pc:sldChg>
      <pc:sldChg chg="modSp add mod">
        <pc:chgData name="Ignacio" userId="9e01c5153f2ff2e3" providerId="LiveId" clId="{9F44C236-5BCA-4911-A00C-DE1C0ACCE788}" dt="2020-10-26T04:32:18.414" v="3020" actId="20577"/>
        <pc:sldMkLst>
          <pc:docMk/>
          <pc:sldMk cId="3069965559" sldId="423"/>
        </pc:sldMkLst>
        <pc:spChg chg="mod">
          <ac:chgData name="Ignacio" userId="9e01c5153f2ff2e3" providerId="LiveId" clId="{9F44C236-5BCA-4911-A00C-DE1C0ACCE788}" dt="2020-10-26T04:32:18.414" v="3020" actId="20577"/>
          <ac:spMkLst>
            <pc:docMk/>
            <pc:sldMk cId="3069965559" sldId="423"/>
            <ac:spMk id="4" creationId="{2B96EB4A-26B2-4C51-AC7A-A79D1C97E362}"/>
          </ac:spMkLst>
        </pc:spChg>
      </pc:sldChg>
      <pc:sldChg chg="addSp delSp modSp add mod ord">
        <pc:chgData name="Ignacio" userId="9e01c5153f2ff2e3" providerId="LiveId" clId="{9F44C236-5BCA-4911-A00C-DE1C0ACCE788}" dt="2020-10-26T04:33:38.933" v="3038" actId="20577"/>
        <pc:sldMkLst>
          <pc:docMk/>
          <pc:sldMk cId="3868261124" sldId="424"/>
        </pc:sldMkLst>
        <pc:spChg chg="mod">
          <ac:chgData name="Ignacio" userId="9e01c5153f2ff2e3" providerId="LiveId" clId="{9F44C236-5BCA-4911-A00C-DE1C0ACCE788}" dt="2020-10-26T04:33:38.933" v="3038" actId="20577"/>
          <ac:spMkLst>
            <pc:docMk/>
            <pc:sldMk cId="3868261124" sldId="424"/>
            <ac:spMk id="2" creationId="{73D4C184-C71F-4477-9333-3469219156AA}"/>
          </ac:spMkLst>
        </pc:spChg>
        <pc:spChg chg="add del mod">
          <ac:chgData name="Ignacio" userId="9e01c5153f2ff2e3" providerId="LiveId" clId="{9F44C236-5BCA-4911-A00C-DE1C0ACCE788}" dt="2020-10-26T04:31:49.953" v="3012" actId="478"/>
          <ac:spMkLst>
            <pc:docMk/>
            <pc:sldMk cId="3868261124" sldId="424"/>
            <ac:spMk id="3" creationId="{FD1B4187-7F39-4577-B508-7F4383D8DEED}"/>
          </ac:spMkLst>
        </pc:spChg>
        <pc:spChg chg="mod">
          <ac:chgData name="Ignacio" userId="9e01c5153f2ff2e3" providerId="LiveId" clId="{9F44C236-5BCA-4911-A00C-DE1C0ACCE788}" dt="2020-10-26T04:32:02.195" v="3017" actId="122"/>
          <ac:spMkLst>
            <pc:docMk/>
            <pc:sldMk cId="3868261124" sldId="424"/>
            <ac:spMk id="4" creationId="{2B96EB4A-26B2-4C51-AC7A-A79D1C97E362}"/>
          </ac:spMkLst>
        </pc:spChg>
        <pc:spChg chg="add del mod">
          <ac:chgData name="Ignacio" userId="9e01c5153f2ff2e3" providerId="LiveId" clId="{9F44C236-5BCA-4911-A00C-DE1C0ACCE788}" dt="2020-10-26T04:31:51.512" v="3013" actId="478"/>
          <ac:spMkLst>
            <pc:docMk/>
            <pc:sldMk cId="3868261124" sldId="424"/>
            <ac:spMk id="5" creationId="{82D97E50-E055-4335-8DB4-54B3C42CC1F0}"/>
          </ac:spMkLst>
        </pc:spChg>
        <pc:picChg chg="del">
          <ac:chgData name="Ignacio" userId="9e01c5153f2ff2e3" providerId="LiveId" clId="{9F44C236-5BCA-4911-A00C-DE1C0ACCE788}" dt="2020-10-26T04:24:39.586" v="2780" actId="478"/>
          <ac:picMkLst>
            <pc:docMk/>
            <pc:sldMk cId="3868261124" sldId="424"/>
            <ac:picMk id="11" creationId="{C954B08A-04FE-4255-8844-9AAFE1DD7D76}"/>
          </ac:picMkLst>
        </pc:picChg>
      </pc:sldChg>
      <pc:sldChg chg="modSp add del mod">
        <pc:chgData name="Ignacio" userId="9e01c5153f2ff2e3" providerId="LiveId" clId="{9F44C236-5BCA-4911-A00C-DE1C0ACCE788}" dt="2020-10-26T04:41:28.657" v="3771" actId="2696"/>
        <pc:sldMkLst>
          <pc:docMk/>
          <pc:sldMk cId="4019707073" sldId="425"/>
        </pc:sldMkLst>
        <pc:spChg chg="mod">
          <ac:chgData name="Ignacio" userId="9e01c5153f2ff2e3" providerId="LiveId" clId="{9F44C236-5BCA-4911-A00C-DE1C0ACCE788}" dt="2020-10-26T04:34:33.409" v="3140" actId="20577"/>
          <ac:spMkLst>
            <pc:docMk/>
            <pc:sldMk cId="4019707073" sldId="425"/>
            <ac:spMk id="2" creationId="{73D4C184-C71F-4477-9333-3469219156AA}"/>
          </ac:spMkLst>
        </pc:spChg>
      </pc:sldChg>
      <pc:sldChg chg="modSp add mod ord">
        <pc:chgData name="Ignacio" userId="9e01c5153f2ff2e3" providerId="LiveId" clId="{9F44C236-5BCA-4911-A00C-DE1C0ACCE788}" dt="2020-10-26T04:41:19.648" v="3770" actId="20577"/>
        <pc:sldMkLst>
          <pc:docMk/>
          <pc:sldMk cId="300045353" sldId="426"/>
        </pc:sldMkLst>
        <pc:spChg chg="mod">
          <ac:chgData name="Ignacio" userId="9e01c5153f2ff2e3" providerId="LiveId" clId="{9F44C236-5BCA-4911-A00C-DE1C0ACCE788}" dt="2020-10-26T04:35:04.559" v="3155" actId="20577"/>
          <ac:spMkLst>
            <pc:docMk/>
            <pc:sldMk cId="300045353" sldId="426"/>
            <ac:spMk id="2" creationId="{73D4C184-C71F-4477-9333-3469219156AA}"/>
          </ac:spMkLst>
        </pc:spChg>
        <pc:spChg chg="mod">
          <ac:chgData name="Ignacio" userId="9e01c5153f2ff2e3" providerId="LiveId" clId="{9F44C236-5BCA-4911-A00C-DE1C0ACCE788}" dt="2020-10-26T04:41:19.648" v="3770" actId="20577"/>
          <ac:spMkLst>
            <pc:docMk/>
            <pc:sldMk cId="300045353" sldId="426"/>
            <ac:spMk id="4" creationId="{2B96EB4A-26B2-4C51-AC7A-A79D1C97E362}"/>
          </ac:spMkLst>
        </pc:spChg>
        <pc:spChg chg="mod">
          <ac:chgData name="Ignacio" userId="9e01c5153f2ff2e3" providerId="LiveId" clId="{9F44C236-5BCA-4911-A00C-DE1C0ACCE788}" dt="2020-10-26T04:40:38.164" v="3755" actId="14100"/>
          <ac:spMkLst>
            <pc:docMk/>
            <pc:sldMk cId="300045353" sldId="426"/>
            <ac:spMk id="15" creationId="{DCA51CDB-1573-40DE-A3F9-72C94732CB49}"/>
          </ac:spMkLst>
        </pc:spChg>
      </pc:sldChg>
      <pc:sldChg chg="addSp delSp modSp add mod">
        <pc:chgData name="Ignacio" userId="9e01c5153f2ff2e3" providerId="LiveId" clId="{9F44C236-5BCA-4911-A00C-DE1C0ACCE788}" dt="2020-10-26T04:50:43.962" v="4107" actId="1076"/>
        <pc:sldMkLst>
          <pc:docMk/>
          <pc:sldMk cId="2358607610" sldId="427"/>
        </pc:sldMkLst>
        <pc:spChg chg="mod">
          <ac:chgData name="Ignacio" userId="9e01c5153f2ff2e3" providerId="LiveId" clId="{9F44C236-5BCA-4911-A00C-DE1C0ACCE788}" dt="2020-10-26T04:41:43.426" v="3783" actId="20577"/>
          <ac:spMkLst>
            <pc:docMk/>
            <pc:sldMk cId="2358607610" sldId="427"/>
            <ac:spMk id="2" creationId="{73D4C184-C71F-4477-9333-3469219156AA}"/>
          </ac:spMkLst>
        </pc:spChg>
        <pc:spChg chg="mod">
          <ac:chgData name="Ignacio" userId="9e01c5153f2ff2e3" providerId="LiveId" clId="{9F44C236-5BCA-4911-A00C-DE1C0ACCE788}" dt="2020-10-26T04:43:55.946" v="3880" actId="14100"/>
          <ac:spMkLst>
            <pc:docMk/>
            <pc:sldMk cId="2358607610" sldId="427"/>
            <ac:spMk id="4" creationId="{2B96EB4A-26B2-4C51-AC7A-A79D1C97E362}"/>
          </ac:spMkLst>
        </pc:spChg>
        <pc:picChg chg="add del mod">
          <ac:chgData name="Ignacio" userId="9e01c5153f2ff2e3" providerId="LiveId" clId="{9F44C236-5BCA-4911-A00C-DE1C0ACCE788}" dt="2020-10-26T04:50:21.861" v="4101" actId="478"/>
          <ac:picMkLst>
            <pc:docMk/>
            <pc:sldMk cId="2358607610" sldId="427"/>
            <ac:picMk id="5" creationId="{1F73F19E-8DA2-4BAE-AA0B-E4CAD995960E}"/>
          </ac:picMkLst>
        </pc:picChg>
        <pc:picChg chg="add del mod">
          <ac:chgData name="Ignacio" userId="9e01c5153f2ff2e3" providerId="LiveId" clId="{9F44C236-5BCA-4911-A00C-DE1C0ACCE788}" dt="2020-10-26T04:50:14.511" v="4099" actId="21"/>
          <ac:picMkLst>
            <pc:docMk/>
            <pc:sldMk cId="2358607610" sldId="427"/>
            <ac:picMk id="7" creationId="{89B4FF6D-01F0-4826-8660-DBE92F89C16E}"/>
          </ac:picMkLst>
        </pc:picChg>
        <pc:picChg chg="add mod">
          <ac:chgData name="Ignacio" userId="9e01c5153f2ff2e3" providerId="LiveId" clId="{9F44C236-5BCA-4911-A00C-DE1C0ACCE788}" dt="2020-10-26T04:50:43.962" v="4107" actId="1076"/>
          <ac:picMkLst>
            <pc:docMk/>
            <pc:sldMk cId="2358607610" sldId="427"/>
            <ac:picMk id="8" creationId="{98675D6A-4215-446B-9BA0-6FDB135F1F4B}"/>
          </ac:picMkLst>
        </pc:picChg>
        <pc:picChg chg="del mod">
          <ac:chgData name="Ignacio" userId="9e01c5153f2ff2e3" providerId="LiveId" clId="{9F44C236-5BCA-4911-A00C-DE1C0ACCE788}" dt="2020-10-26T04:43:57.025" v="3882" actId="478"/>
          <ac:picMkLst>
            <pc:docMk/>
            <pc:sldMk cId="2358607610" sldId="427"/>
            <ac:picMk id="11" creationId="{C954B08A-04FE-4255-8844-9AAFE1DD7D76}"/>
          </ac:picMkLst>
        </pc:picChg>
      </pc:sldChg>
      <pc:sldChg chg="addSp delSp modSp add mod">
        <pc:chgData name="Ignacio" userId="9e01c5153f2ff2e3" providerId="LiveId" clId="{9F44C236-5BCA-4911-A00C-DE1C0ACCE788}" dt="2020-10-26T04:51:24.286" v="4117" actId="1076"/>
        <pc:sldMkLst>
          <pc:docMk/>
          <pc:sldMk cId="1345228675" sldId="428"/>
        </pc:sldMkLst>
        <pc:spChg chg="mod">
          <ac:chgData name="Ignacio" userId="9e01c5153f2ff2e3" providerId="LiveId" clId="{9F44C236-5BCA-4911-A00C-DE1C0ACCE788}" dt="2020-10-26T04:47:14.718" v="4086" actId="20577"/>
          <ac:spMkLst>
            <pc:docMk/>
            <pc:sldMk cId="1345228675" sldId="428"/>
            <ac:spMk id="2" creationId="{73D4C184-C71F-4477-9333-3469219156AA}"/>
          </ac:spMkLst>
        </pc:spChg>
        <pc:picChg chg="add mod">
          <ac:chgData name="Ignacio" userId="9e01c5153f2ff2e3" providerId="LiveId" clId="{9F44C236-5BCA-4911-A00C-DE1C0ACCE788}" dt="2020-10-26T04:51:24.286" v="4117" actId="1076"/>
          <ac:picMkLst>
            <pc:docMk/>
            <pc:sldMk cId="1345228675" sldId="428"/>
            <ac:picMk id="3" creationId="{54D071C9-3B0E-4EFA-AD95-8DA4764257CE}"/>
          </ac:picMkLst>
        </pc:picChg>
        <pc:picChg chg="del">
          <ac:chgData name="Ignacio" userId="9e01c5153f2ff2e3" providerId="LiveId" clId="{9F44C236-5BCA-4911-A00C-DE1C0ACCE788}" dt="2020-10-26T04:47:49.215" v="4095" actId="478"/>
          <ac:picMkLst>
            <pc:docMk/>
            <pc:sldMk cId="1345228675" sldId="428"/>
            <ac:picMk id="5" creationId="{EBF0C410-0D47-4687-8043-02D0BF3A5FB7}"/>
          </ac:picMkLst>
        </pc:picChg>
      </pc:sldChg>
      <pc:sldChg chg="delSp modSp add mod">
        <pc:chgData name="Ignacio" userId="9e01c5153f2ff2e3" providerId="LiveId" clId="{9F44C236-5BCA-4911-A00C-DE1C0ACCE788}" dt="2020-10-26T04:55:13.135" v="4333" actId="20577"/>
        <pc:sldMkLst>
          <pc:docMk/>
          <pc:sldMk cId="172988213" sldId="429"/>
        </pc:sldMkLst>
        <pc:spChg chg="mod">
          <ac:chgData name="Ignacio" userId="9e01c5153f2ff2e3" providerId="LiveId" clId="{9F44C236-5BCA-4911-A00C-DE1C0ACCE788}" dt="2020-10-26T04:52:03.294" v="4142" actId="20577"/>
          <ac:spMkLst>
            <pc:docMk/>
            <pc:sldMk cId="172988213" sldId="429"/>
            <ac:spMk id="2" creationId="{73D4C184-C71F-4477-9333-3469219156AA}"/>
          </ac:spMkLst>
        </pc:spChg>
        <pc:spChg chg="mod">
          <ac:chgData name="Ignacio" userId="9e01c5153f2ff2e3" providerId="LiveId" clId="{9F44C236-5BCA-4911-A00C-DE1C0ACCE788}" dt="2020-10-26T04:55:13.135" v="4333" actId="20577"/>
          <ac:spMkLst>
            <pc:docMk/>
            <pc:sldMk cId="172988213" sldId="429"/>
            <ac:spMk id="4" creationId="{2B96EB4A-26B2-4C51-AC7A-A79D1C97E362}"/>
          </ac:spMkLst>
        </pc:spChg>
        <pc:picChg chg="del">
          <ac:chgData name="Ignacio" userId="9e01c5153f2ff2e3" providerId="LiveId" clId="{9F44C236-5BCA-4911-A00C-DE1C0ACCE788}" dt="2020-10-26T04:55:03.180" v="4330" actId="478"/>
          <ac:picMkLst>
            <pc:docMk/>
            <pc:sldMk cId="172988213" sldId="429"/>
            <ac:picMk id="6" creationId="{584B6EDD-CD77-4206-B9CA-E52C61F57158}"/>
          </ac:picMkLst>
        </pc:picChg>
      </pc:sldChg>
      <pc:sldChg chg="add ord">
        <pc:chgData name="Ignacio" userId="9e01c5153f2ff2e3" providerId="LiveId" clId="{9F44C236-5BCA-4911-A00C-DE1C0ACCE788}" dt="2020-10-26T04:55:22.811" v="4336"/>
        <pc:sldMkLst>
          <pc:docMk/>
          <pc:sldMk cId="2471885865" sldId="430"/>
        </pc:sldMkLst>
      </pc:sldChg>
      <pc:sldChg chg="addSp modSp add mod">
        <pc:chgData name="Ignacio" userId="9e01c5153f2ff2e3" providerId="LiveId" clId="{9F44C236-5BCA-4911-A00C-DE1C0ACCE788}" dt="2020-10-26T04:56:01.237" v="4365" actId="1076"/>
        <pc:sldMkLst>
          <pc:docMk/>
          <pc:sldMk cId="299976380" sldId="431"/>
        </pc:sldMkLst>
        <pc:spChg chg="mod">
          <ac:chgData name="Ignacio" userId="9e01c5153f2ff2e3" providerId="LiveId" clId="{9F44C236-5BCA-4911-A00C-DE1C0ACCE788}" dt="2020-10-26T04:55:43.899" v="4358" actId="20577"/>
          <ac:spMkLst>
            <pc:docMk/>
            <pc:sldMk cId="299976380" sldId="431"/>
            <ac:spMk id="2" creationId="{73D4C184-C71F-4477-9333-3469219156AA}"/>
          </ac:spMkLst>
        </pc:spChg>
        <pc:spChg chg="mod">
          <ac:chgData name="Ignacio" userId="9e01c5153f2ff2e3" providerId="LiveId" clId="{9F44C236-5BCA-4911-A00C-DE1C0ACCE788}" dt="2020-10-26T04:55:46.496" v="4359" actId="20577"/>
          <ac:spMkLst>
            <pc:docMk/>
            <pc:sldMk cId="299976380" sldId="431"/>
            <ac:spMk id="4" creationId="{2B96EB4A-26B2-4C51-AC7A-A79D1C97E362}"/>
          </ac:spMkLst>
        </pc:spChg>
        <pc:picChg chg="add mod">
          <ac:chgData name="Ignacio" userId="9e01c5153f2ff2e3" providerId="LiveId" clId="{9F44C236-5BCA-4911-A00C-DE1C0ACCE788}" dt="2020-10-26T04:56:01.237" v="4365" actId="1076"/>
          <ac:picMkLst>
            <pc:docMk/>
            <pc:sldMk cId="299976380" sldId="431"/>
            <ac:picMk id="5" creationId="{B6A4C7DF-7949-42FF-892F-F0B5518FDD64}"/>
          </ac:picMkLst>
        </pc:picChg>
      </pc:sldChg>
    </pc:docChg>
  </pc:docChgLst>
  <pc:docChgLst>
    <pc:chgData name="Ignacio" userId="9e01c5153f2ff2e3" providerId="LiveId" clId="{2289C415-0260-4DF8-9F0E-FD605AA72F62}"/>
    <pc:docChg chg="undo custSel addSld delSld modSld sldOrd">
      <pc:chgData name="Ignacio" userId="9e01c5153f2ff2e3" providerId="LiveId" clId="{2289C415-0260-4DF8-9F0E-FD605AA72F62}" dt="2021-03-19T20:06:07.161" v="1197" actId="2696"/>
      <pc:docMkLst>
        <pc:docMk/>
      </pc:docMkLst>
      <pc:sldChg chg="delSp modSp mod">
        <pc:chgData name="Ignacio" userId="9e01c5153f2ff2e3" providerId="LiveId" clId="{2289C415-0260-4DF8-9F0E-FD605AA72F62}" dt="2021-03-19T19:56:25.595" v="454" actId="20577"/>
        <pc:sldMkLst>
          <pc:docMk/>
          <pc:sldMk cId="3910193911" sldId="256"/>
        </pc:sldMkLst>
        <pc:spChg chg="mod">
          <ac:chgData name="Ignacio" userId="9e01c5153f2ff2e3" providerId="LiveId" clId="{2289C415-0260-4DF8-9F0E-FD605AA72F62}" dt="2021-03-19T19:56:25.595" v="454" actId="20577"/>
          <ac:spMkLst>
            <pc:docMk/>
            <pc:sldMk cId="3910193911" sldId="256"/>
            <ac:spMk id="2" creationId="{614548CB-7EC9-4124-803E-314027C8B9EB}"/>
          </ac:spMkLst>
        </pc:spChg>
        <pc:picChg chg="del mod">
          <ac:chgData name="Ignacio" userId="9e01c5153f2ff2e3" providerId="LiveId" clId="{2289C415-0260-4DF8-9F0E-FD605AA72F62}" dt="2021-03-19T19:52:29.306" v="1" actId="478"/>
          <ac:picMkLst>
            <pc:docMk/>
            <pc:sldMk cId="3910193911" sldId="256"/>
            <ac:picMk id="4" creationId="{BDFE7F5D-02EA-42AF-965A-B011D0D0F2A0}"/>
          </ac:picMkLst>
        </pc:picChg>
      </pc:sldChg>
      <pc:sldChg chg="del">
        <pc:chgData name="Ignacio" userId="9e01c5153f2ff2e3" providerId="LiveId" clId="{2289C415-0260-4DF8-9F0E-FD605AA72F62}" dt="2021-03-19T20:06:07.161" v="1197" actId="2696"/>
        <pc:sldMkLst>
          <pc:docMk/>
          <pc:sldMk cId="3347278097" sldId="418"/>
        </pc:sldMkLst>
      </pc:sldChg>
      <pc:sldChg chg="del">
        <pc:chgData name="Ignacio" userId="9e01c5153f2ff2e3" providerId="LiveId" clId="{2289C415-0260-4DF8-9F0E-FD605AA72F62}" dt="2021-03-19T20:06:07.161" v="1197" actId="2696"/>
        <pc:sldMkLst>
          <pc:docMk/>
          <pc:sldMk cId="3142934968" sldId="419"/>
        </pc:sldMkLst>
      </pc:sldChg>
      <pc:sldChg chg="modSp mod">
        <pc:chgData name="Ignacio" userId="9e01c5153f2ff2e3" providerId="LiveId" clId="{2289C415-0260-4DF8-9F0E-FD605AA72F62}" dt="2021-03-19T20:05:29.384" v="1194" actId="20577"/>
        <pc:sldMkLst>
          <pc:docMk/>
          <pc:sldMk cId="3527307591" sldId="421"/>
        </pc:sldMkLst>
        <pc:spChg chg="mod">
          <ac:chgData name="Ignacio" userId="9e01c5153f2ff2e3" providerId="LiveId" clId="{2289C415-0260-4DF8-9F0E-FD605AA72F62}" dt="2021-03-19T20:05:29.384" v="1194" actId="20577"/>
          <ac:spMkLst>
            <pc:docMk/>
            <pc:sldMk cId="3527307591" sldId="421"/>
            <ac:spMk id="4" creationId="{2B96EB4A-26B2-4C51-AC7A-A79D1C97E362}"/>
          </ac:spMkLst>
        </pc:spChg>
      </pc:sldChg>
      <pc:sldChg chg="del">
        <pc:chgData name="Ignacio" userId="9e01c5153f2ff2e3" providerId="LiveId" clId="{2289C415-0260-4DF8-9F0E-FD605AA72F62}" dt="2021-03-19T20:06:07.161" v="1197" actId="2696"/>
        <pc:sldMkLst>
          <pc:docMk/>
          <pc:sldMk cId="1419546395" sldId="422"/>
        </pc:sldMkLst>
      </pc:sldChg>
      <pc:sldChg chg="del">
        <pc:chgData name="Ignacio" userId="9e01c5153f2ff2e3" providerId="LiveId" clId="{2289C415-0260-4DF8-9F0E-FD605AA72F62}" dt="2021-03-19T20:06:07.161" v="1197" actId="2696"/>
        <pc:sldMkLst>
          <pc:docMk/>
          <pc:sldMk cId="3069965559" sldId="423"/>
        </pc:sldMkLst>
      </pc:sldChg>
      <pc:sldChg chg="del">
        <pc:chgData name="Ignacio" userId="9e01c5153f2ff2e3" providerId="LiveId" clId="{2289C415-0260-4DF8-9F0E-FD605AA72F62}" dt="2021-03-19T20:06:07.161" v="1197" actId="2696"/>
        <pc:sldMkLst>
          <pc:docMk/>
          <pc:sldMk cId="2358607610" sldId="427"/>
        </pc:sldMkLst>
      </pc:sldChg>
      <pc:sldChg chg="del">
        <pc:chgData name="Ignacio" userId="9e01c5153f2ff2e3" providerId="LiveId" clId="{2289C415-0260-4DF8-9F0E-FD605AA72F62}" dt="2021-03-19T20:06:07.161" v="1197" actId="2696"/>
        <pc:sldMkLst>
          <pc:docMk/>
          <pc:sldMk cId="1345228675" sldId="428"/>
        </pc:sldMkLst>
      </pc:sldChg>
      <pc:sldChg chg="del">
        <pc:chgData name="Ignacio" userId="9e01c5153f2ff2e3" providerId="LiveId" clId="{2289C415-0260-4DF8-9F0E-FD605AA72F62}" dt="2021-03-19T20:06:07.161" v="1197" actId="2696"/>
        <pc:sldMkLst>
          <pc:docMk/>
          <pc:sldMk cId="2471885865" sldId="430"/>
        </pc:sldMkLst>
      </pc:sldChg>
      <pc:sldChg chg="del">
        <pc:chgData name="Ignacio" userId="9e01c5153f2ff2e3" providerId="LiveId" clId="{2289C415-0260-4DF8-9F0E-FD605AA72F62}" dt="2021-03-19T20:06:07.161" v="1197" actId="2696"/>
        <pc:sldMkLst>
          <pc:docMk/>
          <pc:sldMk cId="3452454813" sldId="431"/>
        </pc:sldMkLst>
      </pc:sldChg>
      <pc:sldChg chg="del">
        <pc:chgData name="Ignacio" userId="9e01c5153f2ff2e3" providerId="LiveId" clId="{2289C415-0260-4DF8-9F0E-FD605AA72F62}" dt="2021-03-19T20:06:07.161" v="1197" actId="2696"/>
        <pc:sldMkLst>
          <pc:docMk/>
          <pc:sldMk cId="1128721099" sldId="432"/>
        </pc:sldMkLst>
      </pc:sldChg>
      <pc:sldChg chg="del">
        <pc:chgData name="Ignacio" userId="9e01c5153f2ff2e3" providerId="LiveId" clId="{2289C415-0260-4DF8-9F0E-FD605AA72F62}" dt="2021-03-19T20:06:07.161" v="1197" actId="2696"/>
        <pc:sldMkLst>
          <pc:docMk/>
          <pc:sldMk cId="2655762581" sldId="433"/>
        </pc:sldMkLst>
      </pc:sldChg>
      <pc:sldChg chg="del">
        <pc:chgData name="Ignacio" userId="9e01c5153f2ff2e3" providerId="LiveId" clId="{2289C415-0260-4DF8-9F0E-FD605AA72F62}" dt="2021-03-19T20:06:07.161" v="1197" actId="2696"/>
        <pc:sldMkLst>
          <pc:docMk/>
          <pc:sldMk cId="899635049" sldId="435"/>
        </pc:sldMkLst>
      </pc:sldChg>
      <pc:sldChg chg="del">
        <pc:chgData name="Ignacio" userId="9e01c5153f2ff2e3" providerId="LiveId" clId="{2289C415-0260-4DF8-9F0E-FD605AA72F62}" dt="2021-03-19T20:06:07.161" v="1197" actId="2696"/>
        <pc:sldMkLst>
          <pc:docMk/>
          <pc:sldMk cId="2750109993" sldId="436"/>
        </pc:sldMkLst>
      </pc:sldChg>
      <pc:sldChg chg="modSp add mod">
        <pc:chgData name="Ignacio" userId="9e01c5153f2ff2e3" providerId="LiveId" clId="{2289C415-0260-4DF8-9F0E-FD605AA72F62}" dt="2021-03-19T20:05:18.368" v="1192" actId="113"/>
        <pc:sldMkLst>
          <pc:docMk/>
          <pc:sldMk cId="554428663" sldId="437"/>
        </pc:sldMkLst>
        <pc:spChg chg="mod">
          <ac:chgData name="Ignacio" userId="9e01c5153f2ff2e3" providerId="LiveId" clId="{2289C415-0260-4DF8-9F0E-FD605AA72F62}" dt="2021-03-19T20:05:18.368" v="1192" actId="113"/>
          <ac:spMkLst>
            <pc:docMk/>
            <pc:sldMk cId="554428663" sldId="437"/>
            <ac:spMk id="4" creationId="{2B96EB4A-26B2-4C51-AC7A-A79D1C97E362}"/>
          </ac:spMkLst>
        </pc:spChg>
      </pc:sldChg>
      <pc:sldChg chg="add del ord">
        <pc:chgData name="Ignacio" userId="9e01c5153f2ff2e3" providerId="LiveId" clId="{2289C415-0260-4DF8-9F0E-FD605AA72F62}" dt="2021-03-19T20:06:07.161" v="1197" actId="2696"/>
        <pc:sldMkLst>
          <pc:docMk/>
          <pc:sldMk cId="1862168094" sldId="438"/>
        </pc:sldMkLst>
      </pc:sldChg>
      <pc:sldChg chg="add del">
        <pc:chgData name="Ignacio" userId="9e01c5153f2ff2e3" providerId="LiveId" clId="{2289C415-0260-4DF8-9F0E-FD605AA72F62}" dt="2021-03-19T20:06:07.161" v="1197" actId="2696"/>
        <pc:sldMkLst>
          <pc:docMk/>
          <pc:sldMk cId="3780762758" sldId="439"/>
        </pc:sldMkLst>
      </pc:sldChg>
      <pc:sldChg chg="modSp add mod">
        <pc:chgData name="Ignacio" userId="9e01c5153f2ff2e3" providerId="LiveId" clId="{2289C415-0260-4DF8-9F0E-FD605AA72F62}" dt="2021-03-19T20:05:36.290" v="1195" actId="20577"/>
        <pc:sldMkLst>
          <pc:docMk/>
          <pc:sldMk cId="3463785774" sldId="440"/>
        </pc:sldMkLst>
        <pc:spChg chg="mod">
          <ac:chgData name="Ignacio" userId="9e01c5153f2ff2e3" providerId="LiveId" clId="{2289C415-0260-4DF8-9F0E-FD605AA72F62}" dt="2021-03-19T20:05:36.290" v="1195" actId="20577"/>
          <ac:spMkLst>
            <pc:docMk/>
            <pc:sldMk cId="3463785774" sldId="440"/>
            <ac:spMk id="4" creationId="{2B96EB4A-26B2-4C51-AC7A-A79D1C97E362}"/>
          </ac:spMkLst>
        </pc:spChg>
      </pc:sldChg>
      <pc:sldChg chg="modSp add mod">
        <pc:chgData name="Ignacio" userId="9e01c5153f2ff2e3" providerId="LiveId" clId="{2289C415-0260-4DF8-9F0E-FD605AA72F62}" dt="2021-03-19T20:05:04.965" v="1191" actId="20577"/>
        <pc:sldMkLst>
          <pc:docMk/>
          <pc:sldMk cId="615827056" sldId="441"/>
        </pc:sldMkLst>
        <pc:spChg chg="mod">
          <ac:chgData name="Ignacio" userId="9e01c5153f2ff2e3" providerId="LiveId" clId="{2289C415-0260-4DF8-9F0E-FD605AA72F62}" dt="2021-03-19T20:05:04.965" v="1191" actId="20577"/>
          <ac:spMkLst>
            <pc:docMk/>
            <pc:sldMk cId="615827056" sldId="441"/>
            <ac:spMk id="4" creationId="{2B96EB4A-26B2-4C51-AC7A-A79D1C97E362}"/>
          </ac:spMkLst>
        </pc:spChg>
      </pc:sldChg>
    </pc:docChg>
  </pc:docChgLst>
  <pc:docChgLst>
    <pc:chgData name="Ignacio" userId="9e01c5153f2ff2e3" providerId="LiveId" clId="{3A6068D1-426B-4F76-8C8E-79972FB6C296}"/>
    <pc:docChg chg="undo redo custSel addSld delSld modSld sldOrd">
      <pc:chgData name="Ignacio" userId="9e01c5153f2ff2e3" providerId="LiveId" clId="{3A6068D1-426B-4F76-8C8E-79972FB6C296}" dt="2021-04-01T01:33:03.332" v="755" actId="20577"/>
      <pc:docMkLst>
        <pc:docMk/>
      </pc:docMkLst>
      <pc:sldChg chg="modSp mod">
        <pc:chgData name="Ignacio" userId="9e01c5153f2ff2e3" providerId="LiveId" clId="{3A6068D1-426B-4F76-8C8E-79972FB6C296}" dt="2021-04-01T01:13:19.724" v="38" actId="20577"/>
        <pc:sldMkLst>
          <pc:docMk/>
          <pc:sldMk cId="3910193911" sldId="256"/>
        </pc:sldMkLst>
        <pc:spChg chg="mod">
          <ac:chgData name="Ignacio" userId="9e01c5153f2ff2e3" providerId="LiveId" clId="{3A6068D1-426B-4F76-8C8E-79972FB6C296}" dt="2021-04-01T01:13:19.724" v="38" actId="20577"/>
          <ac:spMkLst>
            <pc:docMk/>
            <pc:sldMk cId="3910193911" sldId="256"/>
            <ac:spMk id="2" creationId="{614548CB-7EC9-4124-803E-314027C8B9EB}"/>
          </ac:spMkLst>
        </pc:spChg>
      </pc:sldChg>
      <pc:sldChg chg="modSp del mod">
        <pc:chgData name="Ignacio" userId="9e01c5153f2ff2e3" providerId="LiveId" clId="{3A6068D1-426B-4F76-8C8E-79972FB6C296}" dt="2021-04-01T01:27:56.834" v="478" actId="2696"/>
        <pc:sldMkLst>
          <pc:docMk/>
          <pc:sldMk cId="3527307591" sldId="421"/>
        </pc:sldMkLst>
        <pc:spChg chg="mod">
          <ac:chgData name="Ignacio" userId="9e01c5153f2ff2e3" providerId="LiveId" clId="{3A6068D1-426B-4F76-8C8E-79972FB6C296}" dt="2021-04-01T01:26:37.759" v="439" actId="790"/>
          <ac:spMkLst>
            <pc:docMk/>
            <pc:sldMk cId="3527307591" sldId="421"/>
            <ac:spMk id="4" creationId="{2B96EB4A-26B2-4C51-AC7A-A79D1C97E362}"/>
          </ac:spMkLst>
        </pc:spChg>
      </pc:sldChg>
      <pc:sldChg chg="del ord">
        <pc:chgData name="Ignacio" userId="9e01c5153f2ff2e3" providerId="LiveId" clId="{3A6068D1-426B-4F76-8C8E-79972FB6C296}" dt="2021-04-01T01:19:56.406" v="346" actId="2696"/>
        <pc:sldMkLst>
          <pc:docMk/>
          <pc:sldMk cId="554428663" sldId="437"/>
        </pc:sldMkLst>
      </pc:sldChg>
      <pc:sldChg chg="modSp mod">
        <pc:chgData name="Ignacio" userId="9e01c5153f2ff2e3" providerId="LiveId" clId="{3A6068D1-426B-4F76-8C8E-79972FB6C296}" dt="2021-04-01T01:16:28.796" v="122" actId="20577"/>
        <pc:sldMkLst>
          <pc:docMk/>
          <pc:sldMk cId="3463785774" sldId="440"/>
        </pc:sldMkLst>
        <pc:spChg chg="mod">
          <ac:chgData name="Ignacio" userId="9e01c5153f2ff2e3" providerId="LiveId" clId="{3A6068D1-426B-4F76-8C8E-79972FB6C296}" dt="2021-04-01T01:16:28.796" v="122" actId="20577"/>
          <ac:spMkLst>
            <pc:docMk/>
            <pc:sldMk cId="3463785774" sldId="440"/>
            <ac:spMk id="2" creationId="{73D4C184-C71F-4477-9333-3469219156AA}"/>
          </ac:spMkLst>
        </pc:spChg>
        <pc:spChg chg="mod">
          <ac:chgData name="Ignacio" userId="9e01c5153f2ff2e3" providerId="LiveId" clId="{3A6068D1-426B-4F76-8C8E-79972FB6C296}" dt="2021-04-01T01:16:16.977" v="96" actId="20577"/>
          <ac:spMkLst>
            <pc:docMk/>
            <pc:sldMk cId="3463785774" sldId="440"/>
            <ac:spMk id="4" creationId="{2B96EB4A-26B2-4C51-AC7A-A79D1C97E362}"/>
          </ac:spMkLst>
        </pc:spChg>
      </pc:sldChg>
      <pc:sldChg chg="del">
        <pc:chgData name="Ignacio" userId="9e01c5153f2ff2e3" providerId="LiveId" clId="{3A6068D1-426B-4F76-8C8E-79972FB6C296}" dt="2021-04-01T01:19:59.193" v="347" actId="2696"/>
        <pc:sldMkLst>
          <pc:docMk/>
          <pc:sldMk cId="615827056" sldId="441"/>
        </pc:sldMkLst>
      </pc:sldChg>
      <pc:sldChg chg="modSp add mod">
        <pc:chgData name="Ignacio" userId="9e01c5153f2ff2e3" providerId="LiveId" clId="{3A6068D1-426B-4F76-8C8E-79972FB6C296}" dt="2021-04-01T01:18:35.538" v="265" actId="20577"/>
        <pc:sldMkLst>
          <pc:docMk/>
          <pc:sldMk cId="413879241" sldId="442"/>
        </pc:sldMkLst>
        <pc:spChg chg="mod">
          <ac:chgData name="Ignacio" userId="9e01c5153f2ff2e3" providerId="LiveId" clId="{3A6068D1-426B-4F76-8C8E-79972FB6C296}" dt="2021-04-01T01:17:01.360" v="141" actId="20577"/>
          <ac:spMkLst>
            <pc:docMk/>
            <pc:sldMk cId="413879241" sldId="442"/>
            <ac:spMk id="2" creationId="{73D4C184-C71F-4477-9333-3469219156AA}"/>
          </ac:spMkLst>
        </pc:spChg>
        <pc:spChg chg="mod">
          <ac:chgData name="Ignacio" userId="9e01c5153f2ff2e3" providerId="LiveId" clId="{3A6068D1-426B-4F76-8C8E-79972FB6C296}" dt="2021-04-01T01:18:35.538" v="265" actId="20577"/>
          <ac:spMkLst>
            <pc:docMk/>
            <pc:sldMk cId="413879241" sldId="442"/>
            <ac:spMk id="4" creationId="{2B96EB4A-26B2-4C51-AC7A-A79D1C97E362}"/>
          </ac:spMkLst>
        </pc:spChg>
      </pc:sldChg>
      <pc:sldChg chg="addSp modSp add mod">
        <pc:chgData name="Ignacio" userId="9e01c5153f2ff2e3" providerId="LiveId" clId="{3A6068D1-426B-4F76-8C8E-79972FB6C296}" dt="2021-04-01T01:24:48.830" v="378" actId="14100"/>
        <pc:sldMkLst>
          <pc:docMk/>
          <pc:sldMk cId="2662999700" sldId="443"/>
        </pc:sldMkLst>
        <pc:spChg chg="mod">
          <ac:chgData name="Ignacio" userId="9e01c5153f2ff2e3" providerId="LiveId" clId="{3A6068D1-426B-4F76-8C8E-79972FB6C296}" dt="2021-04-01T01:19:02.411" v="281" actId="20577"/>
          <ac:spMkLst>
            <pc:docMk/>
            <pc:sldMk cId="2662999700" sldId="443"/>
            <ac:spMk id="2" creationId="{73D4C184-C71F-4477-9333-3469219156AA}"/>
          </ac:spMkLst>
        </pc:spChg>
        <pc:spChg chg="mod">
          <ac:chgData name="Ignacio" userId="9e01c5153f2ff2e3" providerId="LiveId" clId="{3A6068D1-426B-4F76-8C8E-79972FB6C296}" dt="2021-04-01T01:19:08.138" v="282" actId="20577"/>
          <ac:spMkLst>
            <pc:docMk/>
            <pc:sldMk cId="2662999700" sldId="443"/>
            <ac:spMk id="4" creationId="{2B96EB4A-26B2-4C51-AC7A-A79D1C97E362}"/>
          </ac:spMkLst>
        </pc:spChg>
        <pc:picChg chg="add mod">
          <ac:chgData name="Ignacio" userId="9e01c5153f2ff2e3" providerId="LiveId" clId="{3A6068D1-426B-4F76-8C8E-79972FB6C296}" dt="2021-04-01T01:24:48.830" v="378" actId="14100"/>
          <ac:picMkLst>
            <pc:docMk/>
            <pc:sldMk cId="2662999700" sldId="443"/>
            <ac:picMk id="5" creationId="{70967389-42A6-4075-A677-79D47E28FB5F}"/>
          </ac:picMkLst>
        </pc:picChg>
      </pc:sldChg>
      <pc:sldChg chg="addSp modSp add mod">
        <pc:chgData name="Ignacio" userId="9e01c5153f2ff2e3" providerId="LiveId" clId="{3A6068D1-426B-4F76-8C8E-79972FB6C296}" dt="2021-04-01T01:24:42.151" v="376" actId="14100"/>
        <pc:sldMkLst>
          <pc:docMk/>
          <pc:sldMk cId="1186166929" sldId="444"/>
        </pc:sldMkLst>
        <pc:spChg chg="mod">
          <ac:chgData name="Ignacio" userId="9e01c5153f2ff2e3" providerId="LiveId" clId="{3A6068D1-426B-4F76-8C8E-79972FB6C296}" dt="2021-04-01T01:19:26.724" v="313" actId="20577"/>
          <ac:spMkLst>
            <pc:docMk/>
            <pc:sldMk cId="1186166929" sldId="444"/>
            <ac:spMk id="2" creationId="{73D4C184-C71F-4477-9333-3469219156AA}"/>
          </ac:spMkLst>
        </pc:spChg>
        <pc:spChg chg="mod">
          <ac:chgData name="Ignacio" userId="9e01c5153f2ff2e3" providerId="LiveId" clId="{3A6068D1-426B-4F76-8C8E-79972FB6C296}" dt="2021-04-01T01:19:17.676" v="285" actId="20577"/>
          <ac:spMkLst>
            <pc:docMk/>
            <pc:sldMk cId="1186166929" sldId="444"/>
            <ac:spMk id="4" creationId="{2B96EB4A-26B2-4C51-AC7A-A79D1C97E362}"/>
          </ac:spMkLst>
        </pc:spChg>
        <pc:picChg chg="add mod">
          <ac:chgData name="Ignacio" userId="9e01c5153f2ff2e3" providerId="LiveId" clId="{3A6068D1-426B-4F76-8C8E-79972FB6C296}" dt="2021-04-01T01:24:42.151" v="376" actId="14100"/>
          <ac:picMkLst>
            <pc:docMk/>
            <pc:sldMk cId="1186166929" sldId="444"/>
            <ac:picMk id="5" creationId="{E234D072-32E1-4949-ACCF-69C308ECADA6}"/>
          </ac:picMkLst>
        </pc:picChg>
      </pc:sldChg>
      <pc:sldChg chg="addSp modSp add mod ord">
        <pc:chgData name="Ignacio" userId="9e01c5153f2ff2e3" providerId="LiveId" clId="{3A6068D1-426B-4F76-8C8E-79972FB6C296}" dt="2021-04-01T01:24:35.530" v="374" actId="14100"/>
        <pc:sldMkLst>
          <pc:docMk/>
          <pc:sldMk cId="189929349" sldId="445"/>
        </pc:sldMkLst>
        <pc:spChg chg="mod">
          <ac:chgData name="Ignacio" userId="9e01c5153f2ff2e3" providerId="LiveId" clId="{3A6068D1-426B-4F76-8C8E-79972FB6C296}" dt="2021-04-01T01:19:36.325" v="326" actId="20577"/>
          <ac:spMkLst>
            <pc:docMk/>
            <pc:sldMk cId="189929349" sldId="445"/>
            <ac:spMk id="2" creationId="{73D4C184-C71F-4477-9333-3469219156AA}"/>
          </ac:spMkLst>
        </pc:spChg>
        <pc:spChg chg="mod">
          <ac:chgData name="Ignacio" userId="9e01c5153f2ff2e3" providerId="LiveId" clId="{3A6068D1-426B-4F76-8C8E-79972FB6C296}" dt="2021-04-01T01:19:32.066" v="314" actId="20577"/>
          <ac:spMkLst>
            <pc:docMk/>
            <pc:sldMk cId="189929349" sldId="445"/>
            <ac:spMk id="4" creationId="{2B96EB4A-26B2-4C51-AC7A-A79D1C97E362}"/>
          </ac:spMkLst>
        </pc:spChg>
        <pc:picChg chg="add mod">
          <ac:chgData name="Ignacio" userId="9e01c5153f2ff2e3" providerId="LiveId" clId="{3A6068D1-426B-4F76-8C8E-79972FB6C296}" dt="2021-04-01T01:24:35.530" v="374" actId="14100"/>
          <ac:picMkLst>
            <pc:docMk/>
            <pc:sldMk cId="189929349" sldId="445"/>
            <ac:picMk id="5" creationId="{AAEFE189-E9A3-4CFD-AAE9-3951BEC1C56B}"/>
          </ac:picMkLst>
        </pc:picChg>
      </pc:sldChg>
      <pc:sldChg chg="addSp modSp add mod">
        <pc:chgData name="Ignacio" userId="9e01c5153f2ff2e3" providerId="LiveId" clId="{3A6068D1-426B-4F76-8C8E-79972FB6C296}" dt="2021-04-01T01:25:10.674" v="383" actId="1076"/>
        <pc:sldMkLst>
          <pc:docMk/>
          <pc:sldMk cId="1753790843" sldId="446"/>
        </pc:sldMkLst>
        <pc:spChg chg="mod">
          <ac:chgData name="Ignacio" userId="9e01c5153f2ff2e3" providerId="LiveId" clId="{3A6068D1-426B-4F76-8C8E-79972FB6C296}" dt="2021-04-01T01:19:48.546" v="344" actId="20577"/>
          <ac:spMkLst>
            <pc:docMk/>
            <pc:sldMk cId="1753790843" sldId="446"/>
            <ac:spMk id="2" creationId="{73D4C184-C71F-4477-9333-3469219156AA}"/>
          </ac:spMkLst>
        </pc:spChg>
        <pc:spChg chg="mod">
          <ac:chgData name="Ignacio" userId="9e01c5153f2ff2e3" providerId="LiveId" clId="{3A6068D1-426B-4F76-8C8E-79972FB6C296}" dt="2021-04-01T01:19:52.335" v="345" actId="20577"/>
          <ac:spMkLst>
            <pc:docMk/>
            <pc:sldMk cId="1753790843" sldId="446"/>
            <ac:spMk id="4" creationId="{2B96EB4A-26B2-4C51-AC7A-A79D1C97E362}"/>
          </ac:spMkLst>
        </pc:spChg>
        <pc:picChg chg="add mod">
          <ac:chgData name="Ignacio" userId="9e01c5153f2ff2e3" providerId="LiveId" clId="{3A6068D1-426B-4F76-8C8E-79972FB6C296}" dt="2021-04-01T01:25:10.674" v="383" actId="1076"/>
          <ac:picMkLst>
            <pc:docMk/>
            <pc:sldMk cId="1753790843" sldId="446"/>
            <ac:picMk id="5" creationId="{4E3B50B9-51F1-46EB-AD16-71772466DCFD}"/>
          </ac:picMkLst>
        </pc:picChg>
      </pc:sldChg>
      <pc:sldChg chg="addSp delSp modSp add mod">
        <pc:chgData name="Ignacio" userId="9e01c5153f2ff2e3" providerId="LiveId" clId="{3A6068D1-426B-4F76-8C8E-79972FB6C296}" dt="2021-04-01T01:33:03.332" v="755" actId="20577"/>
        <pc:sldMkLst>
          <pc:docMk/>
          <pc:sldMk cId="907011396" sldId="447"/>
        </pc:sldMkLst>
        <pc:spChg chg="mod">
          <ac:chgData name="Ignacio" userId="9e01c5153f2ff2e3" providerId="LiveId" clId="{3A6068D1-426B-4F76-8C8E-79972FB6C296}" dt="2021-04-01T01:33:03.332" v="755" actId="20577"/>
          <ac:spMkLst>
            <pc:docMk/>
            <pc:sldMk cId="907011396" sldId="447"/>
            <ac:spMk id="2" creationId="{73D4C184-C71F-4477-9333-3469219156AA}"/>
          </ac:spMkLst>
        </pc:spChg>
        <pc:picChg chg="del">
          <ac:chgData name="Ignacio" userId="9e01c5153f2ff2e3" providerId="LiveId" clId="{3A6068D1-426B-4F76-8C8E-79972FB6C296}" dt="2021-04-01T01:23:38.854" v="358" actId="478"/>
          <ac:picMkLst>
            <pc:docMk/>
            <pc:sldMk cId="907011396" sldId="447"/>
            <ac:picMk id="5" creationId="{4E3B50B9-51F1-46EB-AD16-71772466DCFD}"/>
          </ac:picMkLst>
        </pc:picChg>
        <pc:picChg chg="add mod">
          <ac:chgData name="Ignacio" userId="9e01c5153f2ff2e3" providerId="LiveId" clId="{3A6068D1-426B-4F76-8C8E-79972FB6C296}" dt="2021-04-01T01:25:27.352" v="387" actId="1076"/>
          <ac:picMkLst>
            <pc:docMk/>
            <pc:sldMk cId="907011396" sldId="447"/>
            <ac:picMk id="6" creationId="{26A19BA0-6C63-4D82-8ED4-183FB7B01C45}"/>
          </ac:picMkLst>
        </pc:picChg>
        <pc:picChg chg="add mod">
          <ac:chgData name="Ignacio" userId="9e01c5153f2ff2e3" providerId="LiveId" clId="{3A6068D1-426B-4F76-8C8E-79972FB6C296}" dt="2021-04-01T01:25:38.575" v="393" actId="14100"/>
          <ac:picMkLst>
            <pc:docMk/>
            <pc:sldMk cId="907011396" sldId="447"/>
            <ac:picMk id="8" creationId="{0509D00B-60D2-4C80-88A9-7A1234A4164A}"/>
          </ac:picMkLst>
        </pc:picChg>
      </pc:sldChg>
      <pc:sldChg chg="modSp add mod ord">
        <pc:chgData name="Ignacio" userId="9e01c5153f2ff2e3" providerId="LiveId" clId="{3A6068D1-426B-4F76-8C8E-79972FB6C296}" dt="2021-04-01T01:27:54.857" v="477"/>
        <pc:sldMkLst>
          <pc:docMk/>
          <pc:sldMk cId="395874252" sldId="448"/>
        </pc:sldMkLst>
        <pc:spChg chg="mod">
          <ac:chgData name="Ignacio" userId="9e01c5153f2ff2e3" providerId="LiveId" clId="{3A6068D1-426B-4F76-8C8E-79972FB6C296}" dt="2021-04-01T01:27:06.123" v="463" actId="20577"/>
          <ac:spMkLst>
            <pc:docMk/>
            <pc:sldMk cId="395874252" sldId="448"/>
            <ac:spMk id="2" creationId="{73D4C184-C71F-4477-9333-3469219156AA}"/>
          </ac:spMkLst>
        </pc:spChg>
        <pc:spChg chg="mod">
          <ac:chgData name="Ignacio" userId="9e01c5153f2ff2e3" providerId="LiveId" clId="{3A6068D1-426B-4F76-8C8E-79972FB6C296}" dt="2021-04-01T01:27:42.778" v="475" actId="113"/>
          <ac:spMkLst>
            <pc:docMk/>
            <pc:sldMk cId="395874252" sldId="448"/>
            <ac:spMk id="4" creationId="{2B96EB4A-26B2-4C51-AC7A-A79D1C97E362}"/>
          </ac:spMkLst>
        </pc:spChg>
      </pc:sldChg>
      <pc:sldChg chg="modSp add mod">
        <pc:chgData name="Ignacio" userId="9e01c5153f2ff2e3" providerId="LiveId" clId="{3A6068D1-426B-4F76-8C8E-79972FB6C296}" dt="2021-04-01T01:32:17.227" v="735" actId="20577"/>
        <pc:sldMkLst>
          <pc:docMk/>
          <pc:sldMk cId="2176134453" sldId="449"/>
        </pc:sldMkLst>
        <pc:spChg chg="mod">
          <ac:chgData name="Ignacio" userId="9e01c5153f2ff2e3" providerId="LiveId" clId="{3A6068D1-426B-4F76-8C8E-79972FB6C296}" dt="2021-04-01T01:28:17.657" v="508" actId="20577"/>
          <ac:spMkLst>
            <pc:docMk/>
            <pc:sldMk cId="2176134453" sldId="449"/>
            <ac:spMk id="2" creationId="{73D4C184-C71F-4477-9333-3469219156AA}"/>
          </ac:spMkLst>
        </pc:spChg>
        <pc:spChg chg="mod">
          <ac:chgData name="Ignacio" userId="9e01c5153f2ff2e3" providerId="LiveId" clId="{3A6068D1-426B-4F76-8C8E-79972FB6C296}" dt="2021-04-01T01:32:17.227" v="735" actId="20577"/>
          <ac:spMkLst>
            <pc:docMk/>
            <pc:sldMk cId="2176134453" sldId="449"/>
            <ac:spMk id="4" creationId="{2B96EB4A-26B2-4C51-AC7A-A79D1C97E362}"/>
          </ac:spMkLst>
        </pc:spChg>
      </pc:sldChg>
      <pc:sldChg chg="add del setBg">
        <pc:chgData name="Ignacio" userId="9e01c5153f2ff2e3" providerId="LiveId" clId="{3A6068D1-426B-4F76-8C8E-79972FB6C296}" dt="2021-04-01T01:32:50.253" v="739" actId="2696"/>
        <pc:sldMkLst>
          <pc:docMk/>
          <pc:sldMk cId="255994305" sldId="450"/>
        </pc:sldMkLst>
      </pc:sldChg>
      <pc:sldChg chg="add del setBg">
        <pc:chgData name="Ignacio" userId="9e01c5153f2ff2e3" providerId="LiveId" clId="{3A6068D1-426B-4F76-8C8E-79972FB6C296}" dt="2021-04-01T01:32:47.455" v="737"/>
        <pc:sldMkLst>
          <pc:docMk/>
          <pc:sldMk cId="269508467" sldId="450"/>
        </pc:sldMkLst>
      </pc:sldChg>
      <pc:sldChg chg="add ord">
        <pc:chgData name="Ignacio" userId="9e01c5153f2ff2e3" providerId="LiveId" clId="{3A6068D1-426B-4F76-8C8E-79972FB6C296}" dt="2021-04-01T01:32:55.077" v="742"/>
        <pc:sldMkLst>
          <pc:docMk/>
          <pc:sldMk cId="1722114510" sldId="450"/>
        </pc:sldMkLst>
      </pc:sldChg>
    </pc:docChg>
  </pc:docChgLst>
  <pc:docChgLst>
    <pc:chgData name="Ignacio" userId="9e01c5153f2ff2e3" providerId="LiveId" clId="{F4786866-8B9A-48C3-92CC-DAC13948573B}"/>
    <pc:docChg chg="undo custSel addSld delSld modSld">
      <pc:chgData name="Ignacio" userId="9e01c5153f2ff2e3" providerId="LiveId" clId="{F4786866-8B9A-48C3-92CC-DAC13948573B}" dt="2020-11-02T17:52:49.648" v="793"/>
      <pc:docMkLst>
        <pc:docMk/>
      </pc:docMkLst>
      <pc:sldChg chg="modSp mod">
        <pc:chgData name="Ignacio" userId="9e01c5153f2ff2e3" providerId="LiveId" clId="{F4786866-8B9A-48C3-92CC-DAC13948573B}" dt="2020-11-02T13:42:19.304" v="14" actId="20577"/>
        <pc:sldMkLst>
          <pc:docMk/>
          <pc:sldMk cId="3910193911" sldId="256"/>
        </pc:sldMkLst>
        <pc:spChg chg="mod">
          <ac:chgData name="Ignacio" userId="9e01c5153f2ff2e3" providerId="LiveId" clId="{F4786866-8B9A-48C3-92CC-DAC13948573B}" dt="2020-11-02T13:42:19.304" v="14" actId="20577"/>
          <ac:spMkLst>
            <pc:docMk/>
            <pc:sldMk cId="3910193911" sldId="256"/>
            <ac:spMk id="2" creationId="{614548CB-7EC9-4124-803E-314027C8B9EB}"/>
          </ac:spMkLst>
        </pc:spChg>
      </pc:sldChg>
      <pc:sldChg chg="del">
        <pc:chgData name="Ignacio" userId="9e01c5153f2ff2e3" providerId="LiveId" clId="{F4786866-8B9A-48C3-92CC-DAC13948573B}" dt="2020-11-02T13:43:17.762" v="115" actId="2696"/>
        <pc:sldMkLst>
          <pc:docMk/>
          <pc:sldMk cId="1679941547" sldId="412"/>
        </pc:sldMkLst>
      </pc:sldChg>
      <pc:sldChg chg="addSp modSp mod">
        <pc:chgData name="Ignacio" userId="9e01c5153f2ff2e3" providerId="LiveId" clId="{F4786866-8B9A-48C3-92CC-DAC13948573B}" dt="2020-11-02T17:14:47.656" v="792"/>
        <pc:sldMkLst>
          <pc:docMk/>
          <pc:sldMk cId="3347278097" sldId="418"/>
        </pc:sldMkLst>
        <pc:spChg chg="mod">
          <ac:chgData name="Ignacio" userId="9e01c5153f2ff2e3" providerId="LiveId" clId="{F4786866-8B9A-48C3-92CC-DAC13948573B}" dt="2020-11-02T13:44:40.632" v="138" actId="113"/>
          <ac:spMkLst>
            <pc:docMk/>
            <pc:sldMk cId="3347278097" sldId="418"/>
            <ac:spMk id="3" creationId="{D8CFA612-F31C-4CDE-9220-A97423D204F3}"/>
          </ac:spMkLst>
        </pc:spChg>
        <pc:spChg chg="mod">
          <ac:chgData name="Ignacio" userId="9e01c5153f2ff2e3" providerId="LiveId" clId="{F4786866-8B9A-48C3-92CC-DAC13948573B}" dt="2020-11-02T13:44:30.229" v="137" actId="20577"/>
          <ac:spMkLst>
            <pc:docMk/>
            <pc:sldMk cId="3347278097" sldId="418"/>
            <ac:spMk id="4" creationId="{2B96EB4A-26B2-4C51-AC7A-A79D1C97E362}"/>
          </ac:spMkLst>
        </pc:spChg>
        <pc:inkChg chg="add">
          <ac:chgData name="Ignacio" userId="9e01c5153f2ff2e3" providerId="LiveId" clId="{F4786866-8B9A-48C3-92CC-DAC13948573B}" dt="2020-11-02T17:14:47.656" v="792"/>
          <ac:inkMkLst>
            <pc:docMk/>
            <pc:sldMk cId="3347278097" sldId="418"/>
            <ac:inkMk id="5" creationId="{33A65441-E691-4B6D-B9E8-D20C997DE3B6}"/>
          </ac:inkMkLst>
        </pc:inkChg>
      </pc:sldChg>
      <pc:sldChg chg="addSp">
        <pc:chgData name="Ignacio" userId="9e01c5153f2ff2e3" providerId="LiveId" clId="{F4786866-8B9A-48C3-92CC-DAC13948573B}" dt="2020-11-02T17:14:47.656" v="792"/>
        <pc:sldMkLst>
          <pc:docMk/>
          <pc:sldMk cId="3142934968" sldId="419"/>
        </pc:sldMkLst>
        <pc:inkChg chg="add">
          <ac:chgData name="Ignacio" userId="9e01c5153f2ff2e3" providerId="LiveId" clId="{F4786866-8B9A-48C3-92CC-DAC13948573B}" dt="2020-11-02T17:14:47.656" v="792"/>
          <ac:inkMkLst>
            <pc:docMk/>
            <pc:sldMk cId="3142934968" sldId="419"/>
            <ac:inkMk id="3" creationId="{1CCEECFD-5E01-4F00-B5F7-2D50A68C0AFA}"/>
          </ac:inkMkLst>
        </pc:inkChg>
      </pc:sldChg>
      <pc:sldChg chg="del">
        <pc:chgData name="Ignacio" userId="9e01c5153f2ff2e3" providerId="LiveId" clId="{F4786866-8B9A-48C3-92CC-DAC13948573B}" dt="2020-11-02T13:45:10.132" v="139" actId="2696"/>
        <pc:sldMkLst>
          <pc:docMk/>
          <pc:sldMk cId="2485062935" sldId="420"/>
        </pc:sldMkLst>
      </pc:sldChg>
      <pc:sldChg chg="modSp mod">
        <pc:chgData name="Ignacio" userId="9e01c5153f2ff2e3" providerId="LiveId" clId="{F4786866-8B9A-48C3-92CC-DAC13948573B}" dt="2020-11-02T13:42:38.568" v="58" actId="20577"/>
        <pc:sldMkLst>
          <pc:docMk/>
          <pc:sldMk cId="3527307591" sldId="421"/>
        </pc:sldMkLst>
        <pc:spChg chg="mod">
          <ac:chgData name="Ignacio" userId="9e01c5153f2ff2e3" providerId="LiveId" clId="{F4786866-8B9A-48C3-92CC-DAC13948573B}" dt="2020-11-02T13:42:38.568" v="58" actId="20577"/>
          <ac:spMkLst>
            <pc:docMk/>
            <pc:sldMk cId="3527307591" sldId="421"/>
            <ac:spMk id="4" creationId="{2B96EB4A-26B2-4C51-AC7A-A79D1C97E362}"/>
          </ac:spMkLst>
        </pc:spChg>
      </pc:sldChg>
      <pc:sldChg chg="modSp mod">
        <pc:chgData name="Ignacio" userId="9e01c5153f2ff2e3" providerId="LiveId" clId="{F4786866-8B9A-48C3-92CC-DAC13948573B}" dt="2020-11-02T13:43:11.507" v="114" actId="20577"/>
        <pc:sldMkLst>
          <pc:docMk/>
          <pc:sldMk cId="1419546395" sldId="422"/>
        </pc:sldMkLst>
        <pc:spChg chg="mod">
          <ac:chgData name="Ignacio" userId="9e01c5153f2ff2e3" providerId="LiveId" clId="{F4786866-8B9A-48C3-92CC-DAC13948573B}" dt="2020-11-02T13:43:11.507" v="114" actId="20577"/>
          <ac:spMkLst>
            <pc:docMk/>
            <pc:sldMk cId="1419546395" sldId="422"/>
            <ac:spMk id="4" creationId="{2B96EB4A-26B2-4C51-AC7A-A79D1C97E362}"/>
          </ac:spMkLst>
        </pc:spChg>
      </pc:sldChg>
      <pc:sldChg chg="addSp">
        <pc:chgData name="Ignacio" userId="9e01c5153f2ff2e3" providerId="LiveId" clId="{F4786866-8B9A-48C3-92CC-DAC13948573B}" dt="2020-11-02T17:14:47.656" v="792"/>
        <pc:sldMkLst>
          <pc:docMk/>
          <pc:sldMk cId="3069965559" sldId="423"/>
        </pc:sldMkLst>
        <pc:inkChg chg="add">
          <ac:chgData name="Ignacio" userId="9e01c5153f2ff2e3" providerId="LiveId" clId="{F4786866-8B9A-48C3-92CC-DAC13948573B}" dt="2020-11-02T17:14:47.656" v="792"/>
          <ac:inkMkLst>
            <pc:docMk/>
            <pc:sldMk cId="3069965559" sldId="423"/>
            <ac:inkMk id="3" creationId="{47BBB56F-EBE9-46A6-A6CE-F8B967666D0E}"/>
          </ac:inkMkLst>
        </pc:inkChg>
      </pc:sldChg>
      <pc:sldChg chg="del">
        <pc:chgData name="Ignacio" userId="9e01c5153f2ff2e3" providerId="LiveId" clId="{F4786866-8B9A-48C3-92CC-DAC13948573B}" dt="2020-11-02T13:43:20.890" v="116" actId="2696"/>
        <pc:sldMkLst>
          <pc:docMk/>
          <pc:sldMk cId="3868261124" sldId="424"/>
        </pc:sldMkLst>
      </pc:sldChg>
      <pc:sldChg chg="del">
        <pc:chgData name="Ignacio" userId="9e01c5153f2ff2e3" providerId="LiveId" clId="{F4786866-8B9A-48C3-92CC-DAC13948573B}" dt="2020-11-02T13:43:24.809" v="117" actId="2696"/>
        <pc:sldMkLst>
          <pc:docMk/>
          <pc:sldMk cId="300045353" sldId="426"/>
        </pc:sldMkLst>
      </pc:sldChg>
      <pc:sldChg chg="addSp">
        <pc:chgData name="Ignacio" userId="9e01c5153f2ff2e3" providerId="LiveId" clId="{F4786866-8B9A-48C3-92CC-DAC13948573B}" dt="2020-11-02T17:14:47.656" v="792"/>
        <pc:sldMkLst>
          <pc:docMk/>
          <pc:sldMk cId="2358607610" sldId="427"/>
        </pc:sldMkLst>
        <pc:inkChg chg="add">
          <ac:chgData name="Ignacio" userId="9e01c5153f2ff2e3" providerId="LiveId" clId="{F4786866-8B9A-48C3-92CC-DAC13948573B}" dt="2020-11-02T17:14:47.656" v="792"/>
          <ac:inkMkLst>
            <pc:docMk/>
            <pc:sldMk cId="2358607610" sldId="427"/>
            <ac:inkMk id="3" creationId="{8571B00C-6092-46B1-AABD-D26701E62818}"/>
          </ac:inkMkLst>
        </pc:inkChg>
      </pc:sldChg>
      <pc:sldChg chg="addSp">
        <pc:chgData name="Ignacio" userId="9e01c5153f2ff2e3" providerId="LiveId" clId="{F4786866-8B9A-48C3-92CC-DAC13948573B}" dt="2020-11-02T17:14:47.656" v="792"/>
        <pc:sldMkLst>
          <pc:docMk/>
          <pc:sldMk cId="1345228675" sldId="428"/>
        </pc:sldMkLst>
        <pc:inkChg chg="add">
          <ac:chgData name="Ignacio" userId="9e01c5153f2ff2e3" providerId="LiveId" clId="{F4786866-8B9A-48C3-92CC-DAC13948573B}" dt="2020-11-02T17:14:47.656" v="792"/>
          <ac:inkMkLst>
            <pc:docMk/>
            <pc:sldMk cId="1345228675" sldId="428"/>
            <ac:inkMk id="5" creationId="{5852DCE7-A531-4CE4-9E23-B080C7EA3BDA}"/>
          </ac:inkMkLst>
        </pc:inkChg>
      </pc:sldChg>
      <pc:sldChg chg="del">
        <pc:chgData name="Ignacio" userId="9e01c5153f2ff2e3" providerId="LiveId" clId="{F4786866-8B9A-48C3-92CC-DAC13948573B}" dt="2020-11-02T13:45:13.668" v="140" actId="2696"/>
        <pc:sldMkLst>
          <pc:docMk/>
          <pc:sldMk cId="172988213" sldId="429"/>
        </pc:sldMkLst>
      </pc:sldChg>
      <pc:sldChg chg="del">
        <pc:chgData name="Ignacio" userId="9e01c5153f2ff2e3" providerId="LiveId" clId="{F4786866-8B9A-48C3-92CC-DAC13948573B}" dt="2020-11-02T13:45:23.029" v="141" actId="2696"/>
        <pc:sldMkLst>
          <pc:docMk/>
          <pc:sldMk cId="299976380" sldId="431"/>
        </pc:sldMkLst>
      </pc:sldChg>
      <pc:sldChg chg="addSp delSp modSp add mod">
        <pc:chgData name="Ignacio" userId="9e01c5153f2ff2e3" providerId="LiveId" clId="{F4786866-8B9A-48C3-92CC-DAC13948573B}" dt="2020-11-02T17:52:49.648" v="793"/>
        <pc:sldMkLst>
          <pc:docMk/>
          <pc:sldMk cId="3452454813" sldId="431"/>
        </pc:sldMkLst>
        <pc:spChg chg="mod">
          <ac:chgData name="Ignacio" userId="9e01c5153f2ff2e3" providerId="LiveId" clId="{F4786866-8B9A-48C3-92CC-DAC13948573B}" dt="2020-11-02T13:45:33.015" v="155" actId="20577"/>
          <ac:spMkLst>
            <pc:docMk/>
            <pc:sldMk cId="3452454813" sldId="431"/>
            <ac:spMk id="2" creationId="{73D4C184-C71F-4477-9333-3469219156AA}"/>
          </ac:spMkLst>
        </pc:spChg>
        <pc:spChg chg="mod">
          <ac:chgData name="Ignacio" userId="9e01c5153f2ff2e3" providerId="LiveId" clId="{F4786866-8B9A-48C3-92CC-DAC13948573B}" dt="2020-11-02T13:45:43.126" v="158" actId="20577"/>
          <ac:spMkLst>
            <pc:docMk/>
            <pc:sldMk cId="3452454813" sldId="431"/>
            <ac:spMk id="4" creationId="{2B96EB4A-26B2-4C51-AC7A-A79D1C97E362}"/>
          </ac:spMkLst>
        </pc:spChg>
        <pc:spChg chg="add mod">
          <ac:chgData name="Ignacio" userId="9e01c5153f2ff2e3" providerId="LiveId" clId="{F4786866-8B9A-48C3-92CC-DAC13948573B}" dt="2020-11-02T13:51:11.394" v="318" actId="2711"/>
          <ac:spMkLst>
            <pc:docMk/>
            <pc:sldMk cId="3452454813" sldId="431"/>
            <ac:spMk id="7" creationId="{77ADE706-8C2A-4963-9540-224273B79767}"/>
          </ac:spMkLst>
        </pc:spChg>
        <pc:spChg chg="add">
          <ac:chgData name="Ignacio" userId="9e01c5153f2ff2e3" providerId="LiveId" clId="{F4786866-8B9A-48C3-92CC-DAC13948573B}" dt="2020-11-02T13:50:50.759" v="314" actId="11529"/>
          <ac:spMkLst>
            <pc:docMk/>
            <pc:sldMk cId="3452454813" sldId="431"/>
            <ac:spMk id="10" creationId="{1B3F5226-4064-4CE6-9269-F7F4DC981B6E}"/>
          </ac:spMkLst>
        </pc:spChg>
        <pc:spChg chg="add del">
          <ac:chgData name="Ignacio" userId="9e01c5153f2ff2e3" providerId="LiveId" clId="{F4786866-8B9A-48C3-92CC-DAC13948573B}" dt="2020-11-02T13:49:22.287" v="247" actId="22"/>
          <ac:spMkLst>
            <pc:docMk/>
            <pc:sldMk cId="3452454813" sldId="431"/>
            <ac:spMk id="22" creationId="{112D895E-4D8B-48B9-B88C-34FD088E97EC}"/>
          </ac:spMkLst>
        </pc:spChg>
        <pc:spChg chg="add mod">
          <ac:chgData name="Ignacio" userId="9e01c5153f2ff2e3" providerId="LiveId" clId="{F4786866-8B9A-48C3-92CC-DAC13948573B}" dt="2020-11-02T13:51:43.923" v="328" actId="20577"/>
          <ac:spMkLst>
            <pc:docMk/>
            <pc:sldMk cId="3452454813" sldId="431"/>
            <ac:spMk id="23" creationId="{9160B500-CB4B-4B08-B38D-0646C847903F}"/>
          </ac:spMkLst>
        </pc:spChg>
        <pc:picChg chg="del">
          <ac:chgData name="Ignacio" userId="9e01c5153f2ff2e3" providerId="LiveId" clId="{F4786866-8B9A-48C3-92CC-DAC13948573B}" dt="2020-11-02T13:45:40.051" v="157" actId="478"/>
          <ac:picMkLst>
            <pc:docMk/>
            <pc:sldMk cId="3452454813" sldId="431"/>
            <ac:picMk id="3" creationId="{54D071C9-3B0E-4EFA-AD95-8DA4764257CE}"/>
          </ac:picMkLst>
        </pc:picChg>
        <pc:picChg chg="add mod">
          <ac:chgData name="Ignacio" userId="9e01c5153f2ff2e3" providerId="LiveId" clId="{F4786866-8B9A-48C3-92CC-DAC13948573B}" dt="2020-11-02T13:50:23.826" v="269" actId="1076"/>
          <ac:picMkLst>
            <pc:docMk/>
            <pc:sldMk cId="3452454813" sldId="431"/>
            <ac:picMk id="6" creationId="{D9566E95-F4B1-4C8F-BF7F-717394A17E47}"/>
          </ac:picMkLst>
        </pc:picChg>
        <pc:inkChg chg="add">
          <ac:chgData name="Ignacio" userId="9e01c5153f2ff2e3" providerId="LiveId" clId="{F4786866-8B9A-48C3-92CC-DAC13948573B}" dt="2020-11-02T17:52:49.648" v="793"/>
          <ac:inkMkLst>
            <pc:docMk/>
            <pc:sldMk cId="3452454813" sldId="431"/>
            <ac:inkMk id="3" creationId="{5AEB68D2-B64E-441D-A027-D3FCF8BC8A9F}"/>
          </ac:inkMkLst>
        </pc:inkChg>
      </pc:sldChg>
      <pc:sldChg chg="addSp delSp modSp add mod">
        <pc:chgData name="Ignacio" userId="9e01c5153f2ff2e3" providerId="LiveId" clId="{F4786866-8B9A-48C3-92CC-DAC13948573B}" dt="2020-11-02T17:52:49.648" v="793"/>
        <pc:sldMkLst>
          <pc:docMk/>
          <pc:sldMk cId="1128721099" sldId="432"/>
        </pc:sldMkLst>
        <pc:spChg chg="mod">
          <ac:chgData name="Ignacio" userId="9e01c5153f2ff2e3" providerId="LiveId" clId="{F4786866-8B9A-48C3-92CC-DAC13948573B}" dt="2020-11-02T13:52:02.038" v="349" actId="20577"/>
          <ac:spMkLst>
            <pc:docMk/>
            <pc:sldMk cId="1128721099" sldId="432"/>
            <ac:spMk id="2" creationId="{73D4C184-C71F-4477-9333-3469219156AA}"/>
          </ac:spMkLst>
        </pc:spChg>
        <pc:spChg chg="mod">
          <ac:chgData name="Ignacio" userId="9e01c5153f2ff2e3" providerId="LiveId" clId="{F4786866-8B9A-48C3-92CC-DAC13948573B}" dt="2020-11-02T13:56:13.179" v="487" actId="20577"/>
          <ac:spMkLst>
            <pc:docMk/>
            <pc:sldMk cId="1128721099" sldId="432"/>
            <ac:spMk id="7" creationId="{77ADE706-8C2A-4963-9540-224273B79767}"/>
          </ac:spMkLst>
        </pc:spChg>
        <pc:spChg chg="del">
          <ac:chgData name="Ignacio" userId="9e01c5153f2ff2e3" providerId="LiveId" clId="{F4786866-8B9A-48C3-92CC-DAC13948573B}" dt="2020-11-02T13:54:27.454" v="404" actId="478"/>
          <ac:spMkLst>
            <pc:docMk/>
            <pc:sldMk cId="1128721099" sldId="432"/>
            <ac:spMk id="10" creationId="{1B3F5226-4064-4CE6-9269-F7F4DC981B6E}"/>
          </ac:spMkLst>
        </pc:spChg>
        <pc:spChg chg="del mod">
          <ac:chgData name="Ignacio" userId="9e01c5153f2ff2e3" providerId="LiveId" clId="{F4786866-8B9A-48C3-92CC-DAC13948573B}" dt="2020-11-02T13:54:25.413" v="403" actId="478"/>
          <ac:spMkLst>
            <pc:docMk/>
            <pc:sldMk cId="1128721099" sldId="432"/>
            <ac:spMk id="23" creationId="{9160B500-CB4B-4B08-B38D-0646C847903F}"/>
          </ac:spMkLst>
        </pc:spChg>
        <pc:picChg chg="add mod">
          <ac:chgData name="Ignacio" userId="9e01c5153f2ff2e3" providerId="LiveId" clId="{F4786866-8B9A-48C3-92CC-DAC13948573B}" dt="2020-11-02T13:53:11.309" v="374" actId="1076"/>
          <ac:picMkLst>
            <pc:docMk/>
            <pc:sldMk cId="1128721099" sldId="432"/>
            <ac:picMk id="5" creationId="{04076EB3-DEAE-4966-B8B5-262DAA1D9F79}"/>
          </ac:picMkLst>
        </pc:picChg>
        <pc:picChg chg="del mod">
          <ac:chgData name="Ignacio" userId="9e01c5153f2ff2e3" providerId="LiveId" clId="{F4786866-8B9A-48C3-92CC-DAC13948573B}" dt="2020-11-02T13:53:03.264" v="369" actId="478"/>
          <ac:picMkLst>
            <pc:docMk/>
            <pc:sldMk cId="1128721099" sldId="432"/>
            <ac:picMk id="6" creationId="{D9566E95-F4B1-4C8F-BF7F-717394A17E47}"/>
          </ac:picMkLst>
        </pc:picChg>
        <pc:inkChg chg="add">
          <ac:chgData name="Ignacio" userId="9e01c5153f2ff2e3" providerId="LiveId" clId="{F4786866-8B9A-48C3-92CC-DAC13948573B}" dt="2020-11-02T17:52:49.648" v="793"/>
          <ac:inkMkLst>
            <pc:docMk/>
            <pc:sldMk cId="1128721099" sldId="432"/>
            <ac:inkMk id="3" creationId="{FAD14F0B-06D8-493E-8BDA-298800076374}"/>
          </ac:inkMkLst>
        </pc:inkChg>
      </pc:sldChg>
      <pc:sldChg chg="addSp delSp modSp add mod">
        <pc:chgData name="Ignacio" userId="9e01c5153f2ff2e3" providerId="LiveId" clId="{F4786866-8B9A-48C3-92CC-DAC13948573B}" dt="2020-11-02T17:52:49.648" v="793"/>
        <pc:sldMkLst>
          <pc:docMk/>
          <pc:sldMk cId="2655762581" sldId="433"/>
        </pc:sldMkLst>
        <pc:spChg chg="mod">
          <ac:chgData name="Ignacio" userId="9e01c5153f2ff2e3" providerId="LiveId" clId="{F4786866-8B9A-48C3-92CC-DAC13948573B}" dt="2020-11-02T13:59:52.670" v="599" actId="14100"/>
          <ac:spMkLst>
            <pc:docMk/>
            <pc:sldMk cId="2655762581" sldId="433"/>
            <ac:spMk id="7" creationId="{77ADE706-8C2A-4963-9540-224273B79767}"/>
          </ac:spMkLst>
        </pc:spChg>
        <pc:picChg chg="del">
          <ac:chgData name="Ignacio" userId="9e01c5153f2ff2e3" providerId="LiveId" clId="{F4786866-8B9A-48C3-92CC-DAC13948573B}" dt="2020-11-02T13:57:07.995" v="518" actId="478"/>
          <ac:picMkLst>
            <pc:docMk/>
            <pc:sldMk cId="2655762581" sldId="433"/>
            <ac:picMk id="5" creationId="{04076EB3-DEAE-4966-B8B5-262DAA1D9F79}"/>
          </ac:picMkLst>
        </pc:picChg>
        <pc:picChg chg="add mod">
          <ac:chgData name="Ignacio" userId="9e01c5153f2ff2e3" providerId="LiveId" clId="{F4786866-8B9A-48C3-92CC-DAC13948573B}" dt="2020-11-02T13:57:16.164" v="523" actId="1076"/>
          <ac:picMkLst>
            <pc:docMk/>
            <pc:sldMk cId="2655762581" sldId="433"/>
            <ac:picMk id="6" creationId="{96AE8CCD-A5B6-4187-A085-732618257B4C}"/>
          </ac:picMkLst>
        </pc:picChg>
        <pc:inkChg chg="add">
          <ac:chgData name="Ignacio" userId="9e01c5153f2ff2e3" providerId="LiveId" clId="{F4786866-8B9A-48C3-92CC-DAC13948573B}" dt="2020-11-02T17:52:49.648" v="793"/>
          <ac:inkMkLst>
            <pc:docMk/>
            <pc:sldMk cId="2655762581" sldId="433"/>
            <ac:inkMk id="3" creationId="{50A5B4C4-DE90-411B-90D0-959816E267DE}"/>
          </ac:inkMkLst>
        </pc:inkChg>
      </pc:sldChg>
      <pc:sldChg chg="add del">
        <pc:chgData name="Ignacio" userId="9e01c5153f2ff2e3" providerId="LiveId" clId="{F4786866-8B9A-48C3-92CC-DAC13948573B}" dt="2020-11-02T14:02:53.751" v="651" actId="2696"/>
        <pc:sldMkLst>
          <pc:docMk/>
          <pc:sldMk cId="2056294286" sldId="434"/>
        </pc:sldMkLst>
      </pc:sldChg>
      <pc:sldChg chg="addSp delSp modSp add mod">
        <pc:chgData name="Ignacio" userId="9e01c5153f2ff2e3" providerId="LiveId" clId="{F4786866-8B9A-48C3-92CC-DAC13948573B}" dt="2020-11-02T14:06:04.164" v="791" actId="20577"/>
        <pc:sldMkLst>
          <pc:docMk/>
          <pc:sldMk cId="899635049" sldId="435"/>
        </pc:sldMkLst>
        <pc:spChg chg="mod">
          <ac:chgData name="Ignacio" userId="9e01c5153f2ff2e3" providerId="LiveId" clId="{F4786866-8B9A-48C3-92CC-DAC13948573B}" dt="2020-11-02T14:05:28.428" v="772" actId="313"/>
          <ac:spMkLst>
            <pc:docMk/>
            <pc:sldMk cId="899635049" sldId="435"/>
            <ac:spMk id="2" creationId="{73D4C184-C71F-4477-9333-3469219156AA}"/>
          </ac:spMkLst>
        </pc:spChg>
        <pc:spChg chg="mod">
          <ac:chgData name="Ignacio" userId="9e01c5153f2ff2e3" providerId="LiveId" clId="{F4786866-8B9A-48C3-92CC-DAC13948573B}" dt="2020-11-02T14:06:04.164" v="791" actId="20577"/>
          <ac:spMkLst>
            <pc:docMk/>
            <pc:sldMk cId="899635049" sldId="435"/>
            <ac:spMk id="7" creationId="{77ADE706-8C2A-4963-9540-224273B79767}"/>
          </ac:spMkLst>
        </pc:spChg>
        <pc:picChg chg="add mod">
          <ac:chgData name="Ignacio" userId="9e01c5153f2ff2e3" providerId="LiveId" clId="{F4786866-8B9A-48C3-92CC-DAC13948573B}" dt="2020-11-02T14:05:07.475" v="767" actId="1076"/>
          <ac:picMkLst>
            <pc:docMk/>
            <pc:sldMk cId="899635049" sldId="435"/>
            <ac:picMk id="5" creationId="{4876BE26-6BE9-4FAE-B11F-5ACD9AEC39E5}"/>
          </ac:picMkLst>
        </pc:picChg>
        <pc:picChg chg="del">
          <ac:chgData name="Ignacio" userId="9e01c5153f2ff2e3" providerId="LiveId" clId="{F4786866-8B9A-48C3-92CC-DAC13948573B}" dt="2020-11-02T14:04:26.949" v="653" actId="478"/>
          <ac:picMkLst>
            <pc:docMk/>
            <pc:sldMk cId="899635049" sldId="435"/>
            <ac:picMk id="6" creationId="{96AE8CCD-A5B6-4187-A085-732618257B4C}"/>
          </ac:picMkLst>
        </pc:picChg>
      </pc:sldChg>
      <pc:sldChg chg="addSp delSp modSp add mod">
        <pc:chgData name="Ignacio" userId="9e01c5153f2ff2e3" providerId="LiveId" clId="{F4786866-8B9A-48C3-92CC-DAC13948573B}" dt="2020-11-02T17:52:49.648" v="793"/>
        <pc:sldMkLst>
          <pc:docMk/>
          <pc:sldMk cId="2750109993" sldId="436"/>
        </pc:sldMkLst>
        <pc:spChg chg="mod">
          <ac:chgData name="Ignacio" userId="9e01c5153f2ff2e3" providerId="LiveId" clId="{F4786866-8B9A-48C3-92CC-DAC13948573B}" dt="2020-11-02T14:02:07.066" v="646" actId="20577"/>
          <ac:spMkLst>
            <pc:docMk/>
            <pc:sldMk cId="2750109993" sldId="436"/>
            <ac:spMk id="2" creationId="{73D4C184-C71F-4477-9333-3469219156AA}"/>
          </ac:spMkLst>
        </pc:spChg>
        <pc:spChg chg="del mod">
          <ac:chgData name="Ignacio" userId="9e01c5153f2ff2e3" providerId="LiveId" clId="{F4786866-8B9A-48C3-92CC-DAC13948573B}" dt="2020-11-02T14:02:09.275" v="648" actId="478"/>
          <ac:spMkLst>
            <pc:docMk/>
            <pc:sldMk cId="2750109993" sldId="436"/>
            <ac:spMk id="4" creationId="{2B96EB4A-26B2-4C51-AC7A-A79D1C97E362}"/>
          </ac:spMkLst>
        </pc:spChg>
        <pc:spChg chg="del">
          <ac:chgData name="Ignacio" userId="9e01c5153f2ff2e3" providerId="LiveId" clId="{F4786866-8B9A-48C3-92CC-DAC13948573B}" dt="2020-11-02T14:01:45.334" v="636" actId="478"/>
          <ac:spMkLst>
            <pc:docMk/>
            <pc:sldMk cId="2750109993" sldId="436"/>
            <ac:spMk id="7" creationId="{77ADE706-8C2A-4963-9540-224273B79767}"/>
          </ac:spMkLst>
        </pc:spChg>
        <pc:picChg chg="add del mod">
          <ac:chgData name="Ignacio" userId="9e01c5153f2ff2e3" providerId="LiveId" clId="{F4786866-8B9A-48C3-92CC-DAC13948573B}" dt="2020-11-02T14:01:55.829" v="638" actId="478"/>
          <ac:picMkLst>
            <pc:docMk/>
            <pc:sldMk cId="2750109993" sldId="436"/>
            <ac:picMk id="5" creationId="{FD0F6A06-305B-4D1D-BFB5-886F2973C1AB}"/>
          </ac:picMkLst>
        </pc:picChg>
        <pc:picChg chg="del">
          <ac:chgData name="Ignacio" userId="9e01c5153f2ff2e3" providerId="LiveId" clId="{F4786866-8B9A-48C3-92CC-DAC13948573B}" dt="2020-11-02T14:01:42.645" v="635" actId="478"/>
          <ac:picMkLst>
            <pc:docMk/>
            <pc:sldMk cId="2750109993" sldId="436"/>
            <ac:picMk id="6" creationId="{96AE8CCD-A5B6-4187-A085-732618257B4C}"/>
          </ac:picMkLst>
        </pc:picChg>
        <pc:picChg chg="add del mod">
          <ac:chgData name="Ignacio" userId="9e01c5153f2ff2e3" providerId="LiveId" clId="{F4786866-8B9A-48C3-92CC-DAC13948573B}" dt="2020-11-02T14:01:59.697" v="641" actId="478"/>
          <ac:picMkLst>
            <pc:docMk/>
            <pc:sldMk cId="2750109993" sldId="436"/>
            <ac:picMk id="9" creationId="{FD80B7B9-B63D-4077-986D-9B8BF0E06408}"/>
          </ac:picMkLst>
        </pc:picChg>
        <pc:picChg chg="add mod">
          <ac:chgData name="Ignacio" userId="9e01c5153f2ff2e3" providerId="LiveId" clId="{F4786866-8B9A-48C3-92CC-DAC13948573B}" dt="2020-11-02T14:02:13.462" v="650" actId="14100"/>
          <ac:picMkLst>
            <pc:docMk/>
            <pc:sldMk cId="2750109993" sldId="436"/>
            <ac:picMk id="11" creationId="{CC9CFE94-78EA-4B41-B60D-D803EFA2279A}"/>
          </ac:picMkLst>
        </pc:picChg>
        <pc:inkChg chg="add">
          <ac:chgData name="Ignacio" userId="9e01c5153f2ff2e3" providerId="LiveId" clId="{F4786866-8B9A-48C3-92CC-DAC13948573B}" dt="2020-11-02T17:52:49.648" v="793"/>
          <ac:inkMkLst>
            <pc:docMk/>
            <pc:sldMk cId="2750109993" sldId="436"/>
            <ac:inkMk id="3" creationId="{8101FC09-2E45-44DA-A09E-E80352AA1578}"/>
          </ac:inkMkLst>
        </pc:inkChg>
      </pc:sldChg>
    </pc:docChg>
  </pc:docChgLst>
  <pc:docChgLst>
    <pc:chgData name="Ignacio" userId="9e01c5153f2ff2e3" providerId="LiveId" clId="{327F07F1-B032-43AD-8D0B-E1A8DD402AAD}"/>
    <pc:docChg chg="undo custSel addSld delSld modSld sldOrd">
      <pc:chgData name="Ignacio" userId="9e01c5153f2ff2e3" providerId="LiveId" clId="{327F07F1-B032-43AD-8D0B-E1A8DD402AAD}" dt="2020-10-19T16:46:26.786" v="1418" actId="2696"/>
      <pc:docMkLst>
        <pc:docMk/>
      </pc:docMkLst>
      <pc:sldChg chg="modSp mod">
        <pc:chgData name="Ignacio" userId="9e01c5153f2ff2e3" providerId="LiveId" clId="{327F07F1-B032-43AD-8D0B-E1A8DD402AAD}" dt="2020-10-19T16:46:17.881" v="1414" actId="20577"/>
        <pc:sldMkLst>
          <pc:docMk/>
          <pc:sldMk cId="3910193911" sldId="256"/>
        </pc:sldMkLst>
        <pc:spChg chg="mod">
          <ac:chgData name="Ignacio" userId="9e01c5153f2ff2e3" providerId="LiveId" clId="{327F07F1-B032-43AD-8D0B-E1A8DD402AAD}" dt="2020-10-19T16:46:17.881" v="1414" actId="20577"/>
          <ac:spMkLst>
            <pc:docMk/>
            <pc:sldMk cId="3910193911" sldId="256"/>
            <ac:spMk id="2" creationId="{614548CB-7EC9-4124-803E-314027C8B9EB}"/>
          </ac:spMkLst>
        </pc:spChg>
      </pc:sldChg>
      <pc:sldChg chg="modSp mod">
        <pc:chgData name="Ignacio" userId="9e01c5153f2ff2e3" providerId="LiveId" clId="{327F07F1-B032-43AD-8D0B-E1A8DD402AAD}" dt="2020-10-19T16:21:55.340" v="163" actId="20577"/>
        <pc:sldMkLst>
          <pc:docMk/>
          <pc:sldMk cId="3647889669" sldId="258"/>
        </pc:sldMkLst>
        <pc:spChg chg="mod">
          <ac:chgData name="Ignacio" userId="9e01c5153f2ff2e3" providerId="LiveId" clId="{327F07F1-B032-43AD-8D0B-E1A8DD402AAD}" dt="2020-10-19T16:21:55.340" v="163" actId="20577"/>
          <ac:spMkLst>
            <pc:docMk/>
            <pc:sldMk cId="3647889669" sldId="258"/>
            <ac:spMk id="3" creationId="{CBFF6CB4-266D-48D7-B6F1-B5DEA4948BD0}"/>
          </ac:spMkLst>
        </pc:spChg>
      </pc:sldChg>
      <pc:sldChg chg="delSp mod">
        <pc:chgData name="Ignacio" userId="9e01c5153f2ff2e3" providerId="LiveId" clId="{327F07F1-B032-43AD-8D0B-E1A8DD402AAD}" dt="2020-10-19T16:22:02.329" v="164" actId="478"/>
        <pc:sldMkLst>
          <pc:docMk/>
          <pc:sldMk cId="3525018676" sldId="280"/>
        </pc:sldMkLst>
        <pc:inkChg chg="del">
          <ac:chgData name="Ignacio" userId="9e01c5153f2ff2e3" providerId="LiveId" clId="{327F07F1-B032-43AD-8D0B-E1A8DD402AAD}" dt="2020-10-19T16:22:02.329" v="164" actId="478"/>
          <ac:inkMkLst>
            <pc:docMk/>
            <pc:sldMk cId="3525018676" sldId="280"/>
            <ac:inkMk id="7" creationId="{B367868E-5B3B-48EB-821D-B63668B89FFB}"/>
          </ac:inkMkLst>
        </pc:inkChg>
      </pc:sldChg>
      <pc:sldChg chg="delSp mod">
        <pc:chgData name="Ignacio" userId="9e01c5153f2ff2e3" providerId="LiveId" clId="{327F07F1-B032-43AD-8D0B-E1A8DD402AAD}" dt="2020-10-19T16:22:11.711" v="165" actId="478"/>
        <pc:sldMkLst>
          <pc:docMk/>
          <pc:sldMk cId="2144994800" sldId="283"/>
        </pc:sldMkLst>
        <pc:inkChg chg="del">
          <ac:chgData name="Ignacio" userId="9e01c5153f2ff2e3" providerId="LiveId" clId="{327F07F1-B032-43AD-8D0B-E1A8DD402AAD}" dt="2020-10-19T16:22:11.711" v="165" actId="478"/>
          <ac:inkMkLst>
            <pc:docMk/>
            <pc:sldMk cId="2144994800" sldId="283"/>
            <ac:inkMk id="4" creationId="{48FFCFAF-483A-481F-B887-D843F93844E6}"/>
          </ac:inkMkLst>
        </pc:inkChg>
      </pc:sldChg>
      <pc:sldChg chg="delSp modSp del mod">
        <pc:chgData name="Ignacio" userId="9e01c5153f2ff2e3" providerId="LiveId" clId="{327F07F1-B032-43AD-8D0B-E1A8DD402AAD}" dt="2020-10-19T16:25:58.632" v="293" actId="2696"/>
        <pc:sldMkLst>
          <pc:docMk/>
          <pc:sldMk cId="4038973420" sldId="361"/>
        </pc:sldMkLst>
        <pc:picChg chg="mod">
          <ac:chgData name="Ignacio" userId="9e01c5153f2ff2e3" providerId="LiveId" clId="{327F07F1-B032-43AD-8D0B-E1A8DD402AAD}" dt="2020-10-19T16:24:20.275" v="279" actId="1076"/>
          <ac:picMkLst>
            <pc:docMk/>
            <pc:sldMk cId="4038973420" sldId="361"/>
            <ac:picMk id="9" creationId="{AC27F2F6-05D4-4603-B765-91A0AABEE1AE}"/>
          </ac:picMkLst>
        </pc:picChg>
        <pc:inkChg chg="del">
          <ac:chgData name="Ignacio" userId="9e01c5153f2ff2e3" providerId="LiveId" clId="{327F07F1-B032-43AD-8D0B-E1A8DD402AAD}" dt="2020-10-19T16:24:19.213" v="278" actId="478"/>
          <ac:inkMkLst>
            <pc:docMk/>
            <pc:sldMk cId="4038973420" sldId="361"/>
            <ac:inkMk id="3" creationId="{E79E8DB0-D593-49DA-AB63-03FA1AF96C7B}"/>
          </ac:inkMkLst>
        </pc:inkChg>
        <pc:inkChg chg="del">
          <ac:chgData name="Ignacio" userId="9e01c5153f2ff2e3" providerId="LiveId" clId="{327F07F1-B032-43AD-8D0B-E1A8DD402AAD}" dt="2020-10-19T16:24:21.176" v="280" actId="478"/>
          <ac:inkMkLst>
            <pc:docMk/>
            <pc:sldMk cId="4038973420" sldId="361"/>
            <ac:inkMk id="4" creationId="{D2B163F8-CFEE-456D-BF26-89B86E26F7D9}"/>
          </ac:inkMkLst>
        </pc:inkChg>
      </pc:sldChg>
      <pc:sldChg chg="del">
        <pc:chgData name="Ignacio" userId="9e01c5153f2ff2e3" providerId="LiveId" clId="{327F07F1-B032-43AD-8D0B-E1A8DD402AAD}" dt="2020-10-19T16:25:55.307" v="292" actId="2696"/>
        <pc:sldMkLst>
          <pc:docMk/>
          <pc:sldMk cId="1930989015" sldId="363"/>
        </pc:sldMkLst>
      </pc:sldChg>
      <pc:sldChg chg="delSp del mod">
        <pc:chgData name="Ignacio" userId="9e01c5153f2ff2e3" providerId="LiveId" clId="{327F07F1-B032-43AD-8D0B-E1A8DD402AAD}" dt="2020-10-19T16:39:54.746" v="897" actId="2696"/>
        <pc:sldMkLst>
          <pc:docMk/>
          <pc:sldMk cId="335277603" sldId="388"/>
        </pc:sldMkLst>
        <pc:inkChg chg="del">
          <ac:chgData name="Ignacio" userId="9e01c5153f2ff2e3" providerId="LiveId" clId="{327F07F1-B032-43AD-8D0B-E1A8DD402AAD}" dt="2020-10-19T16:39:50.895" v="896" actId="478"/>
          <ac:inkMkLst>
            <pc:docMk/>
            <pc:sldMk cId="335277603" sldId="388"/>
            <ac:inkMk id="9" creationId="{17F9C632-B974-4908-9241-B9EAC2F9A68E}"/>
          </ac:inkMkLst>
        </pc:inkChg>
      </pc:sldChg>
      <pc:sldChg chg="addSp delSp modSp mod">
        <pc:chgData name="Ignacio" userId="9e01c5153f2ff2e3" providerId="LiveId" clId="{327F07F1-B032-43AD-8D0B-E1A8DD402AAD}" dt="2020-10-19T16:41:22.580" v="1068" actId="962"/>
        <pc:sldMkLst>
          <pc:docMk/>
          <pc:sldMk cId="1081586854" sldId="400"/>
        </pc:sldMkLst>
        <pc:spChg chg="mod">
          <ac:chgData name="Ignacio" userId="9e01c5153f2ff2e3" providerId="LiveId" clId="{327F07F1-B032-43AD-8D0B-E1A8DD402AAD}" dt="2020-10-19T16:30:40.265" v="667" actId="20577"/>
          <ac:spMkLst>
            <pc:docMk/>
            <pc:sldMk cId="1081586854" sldId="400"/>
            <ac:spMk id="2" creationId="{73D4C184-C71F-4477-9333-3469219156AA}"/>
          </ac:spMkLst>
        </pc:spChg>
        <pc:spChg chg="del">
          <ac:chgData name="Ignacio" userId="9e01c5153f2ff2e3" providerId="LiveId" clId="{327F07F1-B032-43AD-8D0B-E1A8DD402AAD}" dt="2020-10-19T16:30:46.832" v="670" actId="478"/>
          <ac:spMkLst>
            <pc:docMk/>
            <pc:sldMk cId="1081586854" sldId="400"/>
            <ac:spMk id="3" creationId="{D28C562A-F434-4540-8FFD-D7CD0098CEB4}"/>
          </ac:spMkLst>
        </pc:spChg>
        <pc:spChg chg="mod">
          <ac:chgData name="Ignacio" userId="9e01c5153f2ff2e3" providerId="LiveId" clId="{327F07F1-B032-43AD-8D0B-E1A8DD402AAD}" dt="2020-10-19T16:41:03.175" v="1060" actId="20577"/>
          <ac:spMkLst>
            <pc:docMk/>
            <pc:sldMk cId="1081586854" sldId="400"/>
            <ac:spMk id="4" creationId="{2B96EB4A-26B2-4C51-AC7A-A79D1C97E362}"/>
          </ac:spMkLst>
        </pc:spChg>
        <pc:spChg chg="del">
          <ac:chgData name="Ignacio" userId="9e01c5153f2ff2e3" providerId="LiveId" clId="{327F07F1-B032-43AD-8D0B-E1A8DD402AAD}" dt="2020-10-19T16:30:44.384" v="669" actId="478"/>
          <ac:spMkLst>
            <pc:docMk/>
            <pc:sldMk cId="1081586854" sldId="400"/>
            <ac:spMk id="5" creationId="{6CB7CF84-FFFA-4D41-8D13-F84FBB1700FF}"/>
          </ac:spMkLst>
        </pc:spChg>
        <pc:picChg chg="add mod">
          <ac:chgData name="Ignacio" userId="9e01c5153f2ff2e3" providerId="LiveId" clId="{327F07F1-B032-43AD-8D0B-E1A8DD402AAD}" dt="2020-10-19T16:41:14.575" v="1064" actId="1076"/>
          <ac:picMkLst>
            <pc:docMk/>
            <pc:sldMk cId="1081586854" sldId="400"/>
            <ac:picMk id="8" creationId="{B942F62F-A6FF-4AC9-91F0-8321F2D8CA46}"/>
          </ac:picMkLst>
        </pc:picChg>
        <pc:picChg chg="add mod">
          <ac:chgData name="Ignacio" userId="9e01c5153f2ff2e3" providerId="LiveId" clId="{327F07F1-B032-43AD-8D0B-E1A8DD402AAD}" dt="2020-10-19T16:41:22.580" v="1068" actId="962"/>
          <ac:picMkLst>
            <pc:docMk/>
            <pc:sldMk cId="1081586854" sldId="400"/>
            <ac:picMk id="10" creationId="{E5A90CCF-0C50-42BC-AEB7-B8A4B10933C1}"/>
          </ac:picMkLst>
        </pc:picChg>
        <pc:inkChg chg="del">
          <ac:chgData name="Ignacio" userId="9e01c5153f2ff2e3" providerId="LiveId" clId="{327F07F1-B032-43AD-8D0B-E1A8DD402AAD}" dt="2020-10-19T16:30:41.786" v="668" actId="478"/>
          <ac:inkMkLst>
            <pc:docMk/>
            <pc:sldMk cId="1081586854" sldId="400"/>
            <ac:inkMk id="6" creationId="{D3571989-A3B4-4BBD-B6F6-F933991468F9}"/>
          </ac:inkMkLst>
        </pc:inkChg>
      </pc:sldChg>
      <pc:sldChg chg="addSp delSp modSp mod">
        <pc:chgData name="Ignacio" userId="9e01c5153f2ff2e3" providerId="LiveId" clId="{327F07F1-B032-43AD-8D0B-E1A8DD402AAD}" dt="2020-10-19T16:25:38.823" v="291" actId="20577"/>
        <pc:sldMkLst>
          <pc:docMk/>
          <pc:sldMk cId="2345846622" sldId="401"/>
        </pc:sldMkLst>
        <pc:spChg chg="mod">
          <ac:chgData name="Ignacio" userId="9e01c5153f2ff2e3" providerId="LiveId" clId="{327F07F1-B032-43AD-8D0B-E1A8DD402AAD}" dt="2020-10-19T16:25:38.823" v="291" actId="20577"/>
          <ac:spMkLst>
            <pc:docMk/>
            <pc:sldMk cId="2345846622" sldId="401"/>
            <ac:spMk id="4" creationId="{86C28D35-365B-47D4-8F71-D194A2AA4878}"/>
          </ac:spMkLst>
        </pc:spChg>
        <pc:spChg chg="del">
          <ac:chgData name="Ignacio" userId="9e01c5153f2ff2e3" providerId="LiveId" clId="{327F07F1-B032-43AD-8D0B-E1A8DD402AAD}" dt="2020-10-19T16:25:32.918" v="287" actId="478"/>
          <ac:spMkLst>
            <pc:docMk/>
            <pc:sldMk cId="2345846622" sldId="401"/>
            <ac:spMk id="6" creationId="{E4ECB309-89B5-450D-A81C-C71713380503}"/>
          </ac:spMkLst>
        </pc:spChg>
        <pc:picChg chg="del">
          <ac:chgData name="Ignacio" userId="9e01c5153f2ff2e3" providerId="LiveId" clId="{327F07F1-B032-43AD-8D0B-E1A8DD402AAD}" dt="2020-10-19T16:25:20.271" v="284" actId="478"/>
          <ac:picMkLst>
            <pc:docMk/>
            <pc:sldMk cId="2345846622" sldId="401"/>
            <ac:picMk id="5" creationId="{6A2EC12B-4015-499A-9C01-F9C8A8E2AC00}"/>
          </ac:picMkLst>
        </pc:picChg>
        <pc:inkChg chg="del">
          <ac:chgData name="Ignacio" userId="9e01c5153f2ff2e3" providerId="LiveId" clId="{327F07F1-B032-43AD-8D0B-E1A8DD402AAD}" dt="2020-10-19T16:25:05.305" v="283" actId="478"/>
          <ac:inkMkLst>
            <pc:docMk/>
            <pc:sldMk cId="2345846622" sldId="401"/>
            <ac:inkMk id="7" creationId="{59234F26-D6F5-42B2-A376-0F0FD6F9B3B5}"/>
          </ac:inkMkLst>
        </pc:inkChg>
        <pc:cxnChg chg="add mod">
          <ac:chgData name="Ignacio" userId="9e01c5153f2ff2e3" providerId="LiveId" clId="{327F07F1-B032-43AD-8D0B-E1A8DD402AAD}" dt="2020-10-19T16:25:24.805" v="285"/>
          <ac:cxnSpMkLst>
            <pc:docMk/>
            <pc:sldMk cId="2345846622" sldId="401"/>
            <ac:cxnSpMk id="8" creationId="{BB5BD556-1DA1-41FB-A1C4-1C742C73F42B}"/>
          </ac:cxnSpMkLst>
        </pc:cxnChg>
        <pc:cxnChg chg="add mod">
          <ac:chgData name="Ignacio" userId="9e01c5153f2ff2e3" providerId="LiveId" clId="{327F07F1-B032-43AD-8D0B-E1A8DD402AAD}" dt="2020-10-19T16:25:29.772" v="286"/>
          <ac:cxnSpMkLst>
            <pc:docMk/>
            <pc:sldMk cId="2345846622" sldId="401"/>
            <ac:cxnSpMk id="9" creationId="{85A98D3F-88A7-462C-87D5-6E7C404ED817}"/>
          </ac:cxnSpMkLst>
        </pc:cxnChg>
      </pc:sldChg>
      <pc:sldChg chg="addSp delSp modSp mod">
        <pc:chgData name="Ignacio" userId="9e01c5153f2ff2e3" providerId="LiveId" clId="{327F07F1-B032-43AD-8D0B-E1A8DD402AAD}" dt="2020-10-19T16:24:56.779" v="282" actId="11529"/>
        <pc:sldMkLst>
          <pc:docMk/>
          <pc:sldMk cId="3538600971" sldId="403"/>
        </pc:sldMkLst>
        <pc:spChg chg="mod">
          <ac:chgData name="Ignacio" userId="9e01c5153f2ff2e3" providerId="LiveId" clId="{327F07F1-B032-43AD-8D0B-E1A8DD402AAD}" dt="2020-10-19T16:23:52.545" v="271" actId="20577"/>
          <ac:spMkLst>
            <pc:docMk/>
            <pc:sldMk cId="3538600971" sldId="403"/>
            <ac:spMk id="2" creationId="{73D4C184-C71F-4477-9333-3469219156AA}"/>
          </ac:spMkLst>
        </pc:spChg>
        <pc:spChg chg="del">
          <ac:chgData name="Ignacio" userId="9e01c5153f2ff2e3" providerId="LiveId" clId="{327F07F1-B032-43AD-8D0B-E1A8DD402AAD}" dt="2020-10-19T16:22:48.992" v="182" actId="478"/>
          <ac:spMkLst>
            <pc:docMk/>
            <pc:sldMk cId="3538600971" sldId="403"/>
            <ac:spMk id="3" creationId="{AF3E6AF1-38A4-4174-8CAD-63B515539133}"/>
          </ac:spMkLst>
        </pc:spChg>
        <pc:spChg chg="mod">
          <ac:chgData name="Ignacio" userId="9e01c5153f2ff2e3" providerId="LiveId" clId="{327F07F1-B032-43AD-8D0B-E1A8DD402AAD}" dt="2020-10-19T16:24:08.105" v="276" actId="1076"/>
          <ac:spMkLst>
            <pc:docMk/>
            <pc:sldMk cId="3538600971" sldId="403"/>
            <ac:spMk id="4" creationId="{86C28D35-365B-47D4-8F71-D194A2AA4878}"/>
          </ac:spMkLst>
        </pc:spChg>
        <pc:spChg chg="mod">
          <ac:chgData name="Ignacio" userId="9e01c5153f2ff2e3" providerId="LiveId" clId="{327F07F1-B032-43AD-8D0B-E1A8DD402AAD}" dt="2020-10-19T16:23:58.259" v="274" actId="1076"/>
          <ac:spMkLst>
            <pc:docMk/>
            <pc:sldMk cId="3538600971" sldId="403"/>
            <ac:spMk id="10" creationId="{39024EEA-6806-49BF-B283-323F9CA37C28}"/>
          </ac:spMkLst>
        </pc:spChg>
        <pc:spChg chg="mod">
          <ac:chgData name="Ignacio" userId="9e01c5153f2ff2e3" providerId="LiveId" clId="{327F07F1-B032-43AD-8D0B-E1A8DD402AAD}" dt="2020-10-19T16:24:04.520" v="275" actId="1076"/>
          <ac:spMkLst>
            <pc:docMk/>
            <pc:sldMk cId="3538600971" sldId="403"/>
            <ac:spMk id="12" creationId="{647E8E0F-7CB4-4D92-B118-4C5A92CC5948}"/>
          </ac:spMkLst>
        </pc:spChg>
        <pc:picChg chg="del mod">
          <ac:chgData name="Ignacio" userId="9e01c5153f2ff2e3" providerId="LiveId" clId="{327F07F1-B032-43AD-8D0B-E1A8DD402AAD}" dt="2020-10-19T16:22:41.177" v="179" actId="478"/>
          <ac:picMkLst>
            <pc:docMk/>
            <pc:sldMk cId="3538600971" sldId="403"/>
            <ac:picMk id="8" creationId="{3D0FA911-74A1-43B7-8EB3-C7732CE54FE2}"/>
          </ac:picMkLst>
        </pc:picChg>
        <pc:inkChg chg="del">
          <ac:chgData name="Ignacio" userId="9e01c5153f2ff2e3" providerId="LiveId" clId="{327F07F1-B032-43AD-8D0B-E1A8DD402AAD}" dt="2020-10-19T16:22:43.289" v="180" actId="478"/>
          <ac:inkMkLst>
            <pc:docMk/>
            <pc:sldMk cId="3538600971" sldId="403"/>
            <ac:inkMk id="5" creationId="{3DD71198-1664-4D46-A6E3-7CE840455426}"/>
          </ac:inkMkLst>
        </pc:inkChg>
        <pc:cxnChg chg="add">
          <ac:chgData name="Ignacio" userId="9e01c5153f2ff2e3" providerId="LiveId" clId="{327F07F1-B032-43AD-8D0B-E1A8DD402AAD}" dt="2020-10-19T16:24:43.307" v="281" actId="11529"/>
          <ac:cxnSpMkLst>
            <pc:docMk/>
            <pc:sldMk cId="3538600971" sldId="403"/>
            <ac:cxnSpMk id="7" creationId="{46F03C4F-264A-40FE-9127-C964B6914B66}"/>
          </ac:cxnSpMkLst>
        </pc:cxnChg>
        <pc:cxnChg chg="add">
          <ac:chgData name="Ignacio" userId="9e01c5153f2ff2e3" providerId="LiveId" clId="{327F07F1-B032-43AD-8D0B-E1A8DD402AAD}" dt="2020-10-19T16:24:56.779" v="282" actId="11529"/>
          <ac:cxnSpMkLst>
            <pc:docMk/>
            <pc:sldMk cId="3538600971" sldId="403"/>
            <ac:cxnSpMk id="11" creationId="{5D394BEF-F0DB-47CC-9D86-48BA1D79300B}"/>
          </ac:cxnSpMkLst>
        </pc:cxnChg>
      </pc:sldChg>
      <pc:sldChg chg="del">
        <pc:chgData name="Ignacio" userId="9e01c5153f2ff2e3" providerId="LiveId" clId="{327F07F1-B032-43AD-8D0B-E1A8DD402AAD}" dt="2020-10-19T16:46:02.540" v="1407" actId="2696"/>
        <pc:sldMkLst>
          <pc:docMk/>
          <pc:sldMk cId="275109505" sldId="404"/>
        </pc:sldMkLst>
      </pc:sldChg>
      <pc:sldChg chg="modSp mod">
        <pc:chgData name="Ignacio" userId="9e01c5153f2ff2e3" providerId="LiveId" clId="{327F07F1-B032-43AD-8D0B-E1A8DD402AAD}" dt="2020-10-19T16:21:17.921" v="32" actId="207"/>
        <pc:sldMkLst>
          <pc:docMk/>
          <pc:sldMk cId="2726878960" sldId="405"/>
        </pc:sldMkLst>
        <pc:spChg chg="mod">
          <ac:chgData name="Ignacio" userId="9e01c5153f2ff2e3" providerId="LiveId" clId="{327F07F1-B032-43AD-8D0B-E1A8DD402AAD}" dt="2020-10-19T16:21:17.921" v="32" actId="207"/>
          <ac:spMkLst>
            <pc:docMk/>
            <pc:sldMk cId="2726878960" sldId="405"/>
            <ac:spMk id="3" creationId="{CBFF6CB4-266D-48D7-B6F1-B5DEA4948BD0}"/>
          </ac:spMkLst>
        </pc:spChg>
      </pc:sldChg>
      <pc:sldChg chg="del">
        <pc:chgData name="Ignacio" userId="9e01c5153f2ff2e3" providerId="LiveId" clId="{327F07F1-B032-43AD-8D0B-E1A8DD402AAD}" dt="2020-10-19T16:46:26.786" v="1418" actId="2696"/>
        <pc:sldMkLst>
          <pc:docMk/>
          <pc:sldMk cId="2395884822" sldId="406"/>
        </pc:sldMkLst>
      </pc:sldChg>
      <pc:sldChg chg="del">
        <pc:chgData name="Ignacio" userId="9e01c5153f2ff2e3" providerId="LiveId" clId="{327F07F1-B032-43AD-8D0B-E1A8DD402AAD}" dt="2020-10-19T16:46:05.674" v="1408" actId="2696"/>
        <pc:sldMkLst>
          <pc:docMk/>
          <pc:sldMk cId="1298132325" sldId="407"/>
        </pc:sldMkLst>
      </pc:sldChg>
      <pc:sldChg chg="del">
        <pc:chgData name="Ignacio" userId="9e01c5153f2ff2e3" providerId="LiveId" clId="{327F07F1-B032-43AD-8D0B-E1A8DD402AAD}" dt="2020-10-19T16:46:10.901" v="1409" actId="2696"/>
        <pc:sldMkLst>
          <pc:docMk/>
          <pc:sldMk cId="2935257708" sldId="408"/>
        </pc:sldMkLst>
      </pc:sldChg>
      <pc:sldChg chg="delSp modSp add mod">
        <pc:chgData name="Ignacio" userId="9e01c5153f2ff2e3" providerId="LiveId" clId="{327F07F1-B032-43AD-8D0B-E1A8DD402AAD}" dt="2020-10-19T16:30:06.782" v="649" actId="20577"/>
        <pc:sldMkLst>
          <pc:docMk/>
          <pc:sldMk cId="1030384076" sldId="409"/>
        </pc:sldMkLst>
        <pc:spChg chg="mod">
          <ac:chgData name="Ignacio" userId="9e01c5153f2ff2e3" providerId="LiveId" clId="{327F07F1-B032-43AD-8D0B-E1A8DD402AAD}" dt="2020-10-19T16:30:06.782" v="649" actId="20577"/>
          <ac:spMkLst>
            <pc:docMk/>
            <pc:sldMk cId="1030384076" sldId="409"/>
            <ac:spMk id="3" creationId="{CBFF6CB4-266D-48D7-B6F1-B5DEA4948BD0}"/>
          </ac:spMkLst>
        </pc:spChg>
        <pc:picChg chg="del">
          <ac:chgData name="Ignacio" userId="9e01c5153f2ff2e3" providerId="LiveId" clId="{327F07F1-B032-43AD-8D0B-E1A8DD402AAD}" dt="2020-10-19T16:26:12.647" v="296" actId="478"/>
          <ac:picMkLst>
            <pc:docMk/>
            <pc:sldMk cId="1030384076" sldId="409"/>
            <ac:picMk id="4" creationId="{797AC5ED-2E0C-41AE-8C22-091D449486DA}"/>
          </ac:picMkLst>
        </pc:picChg>
        <pc:picChg chg="del">
          <ac:chgData name="Ignacio" userId="9e01c5153f2ff2e3" providerId="LiveId" clId="{327F07F1-B032-43AD-8D0B-E1A8DD402AAD}" dt="2020-10-19T16:26:13.856" v="297" actId="478"/>
          <ac:picMkLst>
            <pc:docMk/>
            <pc:sldMk cId="1030384076" sldId="409"/>
            <ac:picMk id="5" creationId="{C57EBB4C-1DFF-4FEC-BF7D-DE5E7A422494}"/>
          </ac:picMkLst>
        </pc:picChg>
        <pc:picChg chg="del">
          <ac:chgData name="Ignacio" userId="9e01c5153f2ff2e3" providerId="LiveId" clId="{327F07F1-B032-43AD-8D0B-E1A8DD402AAD}" dt="2020-10-19T16:26:11.616" v="295" actId="478"/>
          <ac:picMkLst>
            <pc:docMk/>
            <pc:sldMk cId="1030384076" sldId="409"/>
            <ac:picMk id="6" creationId="{BFE650CE-7BEE-429B-A60C-70F0EAB53721}"/>
          </ac:picMkLst>
        </pc:picChg>
      </pc:sldChg>
      <pc:sldChg chg="addSp modSp add mod">
        <pc:chgData name="Ignacio" userId="9e01c5153f2ff2e3" providerId="LiveId" clId="{327F07F1-B032-43AD-8D0B-E1A8DD402AAD}" dt="2020-10-19T16:45:59.865" v="1406" actId="1076"/>
        <pc:sldMkLst>
          <pc:docMk/>
          <pc:sldMk cId="847872310" sldId="410"/>
        </pc:sldMkLst>
        <pc:spChg chg="mod">
          <ac:chgData name="Ignacio" userId="9e01c5153f2ff2e3" providerId="LiveId" clId="{327F07F1-B032-43AD-8D0B-E1A8DD402AAD}" dt="2020-10-19T16:45:36.235" v="1402" actId="20577"/>
          <ac:spMkLst>
            <pc:docMk/>
            <pc:sldMk cId="847872310" sldId="410"/>
            <ac:spMk id="2" creationId="{73D4C184-C71F-4477-9333-3469219156AA}"/>
          </ac:spMkLst>
        </pc:spChg>
        <pc:spChg chg="mod">
          <ac:chgData name="Ignacio" userId="9e01c5153f2ff2e3" providerId="LiveId" clId="{327F07F1-B032-43AD-8D0B-E1A8DD402AAD}" dt="2020-10-19T16:45:29.449" v="1385" actId="1076"/>
          <ac:spMkLst>
            <pc:docMk/>
            <pc:sldMk cId="847872310" sldId="410"/>
            <ac:spMk id="4" creationId="{2B96EB4A-26B2-4C51-AC7A-A79D1C97E362}"/>
          </ac:spMkLst>
        </pc:spChg>
        <pc:picChg chg="add mod">
          <ac:chgData name="Ignacio" userId="9e01c5153f2ff2e3" providerId="LiveId" clId="{327F07F1-B032-43AD-8D0B-E1A8DD402AAD}" dt="2020-10-19T16:45:26.248" v="1384" actId="1076"/>
          <ac:picMkLst>
            <pc:docMk/>
            <pc:sldMk cId="847872310" sldId="410"/>
            <ac:picMk id="5" creationId="{644BCB03-9460-4FFC-AC0C-FFE615D43BA3}"/>
          </ac:picMkLst>
        </pc:picChg>
        <pc:picChg chg="add mod">
          <ac:chgData name="Ignacio" userId="9e01c5153f2ff2e3" providerId="LiveId" clId="{327F07F1-B032-43AD-8D0B-E1A8DD402AAD}" dt="2020-10-19T16:45:59.865" v="1406" actId="1076"/>
          <ac:picMkLst>
            <pc:docMk/>
            <pc:sldMk cId="847872310" sldId="410"/>
            <ac:picMk id="7" creationId="{AB98F241-62F4-464F-82A6-5D90BCB836FF}"/>
          </ac:picMkLst>
        </pc:picChg>
      </pc:sldChg>
      <pc:sldChg chg="modSp add del mod">
        <pc:chgData name="Ignacio" userId="9e01c5153f2ff2e3" providerId="LiveId" clId="{327F07F1-B032-43AD-8D0B-E1A8DD402AAD}" dt="2020-10-19T16:45:20.457" v="1380" actId="2696"/>
        <pc:sldMkLst>
          <pc:docMk/>
          <pc:sldMk cId="308900792" sldId="411"/>
        </pc:sldMkLst>
        <pc:spChg chg="mod">
          <ac:chgData name="Ignacio" userId="9e01c5153f2ff2e3" providerId="LiveId" clId="{327F07F1-B032-43AD-8D0B-E1A8DD402AAD}" dt="2020-10-19T16:35:47.650" v="840" actId="20577"/>
          <ac:spMkLst>
            <pc:docMk/>
            <pc:sldMk cId="308900792" sldId="411"/>
            <ac:spMk id="2" creationId="{73D4C184-C71F-4477-9333-3469219156AA}"/>
          </ac:spMkLst>
        </pc:spChg>
      </pc:sldChg>
      <pc:sldChg chg="addSp modSp add mod ord">
        <pc:chgData name="Ignacio" userId="9e01c5153f2ff2e3" providerId="LiveId" clId="{327F07F1-B032-43AD-8D0B-E1A8DD402AAD}" dt="2020-10-19T16:45:05.938" v="1379" actId="14100"/>
        <pc:sldMkLst>
          <pc:docMk/>
          <pc:sldMk cId="1679941547" sldId="412"/>
        </pc:sldMkLst>
        <pc:spChg chg="mod">
          <ac:chgData name="Ignacio" userId="9e01c5153f2ff2e3" providerId="LiveId" clId="{327F07F1-B032-43AD-8D0B-E1A8DD402AAD}" dt="2020-10-19T16:45:05.938" v="1379" actId="14100"/>
          <ac:spMkLst>
            <pc:docMk/>
            <pc:sldMk cId="1679941547" sldId="412"/>
            <ac:spMk id="4" creationId="{2B96EB4A-26B2-4C51-AC7A-A79D1C97E362}"/>
          </ac:spMkLst>
        </pc:spChg>
        <pc:picChg chg="add mod">
          <ac:chgData name="Ignacio" userId="9e01c5153f2ff2e3" providerId="LiveId" clId="{327F07F1-B032-43AD-8D0B-E1A8DD402AAD}" dt="2020-10-19T16:45:03.769" v="1378" actId="14100"/>
          <ac:picMkLst>
            <pc:docMk/>
            <pc:sldMk cId="1679941547" sldId="412"/>
            <ac:picMk id="3" creationId="{264646A9-8BD8-4A23-8717-F6904A1538CE}"/>
          </ac:picMkLst>
        </pc:picChg>
      </pc:sldChg>
      <pc:sldChg chg="modSp add mod">
        <pc:chgData name="Ignacio" userId="9e01c5153f2ff2e3" providerId="LiveId" clId="{327F07F1-B032-43AD-8D0B-E1A8DD402AAD}" dt="2020-10-19T16:43:07.661" v="1311" actId="20577"/>
        <pc:sldMkLst>
          <pc:docMk/>
          <pc:sldMk cId="1582850764" sldId="413"/>
        </pc:sldMkLst>
        <pc:spChg chg="mod">
          <ac:chgData name="Ignacio" userId="9e01c5153f2ff2e3" providerId="LiveId" clId="{327F07F1-B032-43AD-8D0B-E1A8DD402AAD}" dt="2020-10-19T16:43:07.661" v="1311" actId="20577"/>
          <ac:spMkLst>
            <pc:docMk/>
            <pc:sldMk cId="1582850764" sldId="413"/>
            <ac:spMk id="2" creationId="{73D4C184-C71F-4477-9333-3469219156AA}"/>
          </ac:spMkLst>
        </pc:spChg>
        <pc:spChg chg="mod">
          <ac:chgData name="Ignacio" userId="9e01c5153f2ff2e3" providerId="LiveId" clId="{327F07F1-B032-43AD-8D0B-E1A8DD402AAD}" dt="2020-10-19T16:42:17.863" v="1267" actId="20577"/>
          <ac:spMkLst>
            <pc:docMk/>
            <pc:sldMk cId="1582850764" sldId="413"/>
            <ac:spMk id="4" creationId="{2B96EB4A-26B2-4C51-AC7A-A79D1C97E362}"/>
          </ac:spMkLst>
        </pc:spChg>
        <pc:picChg chg="mod">
          <ac:chgData name="Ignacio" userId="9e01c5153f2ff2e3" providerId="LiveId" clId="{327F07F1-B032-43AD-8D0B-E1A8DD402AAD}" dt="2020-10-19T16:42:23.223" v="1269" actId="1076"/>
          <ac:picMkLst>
            <pc:docMk/>
            <pc:sldMk cId="1582850764" sldId="413"/>
            <ac:picMk id="8" creationId="{B942F62F-A6FF-4AC9-91F0-8321F2D8CA46}"/>
          </ac:picMkLst>
        </pc:picChg>
        <pc:picChg chg="mod">
          <ac:chgData name="Ignacio" userId="9e01c5153f2ff2e3" providerId="LiveId" clId="{327F07F1-B032-43AD-8D0B-E1A8DD402AAD}" dt="2020-10-19T16:42:24.344" v="1270" actId="1076"/>
          <ac:picMkLst>
            <pc:docMk/>
            <pc:sldMk cId="1582850764" sldId="413"/>
            <ac:picMk id="10" creationId="{E5A90CCF-0C50-42BC-AEB7-B8A4B10933C1}"/>
          </ac:picMkLst>
        </pc:picChg>
      </pc:sldChg>
      <pc:sldChg chg="addSp delSp modSp add mod">
        <pc:chgData name="Ignacio" userId="9e01c5153f2ff2e3" providerId="LiveId" clId="{327F07F1-B032-43AD-8D0B-E1A8DD402AAD}" dt="2020-10-19T16:43:35.830" v="1321" actId="1076"/>
        <pc:sldMkLst>
          <pc:docMk/>
          <pc:sldMk cId="678876665" sldId="414"/>
        </pc:sldMkLst>
        <pc:spChg chg="mod">
          <ac:chgData name="Ignacio" userId="9e01c5153f2ff2e3" providerId="LiveId" clId="{327F07F1-B032-43AD-8D0B-E1A8DD402AAD}" dt="2020-10-19T16:42:57.227" v="1297" actId="20577"/>
          <ac:spMkLst>
            <pc:docMk/>
            <pc:sldMk cId="678876665" sldId="414"/>
            <ac:spMk id="2" creationId="{73D4C184-C71F-4477-9333-3469219156AA}"/>
          </ac:spMkLst>
        </pc:spChg>
        <pc:spChg chg="del mod">
          <ac:chgData name="Ignacio" userId="9e01c5153f2ff2e3" providerId="LiveId" clId="{327F07F1-B032-43AD-8D0B-E1A8DD402AAD}" dt="2020-10-19T16:43:15.474" v="1314" actId="478"/>
          <ac:spMkLst>
            <pc:docMk/>
            <pc:sldMk cId="678876665" sldId="414"/>
            <ac:spMk id="4" creationId="{2B96EB4A-26B2-4C51-AC7A-A79D1C97E362}"/>
          </ac:spMkLst>
        </pc:spChg>
        <pc:picChg chg="add del mod">
          <ac:chgData name="Ignacio" userId="9e01c5153f2ff2e3" providerId="LiveId" clId="{327F07F1-B032-43AD-8D0B-E1A8DD402AAD}" dt="2020-10-19T16:42:47.373" v="1279" actId="478"/>
          <ac:picMkLst>
            <pc:docMk/>
            <pc:sldMk cId="678876665" sldId="414"/>
            <ac:picMk id="5" creationId="{7377DE07-1E3A-4FB6-9DA1-A5BD3B6469A6}"/>
          </ac:picMkLst>
        </pc:picChg>
        <pc:picChg chg="add mod">
          <ac:chgData name="Ignacio" userId="9e01c5153f2ff2e3" providerId="LiveId" clId="{327F07F1-B032-43AD-8D0B-E1A8DD402AAD}" dt="2020-10-19T16:43:33.806" v="1320" actId="1076"/>
          <ac:picMkLst>
            <pc:docMk/>
            <pc:sldMk cId="678876665" sldId="414"/>
            <ac:picMk id="7" creationId="{435C49A5-7F03-497A-903E-2B59293C9A4C}"/>
          </ac:picMkLst>
        </pc:picChg>
        <pc:picChg chg="del">
          <ac:chgData name="Ignacio" userId="9e01c5153f2ff2e3" providerId="LiveId" clId="{327F07F1-B032-43AD-8D0B-E1A8DD402AAD}" dt="2020-10-19T16:42:34.303" v="1272" actId="478"/>
          <ac:picMkLst>
            <pc:docMk/>
            <pc:sldMk cId="678876665" sldId="414"/>
            <ac:picMk id="8" creationId="{B942F62F-A6FF-4AC9-91F0-8321F2D8CA46}"/>
          </ac:picMkLst>
        </pc:picChg>
        <pc:picChg chg="add mod">
          <ac:chgData name="Ignacio" userId="9e01c5153f2ff2e3" providerId="LiveId" clId="{327F07F1-B032-43AD-8D0B-E1A8DD402AAD}" dt="2020-10-19T16:43:35.830" v="1321" actId="1076"/>
          <ac:picMkLst>
            <pc:docMk/>
            <pc:sldMk cId="678876665" sldId="414"/>
            <ac:picMk id="9" creationId="{E9896D74-9157-4955-8F03-B84948210F45}"/>
          </ac:picMkLst>
        </pc:picChg>
        <pc:picChg chg="del">
          <ac:chgData name="Ignacio" userId="9e01c5153f2ff2e3" providerId="LiveId" clId="{327F07F1-B032-43AD-8D0B-E1A8DD402AAD}" dt="2020-10-19T16:42:35.363" v="1273" actId="478"/>
          <ac:picMkLst>
            <pc:docMk/>
            <pc:sldMk cId="678876665" sldId="414"/>
            <ac:picMk id="10" creationId="{E5A90CCF-0C50-42BC-AEB7-B8A4B10933C1}"/>
          </ac:picMkLst>
        </pc:picChg>
      </pc:sldChg>
      <pc:sldChg chg="addSp delSp modSp add mod">
        <pc:chgData name="Ignacio" userId="9e01c5153f2ff2e3" providerId="LiveId" clId="{327F07F1-B032-43AD-8D0B-E1A8DD402AAD}" dt="2020-10-19T16:44:33.026" v="1373" actId="1076"/>
        <pc:sldMkLst>
          <pc:docMk/>
          <pc:sldMk cId="2691078486" sldId="415"/>
        </pc:sldMkLst>
        <pc:spChg chg="mod">
          <ac:chgData name="Ignacio" userId="9e01c5153f2ff2e3" providerId="LiveId" clId="{327F07F1-B032-43AD-8D0B-E1A8DD402AAD}" dt="2020-10-19T16:43:58.344" v="1359" actId="20577"/>
          <ac:spMkLst>
            <pc:docMk/>
            <pc:sldMk cId="2691078486" sldId="415"/>
            <ac:spMk id="2" creationId="{73D4C184-C71F-4477-9333-3469219156AA}"/>
          </ac:spMkLst>
        </pc:spChg>
        <pc:picChg chg="add mod">
          <ac:chgData name="Ignacio" userId="9e01c5153f2ff2e3" providerId="LiveId" clId="{327F07F1-B032-43AD-8D0B-E1A8DD402AAD}" dt="2020-10-19T16:44:31.160" v="1372" actId="1076"/>
          <ac:picMkLst>
            <pc:docMk/>
            <pc:sldMk cId="2691078486" sldId="415"/>
            <ac:picMk id="4" creationId="{628C9725-4521-4715-8A49-304C2968F48C}"/>
          </ac:picMkLst>
        </pc:picChg>
        <pc:picChg chg="add mod">
          <ac:chgData name="Ignacio" userId="9e01c5153f2ff2e3" providerId="LiveId" clId="{327F07F1-B032-43AD-8D0B-E1A8DD402AAD}" dt="2020-10-19T16:44:29.754" v="1371" actId="1076"/>
          <ac:picMkLst>
            <pc:docMk/>
            <pc:sldMk cId="2691078486" sldId="415"/>
            <ac:picMk id="6" creationId="{89B1D038-AAED-4AAF-8E46-26A6F13C2CDA}"/>
          </ac:picMkLst>
        </pc:picChg>
        <pc:picChg chg="del">
          <ac:chgData name="Ignacio" userId="9e01c5153f2ff2e3" providerId="LiveId" clId="{327F07F1-B032-43AD-8D0B-E1A8DD402AAD}" dt="2020-10-19T16:43:47.925" v="1323" actId="478"/>
          <ac:picMkLst>
            <pc:docMk/>
            <pc:sldMk cId="2691078486" sldId="415"/>
            <ac:picMk id="7" creationId="{435C49A5-7F03-497A-903E-2B59293C9A4C}"/>
          </ac:picMkLst>
        </pc:picChg>
        <pc:picChg chg="del">
          <ac:chgData name="Ignacio" userId="9e01c5153f2ff2e3" providerId="LiveId" clId="{327F07F1-B032-43AD-8D0B-E1A8DD402AAD}" dt="2020-10-19T16:43:50.244" v="1324" actId="478"/>
          <ac:picMkLst>
            <pc:docMk/>
            <pc:sldMk cId="2691078486" sldId="415"/>
            <ac:picMk id="9" creationId="{E9896D74-9157-4955-8F03-B84948210F45}"/>
          </ac:picMkLst>
        </pc:picChg>
        <pc:picChg chg="add mod">
          <ac:chgData name="Ignacio" userId="9e01c5153f2ff2e3" providerId="LiveId" clId="{327F07F1-B032-43AD-8D0B-E1A8DD402AAD}" dt="2020-10-19T16:44:33.026" v="1373" actId="1076"/>
          <ac:picMkLst>
            <pc:docMk/>
            <pc:sldMk cId="2691078486" sldId="415"/>
            <ac:picMk id="10" creationId="{372A8266-3F9E-4662-8D09-17B983217C08}"/>
          </ac:picMkLst>
        </pc:picChg>
      </pc:sldChg>
      <pc:sldChg chg="add del setBg">
        <pc:chgData name="Ignacio" userId="9e01c5153f2ff2e3" providerId="LiveId" clId="{327F07F1-B032-43AD-8D0B-E1A8DD402AAD}" dt="2020-10-19T16:43:25.114" v="1317"/>
        <pc:sldMkLst>
          <pc:docMk/>
          <pc:sldMk cId="2993621272" sldId="415"/>
        </pc:sldMkLst>
      </pc:sldChg>
      <pc:sldChg chg="add ord">
        <pc:chgData name="Ignacio" userId="9e01c5153f2ff2e3" providerId="LiveId" clId="{327F07F1-B032-43AD-8D0B-E1A8DD402AAD}" dt="2020-10-19T16:46:23.884" v="1417"/>
        <pc:sldMkLst>
          <pc:docMk/>
          <pc:sldMk cId="196674089" sldId="416"/>
        </pc:sldMkLst>
      </pc:sldChg>
    </pc:docChg>
  </pc:docChgLst>
  <pc:docChgLst>
    <pc:chgData name="Ignacio" userId="9e01c5153f2ff2e3" providerId="LiveId" clId="{18D08E66-4F8D-4F25-B11B-0F2D10963522}"/>
    <pc:docChg chg="custSel addSld modSld">
      <pc:chgData name="Ignacio" userId="9e01c5153f2ff2e3" providerId="LiveId" clId="{18D08E66-4F8D-4F25-B11B-0F2D10963522}" dt="2021-04-01T14:44:26.858" v="23"/>
      <pc:docMkLst>
        <pc:docMk/>
      </pc:docMkLst>
      <pc:sldChg chg="addSp">
        <pc:chgData name="Ignacio" userId="9e01c5153f2ff2e3" providerId="LiveId" clId="{18D08E66-4F8D-4F25-B11B-0F2D10963522}" dt="2021-04-01T14:36:11.729" v="22"/>
        <pc:sldMkLst>
          <pc:docMk/>
          <pc:sldMk cId="3463785774" sldId="440"/>
        </pc:sldMkLst>
        <pc:inkChg chg="add">
          <ac:chgData name="Ignacio" userId="9e01c5153f2ff2e3" providerId="LiveId" clId="{18D08E66-4F8D-4F25-B11B-0F2D10963522}" dt="2021-04-01T14:36:11.729" v="22"/>
          <ac:inkMkLst>
            <pc:docMk/>
            <pc:sldMk cId="3463785774" sldId="440"/>
            <ac:inkMk id="3" creationId="{470DEA2E-8E14-4A5B-93C3-1637FB6F9286}"/>
          </ac:inkMkLst>
        </pc:inkChg>
      </pc:sldChg>
      <pc:sldChg chg="addSp">
        <pc:chgData name="Ignacio" userId="9e01c5153f2ff2e3" providerId="LiveId" clId="{18D08E66-4F8D-4F25-B11B-0F2D10963522}" dt="2021-04-01T14:36:11.729" v="22"/>
        <pc:sldMkLst>
          <pc:docMk/>
          <pc:sldMk cId="413879241" sldId="442"/>
        </pc:sldMkLst>
        <pc:inkChg chg="add">
          <ac:chgData name="Ignacio" userId="9e01c5153f2ff2e3" providerId="LiveId" clId="{18D08E66-4F8D-4F25-B11B-0F2D10963522}" dt="2021-04-01T14:36:11.729" v="22"/>
          <ac:inkMkLst>
            <pc:docMk/>
            <pc:sldMk cId="413879241" sldId="442"/>
            <ac:inkMk id="3" creationId="{A8C3E410-FDDB-47EB-8AD5-0A8C3693871F}"/>
          </ac:inkMkLst>
        </pc:inkChg>
      </pc:sldChg>
      <pc:sldChg chg="addSp">
        <pc:chgData name="Ignacio" userId="9e01c5153f2ff2e3" providerId="LiveId" clId="{18D08E66-4F8D-4F25-B11B-0F2D10963522}" dt="2021-04-01T14:36:11.729" v="22"/>
        <pc:sldMkLst>
          <pc:docMk/>
          <pc:sldMk cId="2662999700" sldId="443"/>
        </pc:sldMkLst>
        <pc:inkChg chg="add">
          <ac:chgData name="Ignacio" userId="9e01c5153f2ff2e3" providerId="LiveId" clId="{18D08E66-4F8D-4F25-B11B-0F2D10963522}" dt="2021-04-01T14:36:11.729" v="22"/>
          <ac:inkMkLst>
            <pc:docMk/>
            <pc:sldMk cId="2662999700" sldId="443"/>
            <ac:inkMk id="3" creationId="{4AC3DAE7-1BC0-43D5-9C02-6A44E652D9FE}"/>
          </ac:inkMkLst>
        </pc:inkChg>
      </pc:sldChg>
      <pc:sldChg chg="addSp">
        <pc:chgData name="Ignacio" userId="9e01c5153f2ff2e3" providerId="LiveId" clId="{18D08E66-4F8D-4F25-B11B-0F2D10963522}" dt="2021-04-01T14:36:11.729" v="22"/>
        <pc:sldMkLst>
          <pc:docMk/>
          <pc:sldMk cId="1186166929" sldId="444"/>
        </pc:sldMkLst>
        <pc:inkChg chg="add">
          <ac:chgData name="Ignacio" userId="9e01c5153f2ff2e3" providerId="LiveId" clId="{18D08E66-4F8D-4F25-B11B-0F2D10963522}" dt="2021-04-01T14:36:11.729" v="22"/>
          <ac:inkMkLst>
            <pc:docMk/>
            <pc:sldMk cId="1186166929" sldId="444"/>
            <ac:inkMk id="3" creationId="{AF1ED051-A52B-4DAD-BCF6-142C2C28E237}"/>
          </ac:inkMkLst>
        </pc:inkChg>
      </pc:sldChg>
      <pc:sldChg chg="addSp">
        <pc:chgData name="Ignacio" userId="9e01c5153f2ff2e3" providerId="LiveId" clId="{18D08E66-4F8D-4F25-B11B-0F2D10963522}" dt="2021-04-01T14:36:11.729" v="22"/>
        <pc:sldMkLst>
          <pc:docMk/>
          <pc:sldMk cId="189929349" sldId="445"/>
        </pc:sldMkLst>
        <pc:inkChg chg="add">
          <ac:chgData name="Ignacio" userId="9e01c5153f2ff2e3" providerId="LiveId" clId="{18D08E66-4F8D-4F25-B11B-0F2D10963522}" dt="2021-04-01T14:36:11.729" v="22"/>
          <ac:inkMkLst>
            <pc:docMk/>
            <pc:sldMk cId="189929349" sldId="445"/>
            <ac:inkMk id="3" creationId="{81A48584-76C8-4BB5-B2C3-072B7580EA7D}"/>
          </ac:inkMkLst>
        </pc:inkChg>
      </pc:sldChg>
      <pc:sldChg chg="addSp delSp modSp mod">
        <pc:chgData name="Ignacio" userId="9e01c5153f2ff2e3" providerId="LiveId" clId="{18D08E66-4F8D-4F25-B11B-0F2D10963522}" dt="2021-04-01T14:44:26.858" v="23"/>
        <pc:sldMkLst>
          <pc:docMk/>
          <pc:sldMk cId="1753790843" sldId="446"/>
        </pc:sldMkLst>
        <pc:spChg chg="mod">
          <ac:chgData name="Ignacio" userId="9e01c5153f2ff2e3" providerId="LiveId" clId="{18D08E66-4F8D-4F25-B11B-0F2D10963522}" dt="2021-04-01T13:43:17.946" v="15" actId="20577"/>
          <ac:spMkLst>
            <pc:docMk/>
            <pc:sldMk cId="1753790843" sldId="446"/>
            <ac:spMk id="2" creationId="{73D4C184-C71F-4477-9333-3469219156AA}"/>
          </ac:spMkLst>
        </pc:spChg>
        <pc:picChg chg="del">
          <ac:chgData name="Ignacio" userId="9e01c5153f2ff2e3" providerId="LiveId" clId="{18D08E66-4F8D-4F25-B11B-0F2D10963522}" dt="2021-04-01T13:43:19.697" v="16" actId="478"/>
          <ac:picMkLst>
            <pc:docMk/>
            <pc:sldMk cId="1753790843" sldId="446"/>
            <ac:picMk id="5" creationId="{4E3B50B9-51F1-46EB-AD16-71772466DCFD}"/>
          </ac:picMkLst>
        </pc:picChg>
        <pc:picChg chg="add mod">
          <ac:chgData name="Ignacio" userId="9e01c5153f2ff2e3" providerId="LiveId" clId="{18D08E66-4F8D-4F25-B11B-0F2D10963522}" dt="2021-04-01T13:43:32.533" v="21" actId="14100"/>
          <ac:picMkLst>
            <pc:docMk/>
            <pc:sldMk cId="1753790843" sldId="446"/>
            <ac:picMk id="6" creationId="{1D0F681E-1F16-44B2-A3CC-8A7CFF74C0B9}"/>
          </ac:picMkLst>
        </pc:picChg>
        <pc:inkChg chg="add">
          <ac:chgData name="Ignacio" userId="9e01c5153f2ff2e3" providerId="LiveId" clId="{18D08E66-4F8D-4F25-B11B-0F2D10963522}" dt="2021-04-01T14:36:11.729" v="22"/>
          <ac:inkMkLst>
            <pc:docMk/>
            <pc:sldMk cId="1753790843" sldId="446"/>
            <ac:inkMk id="7" creationId="{CEE87B54-21C8-40EF-8858-5A620C138E87}"/>
          </ac:inkMkLst>
        </pc:inkChg>
        <pc:inkChg chg="add">
          <ac:chgData name="Ignacio" userId="9e01c5153f2ff2e3" providerId="LiveId" clId="{18D08E66-4F8D-4F25-B11B-0F2D10963522}" dt="2021-04-01T14:44:26.858" v="23"/>
          <ac:inkMkLst>
            <pc:docMk/>
            <pc:sldMk cId="1753790843" sldId="446"/>
            <ac:inkMk id="8" creationId="{E2611EC9-3DE4-402A-A094-4841DB13F045}"/>
          </ac:inkMkLst>
        </pc:inkChg>
      </pc:sldChg>
      <pc:sldChg chg="addSp">
        <pc:chgData name="Ignacio" userId="9e01c5153f2ff2e3" providerId="LiveId" clId="{18D08E66-4F8D-4F25-B11B-0F2D10963522}" dt="2021-04-01T14:44:26.858" v="23"/>
        <pc:sldMkLst>
          <pc:docMk/>
          <pc:sldMk cId="907011396" sldId="447"/>
        </pc:sldMkLst>
        <pc:inkChg chg="add">
          <ac:chgData name="Ignacio" userId="9e01c5153f2ff2e3" providerId="LiveId" clId="{18D08E66-4F8D-4F25-B11B-0F2D10963522}" dt="2021-04-01T14:44:26.858" v="23"/>
          <ac:inkMkLst>
            <pc:docMk/>
            <pc:sldMk cId="907011396" sldId="447"/>
            <ac:inkMk id="3" creationId="{FA144601-135D-4A8A-A4B0-1896D78039BF}"/>
          </ac:inkMkLst>
        </pc:inkChg>
      </pc:sldChg>
      <pc:sldChg chg="addSp add">
        <pc:chgData name="Ignacio" userId="9e01c5153f2ff2e3" providerId="LiveId" clId="{18D08E66-4F8D-4F25-B11B-0F2D10963522}" dt="2021-04-01T14:44:26.858" v="23"/>
        <pc:sldMkLst>
          <pc:docMk/>
          <pc:sldMk cId="2261736160" sldId="451"/>
        </pc:sldMkLst>
        <pc:inkChg chg="add">
          <ac:chgData name="Ignacio" userId="9e01c5153f2ff2e3" providerId="LiveId" clId="{18D08E66-4F8D-4F25-B11B-0F2D10963522}" dt="2021-04-01T14:44:26.858" v="23"/>
          <ac:inkMkLst>
            <pc:docMk/>
            <pc:sldMk cId="2261736160" sldId="451"/>
            <ac:inkMk id="3" creationId="{C12467FF-6078-4E77-A8A8-2A3AD91EDC3A}"/>
          </ac:inkMkLst>
        </pc:ink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962295-762C-42C0-ADDD-D94C560507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8B51FAC-41B9-4E5F-BE5D-D5718F182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248E9A-CD92-44E5-94F5-A5F421836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FE81-8CD7-4826-8B78-0DFEFD6A336E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3F78EE-14DE-4694-BEA3-8FFAFBF9E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55CDE3-6373-4D95-A370-A134BB756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C7804-70E7-4A7A-A72F-50CE7BC348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2402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EEE738-9531-4B7E-A40A-A59E556D6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606332F-1833-4F8C-9415-2F1AA3188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42E072-49B0-4A5E-89E6-85C3774C0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FE81-8CD7-4826-8B78-0DFEFD6A336E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E9B2D37-D96C-4882-8428-887C3C0B7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771079-19D0-4174-BE37-5916FE859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C7804-70E7-4A7A-A72F-50CE7BC348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3654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EFE58AD-3350-4DDC-B4D4-7FA24EEC9C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82CC86A-EE75-4428-BD1C-C144A3EC5F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DFFACA-B47F-437C-96F3-426CCDAE3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FE81-8CD7-4826-8B78-0DFEFD6A336E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BC2CA1-E39C-4836-BB6C-4D776829A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70EC17-786C-4706-8598-3670592D5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C7804-70E7-4A7A-A72F-50CE7BC348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3176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9BEF7C-1D49-4B0C-9B14-E64370732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EA9F75-F5D0-4A49-9EF8-6DB0EAF5D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3649F3-292D-49F8-8789-58EF237D5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FE81-8CD7-4826-8B78-0DFEFD6A336E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71DE83-FF85-4D2E-9CFD-D3F51051B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ACEF3D-E947-4D95-B252-3309C8C96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C7804-70E7-4A7A-A72F-50CE7BC348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4029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2B2543-24F9-4B2E-9B8F-C7CF940F4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07101ED-7C99-4FDC-9E03-768B778BD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FA4B65-4F00-4334-91D2-713BCCAAA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FE81-8CD7-4826-8B78-0DFEFD6A336E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2BF009-BAFC-417D-B999-DD5457FAA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3B71B8-56CC-4C50-B13E-04466AA3C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C7804-70E7-4A7A-A72F-50CE7BC348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7395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45856-F7D5-49EB-A05D-08C228B41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5DC6E5-F67E-4817-9D5F-B2D8CB6B35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8D7E426-B6A3-4375-9292-2EE47AE533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CB7448-1D6C-4C54-9AAD-B5D5DF278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FE81-8CD7-4826-8B78-0DFEFD6A336E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A03B98A-A511-492E-A1C7-05016484A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38F0EE8-36C8-4DE9-B6D2-A3472465B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C7804-70E7-4A7A-A72F-50CE7BC348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9140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A70531-B0BA-4510-BC51-646C219D3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36510F-5663-40B5-853A-166074071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C0F1A93-E09C-4388-90A5-6EB9C4A46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1534491-1070-4269-8C16-79FC3A4EB8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81C2A30-D1DD-445B-9B53-6720609F9C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93BCC1B-457D-4E5C-8321-4C8C5972B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FE81-8CD7-4826-8B78-0DFEFD6A336E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EBC7A44-6FB2-4754-8CB6-E53EBD6EE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2FA52BF-9774-4C8F-A796-26B4F031A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C7804-70E7-4A7A-A72F-50CE7BC348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7889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B813D9-58C0-45B1-87F7-BC0298174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3B4BCB1-56B9-4397-B7F0-E1C2443B1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FE81-8CD7-4826-8B78-0DFEFD6A336E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90826FC-2602-4435-8EE4-C6F889661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C59DE6A-11C8-4C47-8A0B-939D5134A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C7804-70E7-4A7A-A72F-50CE7BC348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0991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C1964AF-A48C-4BE3-A0D2-B5AC830E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FE81-8CD7-4826-8B78-0DFEFD6A336E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785394F-727E-43EF-A562-505C95616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9F4DC34-613B-4D1A-896D-A70241AA7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C7804-70E7-4A7A-A72F-50CE7BC348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8637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17EDA0-DEEF-4160-9176-F948BC7A3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BA518B-C3BA-4FC9-8875-6D48307DE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53B919B-E875-40D5-803B-19C78BF830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073F7EC-90ED-4050-8E87-A220CEC7C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FE81-8CD7-4826-8B78-0DFEFD6A336E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2EC2FA5-1B31-4F3E-B64E-41BB1DBFF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A72BE0-59B6-4527-B4C6-A98522511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C7804-70E7-4A7A-A72F-50CE7BC348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8913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861CE2-99C7-4ED8-8BF1-6602ACDA7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E06E2F8-8113-422D-83A0-D76E86BB5D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9AE3926-4262-46E5-9FA6-82A4789DF0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B1B9CD3-02EC-489B-B80F-B5C596299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FE81-8CD7-4826-8B78-0DFEFD6A336E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17E6353-F771-4D28-AF64-EB7135B54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D366DBE-9F9B-485B-900D-EEC309869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C7804-70E7-4A7A-A72F-50CE7BC348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122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C597E96-3229-4B0D-9B45-8904DA5FB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0B3EA73-5AEF-4738-BE04-2E4C1D5EDB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B1EC5E-0391-4890-8A40-95D0C0ED2C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EFE81-8CD7-4826-8B78-0DFEFD6A336E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94C2E2-1FCC-4950-BA4A-968A85C588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19DD2F-1D8F-45F9-ACA3-0CC7CFECDB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C7804-70E7-4A7A-A72F-50CE7BC348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7951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4548CB-7EC9-4124-803E-314027C8B9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415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bg1"/>
                </a:solidFill>
              </a:rPr>
              <a:t>Auxiliar  7 </a:t>
            </a:r>
            <a:br>
              <a:rPr lang="es-ES" dirty="0">
                <a:solidFill>
                  <a:schemeClr val="bg1"/>
                </a:solidFill>
              </a:rPr>
            </a:br>
            <a:r>
              <a:rPr lang="es-ES" b="1" dirty="0">
                <a:solidFill>
                  <a:schemeClr val="bg1"/>
                </a:solidFill>
              </a:rPr>
              <a:t>Indicadores</a:t>
            </a:r>
            <a:br>
              <a:rPr lang="es-ES" dirty="0">
                <a:solidFill>
                  <a:schemeClr val="bg1"/>
                </a:solidFill>
              </a:rPr>
            </a:br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193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7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73D4C184-C71F-4477-9333-346921915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z="4000" b="1" dirty="0">
                <a:solidFill>
                  <a:schemeClr val="bg1"/>
                </a:solidFill>
              </a:rPr>
              <a:t>BAUE y CAUE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B96EB4A-26B2-4C51-AC7A-A79D1C97E362}"/>
              </a:ext>
            </a:extLst>
          </p:cNvPr>
          <p:cNvSpPr txBox="1"/>
          <p:nvPr/>
        </p:nvSpPr>
        <p:spPr>
          <a:xfrm>
            <a:off x="1493520" y="2494450"/>
            <a:ext cx="9565005" cy="3563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es-ES" dirty="0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A7B5FFA6-F334-4079-9D62-3458107C4E40}"/>
              </a:ext>
            </a:extLst>
          </p:cNvPr>
          <p:cNvSpPr txBox="1">
            <a:spLocks/>
          </p:cNvSpPr>
          <p:nvPr/>
        </p:nvSpPr>
        <p:spPr>
          <a:xfrm>
            <a:off x="1212914" y="2659774"/>
            <a:ext cx="9763124" cy="3645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  <a:p>
            <a:endParaRPr lang="es-E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CA3ED2E6-8528-494C-A778-ACC273DC0702}"/>
                  </a:ext>
                </a:extLst>
              </p:cNvPr>
              <p:cNvSpPr txBox="1"/>
              <p:nvPr/>
            </p:nvSpPr>
            <p:spPr>
              <a:xfrm>
                <a:off x="1222644" y="2494450"/>
                <a:ext cx="10131155" cy="374442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dirty="0"/>
                  <a:t>El </a:t>
                </a:r>
                <a:r>
                  <a:rPr lang="es-ES" b="1" dirty="0"/>
                  <a:t>CAUE y el BAUE </a:t>
                </a:r>
                <a:r>
                  <a:rPr lang="es-ES" dirty="0"/>
                  <a:t>son el Costo anual equivalente y el Beneficio anual equivalente respectivamente. Estos dos indicadores son utilizados en la evaluación de proyectos de inversión y corresponden a todos los ingresos y desembolsos convertidos en una cantidad anual uniforme equivalente que es la misma cada período.</a:t>
                </a:r>
              </a:p>
              <a:p>
                <a:endParaRPr lang="es-ES" dirty="0"/>
              </a:p>
              <a:p>
                <a:r>
                  <a:rPr lang="es-ES" b="1" dirty="0"/>
                  <a:t>Criterio:  </a:t>
                </a:r>
                <a:r>
                  <a:rPr lang="es-ES" dirty="0"/>
                  <a:t>Elegir el menor CAUE o el Mayor BAUE, según sea el caso.</a:t>
                </a:r>
              </a:p>
              <a:p>
                <a:endParaRPr lang="es-E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𝐵𝐴𝑈𝐸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𝐶𝐴𝑈𝐸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E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𝑉𝐴𝑁</m:t>
                      </m:r>
                      <m:r>
                        <a:rPr lang="es-E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s-E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</m:t>
                      </m:r>
                      <m:r>
                        <a:rPr lang="es-E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,1)∙</m:t>
                      </m:r>
                      <m:f>
                        <m:fPr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E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s-E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p>
                          </m:s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s-ES" dirty="0"/>
              </a:p>
              <a:p>
                <a:endParaRPr lang="es-E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𝐵𝐴𝑈𝐸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𝐶𝐴𝑈𝐸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𝑉𝐴𝑁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,∞)∙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s-ES" dirty="0"/>
              </a:p>
              <a:p>
                <a:endParaRPr lang="es-ES" dirty="0"/>
              </a:p>
              <a:p>
                <a:r>
                  <a:rPr lang="es-ES" dirty="0"/>
                  <a:t>Es útil cuando tenemos diferentes costos (CAUE), o diferentes beneficios (BAUE).</a:t>
                </a:r>
              </a:p>
            </p:txBody>
          </p:sp>
        </mc:Choice>
        <mc:Fallback xmlns="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CA3ED2E6-8528-494C-A778-ACC273DC07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2644" y="2494450"/>
                <a:ext cx="10131155" cy="3744423"/>
              </a:xfrm>
              <a:prstGeom prst="rect">
                <a:avLst/>
              </a:prstGeom>
              <a:blipFill>
                <a:blip r:embed="rId2"/>
                <a:stretch>
                  <a:fillRect l="-542" t="-814" b="-162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3082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7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73D4C184-C71F-4477-9333-346921915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z="4000" b="1" dirty="0">
                <a:solidFill>
                  <a:schemeClr val="bg1"/>
                </a:solidFill>
              </a:rPr>
              <a:t>IVAN: Índice de Valor Actual Neto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B96EB4A-26B2-4C51-AC7A-A79D1C97E362}"/>
              </a:ext>
            </a:extLst>
          </p:cNvPr>
          <p:cNvSpPr txBox="1"/>
          <p:nvPr/>
        </p:nvSpPr>
        <p:spPr>
          <a:xfrm>
            <a:off x="1493520" y="2494450"/>
            <a:ext cx="9565005" cy="3563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es-ES" dirty="0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A7B5FFA6-F334-4079-9D62-3458107C4E40}"/>
              </a:ext>
            </a:extLst>
          </p:cNvPr>
          <p:cNvSpPr txBox="1">
            <a:spLocks/>
          </p:cNvSpPr>
          <p:nvPr/>
        </p:nvSpPr>
        <p:spPr>
          <a:xfrm>
            <a:off x="1212914" y="2659774"/>
            <a:ext cx="9763124" cy="3645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  <a:p>
            <a:endParaRPr lang="es-E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CA3ED2E6-8528-494C-A778-ACC273DC0702}"/>
                  </a:ext>
                </a:extLst>
              </p:cNvPr>
              <p:cNvSpPr txBox="1"/>
              <p:nvPr/>
            </p:nvSpPr>
            <p:spPr>
              <a:xfrm>
                <a:off x="1222644" y="2494450"/>
                <a:ext cx="10416905" cy="31527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dirty="0"/>
                  <a:t>Mide en cuanto se valoriza cada peso invertido en el proyecto. Se utiliza cuando se jerarquiza proyectos independientes y </a:t>
                </a:r>
                <a:r>
                  <a:rPr lang="es-ES" b="1" dirty="0"/>
                  <a:t>el accionista tiene restricciones de capital</a:t>
                </a:r>
                <a:r>
                  <a:rPr lang="es-ES" dirty="0"/>
                  <a:t> o cuando hay que elegir </a:t>
                </a:r>
                <a:r>
                  <a:rPr lang="es-ES" b="1" dirty="0"/>
                  <a:t>entre proyectos excluyentes, de distinta inversión y duplicables.</a:t>
                </a:r>
              </a:p>
              <a:p>
                <a:endParaRPr lang="es-ES" dirty="0"/>
              </a:p>
              <a:p>
                <a:endParaRPr lang="es-E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𝐼𝑉𝐴𝑁</m:t>
                      </m:r>
                      <m:r>
                        <a:rPr lang="es-E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𝐴𝑁</m:t>
                          </m:r>
                        </m:num>
                        <m:den>
                          <m:sSub>
                            <m:sSub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ES" dirty="0"/>
              </a:p>
              <a:p>
                <a:endParaRPr lang="es-ES" dirty="0"/>
              </a:p>
              <a:p>
                <a:endParaRPr lang="es-ES" dirty="0"/>
              </a:p>
              <a:p>
                <a:endParaRPr lang="es-ES" dirty="0"/>
              </a:p>
              <a:p>
                <a:endParaRPr lang="es-ES" dirty="0"/>
              </a:p>
            </p:txBody>
          </p:sp>
        </mc:Choice>
        <mc:Fallback xmlns="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CA3ED2E6-8528-494C-A778-ACC273DC07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2644" y="2494450"/>
                <a:ext cx="10416905" cy="3152786"/>
              </a:xfrm>
              <a:prstGeom prst="rect">
                <a:avLst/>
              </a:prstGeom>
              <a:blipFill>
                <a:blip r:embed="rId2"/>
                <a:stretch>
                  <a:fillRect l="-527" t="-96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2053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7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73D4C184-C71F-4477-9333-346921915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z="4000" b="1" dirty="0">
                <a:solidFill>
                  <a:schemeClr val="bg1"/>
                </a:solidFill>
              </a:rPr>
              <a:t>DATOS ÚTILES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B96EB4A-26B2-4C51-AC7A-A79D1C97E362}"/>
              </a:ext>
            </a:extLst>
          </p:cNvPr>
          <p:cNvSpPr txBox="1"/>
          <p:nvPr/>
        </p:nvSpPr>
        <p:spPr>
          <a:xfrm>
            <a:off x="1493520" y="2494450"/>
            <a:ext cx="9565005" cy="3563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es-ES" dirty="0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A7B5FFA6-F334-4079-9D62-3458107C4E40}"/>
              </a:ext>
            </a:extLst>
          </p:cNvPr>
          <p:cNvSpPr txBox="1">
            <a:spLocks/>
          </p:cNvSpPr>
          <p:nvPr/>
        </p:nvSpPr>
        <p:spPr>
          <a:xfrm>
            <a:off x="1212914" y="2659774"/>
            <a:ext cx="9763124" cy="3645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  <a:p>
            <a:endParaRPr lang="es-E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CA3ED2E6-8528-494C-A778-ACC273DC0702}"/>
                  </a:ext>
                </a:extLst>
              </p:cNvPr>
              <p:cNvSpPr txBox="1"/>
              <p:nvPr/>
            </p:nvSpPr>
            <p:spPr>
              <a:xfrm>
                <a:off x="1222645" y="2494450"/>
                <a:ext cx="10416905" cy="36376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dirty="0"/>
                  <a:t>En Excel: </a:t>
                </a:r>
              </a:p>
              <a:p>
                <a:endParaRPr lang="es-ES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s-ES" dirty="0"/>
                  <a:t>VAN(N,1) = VNA(tasa, flujos (t&gt;0)) + F0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s-ES" dirty="0"/>
                  <a:t>TIR = TIR(FLUJOS (t &gt;= 0))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s-ES" dirty="0"/>
                  <a:t>CAUE = -PAGO(</a:t>
                </a:r>
                <a:r>
                  <a:rPr lang="es-ES" dirty="0" err="1"/>
                  <a:t>tasa,N</a:t>
                </a:r>
                <a:r>
                  <a:rPr lang="es-ES" dirty="0"/>
                  <a:t>, VAN)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s-ES" dirty="0"/>
                  <a:t>VAN(</a:t>
                </a:r>
                <a:r>
                  <a:rPr lang="es-ES" dirty="0" err="1"/>
                  <a:t>N,oo</a:t>
                </a:r>
                <a:r>
                  <a:rPr lang="es-ES" dirty="0"/>
                  <a:t>) =CAUE/r</a:t>
                </a:r>
              </a:p>
              <a:p>
                <a:endParaRPr lang="es-ES" dirty="0"/>
              </a:p>
              <a:p>
                <a:r>
                  <a:rPr lang="es-ES" dirty="0"/>
                  <a:t>Sumatoria con F constante:  </a:t>
                </a:r>
              </a:p>
              <a:p>
                <a:endParaRPr lang="es-E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E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(1+</m:t>
                                  </m:r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</m:den>
                          </m:f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num>
                            <m:den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den>
                          </m:f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d>
                            <m:dPr>
                              <m:begChr m:val="⌊"/>
                              <m:endChr m:val="⌋"/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(1+</m:t>
                                  </m:r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</m:oMath>
                  </m:oMathPara>
                </a14:m>
                <a:endParaRPr lang="es-ES" dirty="0"/>
              </a:p>
              <a:p>
                <a:endParaRPr lang="es-ES" dirty="0"/>
              </a:p>
            </p:txBody>
          </p:sp>
        </mc:Choice>
        <mc:Fallback xmlns="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CA3ED2E6-8528-494C-A778-ACC273DC07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2645" y="2494450"/>
                <a:ext cx="10416905" cy="3637662"/>
              </a:xfrm>
              <a:prstGeom prst="rect">
                <a:avLst/>
              </a:prstGeom>
              <a:blipFill>
                <a:blip r:embed="rId2"/>
                <a:stretch>
                  <a:fillRect l="-527" t="-838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5865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7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73D4C184-C71F-4477-9333-346921915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z="4000" b="1" dirty="0">
                <a:solidFill>
                  <a:schemeClr val="bg1"/>
                </a:solidFill>
              </a:rPr>
              <a:t>EJERCICIO 1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B96EB4A-26B2-4C51-AC7A-A79D1C97E362}"/>
              </a:ext>
            </a:extLst>
          </p:cNvPr>
          <p:cNvSpPr txBox="1"/>
          <p:nvPr/>
        </p:nvSpPr>
        <p:spPr>
          <a:xfrm>
            <a:off x="1493520" y="2494450"/>
            <a:ext cx="9565005" cy="3563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es-ES" dirty="0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A7B5FFA6-F334-4079-9D62-3458107C4E40}"/>
              </a:ext>
            </a:extLst>
          </p:cNvPr>
          <p:cNvSpPr txBox="1">
            <a:spLocks/>
          </p:cNvSpPr>
          <p:nvPr/>
        </p:nvSpPr>
        <p:spPr>
          <a:xfrm>
            <a:off x="1212914" y="2659774"/>
            <a:ext cx="9763124" cy="3645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  <a:p>
            <a:endParaRPr lang="es-ES" sz="20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A3ED2E6-8528-494C-A778-ACC273DC0702}"/>
              </a:ext>
            </a:extLst>
          </p:cNvPr>
          <p:cNvSpPr txBox="1"/>
          <p:nvPr/>
        </p:nvSpPr>
        <p:spPr>
          <a:xfrm>
            <a:off x="1222645" y="2494450"/>
            <a:ext cx="1041690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5" name="Imagen 4" descr="Texto&#10;&#10;Descripción generada automáticamente">
            <a:extLst>
              <a:ext uri="{FF2B5EF4-FFF2-40B4-BE49-F238E27FC236}">
                <a16:creationId xmlns:a16="http://schemas.microsoft.com/office/drawing/2014/main" id="{5608C9D5-342A-4118-B823-CCDAF91751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271" y="2240155"/>
            <a:ext cx="9494703" cy="4219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11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7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73D4C184-C71F-4477-9333-346921915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z="4000" b="1" dirty="0">
                <a:solidFill>
                  <a:schemeClr val="bg1"/>
                </a:solidFill>
              </a:rPr>
              <a:t>EJERCICIO 2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B96EB4A-26B2-4C51-AC7A-A79D1C97E362}"/>
              </a:ext>
            </a:extLst>
          </p:cNvPr>
          <p:cNvSpPr txBox="1"/>
          <p:nvPr/>
        </p:nvSpPr>
        <p:spPr>
          <a:xfrm>
            <a:off x="1493520" y="2494450"/>
            <a:ext cx="9565005" cy="3563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es-ES" dirty="0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A7B5FFA6-F334-4079-9D62-3458107C4E40}"/>
              </a:ext>
            </a:extLst>
          </p:cNvPr>
          <p:cNvSpPr txBox="1">
            <a:spLocks/>
          </p:cNvSpPr>
          <p:nvPr/>
        </p:nvSpPr>
        <p:spPr>
          <a:xfrm>
            <a:off x="1212914" y="2659774"/>
            <a:ext cx="9763124" cy="3645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  <a:p>
            <a:endParaRPr lang="es-ES" sz="20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A3ED2E6-8528-494C-A778-ACC273DC0702}"/>
              </a:ext>
            </a:extLst>
          </p:cNvPr>
          <p:cNvSpPr txBox="1"/>
          <p:nvPr/>
        </p:nvSpPr>
        <p:spPr>
          <a:xfrm>
            <a:off x="1222645" y="2494450"/>
            <a:ext cx="1041690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6" name="Imagen 5" descr="Tabla&#10;&#10;Descripción generada automáticamente">
            <a:extLst>
              <a:ext uri="{FF2B5EF4-FFF2-40B4-BE49-F238E27FC236}">
                <a16:creationId xmlns:a16="http://schemas.microsoft.com/office/drawing/2014/main" id="{5F42B978-0AB1-4685-927C-65F5BF9310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645" y="2378076"/>
            <a:ext cx="9746710" cy="4020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989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7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73D4C184-C71F-4477-9333-346921915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z="4000" b="1" dirty="0">
                <a:solidFill>
                  <a:schemeClr val="bg1"/>
                </a:solidFill>
              </a:rPr>
              <a:t>EJERCICIO 3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B96EB4A-26B2-4C51-AC7A-A79D1C97E362}"/>
              </a:ext>
            </a:extLst>
          </p:cNvPr>
          <p:cNvSpPr txBox="1"/>
          <p:nvPr/>
        </p:nvSpPr>
        <p:spPr>
          <a:xfrm>
            <a:off x="1493520" y="2494450"/>
            <a:ext cx="9565005" cy="3563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es-ES" dirty="0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A7B5FFA6-F334-4079-9D62-3458107C4E40}"/>
              </a:ext>
            </a:extLst>
          </p:cNvPr>
          <p:cNvSpPr txBox="1">
            <a:spLocks/>
          </p:cNvSpPr>
          <p:nvPr/>
        </p:nvSpPr>
        <p:spPr>
          <a:xfrm>
            <a:off x="1212914" y="2659774"/>
            <a:ext cx="9763124" cy="3645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  <a:p>
            <a:endParaRPr lang="es-ES" sz="20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A3ED2E6-8528-494C-A778-ACC273DC0702}"/>
              </a:ext>
            </a:extLst>
          </p:cNvPr>
          <p:cNvSpPr txBox="1"/>
          <p:nvPr/>
        </p:nvSpPr>
        <p:spPr>
          <a:xfrm>
            <a:off x="1222645" y="2494450"/>
            <a:ext cx="1041690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6" name="Imagen 5" descr="Tabla&#10;&#10;Descripción generada automáticamente">
            <a:extLst>
              <a:ext uri="{FF2B5EF4-FFF2-40B4-BE49-F238E27FC236}">
                <a16:creationId xmlns:a16="http://schemas.microsoft.com/office/drawing/2014/main" id="{5A8B6857-8DC0-48D3-81F6-0B1EAE8E59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6886" y="1920058"/>
            <a:ext cx="7213971" cy="471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6285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4548CB-7EC9-4124-803E-314027C8B9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415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bg1"/>
                </a:solidFill>
              </a:rPr>
              <a:t>Auxiliar  7 </a:t>
            </a:r>
            <a:br>
              <a:rPr lang="es-ES" dirty="0">
                <a:solidFill>
                  <a:schemeClr val="bg1"/>
                </a:solidFill>
              </a:rPr>
            </a:br>
            <a:r>
              <a:rPr lang="es-ES" b="1" dirty="0">
                <a:solidFill>
                  <a:schemeClr val="bg1"/>
                </a:solidFill>
              </a:rPr>
              <a:t>Indicadores</a:t>
            </a:r>
            <a:br>
              <a:rPr lang="es-ES" dirty="0">
                <a:solidFill>
                  <a:schemeClr val="bg1"/>
                </a:solidFill>
              </a:rPr>
            </a:br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331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7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73D4C184-C71F-4477-9333-346921915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z="4000" b="1" dirty="0">
                <a:solidFill>
                  <a:schemeClr val="bg1"/>
                </a:solidFill>
              </a:rPr>
              <a:t>¿Qué son los indicadores?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B96EB4A-26B2-4C51-AC7A-A79D1C97E362}"/>
              </a:ext>
            </a:extLst>
          </p:cNvPr>
          <p:cNvSpPr txBox="1"/>
          <p:nvPr/>
        </p:nvSpPr>
        <p:spPr>
          <a:xfrm>
            <a:off x="1493520" y="2494450"/>
            <a:ext cx="9565005" cy="3563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es-ES" dirty="0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A7B5FFA6-F334-4079-9D62-3458107C4E40}"/>
              </a:ext>
            </a:extLst>
          </p:cNvPr>
          <p:cNvSpPr txBox="1">
            <a:spLocks/>
          </p:cNvSpPr>
          <p:nvPr/>
        </p:nvSpPr>
        <p:spPr>
          <a:xfrm>
            <a:off x="1212914" y="2659774"/>
            <a:ext cx="9763124" cy="3645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  <a:p>
            <a:endParaRPr lang="es-ES" sz="20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A3ED2E6-8528-494C-A778-ACC273DC0702}"/>
              </a:ext>
            </a:extLst>
          </p:cNvPr>
          <p:cNvSpPr txBox="1"/>
          <p:nvPr/>
        </p:nvSpPr>
        <p:spPr>
          <a:xfrm>
            <a:off x="1183330" y="2494450"/>
            <a:ext cx="951515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Son índices que permiten evaluar proyectos, permitiendo hacer comparaciones y tomar decisiones.</a:t>
            </a:r>
          </a:p>
          <a:p>
            <a:endParaRPr lang="es-ES" dirty="0"/>
          </a:p>
          <a:p>
            <a:r>
              <a:rPr lang="es-ES" dirty="0"/>
              <a:t>Permiten jerarquizar los diferentes proyectos de una cartera y optimizar decisiones.</a:t>
            </a:r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Para poder conocer los indicadores, se necesita:</a:t>
            </a:r>
          </a:p>
          <a:p>
            <a:endParaRPr lang="es-ES" dirty="0"/>
          </a:p>
          <a:p>
            <a:r>
              <a:rPr lang="es-ES" dirty="0"/>
              <a:t>1. Flujos (Ft)</a:t>
            </a:r>
          </a:p>
          <a:p>
            <a:r>
              <a:rPr lang="es-ES" dirty="0"/>
              <a:t>2. Costo de oportunidad (r)</a:t>
            </a:r>
          </a:p>
          <a:p>
            <a:r>
              <a:rPr lang="es-ES" dirty="0"/>
              <a:t>3. Horizonte de evaluación (N)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39237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7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73D4C184-C71F-4477-9333-346921915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z="4000" b="1" dirty="0">
                <a:solidFill>
                  <a:schemeClr val="bg1"/>
                </a:solidFill>
              </a:rPr>
              <a:t>VAN: VALOR ACTUAL NETO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B96EB4A-26B2-4C51-AC7A-A79D1C97E362}"/>
              </a:ext>
            </a:extLst>
          </p:cNvPr>
          <p:cNvSpPr txBox="1"/>
          <p:nvPr/>
        </p:nvSpPr>
        <p:spPr>
          <a:xfrm>
            <a:off x="1493520" y="2494450"/>
            <a:ext cx="9565005" cy="3563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es-ES" dirty="0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A7B5FFA6-F334-4079-9D62-3458107C4E40}"/>
              </a:ext>
            </a:extLst>
          </p:cNvPr>
          <p:cNvSpPr txBox="1">
            <a:spLocks/>
          </p:cNvSpPr>
          <p:nvPr/>
        </p:nvSpPr>
        <p:spPr>
          <a:xfrm>
            <a:off x="1212914" y="2659774"/>
            <a:ext cx="9763124" cy="3645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  <a:p>
            <a:endParaRPr lang="es-E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CA3ED2E6-8528-494C-A778-ACC273DC0702}"/>
                  </a:ext>
                </a:extLst>
              </p:cNvPr>
              <p:cNvSpPr txBox="1"/>
              <p:nvPr/>
            </p:nvSpPr>
            <p:spPr>
              <a:xfrm>
                <a:off x="1183330" y="2494450"/>
                <a:ext cx="9515150" cy="36376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dirty="0"/>
                  <a:t>Mide la variación de la riqueza del accionista considerando el costo de oportunidad de similar riesgo.</a:t>
                </a:r>
              </a:p>
              <a:p>
                <a:endParaRPr lang="es-E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𝑉𝐴𝑁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E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f>
                            <m:f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num>
                            <m:den>
                              <m:sSup>
                                <m:sSupPr>
                                  <m:ctrlP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(1+</m:t>
                                  </m:r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es-ES" dirty="0"/>
              </a:p>
              <a:p>
                <a:endParaRPr lang="es-ES" dirty="0"/>
              </a:p>
              <a:p>
                <a:endParaRPr lang="es-ES" dirty="0"/>
              </a:p>
              <a:p>
                <a:r>
                  <a:rPr lang="es-ES" dirty="0"/>
                  <a:t>Donde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s-ES" dirty="0"/>
                  <a:t> es flujo del momento 0, generalmente corresponde a la inversión inicial;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s-E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dirty="0"/>
                  <a:t>es el flujo de dinero en el instante t</a:t>
                </a:r>
              </a:p>
              <a:p>
                <a14:m>
                  <m:oMath xmlns:m="http://schemas.openxmlformats.org/officeDocument/2006/math">
                    <m:r>
                      <a:rPr lang="es-ES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s-ES" dirty="0"/>
                  <a:t> es la tasa de descuento </a:t>
                </a:r>
                <a:endParaRPr lang="es-ES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s-ES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s-ES" dirty="0"/>
                  <a:t> es el horizonte de evaluación</a:t>
                </a:r>
              </a:p>
            </p:txBody>
          </p:sp>
        </mc:Choice>
        <mc:Fallback xmlns="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CA3ED2E6-8528-494C-A778-ACC273DC07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3330" y="2494450"/>
                <a:ext cx="9515150" cy="3637662"/>
              </a:xfrm>
              <a:prstGeom prst="rect">
                <a:avLst/>
              </a:prstGeom>
              <a:blipFill>
                <a:blip r:embed="rId2"/>
                <a:stretch>
                  <a:fillRect l="-512" t="-838" b="-184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6230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7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73D4C184-C71F-4477-9333-346921915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z="4000" b="1" dirty="0">
                <a:solidFill>
                  <a:schemeClr val="bg1"/>
                </a:solidFill>
              </a:rPr>
              <a:t>VAN: VALOR ACTUAL NETO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B96EB4A-26B2-4C51-AC7A-A79D1C97E362}"/>
              </a:ext>
            </a:extLst>
          </p:cNvPr>
          <p:cNvSpPr txBox="1"/>
          <p:nvPr/>
        </p:nvSpPr>
        <p:spPr>
          <a:xfrm>
            <a:off x="1493520" y="2494450"/>
            <a:ext cx="9565005" cy="3563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es-ES" dirty="0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A7B5FFA6-F334-4079-9D62-3458107C4E40}"/>
              </a:ext>
            </a:extLst>
          </p:cNvPr>
          <p:cNvSpPr txBox="1">
            <a:spLocks/>
          </p:cNvSpPr>
          <p:nvPr/>
        </p:nvSpPr>
        <p:spPr>
          <a:xfrm>
            <a:off x="1212914" y="2659774"/>
            <a:ext cx="9763124" cy="3645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  <a:p>
            <a:endParaRPr lang="es-E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CA3ED2E6-8528-494C-A778-ACC273DC0702}"/>
                  </a:ext>
                </a:extLst>
              </p:cNvPr>
              <p:cNvSpPr txBox="1"/>
              <p:nvPr/>
            </p:nvSpPr>
            <p:spPr>
              <a:xfrm>
                <a:off x="1183330" y="2475400"/>
                <a:ext cx="9515150" cy="285995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endParaRPr lang="es-E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𝑉𝐴𝑁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E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num>
                            <m:den>
                              <m:sSup>
                                <m:sSupPr>
                                  <m:ctrlP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(1+</m:t>
                                  </m:r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es-ES" dirty="0"/>
              </a:p>
              <a:p>
                <a:endParaRPr lang="es-ES" dirty="0"/>
              </a:p>
              <a:p>
                <a:endParaRPr lang="es-ES" dirty="0"/>
              </a:p>
              <a:p>
                <a:endParaRPr lang="es-E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𝑉𝐴𝑁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{"/>
                          <m:endChr m:val=""/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s-ES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&gt;0 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𝐶𝑜𝑛𝑣𝑖𝑒𝑛𝑒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h𝑎𝑐𝑒𝑟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𝑒𝑙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𝑝𝑟𝑜𝑦𝑒𝑐𝑡𝑜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        </m:t>
                              </m:r>
                            </m:e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=0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𝐼𝑛𝑑𝑖𝑓𝑒𝑟𝑒𝑛𝑡𝑒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𝑎𝑙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h𝑎𝑐𝑒𝑟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𝑒𝑙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𝑝𝑟𝑜𝑦𝑒𝑐𝑡𝑜</m:t>
                              </m:r>
                            </m:e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&lt;0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𝑁𝑜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𝐶𝑜𝑛𝑣𝑖𝑒𝑛𝑒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h𝑎𝑐𝑒𝑟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𝑒𝑙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𝑝𝑟𝑜𝑦𝑒𝑐𝑡𝑜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</m:e>
                          </m:eqArr>
                        </m:e>
                      </m:d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s-ES" dirty="0"/>
              </a:p>
            </p:txBody>
          </p:sp>
        </mc:Choice>
        <mc:Fallback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CA3ED2E6-8528-494C-A778-ACC273DC07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3330" y="2475400"/>
                <a:ext cx="9515150" cy="285995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2914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7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73D4C184-C71F-4477-9333-346921915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FLUJO DE CAJA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B96EB4A-26B2-4C51-AC7A-A79D1C97E362}"/>
              </a:ext>
            </a:extLst>
          </p:cNvPr>
          <p:cNvSpPr txBox="1"/>
          <p:nvPr/>
        </p:nvSpPr>
        <p:spPr>
          <a:xfrm>
            <a:off x="1493520" y="2494450"/>
            <a:ext cx="9565005" cy="3563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es-ES" dirty="0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A7B5FFA6-F334-4079-9D62-3458107C4E40}"/>
              </a:ext>
            </a:extLst>
          </p:cNvPr>
          <p:cNvSpPr txBox="1">
            <a:spLocks/>
          </p:cNvSpPr>
          <p:nvPr/>
        </p:nvSpPr>
        <p:spPr>
          <a:xfrm>
            <a:off x="1212914" y="2659774"/>
            <a:ext cx="9763124" cy="3645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  <a:p>
            <a:endParaRPr lang="es-ES" sz="2000" dirty="0"/>
          </a:p>
        </p:txBody>
      </p:sp>
      <p:pic>
        <p:nvPicPr>
          <p:cNvPr id="5" name="Imagen 4" descr="Calendario&#10;&#10;Descripción generada automáticamente">
            <a:extLst>
              <a:ext uri="{FF2B5EF4-FFF2-40B4-BE49-F238E27FC236}">
                <a16:creationId xmlns:a16="http://schemas.microsoft.com/office/drawing/2014/main" id="{DF448C75-CF66-49E2-BDC5-E69028D809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226" y="2209457"/>
            <a:ext cx="9185592" cy="4492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495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7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73D4C184-C71F-4477-9333-346921915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z="4000" b="1" dirty="0">
                <a:solidFill>
                  <a:schemeClr val="bg1"/>
                </a:solidFill>
              </a:rPr>
              <a:t>TIR: TASA INTERNA DE RETORNO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B96EB4A-26B2-4C51-AC7A-A79D1C97E362}"/>
              </a:ext>
            </a:extLst>
          </p:cNvPr>
          <p:cNvSpPr txBox="1"/>
          <p:nvPr/>
        </p:nvSpPr>
        <p:spPr>
          <a:xfrm>
            <a:off x="1493520" y="2494450"/>
            <a:ext cx="9565005" cy="3563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es-ES" dirty="0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A7B5FFA6-F334-4079-9D62-3458107C4E40}"/>
              </a:ext>
            </a:extLst>
          </p:cNvPr>
          <p:cNvSpPr txBox="1">
            <a:spLocks/>
          </p:cNvSpPr>
          <p:nvPr/>
        </p:nvSpPr>
        <p:spPr>
          <a:xfrm>
            <a:off x="1212914" y="2659774"/>
            <a:ext cx="9763124" cy="3645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  <a:p>
            <a:endParaRPr lang="es-E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CA3ED2E6-8528-494C-A778-ACC273DC0702}"/>
                  </a:ext>
                </a:extLst>
              </p:cNvPr>
              <p:cNvSpPr txBox="1"/>
              <p:nvPr/>
            </p:nvSpPr>
            <p:spPr>
              <a:xfrm>
                <a:off x="1183330" y="2503975"/>
                <a:ext cx="9515150" cy="45219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dirty="0"/>
                  <a:t>La TIR se puede definir como toda aquella </a:t>
                </a:r>
                <a:r>
                  <a:rPr lang="es-ES" b="1" dirty="0"/>
                  <a:t>tasa de descuento constante</a:t>
                </a:r>
                <a:r>
                  <a:rPr lang="es-ES" dirty="0"/>
                  <a:t>, que hacen que el </a:t>
                </a:r>
                <a:r>
                  <a:rPr lang="es-ES" b="1" dirty="0"/>
                  <a:t>VAN del proyecto en cuestión sea igual a cero</a:t>
                </a:r>
                <a:r>
                  <a:rPr lang="es-ES" dirty="0"/>
                  <a:t>. Es decir, es la tasa de descuento límite entre la aceptación o rechazo de un proyecto.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0=</m:t>
                      </m:r>
                      <m:sSub>
                        <m:sSub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E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num>
                            <m:den>
                              <m:sSup>
                                <m:sSupPr>
                                  <m:ctrlP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(1+</m:t>
                                  </m:r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𝑇𝐼𝑅</m:t>
                                  </m:r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es-ES" dirty="0"/>
              </a:p>
              <a:p>
                <a:endParaRPr lang="es-ES" dirty="0"/>
              </a:p>
              <a:p>
                <a:r>
                  <a:rPr lang="es-ES" dirty="0"/>
                  <a:t>El Criterio de evaluación de la TIR con respecto a r (tasa de descuento relevante y/o alternativa del proyecto) es el siguiente:</a:t>
                </a:r>
                <a14:m>
                  <m:oMath xmlns:m="http://schemas.openxmlformats.org/officeDocument/2006/math">
                    <m:r>
                      <a:rPr lang="es-E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s-ES" b="0" dirty="0"/>
              </a:p>
              <a:p>
                <a:endParaRPr lang="es-ES" dirty="0"/>
              </a:p>
              <a:p>
                <a:endParaRPr lang="es-E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{"/>
                          <m:endChr m:val=""/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s-ES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𝐶𝑜𝑛𝑣𝑖𝑒𝑛𝑒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h𝑎𝑐𝑒𝑟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𝑒𝑙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𝑝𝑟𝑜𝑦𝑒𝑐𝑡𝑜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        </m:t>
                              </m:r>
                            </m:e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𝐼𝑛𝑑𝑖𝑓𝑒𝑟𝑒𝑛𝑡𝑒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                                        </m:t>
                              </m:r>
                            </m:e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𝑁𝑜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𝐶𝑜𝑛𝑣𝑖𝑒𝑛𝑒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h𝑎𝑐𝑒𝑟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𝑒𝑙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𝑝𝑟𝑜𝑦𝑒𝑐𝑡𝑜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</m:e>
                          </m:eqArr>
                        </m:e>
                      </m:d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s-ES" dirty="0"/>
              </a:p>
              <a:p>
                <a:endParaRPr lang="es-ES" dirty="0"/>
              </a:p>
              <a:p>
                <a:endParaRPr lang="es-ES" dirty="0"/>
              </a:p>
            </p:txBody>
          </p:sp>
        </mc:Choice>
        <mc:Fallback xmlns="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CA3ED2E6-8528-494C-A778-ACC273DC07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3330" y="2503975"/>
                <a:ext cx="9515150" cy="4521944"/>
              </a:xfrm>
              <a:prstGeom prst="rect">
                <a:avLst/>
              </a:prstGeom>
              <a:blipFill>
                <a:blip r:embed="rId2"/>
                <a:stretch>
                  <a:fillRect l="-512" t="-80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7266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7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73D4C184-C71F-4477-9333-346921915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z="4000" b="1" dirty="0">
                <a:solidFill>
                  <a:schemeClr val="bg1"/>
                </a:solidFill>
              </a:rPr>
              <a:t>TIR: TASA INTERNA DE RETORNO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B96EB4A-26B2-4C51-AC7A-A79D1C97E362}"/>
              </a:ext>
            </a:extLst>
          </p:cNvPr>
          <p:cNvSpPr txBox="1"/>
          <p:nvPr/>
        </p:nvSpPr>
        <p:spPr>
          <a:xfrm>
            <a:off x="1658198" y="2547418"/>
            <a:ext cx="9565005" cy="3563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es-ES" dirty="0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A7B5FFA6-F334-4079-9D62-3458107C4E40}"/>
              </a:ext>
            </a:extLst>
          </p:cNvPr>
          <p:cNvSpPr txBox="1">
            <a:spLocks/>
          </p:cNvSpPr>
          <p:nvPr/>
        </p:nvSpPr>
        <p:spPr>
          <a:xfrm>
            <a:off x="1587112" y="2795150"/>
            <a:ext cx="9763124" cy="3645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  <a:p>
            <a:endParaRPr lang="es-E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CA3ED2E6-8528-494C-A778-ACC273DC0702}"/>
                  </a:ext>
                </a:extLst>
              </p:cNvPr>
              <p:cNvSpPr txBox="1"/>
              <p:nvPr/>
            </p:nvSpPr>
            <p:spPr>
              <a:xfrm>
                <a:off x="1183330" y="2503975"/>
                <a:ext cx="9515150" cy="12536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endParaRPr lang="es-E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{"/>
                          <m:endChr m:val=""/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s-ES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𝐶𝑜𝑛𝑣𝑖𝑒𝑛𝑒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h𝑎𝑐𝑒𝑟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𝑒𝑙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𝑝𝑟𝑜𝑦𝑒𝑐𝑡𝑜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        </m:t>
                              </m:r>
                            </m:e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𝐼𝑛𝑑𝑖𝑓𝑒𝑟𝑒𝑛𝑡𝑒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                                        </m:t>
                              </m:r>
                            </m:e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𝑁𝑜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𝐶𝑜𝑛𝑣𝑖𝑒𝑛𝑒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h𝑎𝑐𝑒𝑟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𝑒𝑙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𝑝𝑟𝑜𝑦𝑒𝑐𝑡𝑜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CA3ED2E6-8528-494C-A778-ACC273DC07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3330" y="2503975"/>
                <a:ext cx="9515150" cy="125361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81D72C2B-6C6B-4F59-9AE4-9C75E8AF4324}"/>
              </a:ext>
            </a:extLst>
          </p:cNvPr>
          <p:cNvCxnSpPr>
            <a:cxnSpLocks/>
            <a:stCxn id="15" idx="2"/>
          </p:cNvCxnSpPr>
          <p:nvPr/>
        </p:nvCxnSpPr>
        <p:spPr>
          <a:xfrm>
            <a:off x="5940905" y="3757588"/>
            <a:ext cx="2695" cy="288133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B665D17F-6A83-4E69-9201-0005F22AC4CB}"/>
              </a:ext>
            </a:extLst>
          </p:cNvPr>
          <p:cNvCxnSpPr>
            <a:cxnSpLocks/>
          </p:cNvCxnSpPr>
          <p:nvPr/>
        </p:nvCxnSpPr>
        <p:spPr>
          <a:xfrm>
            <a:off x="2622613" y="5238750"/>
            <a:ext cx="694372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EFD8BA0F-8747-4F4F-9CE3-DF11FF5538BD}"/>
              </a:ext>
            </a:extLst>
          </p:cNvPr>
          <p:cNvSpPr txBox="1"/>
          <p:nvPr/>
        </p:nvSpPr>
        <p:spPr>
          <a:xfrm>
            <a:off x="5671184" y="3849147"/>
            <a:ext cx="604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VAN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3E6D1D45-E70E-47DA-9A62-4F05A05A7A07}"/>
              </a:ext>
            </a:extLst>
          </p:cNvPr>
          <p:cNvSpPr txBox="1"/>
          <p:nvPr/>
        </p:nvSpPr>
        <p:spPr>
          <a:xfrm>
            <a:off x="9659968" y="5054084"/>
            <a:ext cx="604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r</a:t>
            </a:r>
          </a:p>
        </p:txBody>
      </p:sp>
      <p:sp>
        <p:nvSpPr>
          <p:cNvPr id="11" name="Arco 10">
            <a:extLst>
              <a:ext uri="{FF2B5EF4-FFF2-40B4-BE49-F238E27FC236}">
                <a16:creationId xmlns:a16="http://schemas.microsoft.com/office/drawing/2014/main" id="{16C329EE-FF98-42CD-8BA6-3638D2E6D5DD}"/>
              </a:ext>
            </a:extLst>
          </p:cNvPr>
          <p:cNvSpPr/>
          <p:nvPr/>
        </p:nvSpPr>
        <p:spPr>
          <a:xfrm rot="10800000">
            <a:off x="6007608" y="3670315"/>
            <a:ext cx="4469920" cy="1714138"/>
          </a:xfrm>
          <a:prstGeom prst="arc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684BF07D-267C-4ACF-9AEB-464EA68434B4}"/>
              </a:ext>
            </a:extLst>
          </p:cNvPr>
          <p:cNvCxnSpPr/>
          <p:nvPr/>
        </p:nvCxnSpPr>
        <p:spPr>
          <a:xfrm flipH="1">
            <a:off x="7162800" y="3757588"/>
            <a:ext cx="1114425" cy="14178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C4F0EC0D-75B7-497F-8FA3-5F06AC2B07AD}"/>
              </a:ext>
            </a:extLst>
          </p:cNvPr>
          <p:cNvSpPr txBox="1"/>
          <p:nvPr/>
        </p:nvSpPr>
        <p:spPr>
          <a:xfrm>
            <a:off x="8175864" y="3479815"/>
            <a:ext cx="901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TIR</a:t>
            </a:r>
          </a:p>
        </p:txBody>
      </p:sp>
    </p:spTree>
    <p:extLst>
      <p:ext uri="{BB962C8B-B14F-4D97-AF65-F5344CB8AC3E}">
        <p14:creationId xmlns:p14="http://schemas.microsoft.com/office/powerpoint/2010/main" val="3665043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7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73D4C184-C71F-4477-9333-346921915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z="4000" b="1" dirty="0">
                <a:solidFill>
                  <a:schemeClr val="bg1"/>
                </a:solidFill>
              </a:rPr>
              <a:t>PROYECTOS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B96EB4A-26B2-4C51-AC7A-A79D1C97E362}"/>
              </a:ext>
            </a:extLst>
          </p:cNvPr>
          <p:cNvSpPr txBox="1"/>
          <p:nvPr/>
        </p:nvSpPr>
        <p:spPr>
          <a:xfrm>
            <a:off x="1493520" y="2494450"/>
            <a:ext cx="9565005" cy="3563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es-ES" dirty="0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A7B5FFA6-F334-4079-9D62-3458107C4E40}"/>
              </a:ext>
            </a:extLst>
          </p:cNvPr>
          <p:cNvSpPr txBox="1">
            <a:spLocks/>
          </p:cNvSpPr>
          <p:nvPr/>
        </p:nvSpPr>
        <p:spPr>
          <a:xfrm>
            <a:off x="1212914" y="2659774"/>
            <a:ext cx="9763124" cy="3645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  <a:p>
            <a:endParaRPr lang="es-ES" sz="20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A3ED2E6-8528-494C-A778-ACC273DC0702}"/>
              </a:ext>
            </a:extLst>
          </p:cNvPr>
          <p:cNvSpPr txBox="1"/>
          <p:nvPr/>
        </p:nvSpPr>
        <p:spPr>
          <a:xfrm>
            <a:off x="1222645" y="2494450"/>
            <a:ext cx="951515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/>
              <a:t> 1. Repetible</a:t>
            </a:r>
            <a:r>
              <a:rPr lang="es-ES" dirty="0"/>
              <a:t>: El proyecto se puede volver a realizar indefinidamente en el tiempo (</a:t>
            </a:r>
            <a:r>
              <a:rPr lang="es-ES" dirty="0" err="1"/>
              <a:t>Ej</a:t>
            </a:r>
            <a:r>
              <a:rPr lang="es-ES" dirty="0"/>
              <a:t>: Cultivar sandias en una hectárea de terreno todos los años)</a:t>
            </a:r>
          </a:p>
          <a:p>
            <a:endParaRPr lang="es-ES" dirty="0"/>
          </a:p>
          <a:p>
            <a:r>
              <a:rPr lang="es-ES" b="1" dirty="0"/>
              <a:t>2. Duplicable: </a:t>
            </a:r>
            <a:r>
              <a:rPr lang="es-ES" dirty="0"/>
              <a:t>El proyecto se puede realizar más de una vez en el mismo ciclo de tiempo (</a:t>
            </a:r>
            <a:r>
              <a:rPr lang="es-ES" dirty="0" err="1"/>
              <a:t>Ej</a:t>
            </a:r>
            <a:r>
              <a:rPr lang="es-ES" dirty="0"/>
              <a:t>: Cultivar</a:t>
            </a:r>
          </a:p>
          <a:p>
            <a:r>
              <a:rPr lang="es-ES" dirty="0"/>
              <a:t>sandias en dos hectárea de terreno en vez de una)</a:t>
            </a:r>
          </a:p>
          <a:p>
            <a:endParaRPr lang="es-ES" dirty="0"/>
          </a:p>
          <a:p>
            <a:r>
              <a:rPr lang="es-ES" b="1" dirty="0"/>
              <a:t>3. Fraccionable: </a:t>
            </a:r>
            <a:r>
              <a:rPr lang="es-ES" dirty="0"/>
              <a:t>El proyecto se puede realizar parcialmente en mismo ciclo de tiempo (</a:t>
            </a:r>
            <a:r>
              <a:rPr lang="es-ES" dirty="0" err="1"/>
              <a:t>Ej</a:t>
            </a:r>
            <a:r>
              <a:rPr lang="es-ES" dirty="0"/>
              <a:t>: Cultivar sandias en media hectárea de terreno en vez de una)</a:t>
            </a:r>
          </a:p>
          <a:p>
            <a:endParaRPr lang="es-ES" dirty="0"/>
          </a:p>
          <a:p>
            <a:r>
              <a:rPr lang="es-ES" b="1" dirty="0"/>
              <a:t>4. Excluyente: </a:t>
            </a:r>
            <a:r>
              <a:rPr lang="es-ES" dirty="0"/>
              <a:t>Se puede realizar solo uno de los proyectos en mismo ciclo de tiempo (</a:t>
            </a:r>
            <a:r>
              <a:rPr lang="es-ES" dirty="0" err="1"/>
              <a:t>Ej</a:t>
            </a:r>
            <a:r>
              <a:rPr lang="es-ES" dirty="0"/>
              <a:t>: en una hectárea decidir entre plantar sandias o melones)</a:t>
            </a:r>
          </a:p>
        </p:txBody>
      </p:sp>
    </p:spTree>
    <p:extLst>
      <p:ext uri="{BB962C8B-B14F-4D97-AF65-F5344CB8AC3E}">
        <p14:creationId xmlns:p14="http://schemas.microsoft.com/office/powerpoint/2010/main" val="4027518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7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ítulo 1">
                <a:extLst>
                  <a:ext uri="{FF2B5EF4-FFF2-40B4-BE49-F238E27FC236}">
                    <a16:creationId xmlns:a16="http://schemas.microsoft.com/office/drawing/2014/main" id="{73D4C184-C71F-4477-9333-3469219156AA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047280" y="759805"/>
                <a:ext cx="10306520" cy="1325563"/>
              </a:xfrm>
            </p:spPr>
            <p:txBody>
              <a:bodyPr vert="horz" lIns="91440" tIns="45720" rIns="91440" bIns="45720" rtlCol="0" anchor="ctr">
                <a:normAutofit/>
              </a:bodyPr>
              <a:lstStyle/>
              <a:p>
                <a:r>
                  <a:rPr lang="es-ES" sz="4000" b="1" dirty="0">
                    <a:solidFill>
                      <a:schemeClr val="bg1"/>
                    </a:solidFill>
                  </a:rPr>
                  <a:t>VAN(N,1) y VAN(N,</a:t>
                </a:r>
                <a14:m>
                  <m:oMath xmlns:m="http://schemas.openxmlformats.org/officeDocument/2006/math">
                    <m:r>
                      <a:rPr lang="es-ES" sz="40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∞)</m:t>
                    </m:r>
                  </m:oMath>
                </a14:m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ítulo 1">
                <a:extLst>
                  <a:ext uri="{FF2B5EF4-FFF2-40B4-BE49-F238E27FC236}">
                    <a16:creationId xmlns:a16="http://schemas.microsoft.com/office/drawing/2014/main" id="{73D4C184-C71F-4477-9333-3469219156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047280" y="759805"/>
                <a:ext cx="10306520" cy="1325563"/>
              </a:xfrm>
              <a:blipFill>
                <a:blip r:embed="rId2"/>
                <a:stretch>
                  <a:fillRect l="-212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uadroTexto 3">
            <a:extLst>
              <a:ext uri="{FF2B5EF4-FFF2-40B4-BE49-F238E27FC236}">
                <a16:creationId xmlns:a16="http://schemas.microsoft.com/office/drawing/2014/main" id="{2B96EB4A-26B2-4C51-AC7A-A79D1C97E362}"/>
              </a:ext>
            </a:extLst>
          </p:cNvPr>
          <p:cNvSpPr txBox="1"/>
          <p:nvPr/>
        </p:nvSpPr>
        <p:spPr>
          <a:xfrm>
            <a:off x="1493520" y="2494450"/>
            <a:ext cx="9565005" cy="3563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es-ES" dirty="0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A7B5FFA6-F334-4079-9D62-3458107C4E40}"/>
              </a:ext>
            </a:extLst>
          </p:cNvPr>
          <p:cNvSpPr txBox="1">
            <a:spLocks/>
          </p:cNvSpPr>
          <p:nvPr/>
        </p:nvSpPr>
        <p:spPr>
          <a:xfrm>
            <a:off x="1212914" y="2659774"/>
            <a:ext cx="9763124" cy="3645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  <a:p>
            <a:endParaRPr lang="es-E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CA3ED2E6-8528-494C-A778-ACC273DC0702}"/>
                  </a:ext>
                </a:extLst>
              </p:cNvPr>
              <p:cNvSpPr txBox="1"/>
              <p:nvPr/>
            </p:nvSpPr>
            <p:spPr>
              <a:xfrm>
                <a:off x="1222645" y="2494450"/>
                <a:ext cx="9515150" cy="36922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dirty="0"/>
                  <a:t>Para un proyecto con N flujos, y sólo un ciclo, el VAN es como ya lo habíamos definido:</a:t>
                </a:r>
              </a:p>
              <a:p>
                <a:endParaRPr lang="es-E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𝑉𝐴𝑁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𝑉𝐴𝑁</m:t>
                      </m:r>
                      <m:d>
                        <m:dPr>
                          <m:ctrlP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,1</m:t>
                          </m:r>
                        </m:e>
                      </m:d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E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f>
                            <m:f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num>
                            <m:den>
                              <m:sSup>
                                <m:sSupPr>
                                  <m:ctrlP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(1+</m:t>
                                  </m:r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es-ES" dirty="0"/>
              </a:p>
              <a:p>
                <a:endParaRPr lang="es-ES" dirty="0"/>
              </a:p>
              <a:p>
                <a:r>
                  <a:rPr lang="es-ES" dirty="0"/>
                  <a:t>Si este proyecto, ahora es repetible infinita veces, entonces el VAN es el siguiente:</a:t>
                </a:r>
              </a:p>
              <a:p>
                <a:endParaRPr lang="es-E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𝑉𝐴𝑁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,∞)=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𝑉𝐴𝑁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,1)∙</m:t>
                      </m:r>
                      <m:f>
                        <m:fPr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E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s-E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p>
                          </m:s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s-ES" dirty="0"/>
              </a:p>
              <a:p>
                <a:endParaRPr lang="es-ES" dirty="0"/>
              </a:p>
              <a:p>
                <a:r>
                  <a:rPr lang="es-ES" dirty="0"/>
                  <a:t>A este último se llama Valor presente al infinito </a:t>
                </a:r>
                <a:r>
                  <a:rPr lang="es-ES" b="1" dirty="0">
                    <a:solidFill>
                      <a:srgbClr val="FF0000"/>
                    </a:solidFill>
                  </a:rPr>
                  <a:t>(VPS), </a:t>
                </a:r>
                <a:r>
                  <a:rPr lang="es-ES" dirty="0"/>
                  <a:t>mide la variación en la riqueza del accionista de un proyecto que es repetible muchas veces. </a:t>
                </a:r>
                <a:endParaRPr lang="es-E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CA3ED2E6-8528-494C-A778-ACC273DC07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2645" y="2494450"/>
                <a:ext cx="9515150" cy="3692293"/>
              </a:xfrm>
              <a:prstGeom prst="rect">
                <a:avLst/>
              </a:prstGeom>
              <a:blipFill>
                <a:blip r:embed="rId3"/>
                <a:stretch>
                  <a:fillRect l="-577" t="-825" b="-165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92643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1412</TotalTime>
  <Words>704</Words>
  <Application>Microsoft Office PowerPoint</Application>
  <PresentationFormat>Panorámica</PresentationFormat>
  <Paragraphs>106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Tema de Office</vt:lpstr>
      <vt:lpstr>Auxiliar  7  Indicadores </vt:lpstr>
      <vt:lpstr>¿Qué son los indicadores?</vt:lpstr>
      <vt:lpstr>VAN: VALOR ACTUAL NETO</vt:lpstr>
      <vt:lpstr>VAN: VALOR ACTUAL NETO</vt:lpstr>
      <vt:lpstr>FLUJO DE CAJA</vt:lpstr>
      <vt:lpstr>TIR: TASA INTERNA DE RETORNO</vt:lpstr>
      <vt:lpstr>TIR: TASA INTERNA DE RETORNO</vt:lpstr>
      <vt:lpstr>PROYECTOS</vt:lpstr>
      <vt:lpstr>VAN(N,1) y VAN(N,∞)</vt:lpstr>
      <vt:lpstr>BAUE y CAUE</vt:lpstr>
      <vt:lpstr>IVAN: Índice de Valor Actual Neto</vt:lpstr>
      <vt:lpstr>DATOS ÚTILES</vt:lpstr>
      <vt:lpstr>EJERCICIO 1</vt:lpstr>
      <vt:lpstr>EJERCICIO 2</vt:lpstr>
      <vt:lpstr>EJERCICIO 3</vt:lpstr>
      <vt:lpstr>Auxiliar  7  Indicadores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CLASE 5 CÁLCULO I FUNCIÓN EXPONENCIAL  Ayudante: Ignacio Hernández </dc:title>
  <dc:creator>Ignacio</dc:creator>
  <cp:lastModifiedBy>Ignacio</cp:lastModifiedBy>
  <cp:revision>23</cp:revision>
  <dcterms:created xsi:type="dcterms:W3CDTF">2020-10-26T04:07:19Z</dcterms:created>
  <dcterms:modified xsi:type="dcterms:W3CDTF">2021-05-25T17:45:05Z</dcterms:modified>
</cp:coreProperties>
</file>