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1" r:id="rId9"/>
    <p:sldId id="272" r:id="rId10"/>
    <p:sldId id="263" r:id="rId11"/>
    <p:sldId id="264" r:id="rId12"/>
    <p:sldId id="265" r:id="rId13"/>
    <p:sldId id="266" r:id="rId14"/>
    <p:sldId id="267" r:id="rId15"/>
    <p:sldId id="268" r:id="rId16"/>
    <p:sldId id="269" r:id="rId17"/>
    <p:sldId id="270" r:id="rId18"/>
    <p:sldId id="275"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8/28/2020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8/28/2020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E7386-DA50-4DDA-A6E9-69FC2F45B6A5}"/>
              </a:ext>
            </a:extLst>
          </p:cNvPr>
          <p:cNvSpPr>
            <a:spLocks noGrp="1"/>
          </p:cNvSpPr>
          <p:nvPr>
            <p:ph type="ctrTitle"/>
          </p:nvPr>
        </p:nvSpPr>
        <p:spPr/>
        <p:txBody>
          <a:bodyPr/>
          <a:lstStyle/>
          <a:p>
            <a:r>
              <a:rPr lang="es-CL" dirty="0"/>
              <a:t>MONEY $$$$</a:t>
            </a:r>
          </a:p>
        </p:txBody>
      </p:sp>
      <p:sp>
        <p:nvSpPr>
          <p:cNvPr id="3" name="Subtítulo 2">
            <a:extLst>
              <a:ext uri="{FF2B5EF4-FFF2-40B4-BE49-F238E27FC236}">
                <a16:creationId xmlns:a16="http://schemas.microsoft.com/office/drawing/2014/main" id="{1697B835-115D-46B3-ADB5-9AF0AC69DFCA}"/>
              </a:ext>
            </a:extLst>
          </p:cNvPr>
          <p:cNvSpPr>
            <a:spLocks noGrp="1"/>
          </p:cNvSpPr>
          <p:nvPr>
            <p:ph type="subTitle" idx="1"/>
          </p:nvPr>
        </p:nvSpPr>
        <p:spPr/>
        <p:txBody>
          <a:bodyPr/>
          <a:lstStyle/>
          <a:p>
            <a:r>
              <a:rPr lang="es-CL" dirty="0"/>
              <a:t>4204 UNIT 2A</a:t>
            </a:r>
          </a:p>
        </p:txBody>
      </p:sp>
    </p:spTree>
    <p:extLst>
      <p:ext uri="{BB962C8B-B14F-4D97-AF65-F5344CB8AC3E}">
        <p14:creationId xmlns:p14="http://schemas.microsoft.com/office/powerpoint/2010/main" val="263829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B77C7-3835-4264-B87A-BCA3603BD7E2}"/>
              </a:ext>
            </a:extLst>
          </p:cNvPr>
          <p:cNvSpPr>
            <a:spLocks noGrp="1"/>
          </p:cNvSpPr>
          <p:nvPr>
            <p:ph type="title"/>
          </p:nvPr>
        </p:nvSpPr>
        <p:spPr>
          <a:xfrm>
            <a:off x="685801" y="685801"/>
            <a:ext cx="10396882" cy="514350"/>
          </a:xfrm>
        </p:spPr>
        <p:txBody>
          <a:bodyPr>
            <a:normAutofit fontScale="90000"/>
          </a:bodyPr>
          <a:lstStyle/>
          <a:p>
            <a:pPr algn="ctr"/>
            <a:r>
              <a:rPr lang="es-CL" dirty="0" err="1"/>
              <a:t>speaking</a:t>
            </a:r>
            <a:endParaRPr lang="es-CL" dirty="0"/>
          </a:p>
        </p:txBody>
      </p:sp>
      <p:pic>
        <p:nvPicPr>
          <p:cNvPr id="4" name="Marcador de contenido 3">
            <a:extLst>
              <a:ext uri="{FF2B5EF4-FFF2-40B4-BE49-F238E27FC236}">
                <a16:creationId xmlns:a16="http://schemas.microsoft.com/office/drawing/2014/main" id="{50F8321D-B270-4848-8716-999D50B8F83E}"/>
              </a:ext>
            </a:extLst>
          </p:cNvPr>
          <p:cNvPicPr>
            <a:picLocks noGrp="1" noChangeAspect="1"/>
          </p:cNvPicPr>
          <p:nvPr>
            <p:ph sz="quarter" idx="13"/>
          </p:nvPr>
        </p:nvPicPr>
        <p:blipFill>
          <a:blip r:embed="rId2"/>
          <a:stretch>
            <a:fillRect/>
          </a:stretch>
        </p:blipFill>
        <p:spPr>
          <a:xfrm rot="922552">
            <a:off x="7296495" y="757419"/>
            <a:ext cx="4166886" cy="885463"/>
          </a:xfrm>
          <a:prstGeom prst="rect">
            <a:avLst/>
          </a:prstGeom>
        </p:spPr>
      </p:pic>
      <p:pic>
        <p:nvPicPr>
          <p:cNvPr id="6" name="Imagen 5">
            <a:extLst>
              <a:ext uri="{FF2B5EF4-FFF2-40B4-BE49-F238E27FC236}">
                <a16:creationId xmlns:a16="http://schemas.microsoft.com/office/drawing/2014/main" id="{0A1B6577-560F-4FD9-94F9-F3BD2C37DB23}"/>
              </a:ext>
            </a:extLst>
          </p:cNvPr>
          <p:cNvPicPr>
            <a:picLocks noChangeAspect="1"/>
          </p:cNvPicPr>
          <p:nvPr/>
        </p:nvPicPr>
        <p:blipFill>
          <a:blip r:embed="rId3"/>
          <a:stretch>
            <a:fillRect/>
          </a:stretch>
        </p:blipFill>
        <p:spPr>
          <a:xfrm rot="21155460">
            <a:off x="582583" y="1105503"/>
            <a:ext cx="4166886" cy="5237544"/>
          </a:xfrm>
          <a:prstGeom prst="rect">
            <a:avLst/>
          </a:prstGeom>
        </p:spPr>
      </p:pic>
      <p:pic>
        <p:nvPicPr>
          <p:cNvPr id="7" name="Imagen 6">
            <a:extLst>
              <a:ext uri="{FF2B5EF4-FFF2-40B4-BE49-F238E27FC236}">
                <a16:creationId xmlns:a16="http://schemas.microsoft.com/office/drawing/2014/main" id="{D458CBD9-72C2-4086-8019-AD28F7260991}"/>
              </a:ext>
            </a:extLst>
          </p:cNvPr>
          <p:cNvPicPr>
            <a:picLocks noChangeAspect="1"/>
          </p:cNvPicPr>
          <p:nvPr/>
        </p:nvPicPr>
        <p:blipFill>
          <a:blip r:embed="rId4"/>
          <a:stretch>
            <a:fillRect/>
          </a:stretch>
        </p:blipFill>
        <p:spPr>
          <a:xfrm rot="584715">
            <a:off x="5931181" y="1655296"/>
            <a:ext cx="4120587" cy="4479403"/>
          </a:xfrm>
          <a:prstGeom prst="rect">
            <a:avLst/>
          </a:prstGeom>
        </p:spPr>
      </p:pic>
    </p:spTree>
    <p:extLst>
      <p:ext uri="{BB962C8B-B14F-4D97-AF65-F5344CB8AC3E}">
        <p14:creationId xmlns:p14="http://schemas.microsoft.com/office/powerpoint/2010/main" val="414274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8AEA493C-89C5-488E-9E0A-771A0FAC15C6}"/>
              </a:ext>
            </a:extLst>
          </p:cNvPr>
          <p:cNvPicPr>
            <a:picLocks noGrp="1" noChangeAspect="1"/>
          </p:cNvPicPr>
          <p:nvPr>
            <p:ph sz="quarter" idx="13"/>
          </p:nvPr>
        </p:nvPicPr>
        <p:blipFill>
          <a:blip r:embed="rId2"/>
          <a:stretch>
            <a:fillRect/>
          </a:stretch>
        </p:blipFill>
        <p:spPr>
          <a:xfrm rot="20747190">
            <a:off x="977891" y="1556419"/>
            <a:ext cx="3991606" cy="4441879"/>
          </a:xfrm>
          <a:prstGeom prst="rect">
            <a:avLst/>
          </a:prstGeom>
        </p:spPr>
      </p:pic>
      <p:pic>
        <p:nvPicPr>
          <p:cNvPr id="6" name="Imagen 5">
            <a:extLst>
              <a:ext uri="{FF2B5EF4-FFF2-40B4-BE49-F238E27FC236}">
                <a16:creationId xmlns:a16="http://schemas.microsoft.com/office/drawing/2014/main" id="{A7D477F3-1744-4C4F-9FF2-91A0B9A3E978}"/>
              </a:ext>
            </a:extLst>
          </p:cNvPr>
          <p:cNvPicPr>
            <a:picLocks noChangeAspect="1"/>
          </p:cNvPicPr>
          <p:nvPr/>
        </p:nvPicPr>
        <p:blipFill>
          <a:blip r:embed="rId3"/>
          <a:stretch>
            <a:fillRect/>
          </a:stretch>
        </p:blipFill>
        <p:spPr>
          <a:xfrm>
            <a:off x="685984" y="178068"/>
            <a:ext cx="10394581" cy="1304657"/>
          </a:xfrm>
          <a:prstGeom prst="rect">
            <a:avLst/>
          </a:prstGeom>
        </p:spPr>
      </p:pic>
      <p:pic>
        <p:nvPicPr>
          <p:cNvPr id="9" name="Imagen 8">
            <a:extLst>
              <a:ext uri="{FF2B5EF4-FFF2-40B4-BE49-F238E27FC236}">
                <a16:creationId xmlns:a16="http://schemas.microsoft.com/office/drawing/2014/main" id="{56C69A3D-0D9B-4278-961C-CF6ED601E359}"/>
              </a:ext>
            </a:extLst>
          </p:cNvPr>
          <p:cNvPicPr>
            <a:picLocks noChangeAspect="1"/>
          </p:cNvPicPr>
          <p:nvPr/>
        </p:nvPicPr>
        <p:blipFill>
          <a:blip r:embed="rId4"/>
          <a:stretch>
            <a:fillRect/>
          </a:stretch>
        </p:blipFill>
        <p:spPr>
          <a:xfrm rot="763085">
            <a:off x="6841723" y="1238404"/>
            <a:ext cx="3518704" cy="4658810"/>
          </a:xfrm>
          <a:prstGeom prst="rect">
            <a:avLst/>
          </a:prstGeom>
        </p:spPr>
      </p:pic>
    </p:spTree>
    <p:extLst>
      <p:ext uri="{BB962C8B-B14F-4D97-AF65-F5344CB8AC3E}">
        <p14:creationId xmlns:p14="http://schemas.microsoft.com/office/powerpoint/2010/main" val="74418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41C4C111-663E-43D3-B205-97D6078C786F}"/>
              </a:ext>
            </a:extLst>
          </p:cNvPr>
          <p:cNvSpPr>
            <a:spLocks noGrp="1"/>
          </p:cNvSpPr>
          <p:nvPr>
            <p:ph sz="quarter" idx="13"/>
          </p:nvPr>
        </p:nvSpPr>
        <p:spPr>
          <a:xfrm>
            <a:off x="685800" y="304800"/>
            <a:ext cx="10394707" cy="4943476"/>
          </a:xfrm>
        </p:spPr>
        <p:txBody>
          <a:bodyPr>
            <a:normAutofit/>
          </a:bodyPr>
          <a:lstStyle/>
          <a:p>
            <a:pPr marL="0" indent="0">
              <a:buNone/>
            </a:pPr>
            <a:r>
              <a:rPr lang="es-CL" sz="3600" dirty="0"/>
              <a:t>               I </a:t>
            </a:r>
            <a:r>
              <a:rPr lang="es-CL" sz="3600" dirty="0" err="1"/>
              <a:t>have</a:t>
            </a:r>
            <a:r>
              <a:rPr lang="es-CL" sz="3600" dirty="0"/>
              <a:t> </a:t>
            </a:r>
            <a:r>
              <a:rPr lang="es-CL" sz="3600" dirty="0" err="1"/>
              <a:t>worked</a:t>
            </a:r>
            <a:r>
              <a:rPr lang="es-CL" sz="3600" dirty="0"/>
              <a:t> in </a:t>
            </a:r>
            <a:r>
              <a:rPr lang="es-CL" sz="3600" dirty="0" err="1"/>
              <a:t>beauchef</a:t>
            </a:r>
            <a:r>
              <a:rPr lang="es-CL" sz="3600" dirty="0"/>
              <a:t> </a:t>
            </a:r>
            <a:r>
              <a:rPr lang="es-CL" sz="3600" dirty="0" err="1"/>
              <a:t>for</a:t>
            </a:r>
            <a:r>
              <a:rPr lang="es-CL" sz="3600" dirty="0"/>
              <a:t> 12 </a:t>
            </a:r>
            <a:r>
              <a:rPr lang="es-CL" sz="3600" dirty="0" err="1"/>
              <a:t>years</a:t>
            </a:r>
            <a:r>
              <a:rPr lang="es-CL" sz="3600" dirty="0"/>
              <a:t> </a:t>
            </a:r>
          </a:p>
          <a:p>
            <a:pPr marL="0" indent="0">
              <a:buNone/>
            </a:pPr>
            <a:endParaRPr lang="es-CL" sz="3600" dirty="0"/>
          </a:p>
          <a:p>
            <a:pPr marL="0" indent="0">
              <a:buNone/>
            </a:pPr>
            <a:r>
              <a:rPr lang="es-CL" sz="3600" dirty="0"/>
              <a:t>                 </a:t>
            </a:r>
            <a:r>
              <a:rPr lang="es-CL" sz="3600" dirty="0" err="1"/>
              <a:t>Have</a:t>
            </a:r>
            <a:r>
              <a:rPr lang="es-CL" sz="3600" dirty="0"/>
              <a:t>/</a:t>
            </a:r>
            <a:r>
              <a:rPr lang="es-CL" sz="3600" dirty="0" err="1"/>
              <a:t>haven´t</a:t>
            </a:r>
            <a:r>
              <a:rPr lang="es-CL" sz="3600" dirty="0"/>
              <a:t> </a:t>
            </a:r>
            <a:r>
              <a:rPr lang="es-CL" sz="3600" dirty="0">
                <a:solidFill>
                  <a:srgbClr val="7030A0"/>
                </a:solidFill>
              </a:rPr>
              <a:t> </a:t>
            </a:r>
            <a:r>
              <a:rPr lang="es-CL" sz="3600" dirty="0"/>
              <a:t>+ </a:t>
            </a:r>
            <a:r>
              <a:rPr lang="es-CL" sz="3600" dirty="0" err="1"/>
              <a:t>past</a:t>
            </a:r>
            <a:r>
              <a:rPr lang="es-CL" sz="3600" dirty="0"/>
              <a:t> </a:t>
            </a:r>
            <a:r>
              <a:rPr lang="es-CL" sz="3600" dirty="0" err="1"/>
              <a:t>participle</a:t>
            </a:r>
            <a:endParaRPr lang="es-CL" sz="3600" dirty="0"/>
          </a:p>
          <a:p>
            <a:pPr marL="0" indent="0">
              <a:buNone/>
            </a:pPr>
            <a:r>
              <a:rPr lang="es-CL" sz="3600" dirty="0">
                <a:solidFill>
                  <a:srgbClr val="7030A0"/>
                </a:solidFill>
              </a:rPr>
              <a:t>                 has</a:t>
            </a:r>
            <a:r>
              <a:rPr lang="es-CL" sz="3600" dirty="0"/>
              <a:t>/</a:t>
            </a:r>
            <a:r>
              <a:rPr lang="es-CL" sz="3600" dirty="0" err="1">
                <a:solidFill>
                  <a:srgbClr val="7030A0"/>
                </a:solidFill>
              </a:rPr>
              <a:t>hasn´t</a:t>
            </a:r>
            <a:r>
              <a:rPr lang="es-CL" sz="3600" dirty="0">
                <a:solidFill>
                  <a:srgbClr val="7030A0"/>
                </a:solidFill>
              </a:rPr>
              <a:t>  (</a:t>
            </a:r>
            <a:r>
              <a:rPr lang="es-CL" sz="3600" dirty="0" err="1">
                <a:solidFill>
                  <a:srgbClr val="7030A0"/>
                </a:solidFill>
              </a:rPr>
              <a:t>she</a:t>
            </a:r>
            <a:r>
              <a:rPr lang="es-CL" sz="3600" dirty="0">
                <a:solidFill>
                  <a:srgbClr val="7030A0"/>
                </a:solidFill>
              </a:rPr>
              <a:t>, he , </a:t>
            </a:r>
            <a:r>
              <a:rPr lang="es-CL" sz="3600" dirty="0" err="1">
                <a:solidFill>
                  <a:srgbClr val="7030A0"/>
                </a:solidFill>
              </a:rPr>
              <a:t>it</a:t>
            </a:r>
            <a:r>
              <a:rPr lang="es-CL" sz="3600" dirty="0">
                <a:solidFill>
                  <a:srgbClr val="7030A0"/>
                </a:solidFill>
              </a:rPr>
              <a:t>)</a:t>
            </a:r>
          </a:p>
        </p:txBody>
      </p:sp>
      <p:sp>
        <p:nvSpPr>
          <p:cNvPr id="6" name="Flecha: hacia abajo 5">
            <a:extLst>
              <a:ext uri="{FF2B5EF4-FFF2-40B4-BE49-F238E27FC236}">
                <a16:creationId xmlns:a16="http://schemas.microsoft.com/office/drawing/2014/main" id="{221B4CBA-CE3C-49CB-A9B2-C3B0DC1EE1FD}"/>
              </a:ext>
            </a:extLst>
          </p:cNvPr>
          <p:cNvSpPr/>
          <p:nvPr/>
        </p:nvSpPr>
        <p:spPr>
          <a:xfrm>
            <a:off x="2819833" y="1933574"/>
            <a:ext cx="875157" cy="800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id="{B82E9F59-9D96-4204-82FA-9246B687B99C}"/>
              </a:ext>
            </a:extLst>
          </p:cNvPr>
          <p:cNvPicPr>
            <a:picLocks noChangeAspect="1"/>
          </p:cNvPicPr>
          <p:nvPr/>
        </p:nvPicPr>
        <p:blipFill>
          <a:blip r:embed="rId2"/>
          <a:stretch>
            <a:fillRect/>
          </a:stretch>
        </p:blipFill>
        <p:spPr>
          <a:xfrm>
            <a:off x="8910098" y="2733674"/>
            <a:ext cx="2703810" cy="3819525"/>
          </a:xfrm>
          <a:prstGeom prst="rect">
            <a:avLst/>
          </a:prstGeom>
        </p:spPr>
      </p:pic>
      <p:pic>
        <p:nvPicPr>
          <p:cNvPr id="9" name="Imagen 8">
            <a:extLst>
              <a:ext uri="{FF2B5EF4-FFF2-40B4-BE49-F238E27FC236}">
                <a16:creationId xmlns:a16="http://schemas.microsoft.com/office/drawing/2014/main" id="{03DF11AD-271E-424A-A470-16582C367F4D}"/>
              </a:ext>
            </a:extLst>
          </p:cNvPr>
          <p:cNvPicPr>
            <a:picLocks noChangeAspect="1"/>
          </p:cNvPicPr>
          <p:nvPr/>
        </p:nvPicPr>
        <p:blipFill>
          <a:blip r:embed="rId3"/>
          <a:stretch>
            <a:fillRect/>
          </a:stretch>
        </p:blipFill>
        <p:spPr>
          <a:xfrm>
            <a:off x="10614122" y="2322158"/>
            <a:ext cx="466385" cy="411516"/>
          </a:xfrm>
          <a:prstGeom prst="rect">
            <a:avLst/>
          </a:prstGeom>
        </p:spPr>
      </p:pic>
    </p:spTree>
    <p:extLst>
      <p:ext uri="{BB962C8B-B14F-4D97-AF65-F5344CB8AC3E}">
        <p14:creationId xmlns:p14="http://schemas.microsoft.com/office/powerpoint/2010/main" val="2988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8D506F-964E-4C72-8F05-E9045AA1A7C2}"/>
              </a:ext>
            </a:extLst>
          </p:cNvPr>
          <p:cNvSpPr>
            <a:spLocks noGrp="1"/>
          </p:cNvSpPr>
          <p:nvPr>
            <p:ph sz="quarter" idx="13"/>
          </p:nvPr>
        </p:nvSpPr>
        <p:spPr>
          <a:xfrm>
            <a:off x="685800" y="342901"/>
            <a:ext cx="10394707" cy="2228850"/>
          </a:xfrm>
        </p:spPr>
        <p:txBody>
          <a:bodyPr/>
          <a:lstStyle/>
          <a:p>
            <a:pPr marL="0" indent="0" algn="ctr">
              <a:buNone/>
            </a:pPr>
            <a:r>
              <a:rPr lang="es-CL" sz="4400" dirty="0" err="1"/>
              <a:t>Watch</a:t>
            </a:r>
            <a:r>
              <a:rPr lang="es-CL" sz="4400" dirty="0"/>
              <a:t> </a:t>
            </a:r>
            <a:r>
              <a:rPr lang="es-CL" sz="4400" dirty="0" err="1"/>
              <a:t>out</a:t>
            </a:r>
            <a:r>
              <a:rPr lang="es-CL" sz="4400" dirty="0"/>
              <a:t>!</a:t>
            </a:r>
          </a:p>
          <a:p>
            <a:pPr marL="0" indent="0" algn="ctr">
              <a:buNone/>
            </a:pPr>
            <a:r>
              <a:rPr lang="es-CL" sz="4400" dirty="0"/>
              <a:t>Be </a:t>
            </a:r>
            <a:r>
              <a:rPr lang="es-CL" sz="4400" dirty="0" err="1"/>
              <a:t>cautious</a:t>
            </a:r>
            <a:endParaRPr lang="es-CL" sz="4400" dirty="0"/>
          </a:p>
          <a:p>
            <a:pPr marL="0" indent="0">
              <a:buNone/>
            </a:pPr>
            <a:endParaRPr lang="es-CL" dirty="0"/>
          </a:p>
        </p:txBody>
      </p:sp>
      <p:pic>
        <p:nvPicPr>
          <p:cNvPr id="4" name="Imagen 3">
            <a:extLst>
              <a:ext uri="{FF2B5EF4-FFF2-40B4-BE49-F238E27FC236}">
                <a16:creationId xmlns:a16="http://schemas.microsoft.com/office/drawing/2014/main" id="{1D633B07-A2A6-4DF4-95BD-E07CE6087EB5}"/>
              </a:ext>
            </a:extLst>
          </p:cNvPr>
          <p:cNvPicPr>
            <a:picLocks noChangeAspect="1"/>
          </p:cNvPicPr>
          <p:nvPr/>
        </p:nvPicPr>
        <p:blipFill>
          <a:blip r:embed="rId2"/>
          <a:stretch>
            <a:fillRect/>
          </a:stretch>
        </p:blipFill>
        <p:spPr>
          <a:xfrm>
            <a:off x="5024437" y="2357437"/>
            <a:ext cx="2143125" cy="2143125"/>
          </a:xfrm>
          <a:prstGeom prst="rect">
            <a:avLst/>
          </a:prstGeom>
        </p:spPr>
      </p:pic>
      <p:sp>
        <p:nvSpPr>
          <p:cNvPr id="5" name="CuadroTexto 4">
            <a:extLst>
              <a:ext uri="{FF2B5EF4-FFF2-40B4-BE49-F238E27FC236}">
                <a16:creationId xmlns:a16="http://schemas.microsoft.com/office/drawing/2014/main" id="{8BE27E8B-5B25-42DA-96B6-D90EA53699EC}"/>
              </a:ext>
            </a:extLst>
          </p:cNvPr>
          <p:cNvSpPr txBox="1"/>
          <p:nvPr/>
        </p:nvSpPr>
        <p:spPr>
          <a:xfrm>
            <a:off x="1552575" y="4800600"/>
            <a:ext cx="8420100" cy="646331"/>
          </a:xfrm>
          <a:prstGeom prst="rect">
            <a:avLst/>
          </a:prstGeom>
          <a:noFill/>
        </p:spPr>
        <p:txBody>
          <a:bodyPr wrap="square" rtlCol="0">
            <a:spAutoFit/>
          </a:bodyPr>
          <a:lstStyle/>
          <a:p>
            <a:r>
              <a:rPr lang="es-CL" sz="3600" dirty="0"/>
              <a:t>           </a:t>
            </a:r>
            <a:r>
              <a:rPr lang="es-CL" sz="3600" dirty="0" err="1"/>
              <a:t>The</a:t>
            </a:r>
            <a:r>
              <a:rPr lang="es-CL" sz="3600" dirty="0"/>
              <a:t> </a:t>
            </a:r>
            <a:r>
              <a:rPr lang="es-CL" sz="3600" dirty="0" err="1"/>
              <a:t>Present</a:t>
            </a:r>
            <a:r>
              <a:rPr lang="es-CL" sz="3600" dirty="0"/>
              <a:t> </a:t>
            </a:r>
            <a:r>
              <a:rPr lang="es-CL" sz="3600" dirty="0" err="1"/>
              <a:t>Perfect</a:t>
            </a:r>
            <a:r>
              <a:rPr lang="es-CL" sz="3600" dirty="0"/>
              <a:t> </a:t>
            </a:r>
            <a:r>
              <a:rPr lang="es-CL" sz="3600" dirty="0" err="1"/>
              <a:t>is</a:t>
            </a:r>
            <a:r>
              <a:rPr lang="es-CL" sz="3600" dirty="0"/>
              <a:t> </a:t>
            </a:r>
            <a:r>
              <a:rPr lang="es-CL" sz="3600" dirty="0" err="1"/>
              <a:t>your</a:t>
            </a:r>
            <a:r>
              <a:rPr lang="es-CL" sz="3600" dirty="0"/>
              <a:t> </a:t>
            </a:r>
            <a:r>
              <a:rPr lang="es-CL" sz="3600" dirty="0" err="1"/>
              <a:t>enemy</a:t>
            </a:r>
            <a:endParaRPr lang="es-CL" sz="3600" dirty="0"/>
          </a:p>
        </p:txBody>
      </p:sp>
    </p:spTree>
    <p:extLst>
      <p:ext uri="{BB962C8B-B14F-4D97-AF65-F5344CB8AC3E}">
        <p14:creationId xmlns:p14="http://schemas.microsoft.com/office/powerpoint/2010/main" val="343983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FD3A91F-60F0-440B-A9C2-F4F66BD877B3}"/>
              </a:ext>
            </a:extLst>
          </p:cNvPr>
          <p:cNvSpPr>
            <a:spLocks noGrp="1"/>
          </p:cNvSpPr>
          <p:nvPr>
            <p:ph type="title"/>
          </p:nvPr>
        </p:nvSpPr>
        <p:spPr>
          <a:xfrm>
            <a:off x="685801" y="247650"/>
            <a:ext cx="10396882" cy="1533525"/>
          </a:xfrm>
        </p:spPr>
        <p:txBody>
          <a:bodyPr>
            <a:normAutofit fontScale="90000"/>
          </a:bodyPr>
          <a:lstStyle/>
          <a:p>
            <a:pPr algn="ctr"/>
            <a:r>
              <a:rPr lang="es-CL" dirty="0"/>
              <a:t>Use 1 : </a:t>
            </a:r>
            <a:r>
              <a:rPr lang="es-CL" dirty="0" err="1"/>
              <a:t>ongoing</a:t>
            </a:r>
            <a:r>
              <a:rPr lang="es-CL" dirty="0"/>
              <a:t> </a:t>
            </a:r>
            <a:r>
              <a:rPr lang="es-CL" dirty="0" err="1"/>
              <a:t>action</a:t>
            </a:r>
            <a:r>
              <a:rPr lang="es-CL" dirty="0"/>
              <a:t> </a:t>
            </a:r>
            <a:r>
              <a:rPr lang="es-CL" dirty="0" err="1"/>
              <a:t>from</a:t>
            </a:r>
            <a:r>
              <a:rPr lang="es-CL" dirty="0"/>
              <a:t> </a:t>
            </a:r>
            <a:r>
              <a:rPr lang="es-CL" dirty="0" err="1"/>
              <a:t>the</a:t>
            </a:r>
            <a:r>
              <a:rPr lang="es-CL" dirty="0"/>
              <a:t> </a:t>
            </a:r>
            <a:r>
              <a:rPr lang="es-CL" dirty="0" err="1"/>
              <a:t>past</a:t>
            </a:r>
            <a:endParaRPr lang="es-CL" dirty="0"/>
          </a:p>
        </p:txBody>
      </p:sp>
      <p:sp>
        <p:nvSpPr>
          <p:cNvPr id="5" name="Marcador de contenido 4">
            <a:extLst>
              <a:ext uri="{FF2B5EF4-FFF2-40B4-BE49-F238E27FC236}">
                <a16:creationId xmlns:a16="http://schemas.microsoft.com/office/drawing/2014/main" id="{7AE72EDD-5A36-4A40-970E-2089886D0F9C}"/>
              </a:ext>
            </a:extLst>
          </p:cNvPr>
          <p:cNvSpPr>
            <a:spLocks noGrp="1"/>
          </p:cNvSpPr>
          <p:nvPr>
            <p:ph sz="quarter" idx="13"/>
          </p:nvPr>
        </p:nvSpPr>
        <p:spPr/>
        <p:txBody>
          <a:bodyPr/>
          <a:lstStyle/>
          <a:p>
            <a:pPr marL="0" indent="0">
              <a:buNone/>
            </a:pPr>
            <a:r>
              <a:rPr kumimoji="0" lang="es-CL" sz="3600" b="0" i="0" u="none" strike="noStrike" kern="1200" cap="all" spc="0" normalizeH="0" baseline="0" noProof="0" dirty="0">
                <a:ln>
                  <a:noFill/>
                </a:ln>
                <a:solidFill>
                  <a:prstClr val="black"/>
                </a:solidFill>
                <a:effectLst/>
                <a:uLnTx/>
                <a:uFillTx/>
                <a:latin typeface="Impact" panose="020B0806030902050204"/>
                <a:ea typeface="+mn-ea"/>
                <a:cs typeface="+mn-cs"/>
              </a:rPr>
              <a:t>               I </a:t>
            </a:r>
            <a:r>
              <a:rPr kumimoji="0" lang="es-CL" sz="3600" b="0" i="0" u="none" strike="noStrike" kern="1200" cap="all" spc="0" normalizeH="0" baseline="0" noProof="0" dirty="0" err="1">
                <a:ln>
                  <a:noFill/>
                </a:ln>
                <a:solidFill>
                  <a:prstClr val="black"/>
                </a:solidFill>
                <a:effectLst/>
                <a:uLnTx/>
                <a:uFillTx/>
                <a:latin typeface="Impact" panose="020B0806030902050204"/>
                <a:ea typeface="+mn-ea"/>
                <a:cs typeface="+mn-cs"/>
              </a:rPr>
              <a:t>have</a:t>
            </a:r>
            <a:r>
              <a:rPr kumimoji="0" lang="es-CL" sz="3600" b="0" i="0" u="none" strike="noStrike" kern="1200" cap="all" spc="0" normalizeH="0" baseline="0" noProof="0" dirty="0">
                <a:ln>
                  <a:noFill/>
                </a:ln>
                <a:solidFill>
                  <a:prstClr val="black"/>
                </a:solidFill>
                <a:effectLst/>
                <a:uLnTx/>
                <a:uFillTx/>
                <a:latin typeface="Impact" panose="020B0806030902050204"/>
                <a:ea typeface="+mn-ea"/>
                <a:cs typeface="+mn-cs"/>
              </a:rPr>
              <a:t> </a:t>
            </a:r>
            <a:r>
              <a:rPr kumimoji="0" lang="es-CL" sz="3600" b="0" i="0" u="none" strike="noStrike" kern="1200" cap="all" spc="0" normalizeH="0" baseline="0" noProof="0" dirty="0" err="1">
                <a:ln>
                  <a:noFill/>
                </a:ln>
                <a:solidFill>
                  <a:prstClr val="black"/>
                </a:solidFill>
                <a:effectLst/>
                <a:uLnTx/>
                <a:uFillTx/>
                <a:latin typeface="Impact" panose="020B0806030902050204"/>
                <a:ea typeface="+mn-ea"/>
                <a:cs typeface="+mn-cs"/>
              </a:rPr>
              <a:t>worked</a:t>
            </a:r>
            <a:r>
              <a:rPr kumimoji="0" lang="es-CL" sz="3600" b="0" i="0" u="none" strike="noStrike" kern="1200" cap="all" spc="0" normalizeH="0" baseline="0" noProof="0" dirty="0">
                <a:ln>
                  <a:noFill/>
                </a:ln>
                <a:solidFill>
                  <a:prstClr val="black"/>
                </a:solidFill>
                <a:effectLst/>
                <a:uLnTx/>
                <a:uFillTx/>
                <a:latin typeface="Impact" panose="020B0806030902050204"/>
                <a:ea typeface="+mn-ea"/>
                <a:cs typeface="+mn-cs"/>
              </a:rPr>
              <a:t> in </a:t>
            </a:r>
            <a:r>
              <a:rPr kumimoji="0" lang="es-CL" sz="3600" b="0" i="0" u="none" strike="noStrike" kern="1200" cap="all" spc="0" normalizeH="0" baseline="0" noProof="0" dirty="0" err="1">
                <a:ln>
                  <a:noFill/>
                </a:ln>
                <a:solidFill>
                  <a:prstClr val="black"/>
                </a:solidFill>
                <a:effectLst/>
                <a:uLnTx/>
                <a:uFillTx/>
                <a:latin typeface="Impact" panose="020B0806030902050204"/>
                <a:ea typeface="+mn-ea"/>
                <a:cs typeface="+mn-cs"/>
              </a:rPr>
              <a:t>beauchef</a:t>
            </a:r>
            <a:r>
              <a:rPr kumimoji="0" lang="es-CL" sz="3600" b="0" i="0" u="none" strike="noStrike" kern="1200" cap="all" spc="0" normalizeH="0" baseline="0" noProof="0" dirty="0">
                <a:ln>
                  <a:noFill/>
                </a:ln>
                <a:solidFill>
                  <a:prstClr val="black"/>
                </a:solidFill>
                <a:effectLst/>
                <a:uLnTx/>
                <a:uFillTx/>
                <a:latin typeface="Impact" panose="020B0806030902050204"/>
                <a:ea typeface="+mn-ea"/>
                <a:cs typeface="+mn-cs"/>
              </a:rPr>
              <a:t> </a:t>
            </a:r>
            <a:r>
              <a:rPr kumimoji="0" lang="es-CL" sz="3600" b="0" i="0" u="none" strike="noStrike" kern="1200" cap="all" spc="0" normalizeH="0" baseline="0" noProof="0" dirty="0" err="1">
                <a:ln>
                  <a:noFill/>
                </a:ln>
                <a:solidFill>
                  <a:srgbClr val="7030A0"/>
                </a:solidFill>
                <a:effectLst/>
                <a:uLnTx/>
                <a:uFillTx/>
                <a:latin typeface="Impact" panose="020B0806030902050204"/>
                <a:ea typeface="+mn-ea"/>
                <a:cs typeface="+mn-cs"/>
              </a:rPr>
              <a:t>for</a:t>
            </a:r>
            <a:r>
              <a:rPr kumimoji="0" lang="es-CL" sz="3600" b="0" i="0" u="none" strike="noStrike" kern="1200" cap="all" spc="0" normalizeH="0" baseline="0" noProof="0" dirty="0">
                <a:ln>
                  <a:noFill/>
                </a:ln>
                <a:solidFill>
                  <a:srgbClr val="7030A0"/>
                </a:solidFill>
                <a:effectLst/>
                <a:uLnTx/>
                <a:uFillTx/>
                <a:latin typeface="Impact" panose="020B0806030902050204"/>
                <a:ea typeface="+mn-ea"/>
                <a:cs typeface="+mn-cs"/>
              </a:rPr>
              <a:t> </a:t>
            </a:r>
            <a:r>
              <a:rPr kumimoji="0" lang="es-CL" sz="3600" b="0" i="0" u="none" strike="noStrike" kern="1200" cap="all" spc="0" normalizeH="0" baseline="0" noProof="0" dirty="0">
                <a:ln>
                  <a:noFill/>
                </a:ln>
                <a:solidFill>
                  <a:prstClr val="black"/>
                </a:solidFill>
                <a:effectLst/>
                <a:uLnTx/>
                <a:uFillTx/>
                <a:latin typeface="Impact" panose="020B0806030902050204"/>
                <a:ea typeface="+mn-ea"/>
                <a:cs typeface="+mn-cs"/>
              </a:rPr>
              <a:t>12 </a:t>
            </a:r>
            <a:r>
              <a:rPr kumimoji="0" lang="es-CL" sz="3600" b="0" i="0" u="none" strike="noStrike" kern="1200" cap="all" spc="0" normalizeH="0" baseline="0" noProof="0" dirty="0" err="1">
                <a:ln>
                  <a:noFill/>
                </a:ln>
                <a:solidFill>
                  <a:prstClr val="black"/>
                </a:solidFill>
                <a:effectLst/>
                <a:uLnTx/>
                <a:uFillTx/>
                <a:latin typeface="Impact" panose="020B0806030902050204"/>
                <a:ea typeface="+mn-ea"/>
                <a:cs typeface="+mn-cs"/>
              </a:rPr>
              <a:t>years</a:t>
            </a:r>
            <a:endParaRPr kumimoji="0" lang="es-CL" sz="3600" b="0" i="0" u="none" strike="noStrike" kern="1200" cap="all" spc="0" normalizeH="0" baseline="0" noProof="0" dirty="0">
              <a:ln>
                <a:noFill/>
              </a:ln>
              <a:solidFill>
                <a:prstClr val="black"/>
              </a:solidFill>
              <a:effectLst/>
              <a:uLnTx/>
              <a:uFillTx/>
              <a:latin typeface="Impact" panose="020B0806030902050204"/>
              <a:ea typeface="+mn-ea"/>
              <a:cs typeface="+mn-cs"/>
            </a:endParaRPr>
          </a:p>
          <a:p>
            <a:pPr marL="0" indent="0">
              <a:buNone/>
            </a:pPr>
            <a:endParaRPr lang="es-CL" sz="3600" dirty="0">
              <a:solidFill>
                <a:prstClr val="black"/>
              </a:solidFill>
              <a:latin typeface="Impact" panose="020B0806030902050204"/>
            </a:endParaRPr>
          </a:p>
          <a:p>
            <a:pPr marL="0" indent="0">
              <a:buNone/>
            </a:pPr>
            <a:r>
              <a:rPr kumimoji="0" lang="es-CL" sz="3600" b="0" i="0" u="none" strike="noStrike" kern="1200" cap="all" spc="0" normalizeH="0" baseline="0" noProof="0" dirty="0">
                <a:ln>
                  <a:noFill/>
                </a:ln>
                <a:solidFill>
                  <a:prstClr val="black"/>
                </a:solidFill>
                <a:effectLst/>
                <a:uLnTx/>
                <a:uFillTx/>
                <a:latin typeface="Impact" panose="020B0806030902050204"/>
                <a:ea typeface="+mn-ea"/>
                <a:cs typeface="+mn-cs"/>
              </a:rPr>
              <a:t> </a:t>
            </a:r>
          </a:p>
          <a:p>
            <a:pPr marL="0" indent="0">
              <a:buNone/>
            </a:pPr>
            <a:r>
              <a:rPr lang="es-CL" sz="3600" dirty="0">
                <a:solidFill>
                  <a:prstClr val="black"/>
                </a:solidFill>
                <a:latin typeface="Impact" panose="020B0806030902050204"/>
              </a:rPr>
              <a:t>               I </a:t>
            </a:r>
            <a:r>
              <a:rPr lang="es-CL" sz="3600" dirty="0" err="1">
                <a:solidFill>
                  <a:prstClr val="black"/>
                </a:solidFill>
                <a:latin typeface="Impact" panose="020B0806030902050204"/>
              </a:rPr>
              <a:t>have</a:t>
            </a:r>
            <a:r>
              <a:rPr lang="es-CL" sz="3600" dirty="0">
                <a:solidFill>
                  <a:prstClr val="black"/>
                </a:solidFill>
                <a:latin typeface="Impact" panose="020B0806030902050204"/>
              </a:rPr>
              <a:t> </a:t>
            </a:r>
            <a:r>
              <a:rPr lang="es-CL" sz="3600" dirty="0" err="1">
                <a:solidFill>
                  <a:prstClr val="black"/>
                </a:solidFill>
                <a:latin typeface="Impact" panose="020B0806030902050204"/>
              </a:rPr>
              <a:t>worked</a:t>
            </a:r>
            <a:r>
              <a:rPr lang="es-CL" sz="3600" dirty="0">
                <a:solidFill>
                  <a:prstClr val="black"/>
                </a:solidFill>
                <a:latin typeface="Impact" panose="020B0806030902050204"/>
              </a:rPr>
              <a:t> in </a:t>
            </a:r>
            <a:r>
              <a:rPr lang="es-CL" sz="3600" dirty="0" err="1">
                <a:solidFill>
                  <a:prstClr val="black"/>
                </a:solidFill>
                <a:latin typeface="Impact" panose="020B0806030902050204"/>
              </a:rPr>
              <a:t>beauchef</a:t>
            </a:r>
            <a:r>
              <a:rPr lang="es-CL" sz="3600" dirty="0">
                <a:solidFill>
                  <a:prstClr val="black"/>
                </a:solidFill>
                <a:latin typeface="Impact" panose="020B0806030902050204"/>
              </a:rPr>
              <a:t> </a:t>
            </a:r>
            <a:r>
              <a:rPr lang="es-CL" sz="3600" dirty="0" err="1">
                <a:solidFill>
                  <a:srgbClr val="7030A0"/>
                </a:solidFill>
                <a:latin typeface="Impact" panose="020B0806030902050204"/>
              </a:rPr>
              <a:t>since</a:t>
            </a:r>
            <a:r>
              <a:rPr lang="es-CL" sz="3600" dirty="0">
                <a:solidFill>
                  <a:srgbClr val="7030A0"/>
                </a:solidFill>
                <a:latin typeface="Impact" panose="020B0806030902050204"/>
              </a:rPr>
              <a:t> </a:t>
            </a:r>
            <a:r>
              <a:rPr lang="es-CL" sz="3600" dirty="0">
                <a:solidFill>
                  <a:prstClr val="black"/>
                </a:solidFill>
                <a:latin typeface="Impact" panose="020B0806030902050204"/>
              </a:rPr>
              <a:t>2008</a:t>
            </a:r>
            <a:endParaRPr lang="es-CL" dirty="0"/>
          </a:p>
        </p:txBody>
      </p:sp>
      <p:cxnSp>
        <p:nvCxnSpPr>
          <p:cNvPr id="9" name="Conector recto de flecha 8">
            <a:extLst>
              <a:ext uri="{FF2B5EF4-FFF2-40B4-BE49-F238E27FC236}">
                <a16:creationId xmlns:a16="http://schemas.microsoft.com/office/drawing/2014/main" id="{C4F53C08-8185-4D8F-AD6C-1BAF5C26B37F}"/>
              </a:ext>
            </a:extLst>
          </p:cNvPr>
          <p:cNvCxnSpPr/>
          <p:nvPr/>
        </p:nvCxnSpPr>
        <p:spPr>
          <a:xfrm>
            <a:off x="2000250" y="3766615"/>
            <a:ext cx="754380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ángulo: esquinas redondeadas 9">
            <a:extLst>
              <a:ext uri="{FF2B5EF4-FFF2-40B4-BE49-F238E27FC236}">
                <a16:creationId xmlns:a16="http://schemas.microsoft.com/office/drawing/2014/main" id="{87AE413F-685B-4642-A0D8-2969E420FA29}"/>
              </a:ext>
            </a:extLst>
          </p:cNvPr>
          <p:cNvSpPr/>
          <p:nvPr/>
        </p:nvSpPr>
        <p:spPr>
          <a:xfrm>
            <a:off x="3133725" y="3913756"/>
            <a:ext cx="990600" cy="581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2008</a:t>
            </a:r>
          </a:p>
        </p:txBody>
      </p:sp>
      <p:sp>
        <p:nvSpPr>
          <p:cNvPr id="13" name="Rectángulo: esquinas redondeadas 12">
            <a:extLst>
              <a:ext uri="{FF2B5EF4-FFF2-40B4-BE49-F238E27FC236}">
                <a16:creationId xmlns:a16="http://schemas.microsoft.com/office/drawing/2014/main" id="{93275C71-4B72-4A19-97C9-EEEB9BDFC009}"/>
              </a:ext>
            </a:extLst>
          </p:cNvPr>
          <p:cNvSpPr/>
          <p:nvPr/>
        </p:nvSpPr>
        <p:spPr>
          <a:xfrm>
            <a:off x="9149495" y="3989585"/>
            <a:ext cx="789109" cy="581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err="1"/>
              <a:t>now</a:t>
            </a:r>
            <a:endParaRPr lang="es-CL" dirty="0"/>
          </a:p>
        </p:txBody>
      </p:sp>
      <p:sp>
        <p:nvSpPr>
          <p:cNvPr id="15" name="Flecha: curvada hacia abajo 14">
            <a:extLst>
              <a:ext uri="{FF2B5EF4-FFF2-40B4-BE49-F238E27FC236}">
                <a16:creationId xmlns:a16="http://schemas.microsoft.com/office/drawing/2014/main" id="{6BAFFC46-7DA7-4FC9-97ED-F36B5202587D}"/>
              </a:ext>
            </a:extLst>
          </p:cNvPr>
          <p:cNvSpPr/>
          <p:nvPr/>
        </p:nvSpPr>
        <p:spPr>
          <a:xfrm>
            <a:off x="3507399" y="3258065"/>
            <a:ext cx="6804879"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234265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2592F76-48A3-452A-B827-FD6797B004A4}"/>
              </a:ext>
            </a:extLst>
          </p:cNvPr>
          <p:cNvSpPr>
            <a:spLocks noGrp="1"/>
          </p:cNvSpPr>
          <p:nvPr>
            <p:ph type="title"/>
          </p:nvPr>
        </p:nvSpPr>
        <p:spPr/>
        <p:txBody>
          <a:bodyPr/>
          <a:lstStyle/>
          <a:p>
            <a:r>
              <a:rPr lang="es-CL" dirty="0"/>
              <a:t>Use 2: </a:t>
            </a:r>
            <a:r>
              <a:rPr lang="es-CL" dirty="0" err="1"/>
              <a:t>indefinite</a:t>
            </a:r>
            <a:r>
              <a:rPr lang="es-CL" dirty="0"/>
              <a:t> </a:t>
            </a:r>
            <a:r>
              <a:rPr lang="es-CL" dirty="0" err="1"/>
              <a:t>past</a:t>
            </a:r>
            <a:endParaRPr lang="es-CL" dirty="0"/>
          </a:p>
        </p:txBody>
      </p:sp>
      <p:sp>
        <p:nvSpPr>
          <p:cNvPr id="5" name="Marcador de contenido 4">
            <a:extLst>
              <a:ext uri="{FF2B5EF4-FFF2-40B4-BE49-F238E27FC236}">
                <a16:creationId xmlns:a16="http://schemas.microsoft.com/office/drawing/2014/main" id="{C04D012F-D4F1-4193-8071-A121F682B590}"/>
              </a:ext>
            </a:extLst>
          </p:cNvPr>
          <p:cNvSpPr>
            <a:spLocks noGrp="1"/>
          </p:cNvSpPr>
          <p:nvPr>
            <p:ph sz="quarter" idx="13"/>
          </p:nvPr>
        </p:nvSpPr>
        <p:spPr>
          <a:xfrm>
            <a:off x="685800" y="1612515"/>
            <a:ext cx="10394707" cy="3664336"/>
          </a:xfrm>
        </p:spPr>
        <p:txBody>
          <a:bodyPr>
            <a:normAutofit/>
          </a:bodyPr>
          <a:lstStyle/>
          <a:p>
            <a:pPr marL="0" indent="0" algn="ctr">
              <a:buNone/>
            </a:pPr>
            <a:r>
              <a:rPr lang="es-CL" sz="3600" dirty="0"/>
              <a:t>I </a:t>
            </a:r>
            <a:r>
              <a:rPr lang="es-CL" sz="3600" dirty="0" err="1"/>
              <a:t>have</a:t>
            </a:r>
            <a:r>
              <a:rPr lang="es-CL" sz="3600" dirty="0"/>
              <a:t> </a:t>
            </a:r>
            <a:r>
              <a:rPr lang="es-CL" sz="3600" dirty="0" err="1"/>
              <a:t>visited</a:t>
            </a:r>
            <a:r>
              <a:rPr lang="es-CL" sz="3600" dirty="0"/>
              <a:t> la serena </a:t>
            </a:r>
            <a:r>
              <a:rPr lang="es-CL" sz="3600" dirty="0" err="1"/>
              <a:t>twice</a:t>
            </a:r>
            <a:endParaRPr lang="es-CL" sz="3600" dirty="0"/>
          </a:p>
          <a:p>
            <a:pPr marL="0" indent="0" algn="ctr">
              <a:buNone/>
            </a:pPr>
            <a:endParaRPr lang="es-CL" sz="3600" dirty="0"/>
          </a:p>
          <a:p>
            <a:pPr marL="0" indent="0" algn="ctr">
              <a:buNone/>
            </a:pPr>
            <a:r>
              <a:rPr lang="es-CL" sz="3600" dirty="0"/>
              <a:t>I </a:t>
            </a:r>
            <a:r>
              <a:rPr lang="es-CL" sz="3600" dirty="0" err="1"/>
              <a:t>visited</a:t>
            </a:r>
            <a:r>
              <a:rPr lang="es-CL" sz="3600" dirty="0"/>
              <a:t> la serena in 2018 </a:t>
            </a:r>
            <a:r>
              <a:rPr lang="es-CL" dirty="0">
                <a:solidFill>
                  <a:srgbClr val="7030A0"/>
                </a:solidFill>
              </a:rPr>
              <a:t>(</a:t>
            </a:r>
            <a:r>
              <a:rPr lang="es-CL" dirty="0" err="1">
                <a:solidFill>
                  <a:srgbClr val="7030A0"/>
                </a:solidFill>
              </a:rPr>
              <a:t>you</a:t>
            </a:r>
            <a:r>
              <a:rPr lang="es-CL" dirty="0">
                <a:solidFill>
                  <a:srgbClr val="7030A0"/>
                </a:solidFill>
              </a:rPr>
              <a:t> </a:t>
            </a:r>
            <a:r>
              <a:rPr lang="es-CL" dirty="0" err="1">
                <a:solidFill>
                  <a:srgbClr val="7030A0"/>
                </a:solidFill>
              </a:rPr>
              <a:t>know</a:t>
            </a:r>
            <a:r>
              <a:rPr lang="es-CL" dirty="0">
                <a:solidFill>
                  <a:srgbClr val="7030A0"/>
                </a:solidFill>
              </a:rPr>
              <a:t> </a:t>
            </a:r>
            <a:r>
              <a:rPr lang="es-CL" dirty="0" err="1">
                <a:solidFill>
                  <a:srgbClr val="7030A0"/>
                </a:solidFill>
              </a:rPr>
              <a:t>when</a:t>
            </a:r>
            <a:r>
              <a:rPr lang="es-CL" dirty="0">
                <a:solidFill>
                  <a:srgbClr val="7030A0"/>
                </a:solidFill>
              </a:rPr>
              <a:t>)</a:t>
            </a:r>
          </a:p>
          <a:p>
            <a:pPr marL="0" indent="0" algn="ctr">
              <a:buNone/>
            </a:pPr>
            <a:endParaRPr lang="es-CL" sz="3600" dirty="0"/>
          </a:p>
        </p:txBody>
      </p:sp>
      <p:pic>
        <p:nvPicPr>
          <p:cNvPr id="7" name="Imagen 6">
            <a:extLst>
              <a:ext uri="{FF2B5EF4-FFF2-40B4-BE49-F238E27FC236}">
                <a16:creationId xmlns:a16="http://schemas.microsoft.com/office/drawing/2014/main" id="{4305391A-EBC7-4A87-8846-1C3EC66A390E}"/>
              </a:ext>
            </a:extLst>
          </p:cNvPr>
          <p:cNvPicPr>
            <a:picLocks noChangeAspect="1"/>
          </p:cNvPicPr>
          <p:nvPr/>
        </p:nvPicPr>
        <p:blipFill>
          <a:blip r:embed="rId2"/>
          <a:stretch>
            <a:fillRect/>
          </a:stretch>
        </p:blipFill>
        <p:spPr>
          <a:xfrm>
            <a:off x="2133643" y="2610790"/>
            <a:ext cx="7791363" cy="481626"/>
          </a:xfrm>
          <a:prstGeom prst="rect">
            <a:avLst/>
          </a:prstGeom>
        </p:spPr>
      </p:pic>
      <p:pic>
        <p:nvPicPr>
          <p:cNvPr id="9" name="Imagen 8">
            <a:extLst>
              <a:ext uri="{FF2B5EF4-FFF2-40B4-BE49-F238E27FC236}">
                <a16:creationId xmlns:a16="http://schemas.microsoft.com/office/drawing/2014/main" id="{7AB538CB-C63B-404E-9B90-0823399743BC}"/>
              </a:ext>
            </a:extLst>
          </p:cNvPr>
          <p:cNvPicPr>
            <a:picLocks noChangeAspect="1"/>
          </p:cNvPicPr>
          <p:nvPr/>
        </p:nvPicPr>
        <p:blipFill>
          <a:blip r:embed="rId3"/>
          <a:stretch>
            <a:fillRect/>
          </a:stretch>
        </p:blipFill>
        <p:spPr>
          <a:xfrm>
            <a:off x="9358644" y="2989730"/>
            <a:ext cx="804742" cy="603556"/>
          </a:xfrm>
          <a:prstGeom prst="rect">
            <a:avLst/>
          </a:prstGeom>
        </p:spPr>
      </p:pic>
      <p:sp>
        <p:nvSpPr>
          <p:cNvPr id="17" name="Signo de multiplicación 16">
            <a:extLst>
              <a:ext uri="{FF2B5EF4-FFF2-40B4-BE49-F238E27FC236}">
                <a16:creationId xmlns:a16="http://schemas.microsoft.com/office/drawing/2014/main" id="{76D9230E-AB2A-4A90-BB6A-1DFE46E7BB2D}"/>
              </a:ext>
            </a:extLst>
          </p:cNvPr>
          <p:cNvSpPr/>
          <p:nvPr/>
        </p:nvSpPr>
        <p:spPr>
          <a:xfrm>
            <a:off x="3017976" y="2431481"/>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9" name="Imagen 18">
            <a:extLst>
              <a:ext uri="{FF2B5EF4-FFF2-40B4-BE49-F238E27FC236}">
                <a16:creationId xmlns:a16="http://schemas.microsoft.com/office/drawing/2014/main" id="{5CE9CAC9-2969-44EA-810A-799FD1CB1357}"/>
              </a:ext>
            </a:extLst>
          </p:cNvPr>
          <p:cNvPicPr>
            <a:picLocks noChangeAspect="1"/>
          </p:cNvPicPr>
          <p:nvPr/>
        </p:nvPicPr>
        <p:blipFill>
          <a:blip r:embed="rId4"/>
          <a:stretch>
            <a:fillRect/>
          </a:stretch>
        </p:blipFill>
        <p:spPr>
          <a:xfrm>
            <a:off x="4895894" y="2554626"/>
            <a:ext cx="664522" cy="664522"/>
          </a:xfrm>
          <a:prstGeom prst="rect">
            <a:avLst/>
          </a:prstGeom>
        </p:spPr>
      </p:pic>
      <p:pic>
        <p:nvPicPr>
          <p:cNvPr id="21" name="Imagen 20">
            <a:extLst>
              <a:ext uri="{FF2B5EF4-FFF2-40B4-BE49-F238E27FC236}">
                <a16:creationId xmlns:a16="http://schemas.microsoft.com/office/drawing/2014/main" id="{38B05B53-8531-4A74-8AE6-855C0DA5DE1F}"/>
              </a:ext>
            </a:extLst>
          </p:cNvPr>
          <p:cNvPicPr>
            <a:picLocks noChangeAspect="1"/>
          </p:cNvPicPr>
          <p:nvPr/>
        </p:nvPicPr>
        <p:blipFill>
          <a:blip r:embed="rId4"/>
          <a:stretch>
            <a:fillRect/>
          </a:stretch>
        </p:blipFill>
        <p:spPr>
          <a:xfrm>
            <a:off x="6841919" y="2539385"/>
            <a:ext cx="664522" cy="664522"/>
          </a:xfrm>
          <a:prstGeom prst="rect">
            <a:avLst/>
          </a:prstGeom>
        </p:spPr>
      </p:pic>
      <p:pic>
        <p:nvPicPr>
          <p:cNvPr id="23" name="Imagen 22">
            <a:extLst>
              <a:ext uri="{FF2B5EF4-FFF2-40B4-BE49-F238E27FC236}">
                <a16:creationId xmlns:a16="http://schemas.microsoft.com/office/drawing/2014/main" id="{B35D15C5-829D-4E5D-ADE9-E220087075B2}"/>
              </a:ext>
            </a:extLst>
          </p:cNvPr>
          <p:cNvPicPr>
            <a:picLocks noChangeAspect="1"/>
          </p:cNvPicPr>
          <p:nvPr/>
        </p:nvPicPr>
        <p:blipFill>
          <a:blip r:embed="rId5"/>
          <a:stretch>
            <a:fillRect/>
          </a:stretch>
        </p:blipFill>
        <p:spPr>
          <a:xfrm>
            <a:off x="2133643" y="4600532"/>
            <a:ext cx="7791363" cy="481626"/>
          </a:xfrm>
          <a:prstGeom prst="rect">
            <a:avLst/>
          </a:prstGeom>
        </p:spPr>
      </p:pic>
      <p:pic>
        <p:nvPicPr>
          <p:cNvPr id="25" name="Imagen 24">
            <a:extLst>
              <a:ext uri="{FF2B5EF4-FFF2-40B4-BE49-F238E27FC236}">
                <a16:creationId xmlns:a16="http://schemas.microsoft.com/office/drawing/2014/main" id="{D94E4B73-055E-4010-9F95-59B9785C6ACE}"/>
              </a:ext>
            </a:extLst>
          </p:cNvPr>
          <p:cNvPicPr>
            <a:picLocks noChangeAspect="1"/>
          </p:cNvPicPr>
          <p:nvPr/>
        </p:nvPicPr>
        <p:blipFill>
          <a:blip r:embed="rId3"/>
          <a:stretch>
            <a:fillRect/>
          </a:stretch>
        </p:blipFill>
        <p:spPr>
          <a:xfrm>
            <a:off x="9389285" y="4951810"/>
            <a:ext cx="804742" cy="603556"/>
          </a:xfrm>
          <a:prstGeom prst="rect">
            <a:avLst/>
          </a:prstGeom>
        </p:spPr>
      </p:pic>
      <p:pic>
        <p:nvPicPr>
          <p:cNvPr id="27" name="Imagen 26">
            <a:extLst>
              <a:ext uri="{FF2B5EF4-FFF2-40B4-BE49-F238E27FC236}">
                <a16:creationId xmlns:a16="http://schemas.microsoft.com/office/drawing/2014/main" id="{3A98DF12-39D7-467A-AC28-96786C43C07E}"/>
              </a:ext>
            </a:extLst>
          </p:cNvPr>
          <p:cNvPicPr>
            <a:picLocks noChangeAspect="1"/>
          </p:cNvPicPr>
          <p:nvPr/>
        </p:nvPicPr>
        <p:blipFill>
          <a:blip r:embed="rId4"/>
          <a:stretch>
            <a:fillRect/>
          </a:stretch>
        </p:blipFill>
        <p:spPr>
          <a:xfrm>
            <a:off x="7506441" y="4509084"/>
            <a:ext cx="664522" cy="664522"/>
          </a:xfrm>
          <a:prstGeom prst="rect">
            <a:avLst/>
          </a:prstGeom>
        </p:spPr>
      </p:pic>
    </p:spTree>
    <p:extLst>
      <p:ext uri="{BB962C8B-B14F-4D97-AF65-F5344CB8AC3E}">
        <p14:creationId xmlns:p14="http://schemas.microsoft.com/office/powerpoint/2010/main" val="127783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000"/>
                                        <p:tgtEl>
                                          <p:spTgt spid="5">
                                            <p:txEl>
                                              <p:pRg st="2" end="2"/>
                                            </p:txEl>
                                          </p:spTgt>
                                        </p:tgtEl>
                                      </p:cBhvr>
                                    </p:animEffect>
                                    <p:anim calcmode="lin" valueType="num">
                                      <p:cBhvr>
                                        <p:cTn id="5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9D1217-402B-45BF-96A2-FD40CFF4E990}"/>
              </a:ext>
            </a:extLst>
          </p:cNvPr>
          <p:cNvSpPr>
            <a:spLocks noGrp="1"/>
          </p:cNvSpPr>
          <p:nvPr>
            <p:ph type="title"/>
          </p:nvPr>
        </p:nvSpPr>
        <p:spPr>
          <a:xfrm>
            <a:off x="685801" y="375921"/>
            <a:ext cx="10396882" cy="965200"/>
          </a:xfrm>
        </p:spPr>
        <p:txBody>
          <a:bodyPr>
            <a:normAutofit/>
          </a:bodyPr>
          <a:lstStyle/>
          <a:p>
            <a:r>
              <a:rPr lang="es-CL" dirty="0"/>
              <a:t>Use 3: </a:t>
            </a:r>
            <a:r>
              <a:rPr lang="es-CL" dirty="0" err="1"/>
              <a:t>recent</a:t>
            </a:r>
            <a:r>
              <a:rPr lang="es-CL" dirty="0"/>
              <a:t> </a:t>
            </a:r>
            <a:r>
              <a:rPr lang="es-CL" dirty="0" err="1"/>
              <a:t>past</a:t>
            </a:r>
            <a:endParaRPr lang="es-CL" dirty="0"/>
          </a:p>
        </p:txBody>
      </p:sp>
      <p:sp>
        <p:nvSpPr>
          <p:cNvPr id="3" name="Marcador de contenido 2">
            <a:extLst>
              <a:ext uri="{FF2B5EF4-FFF2-40B4-BE49-F238E27FC236}">
                <a16:creationId xmlns:a16="http://schemas.microsoft.com/office/drawing/2014/main" id="{71CD8101-DE93-42FE-878E-9BED8263551E}"/>
              </a:ext>
            </a:extLst>
          </p:cNvPr>
          <p:cNvSpPr>
            <a:spLocks noGrp="1"/>
          </p:cNvSpPr>
          <p:nvPr>
            <p:ph sz="quarter" idx="13"/>
          </p:nvPr>
        </p:nvSpPr>
        <p:spPr>
          <a:xfrm>
            <a:off x="685800" y="1442720"/>
            <a:ext cx="10394707" cy="3931865"/>
          </a:xfrm>
        </p:spPr>
        <p:txBody>
          <a:bodyPr>
            <a:normAutofit/>
          </a:bodyPr>
          <a:lstStyle/>
          <a:p>
            <a:pPr marL="0" indent="0" algn="ctr">
              <a:buNone/>
            </a:pPr>
            <a:r>
              <a:rPr lang="es-CL" sz="3600" dirty="0"/>
              <a:t>               I </a:t>
            </a:r>
            <a:r>
              <a:rPr lang="es-CL" sz="3600" dirty="0" err="1"/>
              <a:t>have</a:t>
            </a:r>
            <a:r>
              <a:rPr lang="es-CL" sz="3600" dirty="0"/>
              <a:t> </a:t>
            </a:r>
            <a:r>
              <a:rPr lang="es-CL" sz="3600" dirty="0" err="1"/>
              <a:t>washed</a:t>
            </a:r>
            <a:r>
              <a:rPr lang="es-CL" sz="3600" dirty="0"/>
              <a:t> </a:t>
            </a:r>
            <a:r>
              <a:rPr lang="es-CL" sz="3600" dirty="0" err="1"/>
              <a:t>my</a:t>
            </a:r>
            <a:r>
              <a:rPr lang="es-CL" sz="3600" dirty="0"/>
              <a:t> </a:t>
            </a:r>
            <a:r>
              <a:rPr lang="es-CL" sz="3600" dirty="0" err="1"/>
              <a:t>hair</a:t>
            </a:r>
            <a:r>
              <a:rPr lang="es-CL" sz="3600" dirty="0"/>
              <a:t> </a:t>
            </a:r>
          </a:p>
          <a:p>
            <a:pPr marL="0" indent="0" algn="ctr">
              <a:buNone/>
            </a:pPr>
            <a:r>
              <a:rPr lang="es-CL" sz="3600" dirty="0"/>
              <a:t>v/s </a:t>
            </a:r>
          </a:p>
          <a:p>
            <a:pPr marL="0" indent="0" algn="ctr">
              <a:buNone/>
            </a:pPr>
            <a:r>
              <a:rPr lang="es-CL" sz="3600" dirty="0"/>
              <a:t>  I </a:t>
            </a:r>
            <a:r>
              <a:rPr lang="es-CL" sz="3600" dirty="0" err="1"/>
              <a:t>washed</a:t>
            </a:r>
            <a:r>
              <a:rPr lang="es-CL" sz="3600" dirty="0"/>
              <a:t> </a:t>
            </a:r>
            <a:r>
              <a:rPr lang="es-CL" sz="3600" dirty="0" err="1"/>
              <a:t>my</a:t>
            </a:r>
            <a:r>
              <a:rPr lang="es-CL" sz="3600" dirty="0"/>
              <a:t> </a:t>
            </a:r>
            <a:r>
              <a:rPr lang="es-CL" sz="3600" dirty="0" err="1"/>
              <a:t>hair</a:t>
            </a:r>
            <a:endParaRPr lang="es-CL" sz="3600" dirty="0"/>
          </a:p>
          <a:p>
            <a:pPr marL="0" indent="0" algn="ctr">
              <a:buNone/>
            </a:pPr>
            <a:endParaRPr lang="es-CL" sz="3600" dirty="0"/>
          </a:p>
          <a:p>
            <a:pPr marL="0" indent="0" algn="ctr">
              <a:buNone/>
            </a:pPr>
            <a:endParaRPr lang="es-CL" sz="3600" dirty="0"/>
          </a:p>
        </p:txBody>
      </p:sp>
      <p:pic>
        <p:nvPicPr>
          <p:cNvPr id="7" name="Imagen 6">
            <a:extLst>
              <a:ext uri="{FF2B5EF4-FFF2-40B4-BE49-F238E27FC236}">
                <a16:creationId xmlns:a16="http://schemas.microsoft.com/office/drawing/2014/main" id="{AB619033-92B3-4122-9618-F9C7570E45FC}"/>
              </a:ext>
            </a:extLst>
          </p:cNvPr>
          <p:cNvPicPr>
            <a:picLocks noChangeAspect="1"/>
          </p:cNvPicPr>
          <p:nvPr/>
        </p:nvPicPr>
        <p:blipFill>
          <a:blip r:embed="rId2"/>
          <a:stretch>
            <a:fillRect/>
          </a:stretch>
        </p:blipFill>
        <p:spPr>
          <a:xfrm>
            <a:off x="2200318" y="4366747"/>
            <a:ext cx="7791363" cy="481626"/>
          </a:xfrm>
          <a:prstGeom prst="rect">
            <a:avLst/>
          </a:prstGeom>
        </p:spPr>
      </p:pic>
      <p:pic>
        <p:nvPicPr>
          <p:cNvPr id="9" name="Imagen 8">
            <a:extLst>
              <a:ext uri="{FF2B5EF4-FFF2-40B4-BE49-F238E27FC236}">
                <a16:creationId xmlns:a16="http://schemas.microsoft.com/office/drawing/2014/main" id="{84AA7B0D-8D80-482D-9762-B73CE49888B8}"/>
              </a:ext>
            </a:extLst>
          </p:cNvPr>
          <p:cNvPicPr>
            <a:picLocks noChangeAspect="1"/>
          </p:cNvPicPr>
          <p:nvPr/>
        </p:nvPicPr>
        <p:blipFill>
          <a:blip r:embed="rId3"/>
          <a:stretch>
            <a:fillRect/>
          </a:stretch>
        </p:blipFill>
        <p:spPr>
          <a:xfrm>
            <a:off x="9440741" y="4732357"/>
            <a:ext cx="804742" cy="603556"/>
          </a:xfrm>
          <a:prstGeom prst="rect">
            <a:avLst/>
          </a:prstGeom>
        </p:spPr>
      </p:pic>
      <p:pic>
        <p:nvPicPr>
          <p:cNvPr id="11" name="Imagen 10">
            <a:extLst>
              <a:ext uri="{FF2B5EF4-FFF2-40B4-BE49-F238E27FC236}">
                <a16:creationId xmlns:a16="http://schemas.microsoft.com/office/drawing/2014/main" id="{BCD8DE3A-AE9F-414D-AC24-658ADAFDE64C}"/>
              </a:ext>
            </a:extLst>
          </p:cNvPr>
          <p:cNvPicPr>
            <a:picLocks noChangeAspect="1"/>
          </p:cNvPicPr>
          <p:nvPr/>
        </p:nvPicPr>
        <p:blipFill>
          <a:blip r:embed="rId4"/>
          <a:stretch>
            <a:fillRect/>
          </a:stretch>
        </p:blipFill>
        <p:spPr>
          <a:xfrm>
            <a:off x="8964139" y="4239731"/>
            <a:ext cx="664522" cy="664522"/>
          </a:xfrm>
          <a:prstGeom prst="rect">
            <a:avLst/>
          </a:prstGeom>
        </p:spPr>
      </p:pic>
    </p:spTree>
    <p:extLst>
      <p:ext uri="{BB962C8B-B14F-4D97-AF65-F5344CB8AC3E}">
        <p14:creationId xmlns:p14="http://schemas.microsoft.com/office/powerpoint/2010/main" val="267738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5E58C5BC-BAEF-47C2-8443-6E3C466E46FB}"/>
              </a:ext>
            </a:extLst>
          </p:cNvPr>
          <p:cNvPicPr>
            <a:picLocks noGrp="1" noChangeAspect="1"/>
          </p:cNvPicPr>
          <p:nvPr>
            <p:ph sz="quarter" idx="13"/>
          </p:nvPr>
        </p:nvPicPr>
        <p:blipFill>
          <a:blip r:embed="rId2"/>
          <a:stretch>
            <a:fillRect/>
          </a:stretch>
        </p:blipFill>
        <p:spPr>
          <a:xfrm rot="20464923">
            <a:off x="605966" y="908904"/>
            <a:ext cx="6407453" cy="4805590"/>
          </a:xfrm>
          <a:prstGeom prst="rect">
            <a:avLst/>
          </a:prstGeom>
        </p:spPr>
      </p:pic>
      <p:pic>
        <p:nvPicPr>
          <p:cNvPr id="5" name="Imagen 4">
            <a:extLst>
              <a:ext uri="{FF2B5EF4-FFF2-40B4-BE49-F238E27FC236}">
                <a16:creationId xmlns:a16="http://schemas.microsoft.com/office/drawing/2014/main" id="{EACAFC67-4356-48AA-B1F6-487016514C0D}"/>
              </a:ext>
            </a:extLst>
          </p:cNvPr>
          <p:cNvPicPr>
            <a:picLocks noChangeAspect="1"/>
          </p:cNvPicPr>
          <p:nvPr/>
        </p:nvPicPr>
        <p:blipFill>
          <a:blip r:embed="rId3"/>
          <a:stretch>
            <a:fillRect/>
          </a:stretch>
        </p:blipFill>
        <p:spPr>
          <a:xfrm rot="998468">
            <a:off x="4753342" y="959033"/>
            <a:ext cx="6652816" cy="4705331"/>
          </a:xfrm>
          <a:prstGeom prst="rect">
            <a:avLst/>
          </a:prstGeom>
        </p:spPr>
      </p:pic>
    </p:spTree>
    <p:extLst>
      <p:ext uri="{BB962C8B-B14F-4D97-AF65-F5344CB8AC3E}">
        <p14:creationId xmlns:p14="http://schemas.microsoft.com/office/powerpoint/2010/main" val="306687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C76D36-11EF-4F7D-8463-23A98FC00AF6}"/>
              </a:ext>
            </a:extLst>
          </p:cNvPr>
          <p:cNvSpPr>
            <a:spLocks noGrp="1"/>
          </p:cNvSpPr>
          <p:nvPr>
            <p:ph type="title"/>
          </p:nvPr>
        </p:nvSpPr>
        <p:spPr>
          <a:xfrm>
            <a:off x="685801" y="295276"/>
            <a:ext cx="10396882" cy="933449"/>
          </a:xfrm>
        </p:spPr>
        <p:txBody>
          <a:bodyPr/>
          <a:lstStyle/>
          <a:p>
            <a:r>
              <a:rPr lang="es-CL" dirty="0"/>
              <a:t>PAY ATTENTION…</a:t>
            </a:r>
          </a:p>
        </p:txBody>
      </p:sp>
      <p:sp>
        <p:nvSpPr>
          <p:cNvPr id="3" name="Marcador de contenido 2">
            <a:extLst>
              <a:ext uri="{FF2B5EF4-FFF2-40B4-BE49-F238E27FC236}">
                <a16:creationId xmlns:a16="http://schemas.microsoft.com/office/drawing/2014/main" id="{6150EAC5-89CB-4017-8D58-731FC491E83A}"/>
              </a:ext>
            </a:extLst>
          </p:cNvPr>
          <p:cNvSpPr>
            <a:spLocks noGrp="1"/>
          </p:cNvSpPr>
          <p:nvPr>
            <p:ph sz="quarter" idx="13"/>
          </p:nvPr>
        </p:nvSpPr>
        <p:spPr>
          <a:xfrm>
            <a:off x="685800" y="1228725"/>
            <a:ext cx="10394707" cy="5333999"/>
          </a:xfrm>
        </p:spPr>
        <p:txBody>
          <a:bodyPr>
            <a:normAutofit/>
          </a:bodyPr>
          <a:lstStyle/>
          <a:p>
            <a:pPr marL="0" indent="0" algn="ctr">
              <a:buNone/>
            </a:pPr>
            <a:r>
              <a:rPr lang="es-CL" sz="2800" dirty="0"/>
              <a:t>He has </a:t>
            </a:r>
            <a:r>
              <a:rPr lang="es-CL" sz="2800" dirty="0" err="1"/>
              <a:t>been</a:t>
            </a:r>
            <a:r>
              <a:rPr lang="es-CL" sz="2800" dirty="0"/>
              <a:t> </a:t>
            </a:r>
            <a:r>
              <a:rPr lang="es-CL" sz="3600" dirty="0" err="1">
                <a:solidFill>
                  <a:srgbClr val="7030A0"/>
                </a:solidFill>
              </a:rPr>
              <a:t>to</a:t>
            </a:r>
            <a:r>
              <a:rPr lang="es-CL" sz="2800" dirty="0"/>
              <a:t> atacama </a:t>
            </a:r>
          </a:p>
          <a:p>
            <a:pPr marL="0" indent="0" algn="ctr">
              <a:buNone/>
            </a:pPr>
            <a:r>
              <a:rPr lang="es-CL" sz="2800" dirty="0">
                <a:solidFill>
                  <a:srgbClr val="7030A0"/>
                </a:solidFill>
              </a:rPr>
              <a:t>(</a:t>
            </a:r>
            <a:r>
              <a:rPr lang="es-CL" sz="2800" dirty="0" err="1">
                <a:solidFill>
                  <a:srgbClr val="7030A0"/>
                </a:solidFill>
              </a:rPr>
              <a:t>twice</a:t>
            </a:r>
            <a:r>
              <a:rPr lang="es-CL" sz="2800" dirty="0">
                <a:solidFill>
                  <a:srgbClr val="7030A0"/>
                </a:solidFill>
              </a:rPr>
              <a:t> in </a:t>
            </a:r>
            <a:r>
              <a:rPr lang="es-CL" sz="2800" dirty="0" err="1">
                <a:solidFill>
                  <a:srgbClr val="7030A0"/>
                </a:solidFill>
              </a:rPr>
              <a:t>my</a:t>
            </a:r>
            <a:r>
              <a:rPr lang="es-CL" sz="2800" dirty="0">
                <a:solidFill>
                  <a:srgbClr val="7030A0"/>
                </a:solidFill>
              </a:rPr>
              <a:t> </a:t>
            </a:r>
            <a:r>
              <a:rPr lang="es-CL" sz="2800" dirty="0" err="1">
                <a:solidFill>
                  <a:srgbClr val="7030A0"/>
                </a:solidFill>
              </a:rPr>
              <a:t>life</a:t>
            </a:r>
            <a:r>
              <a:rPr lang="es-CL" sz="2800" dirty="0">
                <a:solidFill>
                  <a:srgbClr val="7030A0"/>
                </a:solidFill>
              </a:rPr>
              <a:t> </a:t>
            </a:r>
            <a:r>
              <a:rPr lang="es-CL" sz="2800" dirty="0" err="1">
                <a:solidFill>
                  <a:srgbClr val="7030A0"/>
                </a:solidFill>
              </a:rPr>
              <a:t>but</a:t>
            </a:r>
            <a:r>
              <a:rPr lang="es-CL" sz="2800" dirty="0">
                <a:solidFill>
                  <a:srgbClr val="7030A0"/>
                </a:solidFill>
              </a:rPr>
              <a:t> </a:t>
            </a:r>
            <a:r>
              <a:rPr lang="es-CL" sz="2800" dirty="0" err="1">
                <a:solidFill>
                  <a:srgbClr val="7030A0"/>
                </a:solidFill>
              </a:rPr>
              <a:t>not</a:t>
            </a:r>
            <a:r>
              <a:rPr lang="es-CL" sz="2800" dirty="0">
                <a:solidFill>
                  <a:srgbClr val="7030A0"/>
                </a:solidFill>
              </a:rPr>
              <a:t> </a:t>
            </a:r>
            <a:r>
              <a:rPr lang="es-CL" sz="2800" dirty="0" err="1">
                <a:solidFill>
                  <a:srgbClr val="7030A0"/>
                </a:solidFill>
              </a:rPr>
              <a:t>now</a:t>
            </a:r>
            <a:r>
              <a:rPr lang="es-CL" sz="2800" dirty="0">
                <a:solidFill>
                  <a:srgbClr val="7030A0"/>
                </a:solidFill>
              </a:rPr>
              <a:t>)</a:t>
            </a:r>
          </a:p>
          <a:p>
            <a:pPr marL="0" indent="0" algn="ctr">
              <a:buNone/>
            </a:pPr>
            <a:r>
              <a:rPr lang="es-CL" sz="2800" dirty="0"/>
              <a:t>He has </a:t>
            </a:r>
            <a:r>
              <a:rPr lang="es-CL" sz="2800" dirty="0" err="1"/>
              <a:t>been</a:t>
            </a:r>
            <a:r>
              <a:rPr lang="es-CL" sz="2800" dirty="0"/>
              <a:t> </a:t>
            </a:r>
            <a:r>
              <a:rPr lang="es-CL" sz="3600" dirty="0">
                <a:solidFill>
                  <a:srgbClr val="7030A0"/>
                </a:solidFill>
              </a:rPr>
              <a:t>in</a:t>
            </a:r>
            <a:r>
              <a:rPr lang="es-CL" sz="2800" dirty="0"/>
              <a:t> atacama </a:t>
            </a:r>
          </a:p>
          <a:p>
            <a:pPr marL="0" indent="0" algn="ctr">
              <a:buNone/>
            </a:pPr>
            <a:r>
              <a:rPr lang="es-CL" sz="2800" dirty="0">
                <a:solidFill>
                  <a:srgbClr val="7030A0"/>
                </a:solidFill>
              </a:rPr>
              <a:t>(</a:t>
            </a:r>
            <a:r>
              <a:rPr lang="es-CL" sz="2800" dirty="0" err="1">
                <a:solidFill>
                  <a:srgbClr val="7030A0"/>
                </a:solidFill>
              </a:rPr>
              <a:t>for</a:t>
            </a:r>
            <a:r>
              <a:rPr lang="es-CL" sz="2800" dirty="0">
                <a:solidFill>
                  <a:srgbClr val="7030A0"/>
                </a:solidFill>
              </a:rPr>
              <a:t> 5 </a:t>
            </a:r>
            <a:r>
              <a:rPr lang="es-CL" sz="2800" dirty="0" err="1">
                <a:solidFill>
                  <a:srgbClr val="7030A0"/>
                </a:solidFill>
              </a:rPr>
              <a:t>years</a:t>
            </a:r>
            <a:r>
              <a:rPr lang="es-CL" sz="2800" dirty="0">
                <a:solidFill>
                  <a:srgbClr val="7030A0"/>
                </a:solidFill>
              </a:rPr>
              <a:t>, </a:t>
            </a:r>
            <a:r>
              <a:rPr lang="es-CL" sz="2800" dirty="0" err="1">
                <a:solidFill>
                  <a:srgbClr val="7030A0"/>
                </a:solidFill>
              </a:rPr>
              <a:t>I´m</a:t>
            </a:r>
            <a:r>
              <a:rPr lang="es-CL" sz="2800" dirty="0">
                <a:solidFill>
                  <a:srgbClr val="7030A0"/>
                </a:solidFill>
              </a:rPr>
              <a:t> </a:t>
            </a:r>
            <a:r>
              <a:rPr lang="es-CL" sz="2800" dirty="0" err="1">
                <a:solidFill>
                  <a:srgbClr val="7030A0"/>
                </a:solidFill>
              </a:rPr>
              <a:t>still</a:t>
            </a:r>
            <a:r>
              <a:rPr lang="es-CL" sz="2800" dirty="0">
                <a:solidFill>
                  <a:srgbClr val="7030A0"/>
                </a:solidFill>
              </a:rPr>
              <a:t> </a:t>
            </a:r>
            <a:r>
              <a:rPr lang="es-CL" sz="2800" dirty="0" err="1">
                <a:solidFill>
                  <a:srgbClr val="7030A0"/>
                </a:solidFill>
              </a:rPr>
              <a:t>there</a:t>
            </a:r>
            <a:r>
              <a:rPr lang="es-CL" sz="2800" dirty="0">
                <a:solidFill>
                  <a:srgbClr val="7030A0"/>
                </a:solidFill>
              </a:rPr>
              <a:t>)</a:t>
            </a:r>
          </a:p>
          <a:p>
            <a:pPr marL="0" indent="0" algn="ctr">
              <a:buNone/>
            </a:pPr>
            <a:r>
              <a:rPr lang="es-CL" sz="2800" dirty="0"/>
              <a:t>He has </a:t>
            </a:r>
            <a:r>
              <a:rPr lang="es-CL" sz="3200" dirty="0" err="1">
                <a:solidFill>
                  <a:srgbClr val="7030A0"/>
                </a:solidFill>
              </a:rPr>
              <a:t>gone</a:t>
            </a:r>
            <a:r>
              <a:rPr lang="es-CL" sz="3200" dirty="0">
                <a:solidFill>
                  <a:srgbClr val="7030A0"/>
                </a:solidFill>
              </a:rPr>
              <a:t> </a:t>
            </a:r>
            <a:r>
              <a:rPr lang="es-CL" sz="2800" dirty="0" err="1"/>
              <a:t>to</a:t>
            </a:r>
            <a:r>
              <a:rPr lang="es-CL" sz="2800" dirty="0"/>
              <a:t> atacama </a:t>
            </a:r>
          </a:p>
          <a:p>
            <a:pPr marL="0" indent="0" algn="ctr">
              <a:buNone/>
            </a:pPr>
            <a:r>
              <a:rPr lang="es-CL" sz="2800" dirty="0">
                <a:solidFill>
                  <a:srgbClr val="7030A0"/>
                </a:solidFill>
              </a:rPr>
              <a:t>(he </a:t>
            </a:r>
            <a:r>
              <a:rPr lang="es-CL" sz="2800" dirty="0" err="1">
                <a:solidFill>
                  <a:srgbClr val="7030A0"/>
                </a:solidFill>
              </a:rPr>
              <a:t>is</a:t>
            </a:r>
            <a:r>
              <a:rPr lang="es-CL" sz="2800" dirty="0">
                <a:solidFill>
                  <a:srgbClr val="7030A0"/>
                </a:solidFill>
              </a:rPr>
              <a:t> </a:t>
            </a:r>
            <a:r>
              <a:rPr lang="es-CL" sz="2800" dirty="0" err="1">
                <a:solidFill>
                  <a:srgbClr val="7030A0"/>
                </a:solidFill>
              </a:rPr>
              <a:t>visiting</a:t>
            </a:r>
            <a:r>
              <a:rPr lang="es-CL" sz="2800" dirty="0">
                <a:solidFill>
                  <a:srgbClr val="7030A0"/>
                </a:solidFill>
              </a:rPr>
              <a:t> atacama and </a:t>
            </a:r>
            <a:r>
              <a:rPr lang="es-CL" sz="2800" dirty="0" err="1">
                <a:solidFill>
                  <a:srgbClr val="7030A0"/>
                </a:solidFill>
              </a:rPr>
              <a:t>is</a:t>
            </a:r>
            <a:r>
              <a:rPr lang="es-CL" sz="2800" dirty="0">
                <a:solidFill>
                  <a:srgbClr val="7030A0"/>
                </a:solidFill>
              </a:rPr>
              <a:t> </a:t>
            </a:r>
            <a:r>
              <a:rPr lang="es-CL" sz="2800" dirty="0" err="1">
                <a:solidFill>
                  <a:srgbClr val="7030A0"/>
                </a:solidFill>
              </a:rPr>
              <a:t>still</a:t>
            </a:r>
            <a:r>
              <a:rPr lang="es-CL" sz="2800" dirty="0">
                <a:solidFill>
                  <a:srgbClr val="7030A0"/>
                </a:solidFill>
              </a:rPr>
              <a:t> </a:t>
            </a:r>
            <a:r>
              <a:rPr lang="es-CL" sz="2800" dirty="0" err="1">
                <a:solidFill>
                  <a:srgbClr val="7030A0"/>
                </a:solidFill>
              </a:rPr>
              <a:t>there</a:t>
            </a:r>
            <a:r>
              <a:rPr lang="es-CL" sz="2800" dirty="0">
                <a:solidFill>
                  <a:srgbClr val="7030A0"/>
                </a:solidFill>
              </a:rPr>
              <a:t>)</a:t>
            </a:r>
          </a:p>
          <a:p>
            <a:pPr marL="0" indent="0">
              <a:buNone/>
            </a:pPr>
            <a:endParaRPr lang="es-CL" dirty="0"/>
          </a:p>
        </p:txBody>
      </p:sp>
      <p:pic>
        <p:nvPicPr>
          <p:cNvPr id="5" name="Imagen 4">
            <a:extLst>
              <a:ext uri="{FF2B5EF4-FFF2-40B4-BE49-F238E27FC236}">
                <a16:creationId xmlns:a16="http://schemas.microsoft.com/office/drawing/2014/main" id="{283D55CD-811B-4302-95C2-1F11397772AB}"/>
              </a:ext>
            </a:extLst>
          </p:cNvPr>
          <p:cNvPicPr>
            <a:picLocks noChangeAspect="1"/>
          </p:cNvPicPr>
          <p:nvPr/>
        </p:nvPicPr>
        <p:blipFill>
          <a:blip r:embed="rId2"/>
          <a:stretch>
            <a:fillRect/>
          </a:stretch>
        </p:blipFill>
        <p:spPr>
          <a:xfrm>
            <a:off x="8690136" y="425484"/>
            <a:ext cx="2145978" cy="2139881"/>
          </a:xfrm>
          <a:prstGeom prst="rect">
            <a:avLst/>
          </a:prstGeom>
        </p:spPr>
      </p:pic>
    </p:spTree>
    <p:extLst>
      <p:ext uri="{BB962C8B-B14F-4D97-AF65-F5344CB8AC3E}">
        <p14:creationId xmlns:p14="http://schemas.microsoft.com/office/powerpoint/2010/main" val="17642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4A907DA-933B-4F50-B21D-F350506FC618}"/>
              </a:ext>
            </a:extLst>
          </p:cNvPr>
          <p:cNvSpPr>
            <a:spLocks noGrp="1"/>
          </p:cNvSpPr>
          <p:nvPr>
            <p:ph type="title"/>
          </p:nvPr>
        </p:nvSpPr>
        <p:spPr>
          <a:xfrm>
            <a:off x="685801" y="276227"/>
            <a:ext cx="10396882" cy="904874"/>
          </a:xfrm>
        </p:spPr>
        <p:txBody>
          <a:bodyPr/>
          <a:lstStyle/>
          <a:p>
            <a:pPr algn="ctr"/>
            <a:r>
              <a:rPr lang="es-CL" dirty="0" err="1"/>
              <a:t>Let´s</a:t>
            </a:r>
            <a:r>
              <a:rPr lang="es-CL" dirty="0"/>
              <a:t> </a:t>
            </a:r>
            <a:r>
              <a:rPr lang="es-CL" dirty="0" err="1"/>
              <a:t>practice</a:t>
            </a:r>
            <a:endParaRPr lang="es-CL" dirty="0"/>
          </a:p>
        </p:txBody>
      </p:sp>
      <p:pic>
        <p:nvPicPr>
          <p:cNvPr id="6" name="Marcador de contenido 5">
            <a:extLst>
              <a:ext uri="{FF2B5EF4-FFF2-40B4-BE49-F238E27FC236}">
                <a16:creationId xmlns:a16="http://schemas.microsoft.com/office/drawing/2014/main" id="{3987E3B8-FECE-4150-B235-48F55BDF7E59}"/>
              </a:ext>
            </a:extLst>
          </p:cNvPr>
          <p:cNvPicPr>
            <a:picLocks noGrp="1" noChangeAspect="1"/>
          </p:cNvPicPr>
          <p:nvPr>
            <p:ph sz="quarter" idx="13"/>
          </p:nvPr>
        </p:nvPicPr>
        <p:blipFill>
          <a:blip r:embed="rId2"/>
          <a:stretch>
            <a:fillRect/>
          </a:stretch>
        </p:blipFill>
        <p:spPr>
          <a:xfrm>
            <a:off x="228600" y="1052162"/>
            <a:ext cx="5076825" cy="5648244"/>
          </a:xfrm>
          <a:prstGeom prst="rect">
            <a:avLst/>
          </a:prstGeom>
        </p:spPr>
      </p:pic>
      <p:pic>
        <p:nvPicPr>
          <p:cNvPr id="7" name="Imagen 6">
            <a:extLst>
              <a:ext uri="{FF2B5EF4-FFF2-40B4-BE49-F238E27FC236}">
                <a16:creationId xmlns:a16="http://schemas.microsoft.com/office/drawing/2014/main" id="{7DC9FB87-C8D9-4B01-B744-7BDA328F24F1}"/>
              </a:ext>
            </a:extLst>
          </p:cNvPr>
          <p:cNvPicPr>
            <a:picLocks noChangeAspect="1"/>
          </p:cNvPicPr>
          <p:nvPr/>
        </p:nvPicPr>
        <p:blipFill>
          <a:blip r:embed="rId3"/>
          <a:stretch>
            <a:fillRect/>
          </a:stretch>
        </p:blipFill>
        <p:spPr>
          <a:xfrm>
            <a:off x="7086600" y="1108709"/>
            <a:ext cx="3650727" cy="5591697"/>
          </a:xfrm>
          <a:prstGeom prst="rect">
            <a:avLst/>
          </a:prstGeom>
        </p:spPr>
      </p:pic>
    </p:spTree>
    <p:extLst>
      <p:ext uri="{BB962C8B-B14F-4D97-AF65-F5344CB8AC3E}">
        <p14:creationId xmlns:p14="http://schemas.microsoft.com/office/powerpoint/2010/main" val="17334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14EE4-F4CE-42A4-86B7-9E260924F377}"/>
              </a:ext>
            </a:extLst>
          </p:cNvPr>
          <p:cNvSpPr>
            <a:spLocks noGrp="1"/>
          </p:cNvSpPr>
          <p:nvPr>
            <p:ph type="title"/>
          </p:nvPr>
        </p:nvSpPr>
        <p:spPr>
          <a:xfrm>
            <a:off x="685801" y="685800"/>
            <a:ext cx="10944224" cy="1151965"/>
          </a:xfrm>
        </p:spPr>
        <p:txBody>
          <a:bodyPr>
            <a:normAutofit fontScale="90000"/>
          </a:bodyPr>
          <a:lstStyle/>
          <a:p>
            <a:r>
              <a:rPr lang="es-CL" dirty="0"/>
              <a:t>GET IN GROUPS AND ANSWER THE QUESTIONS</a:t>
            </a:r>
          </a:p>
        </p:txBody>
      </p:sp>
      <p:sp>
        <p:nvSpPr>
          <p:cNvPr id="3" name="Marcador de contenido 2">
            <a:extLst>
              <a:ext uri="{FF2B5EF4-FFF2-40B4-BE49-F238E27FC236}">
                <a16:creationId xmlns:a16="http://schemas.microsoft.com/office/drawing/2014/main" id="{FD7DE783-6088-4A17-95ED-FD914C812DDB}"/>
              </a:ext>
            </a:extLst>
          </p:cNvPr>
          <p:cNvSpPr>
            <a:spLocks noGrp="1"/>
          </p:cNvSpPr>
          <p:nvPr>
            <p:ph sz="quarter" idx="13"/>
          </p:nvPr>
        </p:nvSpPr>
        <p:spPr>
          <a:xfrm>
            <a:off x="685800" y="1924050"/>
            <a:ext cx="10394707" cy="3450535"/>
          </a:xfrm>
        </p:spPr>
        <p:txBody>
          <a:bodyPr/>
          <a:lstStyle/>
          <a:p>
            <a:pPr marL="0" indent="0">
              <a:buNone/>
            </a:pPr>
            <a:r>
              <a:rPr lang="es-CL" dirty="0" err="1"/>
              <a:t>Where</a:t>
            </a:r>
            <a:r>
              <a:rPr lang="es-CL" dirty="0"/>
              <a:t> do </a:t>
            </a:r>
            <a:r>
              <a:rPr lang="es-CL" dirty="0" err="1"/>
              <a:t>you</a:t>
            </a:r>
            <a:r>
              <a:rPr lang="es-CL" dirty="0"/>
              <a:t> </a:t>
            </a:r>
            <a:r>
              <a:rPr lang="es-CL" dirty="0" err="1"/>
              <a:t>get</a:t>
            </a:r>
            <a:r>
              <a:rPr lang="es-CL" dirty="0"/>
              <a:t> </a:t>
            </a:r>
            <a:r>
              <a:rPr lang="es-CL" dirty="0" err="1"/>
              <a:t>your</a:t>
            </a:r>
            <a:r>
              <a:rPr lang="es-CL" dirty="0"/>
              <a:t> </a:t>
            </a:r>
            <a:r>
              <a:rPr lang="es-CL" dirty="0" err="1"/>
              <a:t>money</a:t>
            </a:r>
            <a:r>
              <a:rPr lang="es-CL" dirty="0"/>
              <a:t> </a:t>
            </a:r>
            <a:r>
              <a:rPr lang="es-CL" dirty="0" err="1"/>
              <a:t>from</a:t>
            </a:r>
            <a:r>
              <a:rPr lang="es-CL" dirty="0"/>
              <a:t>?</a:t>
            </a:r>
          </a:p>
          <a:p>
            <a:pPr marL="0" indent="0">
              <a:buNone/>
            </a:pPr>
            <a:r>
              <a:rPr lang="es-CL" dirty="0" err="1"/>
              <a:t>What</a:t>
            </a:r>
            <a:r>
              <a:rPr lang="es-CL" dirty="0"/>
              <a:t> do </a:t>
            </a:r>
            <a:r>
              <a:rPr lang="es-CL" dirty="0" err="1"/>
              <a:t>you</a:t>
            </a:r>
            <a:r>
              <a:rPr lang="es-CL" dirty="0"/>
              <a:t> do </a:t>
            </a:r>
            <a:r>
              <a:rPr lang="es-CL" dirty="0" err="1"/>
              <a:t>with</a:t>
            </a:r>
            <a:r>
              <a:rPr lang="es-CL" dirty="0"/>
              <a:t> </a:t>
            </a:r>
            <a:r>
              <a:rPr lang="es-CL" dirty="0" err="1"/>
              <a:t>it</a:t>
            </a:r>
            <a:r>
              <a:rPr lang="es-CL" dirty="0"/>
              <a:t>?</a:t>
            </a:r>
          </a:p>
          <a:p>
            <a:pPr marL="0" indent="0">
              <a:buNone/>
            </a:pPr>
            <a:r>
              <a:rPr lang="es-CL" dirty="0"/>
              <a:t>Are </a:t>
            </a:r>
            <a:r>
              <a:rPr lang="es-CL" dirty="0" err="1"/>
              <a:t>you</a:t>
            </a:r>
            <a:r>
              <a:rPr lang="es-CL" dirty="0"/>
              <a:t> Good at </a:t>
            </a:r>
            <a:r>
              <a:rPr lang="es-CL" dirty="0" err="1"/>
              <a:t>making</a:t>
            </a:r>
            <a:r>
              <a:rPr lang="es-CL" dirty="0"/>
              <a:t> </a:t>
            </a:r>
            <a:r>
              <a:rPr lang="es-CL" dirty="0" err="1"/>
              <a:t>money</a:t>
            </a:r>
            <a:r>
              <a:rPr lang="es-CL" dirty="0"/>
              <a:t>?</a:t>
            </a:r>
          </a:p>
        </p:txBody>
      </p:sp>
      <p:pic>
        <p:nvPicPr>
          <p:cNvPr id="5" name="Imagen 4">
            <a:extLst>
              <a:ext uri="{FF2B5EF4-FFF2-40B4-BE49-F238E27FC236}">
                <a16:creationId xmlns:a16="http://schemas.microsoft.com/office/drawing/2014/main" id="{9DA72571-B2DB-46DF-9BEE-DCC5B1C081A7}"/>
              </a:ext>
            </a:extLst>
          </p:cNvPr>
          <p:cNvPicPr>
            <a:picLocks noChangeAspect="1"/>
          </p:cNvPicPr>
          <p:nvPr/>
        </p:nvPicPr>
        <p:blipFill>
          <a:blip r:embed="rId2"/>
          <a:stretch>
            <a:fillRect/>
          </a:stretch>
        </p:blipFill>
        <p:spPr>
          <a:xfrm>
            <a:off x="5319712" y="1483415"/>
            <a:ext cx="5324475" cy="4048125"/>
          </a:xfrm>
          <a:prstGeom prst="rect">
            <a:avLst/>
          </a:prstGeom>
        </p:spPr>
      </p:pic>
    </p:spTree>
    <p:extLst>
      <p:ext uri="{BB962C8B-B14F-4D97-AF65-F5344CB8AC3E}">
        <p14:creationId xmlns:p14="http://schemas.microsoft.com/office/powerpoint/2010/main" val="38205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F2C7BB8-9FDD-4651-BBA1-55AAC6E97282}"/>
              </a:ext>
            </a:extLst>
          </p:cNvPr>
          <p:cNvSpPr>
            <a:spLocks noGrp="1"/>
          </p:cNvSpPr>
          <p:nvPr>
            <p:ph type="title"/>
          </p:nvPr>
        </p:nvSpPr>
        <p:spPr>
          <a:xfrm>
            <a:off x="685801" y="228600"/>
            <a:ext cx="10396882" cy="1114425"/>
          </a:xfrm>
        </p:spPr>
        <p:txBody>
          <a:bodyPr/>
          <a:lstStyle/>
          <a:p>
            <a:r>
              <a:rPr lang="es-CL" dirty="0" err="1"/>
              <a:t>speaking</a:t>
            </a:r>
            <a:endParaRPr lang="es-CL" dirty="0"/>
          </a:p>
        </p:txBody>
      </p:sp>
      <p:sp>
        <p:nvSpPr>
          <p:cNvPr id="5" name="Marcador de contenido 4">
            <a:extLst>
              <a:ext uri="{FF2B5EF4-FFF2-40B4-BE49-F238E27FC236}">
                <a16:creationId xmlns:a16="http://schemas.microsoft.com/office/drawing/2014/main" id="{2F3CA8F7-91DE-4CEC-921B-B0FDEF0663D9}"/>
              </a:ext>
            </a:extLst>
          </p:cNvPr>
          <p:cNvSpPr>
            <a:spLocks noGrp="1"/>
          </p:cNvSpPr>
          <p:nvPr>
            <p:ph sz="quarter" idx="13"/>
          </p:nvPr>
        </p:nvSpPr>
        <p:spPr>
          <a:xfrm>
            <a:off x="685800" y="-857250"/>
            <a:ext cx="10394707" cy="6231836"/>
          </a:xfrm>
        </p:spPr>
        <p:txBody>
          <a:bodyPr>
            <a:normAutofit/>
          </a:bodyPr>
          <a:lstStyle/>
          <a:p>
            <a:pPr marL="0" indent="0" algn="ctr">
              <a:buNone/>
            </a:pPr>
            <a:r>
              <a:rPr lang="es-CL" sz="4000" dirty="0" err="1"/>
              <a:t>Let´s</a:t>
            </a:r>
            <a:r>
              <a:rPr lang="es-CL" sz="4000" dirty="0"/>
              <a:t> </a:t>
            </a:r>
            <a:r>
              <a:rPr lang="es-CL" sz="4000" dirty="0" err="1"/>
              <a:t>play</a:t>
            </a:r>
            <a:r>
              <a:rPr lang="es-CL" sz="4000" dirty="0"/>
              <a:t>…</a:t>
            </a:r>
          </a:p>
          <a:p>
            <a:pPr marL="0" indent="0" algn="ctr">
              <a:buNone/>
            </a:pPr>
            <a:r>
              <a:rPr lang="es-CL" sz="4000" dirty="0" err="1"/>
              <a:t>Never</a:t>
            </a:r>
            <a:r>
              <a:rPr lang="es-CL" sz="4000" dirty="0"/>
              <a:t> </a:t>
            </a:r>
            <a:r>
              <a:rPr lang="es-CL" sz="4000" dirty="0" err="1"/>
              <a:t>have</a:t>
            </a:r>
            <a:r>
              <a:rPr lang="es-CL" sz="4000" dirty="0"/>
              <a:t> I </a:t>
            </a:r>
            <a:r>
              <a:rPr lang="es-CL" sz="4000" dirty="0" err="1"/>
              <a:t>ever</a:t>
            </a:r>
            <a:endParaRPr lang="es-CL" sz="4000" dirty="0"/>
          </a:p>
        </p:txBody>
      </p:sp>
      <p:sp>
        <p:nvSpPr>
          <p:cNvPr id="6" name="Rectángulo: esquinas redondeadas 5">
            <a:extLst>
              <a:ext uri="{FF2B5EF4-FFF2-40B4-BE49-F238E27FC236}">
                <a16:creationId xmlns:a16="http://schemas.microsoft.com/office/drawing/2014/main" id="{97EFE40F-6E80-40BE-B9B7-6191637DEC70}"/>
              </a:ext>
            </a:extLst>
          </p:cNvPr>
          <p:cNvSpPr/>
          <p:nvPr/>
        </p:nvSpPr>
        <p:spPr>
          <a:xfrm>
            <a:off x="2857501" y="3295649"/>
            <a:ext cx="5905500" cy="2181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The first player starts by saying a simple statement about what they have never done before starting with "Never have I ever". Anyone who at some point in their life has done the action that the first player says, must drink. Then the game continues around the circle, and the next person makes a statement.</a:t>
            </a:r>
            <a:endParaRPr lang="es-CL" dirty="0"/>
          </a:p>
        </p:txBody>
      </p:sp>
    </p:spTree>
    <p:extLst>
      <p:ext uri="{BB962C8B-B14F-4D97-AF65-F5344CB8AC3E}">
        <p14:creationId xmlns:p14="http://schemas.microsoft.com/office/powerpoint/2010/main" val="340078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A82C05-5CF8-4379-9E47-A47DDEEFA51D}"/>
              </a:ext>
            </a:extLst>
          </p:cNvPr>
          <p:cNvSpPr>
            <a:spLocks noGrp="1"/>
          </p:cNvSpPr>
          <p:nvPr>
            <p:ph type="title"/>
          </p:nvPr>
        </p:nvSpPr>
        <p:spPr>
          <a:xfrm>
            <a:off x="1133476" y="-182900"/>
            <a:ext cx="10396882" cy="1666315"/>
          </a:xfrm>
        </p:spPr>
        <p:txBody>
          <a:bodyPr/>
          <a:lstStyle/>
          <a:p>
            <a:r>
              <a:rPr lang="es-CL" dirty="0"/>
              <a:t>                    </a:t>
            </a:r>
            <a:r>
              <a:rPr lang="es-CL" dirty="0" err="1"/>
              <a:t>vocabulary</a:t>
            </a:r>
            <a:endParaRPr lang="es-CL" dirty="0"/>
          </a:p>
        </p:txBody>
      </p:sp>
      <p:pic>
        <p:nvPicPr>
          <p:cNvPr id="4" name="Marcador de contenido 3">
            <a:extLst>
              <a:ext uri="{FF2B5EF4-FFF2-40B4-BE49-F238E27FC236}">
                <a16:creationId xmlns:a16="http://schemas.microsoft.com/office/drawing/2014/main" id="{AC6D7510-A7FE-4DFC-A2E6-0DA7CB1B5FD1}"/>
              </a:ext>
            </a:extLst>
          </p:cNvPr>
          <p:cNvPicPr>
            <a:picLocks noGrp="1" noChangeAspect="1"/>
          </p:cNvPicPr>
          <p:nvPr>
            <p:ph sz="quarter" idx="13"/>
          </p:nvPr>
        </p:nvPicPr>
        <p:blipFill>
          <a:blip r:embed="rId2"/>
          <a:stretch>
            <a:fillRect/>
          </a:stretch>
        </p:blipFill>
        <p:spPr>
          <a:xfrm>
            <a:off x="771525" y="1264916"/>
            <a:ext cx="9637451" cy="4165548"/>
          </a:xfrm>
          <a:prstGeom prst="rect">
            <a:avLst/>
          </a:prstGeom>
        </p:spPr>
      </p:pic>
    </p:spTree>
    <p:extLst>
      <p:ext uri="{BB962C8B-B14F-4D97-AF65-F5344CB8AC3E}">
        <p14:creationId xmlns:p14="http://schemas.microsoft.com/office/powerpoint/2010/main" val="230147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66A4E-EFD4-49F3-A5F8-1C263C524DF7}"/>
              </a:ext>
            </a:extLst>
          </p:cNvPr>
          <p:cNvSpPr>
            <a:spLocks noGrp="1"/>
          </p:cNvSpPr>
          <p:nvPr>
            <p:ph type="title"/>
          </p:nvPr>
        </p:nvSpPr>
        <p:spPr>
          <a:xfrm>
            <a:off x="685801" y="209550"/>
            <a:ext cx="10396882" cy="1381125"/>
          </a:xfrm>
        </p:spPr>
        <p:txBody>
          <a:bodyPr/>
          <a:lstStyle/>
          <a:p>
            <a:pPr algn="ctr"/>
            <a:r>
              <a:rPr lang="es-CL" dirty="0"/>
              <a:t> </a:t>
            </a:r>
            <a:r>
              <a:rPr lang="es-CL" dirty="0" err="1"/>
              <a:t>vocabulary</a:t>
            </a:r>
            <a:endParaRPr lang="es-CL" dirty="0"/>
          </a:p>
        </p:txBody>
      </p:sp>
      <p:pic>
        <p:nvPicPr>
          <p:cNvPr id="4" name="Marcador de contenido 3">
            <a:extLst>
              <a:ext uri="{FF2B5EF4-FFF2-40B4-BE49-F238E27FC236}">
                <a16:creationId xmlns:a16="http://schemas.microsoft.com/office/drawing/2014/main" id="{3E71CB43-7483-40CF-847D-717AB1E50C66}"/>
              </a:ext>
            </a:extLst>
          </p:cNvPr>
          <p:cNvPicPr>
            <a:picLocks noGrp="1" noChangeAspect="1"/>
          </p:cNvPicPr>
          <p:nvPr>
            <p:ph sz="quarter" idx="13"/>
          </p:nvPr>
        </p:nvPicPr>
        <p:blipFill>
          <a:blip r:embed="rId2"/>
          <a:stretch>
            <a:fillRect/>
          </a:stretch>
        </p:blipFill>
        <p:spPr>
          <a:xfrm>
            <a:off x="445643" y="1323975"/>
            <a:ext cx="4697560" cy="4629150"/>
          </a:xfrm>
          <a:prstGeom prst="rect">
            <a:avLst/>
          </a:prstGeom>
        </p:spPr>
      </p:pic>
      <p:pic>
        <p:nvPicPr>
          <p:cNvPr id="5" name="Imagen 4">
            <a:extLst>
              <a:ext uri="{FF2B5EF4-FFF2-40B4-BE49-F238E27FC236}">
                <a16:creationId xmlns:a16="http://schemas.microsoft.com/office/drawing/2014/main" id="{0C50DB00-4817-4B46-B1A4-28180C00A9EA}"/>
              </a:ext>
            </a:extLst>
          </p:cNvPr>
          <p:cNvPicPr>
            <a:picLocks noChangeAspect="1"/>
          </p:cNvPicPr>
          <p:nvPr/>
        </p:nvPicPr>
        <p:blipFill>
          <a:blip r:embed="rId3"/>
          <a:stretch>
            <a:fillRect/>
          </a:stretch>
        </p:blipFill>
        <p:spPr>
          <a:xfrm>
            <a:off x="5884242" y="1590675"/>
            <a:ext cx="4401952" cy="2314575"/>
          </a:xfrm>
          <a:prstGeom prst="rect">
            <a:avLst/>
          </a:prstGeom>
        </p:spPr>
      </p:pic>
      <p:sp>
        <p:nvSpPr>
          <p:cNvPr id="6" name="CuadroTexto 5">
            <a:extLst>
              <a:ext uri="{FF2B5EF4-FFF2-40B4-BE49-F238E27FC236}">
                <a16:creationId xmlns:a16="http://schemas.microsoft.com/office/drawing/2014/main" id="{2982DF5D-8ED9-463C-87A2-5ED028431A99}"/>
              </a:ext>
            </a:extLst>
          </p:cNvPr>
          <p:cNvSpPr txBox="1"/>
          <p:nvPr/>
        </p:nvSpPr>
        <p:spPr>
          <a:xfrm>
            <a:off x="7477125" y="4210050"/>
            <a:ext cx="2533650" cy="1169551"/>
          </a:xfrm>
          <a:prstGeom prst="rect">
            <a:avLst/>
          </a:prstGeom>
          <a:noFill/>
        </p:spPr>
        <p:txBody>
          <a:bodyPr wrap="square" rtlCol="0">
            <a:spAutoFit/>
          </a:bodyPr>
          <a:lstStyle/>
          <a:p>
            <a:r>
              <a:rPr lang="es-CL" dirty="0" err="1"/>
              <a:t>Spend</a:t>
            </a:r>
            <a:r>
              <a:rPr lang="es-CL" dirty="0"/>
              <a:t>  </a:t>
            </a:r>
            <a:r>
              <a:rPr lang="es-CL" sz="2400" dirty="0">
                <a:solidFill>
                  <a:srgbClr val="FF0000"/>
                </a:solidFill>
              </a:rPr>
              <a:t>ON</a:t>
            </a:r>
          </a:p>
          <a:p>
            <a:endParaRPr lang="es-CL" dirty="0"/>
          </a:p>
          <a:p>
            <a:r>
              <a:rPr lang="es-CL" dirty="0" err="1"/>
              <a:t>Invest</a:t>
            </a:r>
            <a:r>
              <a:rPr lang="es-CL" dirty="0"/>
              <a:t> </a:t>
            </a:r>
            <a:r>
              <a:rPr lang="es-CL" sz="2800" dirty="0">
                <a:solidFill>
                  <a:srgbClr val="FF0000"/>
                </a:solidFill>
              </a:rPr>
              <a:t>IN</a:t>
            </a:r>
          </a:p>
        </p:txBody>
      </p:sp>
    </p:spTree>
    <p:extLst>
      <p:ext uri="{BB962C8B-B14F-4D97-AF65-F5344CB8AC3E}">
        <p14:creationId xmlns:p14="http://schemas.microsoft.com/office/powerpoint/2010/main" val="423693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FE9216F-1659-4836-869F-01DD1C1B6CF3}"/>
              </a:ext>
            </a:extLst>
          </p:cNvPr>
          <p:cNvSpPr>
            <a:spLocks noGrp="1"/>
          </p:cNvSpPr>
          <p:nvPr>
            <p:ph type="title"/>
          </p:nvPr>
        </p:nvSpPr>
        <p:spPr>
          <a:xfrm>
            <a:off x="685801" y="314326"/>
            <a:ext cx="10396882" cy="1095374"/>
          </a:xfrm>
        </p:spPr>
        <p:txBody>
          <a:bodyPr/>
          <a:lstStyle/>
          <a:p>
            <a:pPr algn="ctr"/>
            <a:r>
              <a:rPr lang="es-CL" dirty="0"/>
              <a:t> </a:t>
            </a:r>
            <a:r>
              <a:rPr lang="es-CL" dirty="0" err="1"/>
              <a:t>vocabulary</a:t>
            </a:r>
            <a:endParaRPr lang="es-CL" dirty="0"/>
          </a:p>
        </p:txBody>
      </p:sp>
      <p:pic>
        <p:nvPicPr>
          <p:cNvPr id="6" name="Marcador de contenido 5">
            <a:extLst>
              <a:ext uri="{FF2B5EF4-FFF2-40B4-BE49-F238E27FC236}">
                <a16:creationId xmlns:a16="http://schemas.microsoft.com/office/drawing/2014/main" id="{C2971D3E-FACB-48B6-8374-125F4B796A56}"/>
              </a:ext>
            </a:extLst>
          </p:cNvPr>
          <p:cNvPicPr>
            <a:picLocks noGrp="1" noChangeAspect="1"/>
          </p:cNvPicPr>
          <p:nvPr>
            <p:ph sz="quarter" idx="13"/>
          </p:nvPr>
        </p:nvPicPr>
        <p:blipFill>
          <a:blip r:embed="rId2"/>
          <a:stretch>
            <a:fillRect/>
          </a:stretch>
        </p:blipFill>
        <p:spPr>
          <a:xfrm>
            <a:off x="685801" y="2148450"/>
            <a:ext cx="4352081" cy="3211975"/>
          </a:xfrm>
          <a:prstGeom prst="rect">
            <a:avLst/>
          </a:prstGeom>
        </p:spPr>
      </p:pic>
      <p:pic>
        <p:nvPicPr>
          <p:cNvPr id="7" name="Imagen 6">
            <a:extLst>
              <a:ext uri="{FF2B5EF4-FFF2-40B4-BE49-F238E27FC236}">
                <a16:creationId xmlns:a16="http://schemas.microsoft.com/office/drawing/2014/main" id="{25293A3A-AC68-4384-8D40-61DD3301E0BC}"/>
              </a:ext>
            </a:extLst>
          </p:cNvPr>
          <p:cNvPicPr>
            <a:picLocks noChangeAspect="1"/>
          </p:cNvPicPr>
          <p:nvPr/>
        </p:nvPicPr>
        <p:blipFill>
          <a:blip r:embed="rId3"/>
          <a:stretch>
            <a:fillRect/>
          </a:stretch>
        </p:blipFill>
        <p:spPr>
          <a:xfrm>
            <a:off x="5474610" y="1250438"/>
            <a:ext cx="3031215" cy="3211975"/>
          </a:xfrm>
          <a:prstGeom prst="rect">
            <a:avLst/>
          </a:prstGeom>
        </p:spPr>
      </p:pic>
    </p:spTree>
    <p:extLst>
      <p:ext uri="{BB962C8B-B14F-4D97-AF65-F5344CB8AC3E}">
        <p14:creationId xmlns:p14="http://schemas.microsoft.com/office/powerpoint/2010/main" val="390395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236B124D-DBF3-46F0-9A30-39E6518BA036}"/>
              </a:ext>
            </a:extLst>
          </p:cNvPr>
          <p:cNvPicPr>
            <a:picLocks noGrp="1" noChangeAspect="1"/>
          </p:cNvPicPr>
          <p:nvPr>
            <p:ph sz="quarter" idx="13"/>
          </p:nvPr>
        </p:nvPicPr>
        <p:blipFill>
          <a:blip r:embed="rId2"/>
          <a:stretch>
            <a:fillRect/>
          </a:stretch>
        </p:blipFill>
        <p:spPr>
          <a:xfrm>
            <a:off x="2741412" y="2376517"/>
            <a:ext cx="5642477" cy="2104965"/>
          </a:xfrm>
          <a:prstGeom prst="rect">
            <a:avLst/>
          </a:prstGeom>
        </p:spPr>
      </p:pic>
      <p:pic>
        <p:nvPicPr>
          <p:cNvPr id="8" name="Imagen 7">
            <a:extLst>
              <a:ext uri="{FF2B5EF4-FFF2-40B4-BE49-F238E27FC236}">
                <a16:creationId xmlns:a16="http://schemas.microsoft.com/office/drawing/2014/main" id="{9934A099-9F9E-4F99-979B-C5284412FAE9}"/>
              </a:ext>
            </a:extLst>
          </p:cNvPr>
          <p:cNvPicPr>
            <a:picLocks noChangeAspect="1"/>
          </p:cNvPicPr>
          <p:nvPr/>
        </p:nvPicPr>
        <p:blipFill>
          <a:blip r:embed="rId3"/>
          <a:stretch>
            <a:fillRect/>
          </a:stretch>
        </p:blipFill>
        <p:spPr>
          <a:xfrm>
            <a:off x="3088196" y="536295"/>
            <a:ext cx="4377307" cy="1450974"/>
          </a:xfrm>
          <a:prstGeom prst="rect">
            <a:avLst/>
          </a:prstGeom>
        </p:spPr>
      </p:pic>
    </p:spTree>
    <p:extLst>
      <p:ext uri="{BB962C8B-B14F-4D97-AF65-F5344CB8AC3E}">
        <p14:creationId xmlns:p14="http://schemas.microsoft.com/office/powerpoint/2010/main" val="86248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A723C1-7ACC-4176-8C4B-1800DE0E9270}"/>
              </a:ext>
            </a:extLst>
          </p:cNvPr>
          <p:cNvPicPr>
            <a:picLocks noChangeAspect="1"/>
          </p:cNvPicPr>
          <p:nvPr/>
        </p:nvPicPr>
        <p:blipFill>
          <a:blip r:embed="rId2"/>
          <a:stretch>
            <a:fillRect/>
          </a:stretch>
        </p:blipFill>
        <p:spPr>
          <a:xfrm>
            <a:off x="-1" y="0"/>
            <a:ext cx="12106275" cy="6743700"/>
          </a:xfrm>
          <a:prstGeom prst="rect">
            <a:avLst/>
          </a:prstGeom>
        </p:spPr>
      </p:pic>
    </p:spTree>
    <p:extLst>
      <p:ext uri="{BB962C8B-B14F-4D97-AF65-F5344CB8AC3E}">
        <p14:creationId xmlns:p14="http://schemas.microsoft.com/office/powerpoint/2010/main" val="8229934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61D02-176F-424D-A67C-D754909DF783}"/>
              </a:ext>
            </a:extLst>
          </p:cNvPr>
          <p:cNvSpPr>
            <a:spLocks noGrp="1"/>
          </p:cNvSpPr>
          <p:nvPr>
            <p:ph type="title"/>
          </p:nvPr>
        </p:nvSpPr>
        <p:spPr>
          <a:xfrm>
            <a:off x="683625" y="161926"/>
            <a:ext cx="10396882" cy="1009650"/>
          </a:xfrm>
        </p:spPr>
        <p:txBody>
          <a:bodyPr/>
          <a:lstStyle/>
          <a:p>
            <a:pPr algn="ctr"/>
            <a:r>
              <a:rPr lang="es-CL" dirty="0" err="1"/>
              <a:t>homework</a:t>
            </a:r>
            <a:endParaRPr lang="es-CL" dirty="0"/>
          </a:p>
        </p:txBody>
      </p:sp>
      <p:pic>
        <p:nvPicPr>
          <p:cNvPr id="7" name="Marcador de contenido 6">
            <a:extLst>
              <a:ext uri="{FF2B5EF4-FFF2-40B4-BE49-F238E27FC236}">
                <a16:creationId xmlns:a16="http://schemas.microsoft.com/office/drawing/2014/main" id="{6B441E70-415E-47B0-AEFE-D00010C05824}"/>
              </a:ext>
            </a:extLst>
          </p:cNvPr>
          <p:cNvPicPr>
            <a:picLocks noGrp="1" noChangeAspect="1"/>
          </p:cNvPicPr>
          <p:nvPr>
            <p:ph sz="quarter" idx="13"/>
          </p:nvPr>
        </p:nvPicPr>
        <p:blipFill>
          <a:blip r:embed="rId2"/>
          <a:stretch>
            <a:fillRect/>
          </a:stretch>
        </p:blipFill>
        <p:spPr>
          <a:xfrm>
            <a:off x="1619250" y="1066799"/>
            <a:ext cx="8667750" cy="5440244"/>
          </a:xfrm>
          <a:prstGeom prst="rect">
            <a:avLst/>
          </a:prstGeom>
        </p:spPr>
      </p:pic>
    </p:spTree>
    <p:extLst>
      <p:ext uri="{BB962C8B-B14F-4D97-AF65-F5344CB8AC3E}">
        <p14:creationId xmlns:p14="http://schemas.microsoft.com/office/powerpoint/2010/main" val="89237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A2F7B-547C-4BD9-93CA-9EAF138A21F4}"/>
              </a:ext>
            </a:extLst>
          </p:cNvPr>
          <p:cNvSpPr>
            <a:spLocks noGrp="1"/>
          </p:cNvSpPr>
          <p:nvPr>
            <p:ph type="title"/>
          </p:nvPr>
        </p:nvSpPr>
        <p:spPr>
          <a:xfrm>
            <a:off x="685801" y="171450"/>
            <a:ext cx="10396882" cy="1152525"/>
          </a:xfrm>
        </p:spPr>
        <p:txBody>
          <a:bodyPr>
            <a:normAutofit/>
          </a:bodyPr>
          <a:lstStyle/>
          <a:p>
            <a:pPr algn="ctr"/>
            <a:r>
              <a:rPr lang="es-CL" dirty="0" err="1"/>
              <a:t>homework</a:t>
            </a:r>
            <a:endParaRPr lang="es-CL" dirty="0"/>
          </a:p>
        </p:txBody>
      </p:sp>
      <p:pic>
        <p:nvPicPr>
          <p:cNvPr id="5" name="Marcador de contenido 4">
            <a:extLst>
              <a:ext uri="{FF2B5EF4-FFF2-40B4-BE49-F238E27FC236}">
                <a16:creationId xmlns:a16="http://schemas.microsoft.com/office/drawing/2014/main" id="{CFEBB142-AF99-4610-ABE0-EB3EA9027A95}"/>
              </a:ext>
            </a:extLst>
          </p:cNvPr>
          <p:cNvPicPr>
            <a:picLocks noGrp="1" noChangeAspect="1"/>
          </p:cNvPicPr>
          <p:nvPr>
            <p:ph sz="quarter" idx="13"/>
          </p:nvPr>
        </p:nvPicPr>
        <p:blipFill>
          <a:blip r:embed="rId2"/>
          <a:stretch>
            <a:fillRect/>
          </a:stretch>
        </p:blipFill>
        <p:spPr>
          <a:xfrm>
            <a:off x="1595751" y="1323975"/>
            <a:ext cx="8576981" cy="5140975"/>
          </a:xfrm>
        </p:spPr>
      </p:pic>
    </p:spTree>
    <p:extLst>
      <p:ext uri="{BB962C8B-B14F-4D97-AF65-F5344CB8AC3E}">
        <p14:creationId xmlns:p14="http://schemas.microsoft.com/office/powerpoint/2010/main" val="26483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159</TotalTime>
  <Words>282</Words>
  <Application>Microsoft Office PowerPoint</Application>
  <PresentationFormat>Panorámica</PresentationFormat>
  <Paragraphs>49</Paragraphs>
  <Slides>20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Impact</vt:lpstr>
      <vt:lpstr>Evento principal</vt:lpstr>
      <vt:lpstr>MONEY $$$$</vt:lpstr>
      <vt:lpstr>GET IN GROUPS AND ANSWER THE QUESTIONS</vt:lpstr>
      <vt:lpstr>                    vocabulary</vt:lpstr>
      <vt:lpstr> vocabulary</vt:lpstr>
      <vt:lpstr> vocabulary</vt:lpstr>
      <vt:lpstr>Presentación de PowerPoint</vt:lpstr>
      <vt:lpstr>Presentación de PowerPoint</vt:lpstr>
      <vt:lpstr>homework</vt:lpstr>
      <vt:lpstr>homework</vt:lpstr>
      <vt:lpstr>speaking</vt:lpstr>
      <vt:lpstr>Presentación de PowerPoint</vt:lpstr>
      <vt:lpstr>Presentación de PowerPoint</vt:lpstr>
      <vt:lpstr>Presentación de PowerPoint</vt:lpstr>
      <vt:lpstr>Use 1 : ongoing action from the past</vt:lpstr>
      <vt:lpstr>Use 2: indefinite past</vt:lpstr>
      <vt:lpstr>Use 3: recent past</vt:lpstr>
      <vt:lpstr>Presentación de PowerPoint</vt:lpstr>
      <vt:lpstr>PAY ATTENTION…</vt:lpstr>
      <vt:lpstr>Let´s practice</vt:lpstr>
      <vt:lpstr>speaking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dc:title>
  <dc:creator>Carolina Santander</dc:creator>
  <cp:lastModifiedBy>Carolina Santander</cp:lastModifiedBy>
  <cp:revision>18</cp:revision>
  <dcterms:created xsi:type="dcterms:W3CDTF">2020-08-26T21:39:09Z</dcterms:created>
  <dcterms:modified xsi:type="dcterms:W3CDTF">2020-08-28T19:57:07Z</dcterms:modified>
</cp:coreProperties>
</file>