
<file path=[Content_Types].xml><?xml version="1.0" encoding="utf-8"?>
<Types xmlns="http://schemas.openxmlformats.org/package/2006/content-types">
  <Default Extension="emf" ContentType="image/x-emf"/>
  <Default Extension="gif" ContentType="image/gif"/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3" r:id="rId4"/>
    <p:sldId id="262" r:id="rId5"/>
    <p:sldId id="261" r:id="rId6"/>
    <p:sldId id="264" r:id="rId7"/>
    <p:sldId id="271" r:id="rId8"/>
    <p:sldId id="257" r:id="rId9"/>
    <p:sldId id="272" r:id="rId10"/>
    <p:sldId id="273" r:id="rId11"/>
    <p:sldId id="274" r:id="rId12"/>
    <p:sldId id="258" r:id="rId13"/>
    <p:sldId id="259" r:id="rId14"/>
    <p:sldId id="260" r:id="rId15"/>
    <p:sldId id="266" r:id="rId16"/>
    <p:sldId id="267" r:id="rId17"/>
    <p:sldId id="268" r:id="rId18"/>
    <p:sldId id="275" r:id="rId19"/>
    <p:sldId id="276" r:id="rId20"/>
    <p:sldId id="270" r:id="rId21"/>
    <p:sldId id="269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713" autoAdjust="0"/>
    <p:restoredTop sz="94660"/>
  </p:normalViewPr>
  <p:slideViewPr>
    <p:cSldViewPr snapToGrid="0">
      <p:cViewPr varScale="1">
        <p:scale>
          <a:sx n="67" d="100"/>
          <a:sy n="67" d="100"/>
        </p:scale>
        <p:origin x="5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11/23/2020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11/23/2020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‹Nº›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78522" y="2938205"/>
            <a:ext cx="10318418" cy="4394988"/>
          </a:xfrm>
        </p:spPr>
        <p:txBody>
          <a:bodyPr/>
          <a:lstStyle/>
          <a:p>
            <a:r>
              <a:rPr lang="es-ES" sz="5400" dirty="0" err="1"/>
              <a:t>Unit</a:t>
            </a:r>
            <a:r>
              <a:rPr lang="es-ES" sz="5400" dirty="0"/>
              <a:t> 5A</a:t>
            </a:r>
            <a:br>
              <a:rPr lang="es-ES" sz="5400" dirty="0"/>
            </a:br>
            <a:r>
              <a:rPr lang="es-ES" sz="5400" dirty="0"/>
              <a:t>No time </a:t>
            </a:r>
            <a:r>
              <a:rPr lang="es-ES" sz="5400" dirty="0" err="1"/>
              <a:t>for</a:t>
            </a:r>
            <a:r>
              <a:rPr lang="es-ES" sz="5400" dirty="0"/>
              <a:t> </a:t>
            </a:r>
            <a:r>
              <a:rPr lang="es-ES" sz="5400" dirty="0" err="1"/>
              <a:t>anything</a:t>
            </a:r>
            <a:endParaRPr lang="es-CL" sz="5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96E9597-49DE-453B-81BD-164C58938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1155" y="590550"/>
            <a:ext cx="5672667" cy="319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26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B5D527-BCA1-4914-8C82-F3B7CC3898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0640"/>
          </a:xfrm>
        </p:spPr>
        <p:txBody>
          <a:bodyPr/>
          <a:lstStyle/>
          <a:p>
            <a:pPr algn="ctr"/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read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DB6539E-B502-4037-8066-623206DF9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6901" y="2059931"/>
            <a:ext cx="8188486" cy="327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652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FFA1F1-263A-4F1C-9956-81F487EB1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2540"/>
          </a:xfrm>
        </p:spPr>
        <p:txBody>
          <a:bodyPr/>
          <a:lstStyle/>
          <a:p>
            <a:pPr algn="ctr"/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read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3B5D94C-5B97-479C-857B-5A29F83E8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1" y="1787685"/>
            <a:ext cx="9616512" cy="3569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457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 err="1"/>
              <a:t>vocabulary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In a </a:t>
            </a:r>
            <a:r>
              <a:rPr lang="es-ES" dirty="0" err="1"/>
              <a:t>hurry</a:t>
            </a:r>
            <a:r>
              <a:rPr lang="es-ES" dirty="0"/>
              <a:t> </a:t>
            </a:r>
          </a:p>
          <a:p>
            <a:pPr marL="0" indent="0">
              <a:buNone/>
            </a:pPr>
            <a:r>
              <a:rPr lang="es-CL" dirty="0"/>
              <a:t>“More </a:t>
            </a:r>
            <a:r>
              <a:rPr lang="es-CL" dirty="0" err="1"/>
              <a:t>quickly</a:t>
            </a:r>
            <a:r>
              <a:rPr lang="es-CL" dirty="0"/>
              <a:t> </a:t>
            </a:r>
            <a:r>
              <a:rPr lang="es-CL" dirty="0" err="1"/>
              <a:t>than</a:t>
            </a:r>
            <a:r>
              <a:rPr lang="es-CL" dirty="0"/>
              <a:t> usual”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5004" y="1874517"/>
            <a:ext cx="4915974" cy="327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8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/>
              <a:t>vocabulary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Average</a:t>
            </a: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759" y="2477440"/>
            <a:ext cx="4660709" cy="3210711"/>
          </a:xfrm>
          <a:prstGeom prst="rect">
            <a:avLst/>
          </a:prstGeom>
        </p:spPr>
      </p:pic>
      <p:sp>
        <p:nvSpPr>
          <p:cNvPr id="5" name="Flecha abajo 4"/>
          <p:cNvSpPr/>
          <p:nvPr/>
        </p:nvSpPr>
        <p:spPr>
          <a:xfrm>
            <a:off x="7132320" y="1183269"/>
            <a:ext cx="620651" cy="882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59653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104892"/>
          </a:xfrm>
        </p:spPr>
        <p:txBody>
          <a:bodyPr/>
          <a:lstStyle/>
          <a:p>
            <a:pPr algn="ctr"/>
            <a:r>
              <a:rPr lang="es-ES" dirty="0"/>
              <a:t>Time </a:t>
            </a:r>
            <a:r>
              <a:rPr lang="es-ES" dirty="0" err="1"/>
              <a:t>expressions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1251678" y="1652531"/>
            <a:ext cx="10178322" cy="4227062"/>
          </a:xfrm>
        </p:spPr>
        <p:txBody>
          <a:bodyPr/>
          <a:lstStyle/>
          <a:p>
            <a:pPr marL="0" indent="0">
              <a:buNone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save</a:t>
            </a:r>
            <a:r>
              <a:rPr lang="es-ES" dirty="0"/>
              <a:t> time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waste</a:t>
            </a:r>
            <a:r>
              <a:rPr lang="es-ES" dirty="0"/>
              <a:t> time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To</a:t>
            </a:r>
            <a:r>
              <a:rPr lang="es-ES" dirty="0"/>
              <a:t> be IN a </a:t>
            </a:r>
            <a:r>
              <a:rPr lang="es-ES" dirty="0" err="1"/>
              <a:t>hurry</a:t>
            </a: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To</a:t>
            </a:r>
            <a:r>
              <a:rPr lang="es-ES" dirty="0"/>
              <a:t> </a:t>
            </a:r>
            <a:r>
              <a:rPr lang="es-ES" dirty="0" err="1"/>
              <a:t>spend</a:t>
            </a:r>
            <a:r>
              <a:rPr lang="es-ES" dirty="0"/>
              <a:t> time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 err="1"/>
              <a:t>To</a:t>
            </a:r>
            <a:r>
              <a:rPr lang="es-ES" dirty="0"/>
              <a:t> be ON time</a:t>
            </a:r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344" y="2491832"/>
            <a:ext cx="3889184" cy="2177943"/>
          </a:xfrm>
          <a:prstGeom prst="rect">
            <a:avLst/>
          </a:prstGeom>
        </p:spPr>
      </p:pic>
      <p:sp>
        <p:nvSpPr>
          <p:cNvPr id="5" name="Flecha derecha 4"/>
          <p:cNvSpPr/>
          <p:nvPr/>
        </p:nvSpPr>
        <p:spPr>
          <a:xfrm>
            <a:off x="3901246" y="2974554"/>
            <a:ext cx="1529252" cy="105750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674535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97466" y="1891000"/>
            <a:ext cx="4293330" cy="3044250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  <a:p>
            <a:pPr algn="ctr"/>
            <a:r>
              <a:rPr lang="es-ES" sz="2400" dirty="0"/>
              <a:t>CHECK THIS OUT</a:t>
            </a:r>
            <a:endParaRPr lang="es-CL" sz="2400" dirty="0"/>
          </a:p>
        </p:txBody>
      </p:sp>
      <p:sp>
        <p:nvSpPr>
          <p:cNvPr id="8" name="Corazón 7"/>
          <p:cNvSpPr/>
          <p:nvPr/>
        </p:nvSpPr>
        <p:spPr>
          <a:xfrm>
            <a:off x="2813538" y="2531507"/>
            <a:ext cx="244914" cy="197625"/>
          </a:xfrm>
          <a:prstGeom prst="hear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9174" y="2729132"/>
            <a:ext cx="268247" cy="21337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534" y="3055025"/>
            <a:ext cx="268247" cy="213378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5286" y="3610040"/>
            <a:ext cx="268247" cy="213378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0533" y="4060151"/>
            <a:ext cx="268247" cy="213378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1540" y="4125165"/>
            <a:ext cx="268247" cy="213378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533" y="4347286"/>
            <a:ext cx="268247" cy="21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236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25910"/>
          </a:xfrm>
        </p:spPr>
        <p:txBody>
          <a:bodyPr/>
          <a:lstStyle/>
          <a:p>
            <a:pPr algn="ctr"/>
            <a:r>
              <a:rPr lang="es-ES" dirty="0"/>
              <a:t>COMPARATIVES</a:t>
            </a:r>
            <a:endParaRPr lang="es-CL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6838" y="1308295"/>
            <a:ext cx="6821128" cy="298041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2276" y="4090997"/>
            <a:ext cx="7193366" cy="245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2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009" y="281354"/>
            <a:ext cx="10181202" cy="1359526"/>
          </a:xfrm>
          <a:prstGeom prst="rect">
            <a:avLst/>
          </a:prstGeom>
        </p:spPr>
      </p:pic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36700" y="1293693"/>
            <a:ext cx="5621482" cy="30750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6938" y="4368693"/>
            <a:ext cx="6452154" cy="2092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1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1FD7E197-EEEE-4027-A24C-C3FD93BA5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751" y="1160723"/>
            <a:ext cx="5722716" cy="4763775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F1EA48D-D252-4F60-BF25-1EE55EEBB514}"/>
              </a:ext>
            </a:extLst>
          </p:cNvPr>
          <p:cNvSpPr txBox="1"/>
          <p:nvPr/>
        </p:nvSpPr>
        <p:spPr>
          <a:xfrm>
            <a:off x="8505825" y="1771650"/>
            <a:ext cx="263842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b="1" dirty="0">
                <a:solidFill>
                  <a:srgbClr val="FF66CC"/>
                </a:solidFill>
              </a:rPr>
              <a:t>ANWER KEY</a:t>
            </a:r>
          </a:p>
          <a:p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 err="1">
                <a:solidFill>
                  <a:srgbClr val="FF66CC"/>
                </a:solidFill>
              </a:rPr>
              <a:t>faster</a:t>
            </a: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>
                <a:solidFill>
                  <a:srgbClr val="FF66CC"/>
                </a:solidFill>
              </a:rPr>
              <a:t>taller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>
                <a:solidFill>
                  <a:srgbClr val="FF66CC"/>
                </a:solidFill>
              </a:rPr>
              <a:t>busier____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 err="1">
                <a:solidFill>
                  <a:srgbClr val="FF66CC"/>
                </a:solidFill>
              </a:rPr>
              <a:t>further</a:t>
            </a: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 err="1">
                <a:solidFill>
                  <a:srgbClr val="FF66CC"/>
                </a:solidFill>
              </a:rPr>
              <a:t>worse</a:t>
            </a: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 err="1">
                <a:solidFill>
                  <a:srgbClr val="FF66CC"/>
                </a:solidFill>
              </a:rPr>
              <a:t>better</a:t>
            </a: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harder</a:t>
            </a: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>
                <a:solidFill>
                  <a:srgbClr val="FF66CC"/>
                </a:solidFill>
              </a:rPr>
              <a:t>more </a:t>
            </a:r>
            <a:r>
              <a:rPr lang="es-CL" b="1" dirty="0" err="1">
                <a:solidFill>
                  <a:srgbClr val="FF66CC"/>
                </a:solidFill>
              </a:rPr>
              <a:t>boring</a:t>
            </a: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 startAt="9"/>
            </a:pPr>
            <a:r>
              <a:rPr lang="es-CL" b="1" dirty="0" err="1">
                <a:solidFill>
                  <a:srgbClr val="FF66CC"/>
                </a:solidFill>
              </a:rPr>
              <a:t>bigger</a:t>
            </a: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than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 startAt="9"/>
            </a:pPr>
            <a:r>
              <a:rPr lang="es-CL" b="1" dirty="0">
                <a:solidFill>
                  <a:srgbClr val="FF66CC"/>
                </a:solidFill>
              </a:rPr>
              <a:t>more </a:t>
            </a:r>
            <a:r>
              <a:rPr lang="es-CL" b="1" dirty="0" err="1">
                <a:solidFill>
                  <a:srgbClr val="FF66CC"/>
                </a:solidFill>
              </a:rPr>
              <a:t>slowly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endParaRPr lang="es-CL" dirty="0"/>
          </a:p>
          <a:p>
            <a:pPr marL="342900" indent="-342900">
              <a:buAutoNum type="arabicPeriod"/>
            </a:pPr>
            <a:endParaRPr lang="es-CL" dirty="0"/>
          </a:p>
          <a:p>
            <a:pPr marL="342900" indent="-342900">
              <a:buAutoNum type="arabicPeriod"/>
            </a:pPr>
            <a:endParaRPr lang="es-CL" dirty="0"/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3354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EB1CD150-4D8C-47F8-8DEE-DBFF8F278F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7776" y="769113"/>
            <a:ext cx="5498818" cy="4989097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1916D5B2-5077-4B53-989D-7518208AA79E}"/>
              </a:ext>
            </a:extLst>
          </p:cNvPr>
          <p:cNvSpPr txBox="1"/>
          <p:nvPr/>
        </p:nvSpPr>
        <p:spPr>
          <a:xfrm>
            <a:off x="8610600" y="1933575"/>
            <a:ext cx="3028586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b="1" dirty="0">
                <a:solidFill>
                  <a:srgbClr val="FF66CC"/>
                </a:solidFill>
              </a:rPr>
              <a:t>ANSWER KEY</a:t>
            </a:r>
          </a:p>
          <a:p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>
                <a:solidFill>
                  <a:srgbClr val="FF66CC"/>
                </a:solidFill>
              </a:rPr>
              <a:t>as short as</a:t>
            </a:r>
          </a:p>
          <a:p>
            <a:pPr marL="342900" indent="-342900">
              <a:buAutoNum type="arabicPeriod"/>
            </a:pPr>
            <a:r>
              <a:rPr lang="es-CL" b="1" dirty="0">
                <a:solidFill>
                  <a:srgbClr val="FF66CC"/>
                </a:solidFill>
              </a:rPr>
              <a:t>as </a:t>
            </a:r>
            <a:r>
              <a:rPr lang="es-CL" b="1" dirty="0" err="1">
                <a:solidFill>
                  <a:srgbClr val="FF66CC"/>
                </a:solidFill>
              </a:rPr>
              <a:t>nice</a:t>
            </a:r>
            <a:r>
              <a:rPr lang="es-CL" b="1" dirty="0">
                <a:solidFill>
                  <a:srgbClr val="FF66CC"/>
                </a:solidFill>
              </a:rPr>
              <a:t> as </a:t>
            </a:r>
            <a:r>
              <a:rPr lang="es-CL" b="1" dirty="0" err="1">
                <a:solidFill>
                  <a:srgbClr val="FF66CC"/>
                </a:solidFill>
              </a:rPr>
              <a:t>yours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>
                <a:solidFill>
                  <a:srgbClr val="FF66CC"/>
                </a:solidFill>
              </a:rPr>
              <a:t>as </a:t>
            </a:r>
            <a:r>
              <a:rPr lang="es-CL" b="1" dirty="0" err="1">
                <a:solidFill>
                  <a:srgbClr val="FF66CC"/>
                </a:solidFill>
              </a:rPr>
              <a:t>big</a:t>
            </a:r>
            <a:r>
              <a:rPr lang="es-CL" b="1" dirty="0">
                <a:solidFill>
                  <a:srgbClr val="FF66CC"/>
                </a:solidFill>
              </a:rPr>
              <a:t> as </a:t>
            </a:r>
            <a:r>
              <a:rPr lang="es-CL" b="1" dirty="0" err="1">
                <a:solidFill>
                  <a:srgbClr val="FF66CC"/>
                </a:solidFill>
              </a:rPr>
              <a:t>Tokyo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>
                <a:solidFill>
                  <a:srgbClr val="FF66CC"/>
                </a:solidFill>
              </a:rPr>
              <a:t>as popular as </a:t>
            </a:r>
            <a:r>
              <a:rPr lang="es-CL" b="1" dirty="0" err="1">
                <a:solidFill>
                  <a:srgbClr val="FF66CC"/>
                </a:solidFill>
              </a:rPr>
              <a:t>tennis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 err="1">
                <a:solidFill>
                  <a:srgbClr val="FF66CC"/>
                </a:solidFill>
              </a:rPr>
              <a:t>learn</a:t>
            </a:r>
            <a:r>
              <a:rPr lang="es-CL" b="1" dirty="0">
                <a:solidFill>
                  <a:srgbClr val="FF66CC"/>
                </a:solidFill>
              </a:rPr>
              <a:t> as </a:t>
            </a:r>
            <a:r>
              <a:rPr lang="es-CL" b="1" dirty="0" err="1">
                <a:solidFill>
                  <a:srgbClr val="FF66CC"/>
                </a:solidFill>
              </a:rPr>
              <a:t>fast</a:t>
            </a:r>
            <a:r>
              <a:rPr lang="es-CL" b="1" dirty="0">
                <a:solidFill>
                  <a:srgbClr val="FF66CC"/>
                </a:solidFill>
              </a:rPr>
              <a:t> as </a:t>
            </a:r>
            <a:r>
              <a:rPr lang="es-CL" b="1" dirty="0" err="1">
                <a:solidFill>
                  <a:srgbClr val="FF66CC"/>
                </a:solidFill>
              </a:rPr>
              <a:t>children</a:t>
            </a:r>
            <a:endParaRPr lang="es-CL" b="1" dirty="0">
              <a:solidFill>
                <a:srgbClr val="FF66CC"/>
              </a:solidFill>
            </a:endParaRPr>
          </a:p>
          <a:p>
            <a:pPr marL="342900" indent="-342900">
              <a:buAutoNum type="arabicPeriod"/>
            </a:pPr>
            <a:r>
              <a:rPr lang="es-CL" b="1" dirty="0" err="1">
                <a:solidFill>
                  <a:srgbClr val="FF66CC"/>
                </a:solidFill>
              </a:rPr>
              <a:t>work</a:t>
            </a:r>
            <a:r>
              <a:rPr lang="es-CL" b="1" dirty="0">
                <a:solidFill>
                  <a:srgbClr val="FF66CC"/>
                </a:solidFill>
              </a:rPr>
              <a:t> as </a:t>
            </a:r>
            <a:r>
              <a:rPr lang="es-CL" b="1" dirty="0" err="1">
                <a:solidFill>
                  <a:srgbClr val="FF66CC"/>
                </a:solidFill>
              </a:rPr>
              <a:t>hard</a:t>
            </a:r>
            <a:r>
              <a:rPr lang="es-CL" b="1" dirty="0">
                <a:solidFill>
                  <a:srgbClr val="FF66CC"/>
                </a:solidFill>
              </a:rPr>
              <a:t> as I</a:t>
            </a:r>
          </a:p>
          <a:p>
            <a:pPr marL="342900" indent="-342900">
              <a:buAutoNum type="arabicPeriod"/>
            </a:pPr>
            <a:r>
              <a:rPr lang="es-CL" b="1" dirty="0" err="1">
                <a:solidFill>
                  <a:srgbClr val="FF66CC"/>
                </a:solidFill>
              </a:rPr>
              <a:t>play</a:t>
            </a:r>
            <a:r>
              <a:rPr lang="es-CL" b="1" dirty="0">
                <a:solidFill>
                  <a:srgbClr val="FF66CC"/>
                </a:solidFill>
              </a:rPr>
              <a:t> as </a:t>
            </a:r>
            <a:r>
              <a:rPr lang="es-CL" b="1" dirty="0" err="1">
                <a:solidFill>
                  <a:srgbClr val="FF66CC"/>
                </a:solidFill>
              </a:rPr>
              <a:t>well</a:t>
            </a:r>
            <a:r>
              <a:rPr lang="es-CL" b="1" dirty="0">
                <a:solidFill>
                  <a:srgbClr val="FF66CC"/>
                </a:solidFill>
              </a:rPr>
              <a:t> </a:t>
            </a:r>
            <a:r>
              <a:rPr lang="es-CL" b="1" dirty="0" err="1">
                <a:solidFill>
                  <a:srgbClr val="FF66CC"/>
                </a:solidFill>
              </a:rPr>
              <a:t>the</a:t>
            </a:r>
            <a:r>
              <a:rPr lang="es-CL" b="1" dirty="0">
                <a:solidFill>
                  <a:srgbClr val="FF66CC"/>
                </a:solidFill>
              </a:rPr>
              <a:t> Lakers</a:t>
            </a:r>
          </a:p>
          <a:p>
            <a:pPr marL="342900" indent="-342900"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10087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3950" y="635462"/>
            <a:ext cx="4972050" cy="5824570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>
          <a:xfrm>
            <a:off x="8337885" y="533400"/>
            <a:ext cx="3092115" cy="1914525"/>
          </a:xfrm>
        </p:spPr>
        <p:txBody>
          <a:bodyPr>
            <a:normAutofit/>
          </a:bodyPr>
          <a:lstStyle/>
          <a:p>
            <a:pPr algn="ctr"/>
            <a:endParaRPr lang="es-ES" sz="2400" b="1" dirty="0"/>
          </a:p>
          <a:p>
            <a:pPr algn="ctr"/>
            <a:endParaRPr lang="es-ES" sz="2400" b="1" dirty="0"/>
          </a:p>
          <a:p>
            <a:pPr algn="ctr"/>
            <a:r>
              <a:rPr lang="es-ES" sz="2400" b="1" dirty="0"/>
              <a:t>SPEAKING  TIME</a:t>
            </a:r>
            <a:endParaRPr lang="es-CL" sz="2400" b="1" dirty="0"/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8" name="Modelo 3D 7" descr="Despertador">
                <a:extLst>
                  <a:ext uri="{FF2B5EF4-FFF2-40B4-BE49-F238E27FC236}">
                    <a16:creationId xmlns:a16="http://schemas.microsoft.com/office/drawing/2014/main" id="{FFE496F1-AB81-4FD7-8575-FB3FB8A38EA3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3110329447"/>
                  </p:ext>
                </p:extLst>
              </p:nvPr>
            </p:nvGraphicFramePr>
            <p:xfrm>
              <a:off x="8337885" y="2019343"/>
              <a:ext cx="2741641" cy="4188617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741641" cy="4188617"/>
                    </a:xfrm>
                    <a:prstGeom prst="rect">
                      <a:avLst/>
                    </a:prstGeom>
                  </am3d:spPr>
                  <am3d:camera>
                    <am3d:pos x="0" y="0" z="59061727"/>
                    <am3d:up dx="0" dy="36000000" dz="0"/>
                    <am3d:lookAt x="0" y="0" z="0"/>
                    <am3d:perspective fov="2385690"/>
                  </am3d:camera>
                  <am3d:trans>
                    <am3d:meterPerModelUnit n="7429298" d="1000000"/>
                    <am3d:preTrans dx="0" dy="-1800000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521763" ay="1052608" az="487901"/>
                    <am3d:postTrans dx="0" dy="0" dz="0"/>
                  </am3d:trans>
                  <am3d:raster rName="Office3DRenderer" rVer="16.0.8326">
                    <am3d:blip r:embed="rId4"/>
                  </am3d:raster>
                  <am3d:winViewport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" name="Modelo 3D 7" descr="Despertador">
                <a:extLst>
                  <a:ext uri="{FF2B5EF4-FFF2-40B4-BE49-F238E27FC236}">
                    <a16:creationId xmlns:a16="http://schemas.microsoft.com/office/drawing/2014/main" id="{FFE496F1-AB81-4FD7-8575-FB3FB8A38EA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337885" y="2019343"/>
                <a:ext cx="2741641" cy="4188617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07585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mph" presetSubtype="128" accel="10000" decel="1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" dur="2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3d.view.rotation.y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66227" y="98474"/>
            <a:ext cx="6022979" cy="6351410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1533379" y="2951013"/>
            <a:ext cx="39670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00B050"/>
                </a:solidFill>
              </a:rPr>
              <a:t>LET´S PRACTICE!</a:t>
            </a:r>
            <a:endParaRPr lang="es-CL" sz="36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55801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20608877">
            <a:off x="151455" y="1182784"/>
            <a:ext cx="7405324" cy="3470891"/>
          </a:xfrm>
          <a:prstGeom prst="rect">
            <a:avLst/>
          </a:prstGeom>
        </p:spPr>
      </p:pic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endParaRPr lang="es-ES" sz="2800" dirty="0"/>
          </a:p>
          <a:p>
            <a:pPr algn="ctr"/>
            <a:endParaRPr lang="es-ES" sz="2800" dirty="0"/>
          </a:p>
          <a:p>
            <a:pPr algn="ctr"/>
            <a:r>
              <a:rPr lang="es-ES" sz="2800" dirty="0"/>
              <a:t>SPEAKING TIME</a:t>
            </a:r>
            <a:endParaRPr lang="es-CL" sz="28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A26FD1A5-AF39-4917-A205-7ACEE14B5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5916" y="4357687"/>
            <a:ext cx="4743450" cy="1666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4523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8798" y="286438"/>
            <a:ext cx="10181202" cy="1713124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2800" dirty="0"/>
              <a:t>Irritable      </a:t>
            </a:r>
            <a:endParaRPr lang="es-CL" sz="28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9700" y="2580070"/>
            <a:ext cx="5219935" cy="2950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96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dirty="0"/>
              <a:t>                   </a:t>
            </a:r>
            <a:r>
              <a:rPr lang="es-ES" dirty="0" err="1"/>
              <a:t>F</a:t>
            </a:r>
            <a:r>
              <a:rPr lang="es-ES" sz="2800" dirty="0" err="1"/>
              <a:t>rustrated</a:t>
            </a:r>
            <a:endParaRPr lang="es-CL" sz="2800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            </a:t>
            </a:r>
            <a:r>
              <a:rPr lang="es-ES" dirty="0" err="1"/>
              <a:t>Characteristics</a:t>
            </a:r>
            <a:endParaRPr lang="es-CL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150" y="1586428"/>
            <a:ext cx="4416975" cy="4827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81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016757"/>
          </a:xfrm>
        </p:spPr>
        <p:txBody>
          <a:bodyPr/>
          <a:lstStyle/>
          <a:p>
            <a:r>
              <a:rPr lang="es-ES" dirty="0"/>
              <a:t>             </a:t>
            </a:r>
            <a:r>
              <a:rPr lang="es-ES" dirty="0" err="1"/>
              <a:t>Characteristics</a:t>
            </a:r>
            <a:endParaRPr lang="es-CL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endParaRPr lang="es-ES" dirty="0"/>
          </a:p>
          <a:p>
            <a:pPr marL="0" indent="0">
              <a:buNone/>
            </a:pPr>
            <a:r>
              <a:rPr lang="es-ES" sz="3200" dirty="0" err="1"/>
              <a:t>Impatient</a:t>
            </a:r>
            <a:endParaRPr lang="es-CL" sz="3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0866" y="1762011"/>
            <a:ext cx="5715000" cy="445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1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s-ES" sz="2800" dirty="0"/>
              <a:t>        Line                    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79795" y="2107111"/>
            <a:ext cx="3804089" cy="284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30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ECE7D5-1F4B-4C61-8902-D7B13966E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827290"/>
          </a:xfrm>
        </p:spPr>
        <p:txBody>
          <a:bodyPr/>
          <a:lstStyle/>
          <a:p>
            <a:pPr algn="ctr"/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read</a:t>
            </a:r>
            <a:endParaRPr lang="es-CL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414317F2-8CF7-495C-84ED-7A9285245F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673" y="1809750"/>
            <a:ext cx="8964190" cy="2286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680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61673"/>
          </a:xfrm>
        </p:spPr>
        <p:txBody>
          <a:bodyPr/>
          <a:lstStyle/>
          <a:p>
            <a:pPr algn="ctr"/>
            <a:r>
              <a:rPr lang="es-ES" dirty="0" err="1"/>
              <a:t>Vocabulary</a:t>
            </a:r>
            <a:endParaRPr lang="es-C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6936" y="2347568"/>
            <a:ext cx="2906138" cy="2906138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544019" y="2996588"/>
            <a:ext cx="3591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/>
              <a:t>     Snow White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408809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D98D15D-010A-4E84-B016-C60DB10EF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903490"/>
          </a:xfrm>
        </p:spPr>
        <p:txBody>
          <a:bodyPr/>
          <a:lstStyle/>
          <a:p>
            <a:pPr algn="ctr"/>
            <a:r>
              <a:rPr lang="es-CL" dirty="0" err="1"/>
              <a:t>Let´s</a:t>
            </a:r>
            <a:r>
              <a:rPr lang="es-CL" dirty="0"/>
              <a:t> </a:t>
            </a:r>
            <a:r>
              <a:rPr lang="es-CL" dirty="0" err="1"/>
              <a:t>read</a:t>
            </a: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B3766F4-7067-47A4-A923-A3A8B2A991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6875" y="1544074"/>
            <a:ext cx="9174383" cy="427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253989"/>
      </p:ext>
    </p:extLst>
  </p:cSld>
  <p:clrMapOvr>
    <a:masterClrMapping/>
  </p:clrMapOvr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Distintivo</Template>
  <TotalTime>3847</TotalTime>
  <Words>140</Words>
  <Application>Microsoft Office PowerPoint</Application>
  <PresentationFormat>Panorámica</PresentationFormat>
  <Paragraphs>76</Paragraphs>
  <Slides>21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5" baseType="lpstr">
      <vt:lpstr>Arial</vt:lpstr>
      <vt:lpstr>Gill Sans MT</vt:lpstr>
      <vt:lpstr>Impact</vt:lpstr>
      <vt:lpstr>Badge</vt:lpstr>
      <vt:lpstr>Unit 5A No time for anything</vt:lpstr>
      <vt:lpstr>Presentación de PowerPoint</vt:lpstr>
      <vt:lpstr>Presentación de PowerPoint</vt:lpstr>
      <vt:lpstr>             Characteristics</vt:lpstr>
      <vt:lpstr>             Characteristics</vt:lpstr>
      <vt:lpstr>Presentación de PowerPoint</vt:lpstr>
      <vt:lpstr>Let´s read</vt:lpstr>
      <vt:lpstr>Vocabulary</vt:lpstr>
      <vt:lpstr>Let´s read</vt:lpstr>
      <vt:lpstr>Let´s read</vt:lpstr>
      <vt:lpstr>Let´s read</vt:lpstr>
      <vt:lpstr>vocabulary</vt:lpstr>
      <vt:lpstr>vocabulary</vt:lpstr>
      <vt:lpstr>Time expressions</vt:lpstr>
      <vt:lpstr>Presentación de PowerPoint</vt:lpstr>
      <vt:lpstr>COMPARATIVES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time for anything</dc:title>
  <dc:creator>Carolina Santander</dc:creator>
  <cp:lastModifiedBy>Carolina Santander</cp:lastModifiedBy>
  <cp:revision>18</cp:revision>
  <dcterms:created xsi:type="dcterms:W3CDTF">2020-06-19T21:39:07Z</dcterms:created>
  <dcterms:modified xsi:type="dcterms:W3CDTF">2020-11-24T11:39:09Z</dcterms:modified>
</cp:coreProperties>
</file>