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0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A5C83-F846-464C-B7A7-2C797CAA93E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FD4BD4C-2B27-457A-ACCD-C7905BBDF6C9}">
      <dgm:prSet phldrT="[Texto]" custT="1"/>
      <dgm:spPr/>
      <dgm:t>
        <a:bodyPr/>
        <a:lstStyle/>
        <a:p>
          <a:r>
            <a:rPr lang="es-ES" sz="3200" dirty="0" err="1"/>
            <a:t>My</a:t>
          </a:r>
          <a:r>
            <a:rPr lang="es-ES" sz="3200" dirty="0"/>
            <a:t> </a:t>
          </a:r>
          <a:r>
            <a:rPr lang="es-ES" sz="3200" dirty="0" err="1"/>
            <a:t>favorite</a:t>
          </a:r>
          <a:r>
            <a:rPr lang="es-ES" sz="3200" dirty="0"/>
            <a:t> </a:t>
          </a:r>
          <a:r>
            <a:rPr lang="es-ES" sz="3200" dirty="0" err="1"/>
            <a:t>city</a:t>
          </a:r>
          <a:endParaRPr lang="es-CL" sz="3200" dirty="0"/>
        </a:p>
      </dgm:t>
    </dgm:pt>
    <dgm:pt modelId="{FFC591F2-78D2-40B3-9DBD-7247D760E0E2}" type="parTrans" cxnId="{B0C44F50-9483-47FA-9E4E-F7A84FFA0CE1}">
      <dgm:prSet/>
      <dgm:spPr/>
      <dgm:t>
        <a:bodyPr/>
        <a:lstStyle/>
        <a:p>
          <a:endParaRPr lang="es-CL"/>
        </a:p>
      </dgm:t>
    </dgm:pt>
    <dgm:pt modelId="{78105FAD-F636-43BC-8291-478DDB9D1D74}" type="sibTrans" cxnId="{B0C44F50-9483-47FA-9E4E-F7A84FFA0CE1}">
      <dgm:prSet/>
      <dgm:spPr/>
      <dgm:t>
        <a:bodyPr/>
        <a:lstStyle/>
        <a:p>
          <a:endParaRPr lang="es-CL"/>
        </a:p>
      </dgm:t>
    </dgm:pt>
    <dgm:pt modelId="{BCE164FA-97BF-48D1-A9EB-7F61D883B62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L" dirty="0"/>
            <a:t>PTO VARAS</a:t>
          </a:r>
        </a:p>
      </dgm:t>
    </dgm:pt>
    <dgm:pt modelId="{AF947487-C4C9-4E47-9ED0-3B593D400E55}" type="parTrans" cxnId="{AA28EDF8-4842-4839-BAAD-FC8AF1E07C5E}">
      <dgm:prSet/>
      <dgm:spPr/>
      <dgm:t>
        <a:bodyPr/>
        <a:lstStyle/>
        <a:p>
          <a:endParaRPr lang="es-CL"/>
        </a:p>
      </dgm:t>
    </dgm:pt>
    <dgm:pt modelId="{BF004802-DF11-46D3-A39F-B6DB2D6EE6AF}" type="sibTrans" cxnId="{AA28EDF8-4842-4839-BAAD-FC8AF1E07C5E}">
      <dgm:prSet/>
      <dgm:spPr/>
      <dgm:t>
        <a:bodyPr/>
        <a:lstStyle/>
        <a:p>
          <a:endParaRPr lang="es-CL"/>
        </a:p>
      </dgm:t>
    </dgm:pt>
    <dgm:pt modelId="{C97A1F77-E421-4003-93E6-2F16E5DB8870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CL" dirty="0"/>
            <a:t>LORIEN</a:t>
          </a:r>
        </a:p>
      </dgm:t>
    </dgm:pt>
    <dgm:pt modelId="{455B1E98-A4C1-4BF6-BA5B-B7B390065F3E}" type="parTrans" cxnId="{CA342555-19AA-4C69-848B-03D6E1E54E84}">
      <dgm:prSet/>
      <dgm:spPr/>
      <dgm:t>
        <a:bodyPr/>
        <a:lstStyle/>
        <a:p>
          <a:endParaRPr lang="es-CL"/>
        </a:p>
      </dgm:t>
    </dgm:pt>
    <dgm:pt modelId="{D3D48632-4918-4798-92DE-C14AFBB4738E}" type="sibTrans" cxnId="{CA342555-19AA-4C69-848B-03D6E1E54E84}">
      <dgm:prSet/>
      <dgm:spPr/>
      <dgm:t>
        <a:bodyPr/>
        <a:lstStyle/>
        <a:p>
          <a:endParaRPr lang="es-CL"/>
        </a:p>
      </dgm:t>
    </dgm:pt>
    <dgm:pt modelId="{528382A6-FDD9-4188-A839-0C074F9D5406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CL" dirty="0"/>
            <a:t>BAIRES</a:t>
          </a:r>
        </a:p>
      </dgm:t>
    </dgm:pt>
    <dgm:pt modelId="{29EF30CB-B0DE-4D2B-BAD9-6073956B7BF6}" type="sibTrans" cxnId="{732730F3-FCE9-4F6F-84B0-1AED8B36E014}">
      <dgm:prSet/>
      <dgm:spPr/>
      <dgm:t>
        <a:bodyPr/>
        <a:lstStyle/>
        <a:p>
          <a:endParaRPr lang="es-CL"/>
        </a:p>
      </dgm:t>
    </dgm:pt>
    <dgm:pt modelId="{5E7CCDE8-0350-4D15-9FB2-F6A7EEE884A2}" type="parTrans" cxnId="{732730F3-FCE9-4F6F-84B0-1AED8B36E014}">
      <dgm:prSet/>
      <dgm:spPr/>
      <dgm:t>
        <a:bodyPr/>
        <a:lstStyle/>
        <a:p>
          <a:endParaRPr lang="es-CL"/>
        </a:p>
      </dgm:t>
    </dgm:pt>
    <dgm:pt modelId="{88A9BF2D-BAE1-4AFC-BF62-D1C30491BD75}" type="pres">
      <dgm:prSet presAssocID="{950A5C83-F846-464C-B7A7-2C797CAA93E2}" presName="composite" presStyleCnt="0">
        <dgm:presLayoutVars>
          <dgm:chMax val="1"/>
          <dgm:dir/>
          <dgm:resizeHandles val="exact"/>
        </dgm:presLayoutVars>
      </dgm:prSet>
      <dgm:spPr/>
    </dgm:pt>
    <dgm:pt modelId="{2CA125C0-4926-46E6-B48A-5952B588AA12}" type="pres">
      <dgm:prSet presAssocID="{8FD4BD4C-2B27-457A-ACCD-C7905BBDF6C9}" presName="roof" presStyleLbl="dkBgShp" presStyleIdx="0" presStyleCnt="2" custScaleY="32392"/>
      <dgm:spPr/>
    </dgm:pt>
    <dgm:pt modelId="{02368FD4-999D-45C0-9A1B-A143590E82BA}" type="pres">
      <dgm:prSet presAssocID="{8FD4BD4C-2B27-457A-ACCD-C7905BBDF6C9}" presName="pillars" presStyleCnt="0"/>
      <dgm:spPr/>
    </dgm:pt>
    <dgm:pt modelId="{3EAA87BB-1F86-4F28-AD8E-DD760AF6D722}" type="pres">
      <dgm:prSet presAssocID="{8FD4BD4C-2B27-457A-ACCD-C7905BBDF6C9}" presName="pillar1" presStyleLbl="node1" presStyleIdx="0" presStyleCnt="3" custScaleX="96486" custScaleY="118033">
        <dgm:presLayoutVars>
          <dgm:bulletEnabled val="1"/>
        </dgm:presLayoutVars>
      </dgm:prSet>
      <dgm:spPr/>
    </dgm:pt>
    <dgm:pt modelId="{E24BE177-74E4-4102-B7D1-E6F828D597B7}" type="pres">
      <dgm:prSet presAssocID="{BCE164FA-97BF-48D1-A9EB-7F61D883B623}" presName="pillarX" presStyleLbl="node1" presStyleIdx="1" presStyleCnt="3" custScaleX="100967" custScaleY="117388">
        <dgm:presLayoutVars>
          <dgm:bulletEnabled val="1"/>
        </dgm:presLayoutVars>
      </dgm:prSet>
      <dgm:spPr/>
    </dgm:pt>
    <dgm:pt modelId="{D3ABCB1D-758E-4F60-AE95-62F146E36D84}" type="pres">
      <dgm:prSet presAssocID="{C97A1F77-E421-4003-93E6-2F16E5DB8870}" presName="pillarX" presStyleLbl="node1" presStyleIdx="2" presStyleCnt="3" custScaleY="116742">
        <dgm:presLayoutVars>
          <dgm:bulletEnabled val="1"/>
        </dgm:presLayoutVars>
      </dgm:prSet>
      <dgm:spPr/>
    </dgm:pt>
    <dgm:pt modelId="{8D09042A-5A4F-47AE-8A9E-891F197F5DF9}" type="pres">
      <dgm:prSet presAssocID="{8FD4BD4C-2B27-457A-ACCD-C7905BBDF6C9}" presName="base" presStyleLbl="dkBgShp" presStyleIdx="1" presStyleCnt="2"/>
      <dgm:spPr/>
    </dgm:pt>
  </dgm:ptLst>
  <dgm:cxnLst>
    <dgm:cxn modelId="{B0C44F50-9483-47FA-9E4E-F7A84FFA0CE1}" srcId="{950A5C83-F846-464C-B7A7-2C797CAA93E2}" destId="{8FD4BD4C-2B27-457A-ACCD-C7905BBDF6C9}" srcOrd="0" destOrd="0" parTransId="{FFC591F2-78D2-40B3-9DBD-7247D760E0E2}" sibTransId="{78105FAD-F636-43BC-8291-478DDB9D1D74}"/>
    <dgm:cxn modelId="{CA342555-19AA-4C69-848B-03D6E1E54E84}" srcId="{8FD4BD4C-2B27-457A-ACCD-C7905BBDF6C9}" destId="{C97A1F77-E421-4003-93E6-2F16E5DB8870}" srcOrd="2" destOrd="0" parTransId="{455B1E98-A4C1-4BF6-BA5B-B7B390065F3E}" sibTransId="{D3D48632-4918-4798-92DE-C14AFBB4738E}"/>
    <dgm:cxn modelId="{93571A57-4355-4674-9C45-F4C6C7E44322}" type="presOf" srcId="{C97A1F77-E421-4003-93E6-2F16E5DB8870}" destId="{D3ABCB1D-758E-4F60-AE95-62F146E36D84}" srcOrd="0" destOrd="0" presId="urn:microsoft.com/office/officeart/2005/8/layout/hList3"/>
    <dgm:cxn modelId="{31B1B4B3-D0F5-4E48-A678-DEB3FD96A016}" type="presOf" srcId="{950A5C83-F846-464C-B7A7-2C797CAA93E2}" destId="{88A9BF2D-BAE1-4AFC-BF62-D1C30491BD75}" srcOrd="0" destOrd="0" presId="urn:microsoft.com/office/officeart/2005/8/layout/hList3"/>
    <dgm:cxn modelId="{F5A526BF-9889-4E64-BB07-C42C2E588997}" type="presOf" srcId="{8FD4BD4C-2B27-457A-ACCD-C7905BBDF6C9}" destId="{2CA125C0-4926-46E6-B48A-5952B588AA12}" srcOrd="0" destOrd="0" presId="urn:microsoft.com/office/officeart/2005/8/layout/hList3"/>
    <dgm:cxn modelId="{127759D7-695E-4C29-91AC-F77482D557AF}" type="presOf" srcId="{528382A6-FDD9-4188-A839-0C074F9D5406}" destId="{3EAA87BB-1F86-4F28-AD8E-DD760AF6D722}" srcOrd="0" destOrd="0" presId="urn:microsoft.com/office/officeart/2005/8/layout/hList3"/>
    <dgm:cxn modelId="{643258EB-CC6D-43EE-894C-F830A827F8E7}" type="presOf" srcId="{BCE164FA-97BF-48D1-A9EB-7F61D883B623}" destId="{E24BE177-74E4-4102-B7D1-E6F828D597B7}" srcOrd="0" destOrd="0" presId="urn:microsoft.com/office/officeart/2005/8/layout/hList3"/>
    <dgm:cxn modelId="{732730F3-FCE9-4F6F-84B0-1AED8B36E014}" srcId="{8FD4BD4C-2B27-457A-ACCD-C7905BBDF6C9}" destId="{528382A6-FDD9-4188-A839-0C074F9D5406}" srcOrd="0" destOrd="0" parTransId="{5E7CCDE8-0350-4D15-9FB2-F6A7EEE884A2}" sibTransId="{29EF30CB-B0DE-4D2B-BAD9-6073956B7BF6}"/>
    <dgm:cxn modelId="{AA28EDF8-4842-4839-BAAD-FC8AF1E07C5E}" srcId="{8FD4BD4C-2B27-457A-ACCD-C7905BBDF6C9}" destId="{BCE164FA-97BF-48D1-A9EB-7F61D883B623}" srcOrd="1" destOrd="0" parTransId="{AF947487-C4C9-4E47-9ED0-3B593D400E55}" sibTransId="{BF004802-DF11-46D3-A39F-B6DB2D6EE6AF}"/>
    <dgm:cxn modelId="{CC8B4BFF-076B-4233-B939-13EBC706E32C}" type="presParOf" srcId="{88A9BF2D-BAE1-4AFC-BF62-D1C30491BD75}" destId="{2CA125C0-4926-46E6-B48A-5952B588AA12}" srcOrd="0" destOrd="0" presId="urn:microsoft.com/office/officeart/2005/8/layout/hList3"/>
    <dgm:cxn modelId="{98C7DEEB-4F1E-44AC-A665-5B9A2DAAB750}" type="presParOf" srcId="{88A9BF2D-BAE1-4AFC-BF62-D1C30491BD75}" destId="{02368FD4-999D-45C0-9A1B-A143590E82BA}" srcOrd="1" destOrd="0" presId="urn:microsoft.com/office/officeart/2005/8/layout/hList3"/>
    <dgm:cxn modelId="{7C11BECD-CBDF-4A10-A40D-1A17CC1CA135}" type="presParOf" srcId="{02368FD4-999D-45C0-9A1B-A143590E82BA}" destId="{3EAA87BB-1F86-4F28-AD8E-DD760AF6D722}" srcOrd="0" destOrd="0" presId="urn:microsoft.com/office/officeart/2005/8/layout/hList3"/>
    <dgm:cxn modelId="{A483A9F0-BF47-476F-896B-FCF3C5EA8482}" type="presParOf" srcId="{02368FD4-999D-45C0-9A1B-A143590E82BA}" destId="{E24BE177-74E4-4102-B7D1-E6F828D597B7}" srcOrd="1" destOrd="0" presId="urn:microsoft.com/office/officeart/2005/8/layout/hList3"/>
    <dgm:cxn modelId="{4E464E79-6E2F-45ED-B565-659739DCFC44}" type="presParOf" srcId="{02368FD4-999D-45C0-9A1B-A143590E82BA}" destId="{D3ABCB1D-758E-4F60-AE95-62F146E36D84}" srcOrd="2" destOrd="0" presId="urn:microsoft.com/office/officeart/2005/8/layout/hList3"/>
    <dgm:cxn modelId="{2E120DBD-B4EE-4C70-AB0B-F73C2C21036E}" type="presParOf" srcId="{88A9BF2D-BAE1-4AFC-BF62-D1C30491BD75}" destId="{8D09042A-5A4F-47AE-8A9E-891F197F5DF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25C0-4926-46E6-B48A-5952B588AA12}">
      <dsp:nvSpPr>
        <dsp:cNvPr id="0" name=""/>
        <dsp:cNvSpPr/>
      </dsp:nvSpPr>
      <dsp:spPr>
        <a:xfrm>
          <a:off x="0" y="274758"/>
          <a:ext cx="8128000" cy="5265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/>
            <a:t>My</a:t>
          </a:r>
          <a:r>
            <a:rPr lang="es-ES" sz="3200" kern="1200" dirty="0"/>
            <a:t> </a:t>
          </a:r>
          <a:r>
            <a:rPr lang="es-ES" sz="3200" kern="1200" dirty="0" err="1"/>
            <a:t>favorite</a:t>
          </a:r>
          <a:r>
            <a:rPr lang="es-ES" sz="3200" kern="1200" dirty="0"/>
            <a:t> </a:t>
          </a:r>
          <a:r>
            <a:rPr lang="es-ES" sz="3200" kern="1200" dirty="0" err="1"/>
            <a:t>city</a:t>
          </a:r>
          <a:endParaRPr lang="es-CL" sz="3200" kern="1200" dirty="0"/>
        </a:p>
      </dsp:txBody>
      <dsp:txXfrm>
        <a:off x="0" y="274758"/>
        <a:ext cx="8128000" cy="526564"/>
      </dsp:txXfrm>
    </dsp:sp>
    <dsp:sp modelId="{3EAA87BB-1F86-4F28-AD8E-DD760AF6D722}">
      <dsp:nvSpPr>
        <dsp:cNvPr id="0" name=""/>
        <dsp:cNvSpPr/>
      </dsp:nvSpPr>
      <dsp:spPr>
        <a:xfrm>
          <a:off x="3022" y="1043039"/>
          <a:ext cx="2634550" cy="402936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300" kern="1200" dirty="0"/>
            <a:t>BAIRES</a:t>
          </a:r>
        </a:p>
      </dsp:txBody>
      <dsp:txXfrm>
        <a:off x="3022" y="1043039"/>
        <a:ext cx="2634550" cy="4029363"/>
      </dsp:txXfrm>
    </dsp:sp>
    <dsp:sp modelId="{E24BE177-74E4-4102-B7D1-E6F828D597B7}">
      <dsp:nvSpPr>
        <dsp:cNvPr id="0" name=""/>
        <dsp:cNvSpPr/>
      </dsp:nvSpPr>
      <dsp:spPr>
        <a:xfrm>
          <a:off x="2637573" y="1054048"/>
          <a:ext cx="2756903" cy="400734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300" kern="1200" dirty="0"/>
            <a:t>PTO VARAS</a:t>
          </a:r>
        </a:p>
      </dsp:txBody>
      <dsp:txXfrm>
        <a:off x="2637573" y="1054048"/>
        <a:ext cx="2756903" cy="4007344"/>
      </dsp:txXfrm>
    </dsp:sp>
    <dsp:sp modelId="{D3ABCB1D-758E-4F60-AE95-62F146E36D84}">
      <dsp:nvSpPr>
        <dsp:cNvPr id="0" name=""/>
        <dsp:cNvSpPr/>
      </dsp:nvSpPr>
      <dsp:spPr>
        <a:xfrm>
          <a:off x="5394477" y="1065075"/>
          <a:ext cx="2730499" cy="398529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300" kern="1200" dirty="0"/>
            <a:t>LORIEN</a:t>
          </a:r>
        </a:p>
      </dsp:txBody>
      <dsp:txXfrm>
        <a:off x="5394477" y="1065075"/>
        <a:ext cx="2730499" cy="3985291"/>
      </dsp:txXfrm>
    </dsp:sp>
    <dsp:sp modelId="{8D09042A-5A4F-47AE-8A9E-891F197F5DF9}">
      <dsp:nvSpPr>
        <dsp:cNvPr id="0" name=""/>
        <dsp:cNvSpPr/>
      </dsp:nvSpPr>
      <dsp:spPr>
        <a:xfrm>
          <a:off x="0" y="4764601"/>
          <a:ext cx="8128000" cy="3793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 err="1"/>
              <a:t>Unit</a:t>
            </a:r>
            <a:r>
              <a:rPr lang="es-ES" sz="6000" dirty="0"/>
              <a:t> 5 b</a:t>
            </a:r>
            <a:br>
              <a:rPr lang="es-ES" sz="6000" dirty="0"/>
            </a:br>
            <a:r>
              <a:rPr lang="es-ES" sz="6000" dirty="0" err="1"/>
              <a:t>My</a:t>
            </a:r>
            <a:r>
              <a:rPr lang="es-ES" sz="6000" dirty="0"/>
              <a:t> </a:t>
            </a:r>
            <a:r>
              <a:rPr lang="es-ES" sz="6000" dirty="0" err="1"/>
              <a:t>favorite</a:t>
            </a:r>
            <a:r>
              <a:rPr lang="es-ES" sz="6000" dirty="0"/>
              <a:t> </a:t>
            </a:r>
            <a:r>
              <a:rPr lang="es-ES" sz="6000" dirty="0" err="1"/>
              <a:t>city</a:t>
            </a:r>
            <a:endParaRPr lang="es-C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475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</a:t>
            </a:r>
            <a:r>
              <a:rPr lang="es-ES" dirty="0" err="1"/>
              <a:t>Vocabulary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858" y="1926782"/>
            <a:ext cx="5783855" cy="43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1299990" y="3249976"/>
            <a:ext cx="301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Department</a:t>
            </a:r>
            <a:r>
              <a:rPr lang="es-ES" sz="2400" b="1" dirty="0"/>
              <a:t> Store</a:t>
            </a:r>
            <a:endParaRPr lang="es-CL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486" y="2315091"/>
            <a:ext cx="5080182" cy="33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36" y="2639916"/>
            <a:ext cx="5023988" cy="281343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72019" y="3327094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/>
              <a:t>Market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0022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987" y="882956"/>
            <a:ext cx="4967843" cy="26754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287" y="3558448"/>
            <a:ext cx="4122660" cy="27434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49986" y="2368627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Mosque</a:t>
            </a:r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234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17" y="1205084"/>
            <a:ext cx="3715955" cy="27833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97" y="3725250"/>
            <a:ext cx="3450631" cy="22962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11846" y="2423711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Temple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08030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24" y="1144893"/>
            <a:ext cx="4690366" cy="25457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645" y="3540659"/>
            <a:ext cx="3517651" cy="26348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2019" y="2417772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Town hall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81714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345810"/>
            <a:ext cx="7899094" cy="28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2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2297018" y="848298"/>
            <a:ext cx="2699132" cy="1740665"/>
          </a:xfrm>
          <a:prstGeom prst="wedgeEllipseCallout">
            <a:avLst>
              <a:gd name="adj1" fmla="val 2202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favorite</a:t>
            </a:r>
            <a:r>
              <a:rPr lang="es-ES" dirty="0"/>
              <a:t> </a:t>
            </a:r>
            <a:r>
              <a:rPr lang="es-ES" dirty="0" err="1"/>
              <a:t>city</a:t>
            </a:r>
            <a:r>
              <a:rPr lang="es-ES" dirty="0"/>
              <a:t>/</a:t>
            </a:r>
            <a:r>
              <a:rPr lang="es-ES" dirty="0" err="1"/>
              <a:t>town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?</a:t>
            </a:r>
            <a:endParaRPr lang="es-CL" dirty="0"/>
          </a:p>
        </p:txBody>
      </p:sp>
      <p:sp>
        <p:nvSpPr>
          <p:cNvPr id="3" name="Llamada ovalada 2"/>
          <p:cNvSpPr/>
          <p:nvPr/>
        </p:nvSpPr>
        <p:spPr>
          <a:xfrm>
            <a:off x="6731304" y="837280"/>
            <a:ext cx="2500829" cy="1751683"/>
          </a:xfrm>
          <a:prstGeom prst="wedgeEllipseCallout">
            <a:avLst>
              <a:gd name="adj1" fmla="val -31802"/>
              <a:gd name="adj2" fmla="val 62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Why</a:t>
            </a:r>
            <a:r>
              <a:rPr lang="es-ES" dirty="0"/>
              <a:t> 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?</a:t>
            </a:r>
            <a:endParaRPr lang="es-CL" dirty="0"/>
          </a:p>
        </p:txBody>
      </p:sp>
      <p:sp>
        <p:nvSpPr>
          <p:cNvPr id="4" name="Llamada ovalada 3"/>
          <p:cNvSpPr/>
          <p:nvPr/>
        </p:nvSpPr>
        <p:spPr>
          <a:xfrm>
            <a:off x="1927953" y="3459294"/>
            <a:ext cx="2644048" cy="18177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favorite</a:t>
            </a:r>
            <a:r>
              <a:rPr lang="es-ES" dirty="0"/>
              <a:t> </a:t>
            </a:r>
            <a:r>
              <a:rPr lang="es-ES" dirty="0" err="1"/>
              <a:t>city</a:t>
            </a:r>
            <a:r>
              <a:rPr lang="es-ES" dirty="0"/>
              <a:t>/</a:t>
            </a:r>
            <a:r>
              <a:rPr lang="es-ES" dirty="0" err="1"/>
              <a:t>town</a:t>
            </a:r>
            <a:r>
              <a:rPr lang="es-ES" dirty="0"/>
              <a:t> in Chile?</a:t>
            </a:r>
            <a:endParaRPr lang="es-CL" dirty="0"/>
          </a:p>
        </p:txBody>
      </p:sp>
      <p:sp>
        <p:nvSpPr>
          <p:cNvPr id="6" name="Llamada ovalada 5"/>
          <p:cNvSpPr/>
          <p:nvPr/>
        </p:nvSpPr>
        <p:spPr>
          <a:xfrm>
            <a:off x="5993176" y="3558447"/>
            <a:ext cx="2908453" cy="1817783"/>
          </a:xfrm>
          <a:prstGeom prst="wedgeEllipseCallout">
            <a:avLst>
              <a:gd name="adj1" fmla="val 27696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favorite</a:t>
            </a:r>
            <a:r>
              <a:rPr lang="es-ES" dirty="0"/>
              <a:t> </a:t>
            </a:r>
            <a:r>
              <a:rPr lang="es-ES" dirty="0" err="1"/>
              <a:t>imaginary</a:t>
            </a:r>
            <a:r>
              <a:rPr lang="es-ES" dirty="0"/>
              <a:t> </a:t>
            </a:r>
            <a:r>
              <a:rPr lang="es-ES" dirty="0" err="1"/>
              <a:t>city</a:t>
            </a:r>
            <a:r>
              <a:rPr lang="es-ES" dirty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42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830960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3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000" dirty="0"/>
              <a:t>Puerto Varas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the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cleanest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dirty="0" err="1"/>
              <a:t>city</a:t>
            </a:r>
            <a:r>
              <a:rPr lang="es-ES" sz="2000" dirty="0"/>
              <a:t> in Chile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dirty="0"/>
              <a:t> Buenos Aires  </a:t>
            </a:r>
            <a:r>
              <a:rPr lang="es-ES" sz="2000" dirty="0" err="1"/>
              <a:t>people</a:t>
            </a:r>
            <a:r>
              <a:rPr lang="es-ES" sz="2000" dirty="0"/>
              <a:t> are </a:t>
            </a:r>
            <a:r>
              <a:rPr lang="es-ES" sz="2000" b="1" dirty="0" err="1">
                <a:solidFill>
                  <a:srgbClr val="FFFF00"/>
                </a:solidFill>
              </a:rPr>
              <a:t>the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friendliest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dirty="0" err="1"/>
              <a:t>from</a:t>
            </a:r>
            <a:r>
              <a:rPr lang="es-ES" sz="2000" dirty="0"/>
              <a:t> Argentina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dirty="0" err="1"/>
              <a:t>Lorien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the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most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magical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dirty="0"/>
              <a:t>place in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Middle</a:t>
            </a:r>
            <a:r>
              <a:rPr lang="es-ES" sz="2000" dirty="0"/>
              <a:t> </a:t>
            </a:r>
            <a:r>
              <a:rPr lang="es-ES" sz="2000" dirty="0" err="1"/>
              <a:t>Earth</a:t>
            </a:r>
            <a:endParaRPr lang="es-ES" sz="2000" dirty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dirty="0"/>
              <a:t>Puerto Varas has </a:t>
            </a:r>
            <a:r>
              <a:rPr lang="es-ES" sz="2000" b="1" dirty="0" err="1">
                <a:solidFill>
                  <a:srgbClr val="FFFF00"/>
                </a:solidFill>
              </a:rPr>
              <a:t>the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most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delicious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dirty="0" err="1"/>
              <a:t>food</a:t>
            </a:r>
            <a:endParaRPr lang="es-ES" sz="2000" dirty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dirty="0"/>
              <a:t>Buenos Aires has </a:t>
            </a:r>
            <a:r>
              <a:rPr lang="es-ES" sz="2000" b="1" dirty="0" err="1">
                <a:solidFill>
                  <a:srgbClr val="FFFF00"/>
                </a:solidFill>
              </a:rPr>
              <a:t>the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best</a:t>
            </a:r>
            <a:r>
              <a:rPr lang="es-ES" sz="2000" dirty="0"/>
              <a:t> </a:t>
            </a:r>
            <a:r>
              <a:rPr lang="es-ES" sz="2000" dirty="0" err="1"/>
              <a:t>theaters</a:t>
            </a:r>
            <a:endParaRPr lang="es-ES" sz="2000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Nube 3"/>
          <p:cNvSpPr/>
          <p:nvPr/>
        </p:nvSpPr>
        <p:spPr>
          <a:xfrm rot="742702">
            <a:off x="7419367" y="741424"/>
            <a:ext cx="4342887" cy="1977922"/>
          </a:xfrm>
          <a:prstGeom prst="cloud">
            <a:avLst/>
          </a:prstGeom>
          <a:solidFill>
            <a:srgbClr val="A73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SUPERLATIVES</a:t>
            </a:r>
            <a:endParaRPr lang="es-C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D2A74A-BE2F-41FF-AACE-A9B872D6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47" y="1003608"/>
            <a:ext cx="7219756" cy="31606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E3D314-CC7F-4E14-9732-CB2869B3F62C}"/>
              </a:ext>
            </a:extLst>
          </p:cNvPr>
          <p:cNvSpPr txBox="1"/>
          <p:nvPr/>
        </p:nvSpPr>
        <p:spPr>
          <a:xfrm>
            <a:off x="9020175" y="1543050"/>
            <a:ext cx="17940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CHICAGO</a:t>
            </a:r>
          </a:p>
          <a:p>
            <a:r>
              <a:rPr lang="es-CL" dirty="0"/>
              <a:t>WASHINGTON</a:t>
            </a:r>
          </a:p>
          <a:p>
            <a:r>
              <a:rPr lang="es-CL" dirty="0"/>
              <a:t>NEW ORLEANS</a:t>
            </a:r>
          </a:p>
          <a:p>
            <a:r>
              <a:rPr lang="es-CL" dirty="0"/>
              <a:t>MIAMI</a:t>
            </a:r>
          </a:p>
          <a:p>
            <a:r>
              <a:rPr lang="es-CL" dirty="0"/>
              <a:t>MINNEAPOLIS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71E9799-6BDB-43E5-9440-3D4195E9F5AC}"/>
              </a:ext>
            </a:extLst>
          </p:cNvPr>
          <p:cNvSpPr/>
          <p:nvPr/>
        </p:nvSpPr>
        <p:spPr>
          <a:xfrm>
            <a:off x="3076575" y="4857750"/>
            <a:ext cx="8172450" cy="1162050"/>
          </a:xfrm>
          <a:prstGeom prst="roundRect">
            <a:avLst/>
          </a:prstGeom>
          <a:solidFill>
            <a:srgbClr val="A73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WHAT ABOUT CHILE?</a:t>
            </a:r>
          </a:p>
        </p:txBody>
      </p:sp>
    </p:spTree>
    <p:extLst>
      <p:ext uri="{BB962C8B-B14F-4D97-AF65-F5344CB8AC3E}">
        <p14:creationId xmlns:p14="http://schemas.microsoft.com/office/powerpoint/2010/main" val="7647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</a:t>
            </a:r>
            <a:r>
              <a:rPr lang="es-ES" dirty="0" err="1"/>
              <a:t>Explanation</a:t>
            </a: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14194"/>
            <a:ext cx="6239228" cy="115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8110"/>
            <a:ext cx="4571315" cy="28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59732F-FC73-4C11-9B4A-0F6A6750C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2" y="1164461"/>
            <a:ext cx="7102216" cy="35980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ED8D55-A077-4CC7-BDE3-B1D054BCCB2E}"/>
              </a:ext>
            </a:extLst>
          </p:cNvPr>
          <p:cNvSpPr txBox="1"/>
          <p:nvPr/>
        </p:nvSpPr>
        <p:spPr>
          <a:xfrm>
            <a:off x="8625436" y="1371600"/>
            <a:ext cx="26597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ANSWER KEY</a:t>
            </a:r>
          </a:p>
          <a:p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most</a:t>
            </a:r>
            <a:r>
              <a:rPr lang="es-CL" b="1" dirty="0"/>
              <a:t> polite</a:t>
            </a:r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hottest</a:t>
            </a:r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worst</a:t>
            </a:r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friendliest</a:t>
            </a:r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most</a:t>
            </a:r>
            <a:r>
              <a:rPr lang="es-CL" b="1" dirty="0"/>
              <a:t> </a:t>
            </a:r>
            <a:r>
              <a:rPr lang="es-CL" b="1" dirty="0" err="1"/>
              <a:t>important</a:t>
            </a:r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best</a:t>
            </a:r>
            <a:r>
              <a:rPr lang="es-CL" b="1" dirty="0"/>
              <a:t> </a:t>
            </a:r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most</a:t>
            </a:r>
            <a:r>
              <a:rPr lang="es-CL" b="1" dirty="0"/>
              <a:t> </a:t>
            </a:r>
            <a:r>
              <a:rPr lang="es-CL" b="1" dirty="0" err="1"/>
              <a:t>polluted</a:t>
            </a:r>
            <a:r>
              <a:rPr lang="es-CL" b="1" dirty="0"/>
              <a:t> </a:t>
            </a:r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farthest</a:t>
            </a:r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funniest</a:t>
            </a:r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prettiest</a:t>
            </a:r>
            <a:endParaRPr lang="es-CL" b="1" dirty="0"/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16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Let´s</a:t>
            </a:r>
            <a:r>
              <a:rPr lang="es-ES" dirty="0"/>
              <a:t> </a:t>
            </a:r>
            <a:r>
              <a:rPr lang="es-ES" dirty="0" err="1"/>
              <a:t>practice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202" y="2014194"/>
            <a:ext cx="4063277" cy="22830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93" y="1432192"/>
            <a:ext cx="4635692" cy="27814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29" y="3602516"/>
            <a:ext cx="5049782" cy="26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B572C5-F8EC-4B64-8461-7C00CAB7E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57" y="686764"/>
            <a:ext cx="5193846" cy="29803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F979E4-C5CA-4FC6-8ADC-ABCDB6EF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2050045"/>
            <a:ext cx="4945671" cy="23103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D24265-23DC-4EAA-A341-7DB5A0833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627" y="4700647"/>
            <a:ext cx="4070551" cy="13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0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89</TotalTime>
  <Words>139</Words>
  <Application>Microsoft Office PowerPoint</Application>
  <PresentationFormat>Panorámica</PresentationFormat>
  <Paragraphs>45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Savon</vt:lpstr>
      <vt:lpstr>Unit 5 b My favorite city</vt:lpstr>
      <vt:lpstr>Presentación de PowerPoint</vt:lpstr>
      <vt:lpstr>Presentación de PowerPoint</vt:lpstr>
      <vt:lpstr>Presentación de PowerPoint</vt:lpstr>
      <vt:lpstr>Presentación de PowerPoint</vt:lpstr>
      <vt:lpstr>             Explanation</vt:lpstr>
      <vt:lpstr>Presentación de PowerPoint</vt:lpstr>
      <vt:lpstr>Let´s practice</vt:lpstr>
      <vt:lpstr>Presentación de PowerPoint</vt:lpstr>
      <vt:lpstr>       Vocabulary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city</dc:title>
  <dc:creator>Carolina Santander</dc:creator>
  <cp:lastModifiedBy>Carolina Santander</cp:lastModifiedBy>
  <cp:revision>12</cp:revision>
  <dcterms:created xsi:type="dcterms:W3CDTF">2020-07-15T21:04:44Z</dcterms:created>
  <dcterms:modified xsi:type="dcterms:W3CDTF">2020-11-24T12:00:44Z</dcterms:modified>
</cp:coreProperties>
</file>