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lly-learn-english.com/simple-present-exercises.html#01" TargetMode="External"/><Relationship Id="rId2" Type="http://schemas.openxmlformats.org/officeDocument/2006/relationships/hyperlink" Target="https://www.youtube.com/watch?v=X4bhy5uDQUE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perfect</a:t>
            </a:r>
            <a:r>
              <a:rPr lang="es-ES" dirty="0"/>
              <a:t> date 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Carol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5677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694E71-0AE7-4BC9-B444-15FEEDB2A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449"/>
            <a:ext cx="7998645" cy="570635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FAE5D1E-EFFD-4BF6-AA5D-7F43E77B8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4" y="3642234"/>
            <a:ext cx="4498085" cy="28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1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3CBCD-E622-4181-AFE7-DF13B275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F2C0042-D7BB-4932-B8F6-9D7DA8F40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3498" y="1547853"/>
            <a:ext cx="5885743" cy="3762294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324CD7-7E75-488C-8098-B7E5A01C8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s-E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E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LET´S PRACTICE</a:t>
            </a:r>
            <a:endParaRPr lang="es-CL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D3BF1CD-1D0A-4FCE-9C2E-2FB641E96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270" y="327025"/>
            <a:ext cx="4393289" cy="585771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1F31DB-8F10-4947-8A66-5ACF0860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538401"/>
            <a:ext cx="5119979" cy="43700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89F984-84BF-4999-A770-24FD75AEA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66" y="471509"/>
            <a:ext cx="395055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7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4AF1BD1-2B20-47E9-B4A8-551BBF6F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AC08FE49-8338-4D3E-9AEF-604B12A60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202672"/>
            <a:ext cx="4867274" cy="6489699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06BE16E-CEEA-4BD4-B309-8412463FC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s-ES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E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HOMEWORK</a:t>
            </a:r>
            <a:endParaRPr lang="es-CL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7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3142E82-2839-40F8-9D4F-417CFCBC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If</a:t>
            </a:r>
            <a:r>
              <a:rPr lang="es-CL" dirty="0"/>
              <a:t>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still</a:t>
            </a:r>
            <a:r>
              <a:rPr lang="es-CL" dirty="0"/>
              <a:t> do </a:t>
            </a:r>
            <a:r>
              <a:rPr lang="es-CL" dirty="0" err="1"/>
              <a:t>not</a:t>
            </a:r>
            <a:r>
              <a:rPr lang="es-CL" dirty="0"/>
              <a:t> </a:t>
            </a:r>
            <a:r>
              <a:rPr lang="es-CL" dirty="0" err="1"/>
              <a:t>understand</a:t>
            </a:r>
            <a:r>
              <a:rPr lang="es-CL" dirty="0"/>
              <a:t>…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924488-5C24-45A9-8F1A-FBB804B08012}"/>
              </a:ext>
            </a:extLst>
          </p:cNvPr>
          <p:cNvSpPr txBox="1"/>
          <p:nvPr/>
        </p:nvSpPr>
        <p:spPr>
          <a:xfrm>
            <a:off x="1024128" y="2453759"/>
            <a:ext cx="9205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2"/>
              </a:rPr>
              <a:t>https://www.youtube.com/watch?v=X4bhy5uDQUE</a:t>
            </a:r>
            <a:endParaRPr lang="es-CL" dirty="0"/>
          </a:p>
          <a:p>
            <a:endParaRPr lang="es-CL" dirty="0"/>
          </a:p>
          <a:p>
            <a:r>
              <a:rPr lang="es-CL" dirty="0">
                <a:hlinkClick r:id="rId3"/>
              </a:rPr>
              <a:t>https://www.really-learn-english.com/simple-present-exercises.html#01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975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243B56-6CA8-40B7-8DD4-2D1D10E1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                  </a:t>
            </a:r>
            <a:r>
              <a:rPr lang="es-CL" dirty="0" err="1"/>
              <a:t>Describing</a:t>
            </a:r>
            <a:r>
              <a:rPr lang="es-CL" dirty="0"/>
              <a:t> </a:t>
            </a:r>
            <a:r>
              <a:rPr lang="es-CL" dirty="0" err="1"/>
              <a:t>people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D782CD2-593D-43B6-B519-48EEDB6E1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576" y="1714500"/>
            <a:ext cx="3754004" cy="47363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9234DE-D2EF-4E5F-B626-5E318C20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24" y="1933944"/>
            <a:ext cx="5781675" cy="41583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5EBEC5-02F8-4931-A138-4A54A3895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213" y="3001115"/>
            <a:ext cx="1824038" cy="10120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77C1FB-0777-4A59-AE76-7033AAA72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432" y="3981150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0A640-0CEE-413F-A688-B451132C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What</a:t>
            </a:r>
            <a:r>
              <a:rPr lang="es-CL" dirty="0"/>
              <a:t> do </a:t>
            </a:r>
            <a:r>
              <a:rPr lang="es-CL" dirty="0" err="1"/>
              <a:t>you</a:t>
            </a:r>
            <a:r>
              <a:rPr lang="es-CL" dirty="0"/>
              <a:t> look </a:t>
            </a:r>
            <a:r>
              <a:rPr lang="es-CL" dirty="0" err="1"/>
              <a:t>like</a:t>
            </a:r>
            <a:r>
              <a:rPr lang="es-CL" dirty="0"/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B6D0A00-EEA2-4C70-A7E8-2F125BC1C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1943100"/>
            <a:ext cx="4399153" cy="43991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F69D61-1F43-4B21-8197-B17574311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03" y="214312"/>
            <a:ext cx="4162425" cy="25241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E447D7-F02D-4B5C-BB32-7F547855A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75" y="2978944"/>
            <a:ext cx="5172075" cy="3879056"/>
          </a:xfrm>
          <a:prstGeom prst="rect">
            <a:avLst/>
          </a:prstGeom>
        </p:spPr>
      </p:pic>
      <p:sp>
        <p:nvSpPr>
          <p:cNvPr id="7" name="Símbolo &quot;No permitido&quot; 6">
            <a:extLst>
              <a:ext uri="{FF2B5EF4-FFF2-40B4-BE49-F238E27FC236}">
                <a16:creationId xmlns:a16="http://schemas.microsoft.com/office/drawing/2014/main" id="{D4794300-207C-4A29-A7AE-1F626513C64E}"/>
              </a:ext>
            </a:extLst>
          </p:cNvPr>
          <p:cNvSpPr/>
          <p:nvPr/>
        </p:nvSpPr>
        <p:spPr>
          <a:xfrm>
            <a:off x="9829800" y="5105400"/>
            <a:ext cx="914400" cy="914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293D2DB-D6BC-40A2-BA0F-29E8A0FA54D1}"/>
              </a:ext>
            </a:extLst>
          </p:cNvPr>
          <p:cNvSpPr/>
          <p:nvPr/>
        </p:nvSpPr>
        <p:spPr>
          <a:xfrm>
            <a:off x="9744075" y="4409948"/>
            <a:ext cx="2276475" cy="5716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err="1"/>
              <a:t>Overweight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60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C951A-BCCC-419F-BDCC-BE6AF2DC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What</a:t>
            </a:r>
            <a:r>
              <a:rPr lang="es-CL" dirty="0"/>
              <a:t> are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like</a:t>
            </a:r>
            <a:r>
              <a:rPr lang="es-CL" dirty="0"/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09D2838-0298-4AC0-9E23-B391BD134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198" y="2084832"/>
            <a:ext cx="5299802" cy="3716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EF900B-B946-469D-B480-8DCB1DE21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35" y="2408619"/>
            <a:ext cx="5299802" cy="8775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11864C-545D-4BA8-A92A-762D9EF91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935" y="3943350"/>
            <a:ext cx="528084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8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EE6FD-E6E6-45D0-B116-72F073B1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Some</a:t>
            </a:r>
            <a:r>
              <a:rPr lang="es-CL" dirty="0"/>
              <a:t> </a:t>
            </a:r>
            <a:r>
              <a:rPr lang="es-CL" dirty="0" err="1"/>
              <a:t>things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remember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853F50-C0CB-4B88-9352-3172FBDA2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535" y="1829783"/>
            <a:ext cx="4353377" cy="26945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1B97B5-A5DA-4A35-8D17-4AF5F918C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737" y="357187"/>
            <a:ext cx="2143125" cy="21431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5DF945-3D51-419E-95B8-C69D2BA1B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867" y="2655032"/>
            <a:ext cx="5786673" cy="15479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9B42F0-63A1-4BAD-928A-8C48F2BCD1E7}"/>
              </a:ext>
            </a:extLst>
          </p:cNvPr>
          <p:cNvSpPr txBox="1"/>
          <p:nvPr/>
        </p:nvSpPr>
        <p:spPr>
          <a:xfrm>
            <a:off x="904457" y="4984111"/>
            <a:ext cx="4869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dirty="0"/>
              <a:t>WHAT DO YOU LOOK LIKE?</a:t>
            </a:r>
          </a:p>
          <a:p>
            <a:endParaRPr lang="es-CL" sz="3200" dirty="0"/>
          </a:p>
          <a:p>
            <a:r>
              <a:rPr lang="es-CL" sz="3200" dirty="0"/>
              <a:t>WHAT ARE YOU LIKE?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FC4AE075-40CB-40D2-9E5B-8689EF2C58BD}"/>
              </a:ext>
            </a:extLst>
          </p:cNvPr>
          <p:cNvSpPr/>
          <p:nvPr/>
        </p:nvSpPr>
        <p:spPr>
          <a:xfrm>
            <a:off x="6096000" y="49841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1295E8F-9BC1-4D4C-A7F3-54DB4AE6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906" y="5981640"/>
            <a:ext cx="1005927" cy="536494"/>
          </a:xfrm>
          <a:prstGeom prst="rect">
            <a:avLst/>
          </a:prstGeom>
        </p:spPr>
      </p:pic>
      <p:sp>
        <p:nvSpPr>
          <p:cNvPr id="12" name="Rectángulo: esquinas diagonales redondeadas 11">
            <a:extLst>
              <a:ext uri="{FF2B5EF4-FFF2-40B4-BE49-F238E27FC236}">
                <a16:creationId xmlns:a16="http://schemas.microsoft.com/office/drawing/2014/main" id="{0D750C51-5391-4908-BC09-D82E6019ACE7}"/>
              </a:ext>
            </a:extLst>
          </p:cNvPr>
          <p:cNvSpPr/>
          <p:nvPr/>
        </p:nvSpPr>
        <p:spPr>
          <a:xfrm>
            <a:off x="7534275" y="4773167"/>
            <a:ext cx="3895725" cy="80848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err="1"/>
              <a:t>Physical</a:t>
            </a:r>
            <a:r>
              <a:rPr lang="es-CL" sz="2800" dirty="0"/>
              <a:t> </a:t>
            </a:r>
            <a:r>
              <a:rPr lang="es-CL" sz="2800" dirty="0" err="1"/>
              <a:t>description</a:t>
            </a:r>
            <a:endParaRPr lang="es-CL" sz="2800" dirty="0"/>
          </a:p>
        </p:txBody>
      </p:sp>
      <p:sp>
        <p:nvSpPr>
          <p:cNvPr id="14" name="Rectángulo: esquinas diagonales redondeadas 13">
            <a:extLst>
              <a:ext uri="{FF2B5EF4-FFF2-40B4-BE49-F238E27FC236}">
                <a16:creationId xmlns:a16="http://schemas.microsoft.com/office/drawing/2014/main" id="{731748BD-A8D5-4D8A-895F-62E0C74C41BD}"/>
              </a:ext>
            </a:extLst>
          </p:cNvPr>
          <p:cNvSpPr/>
          <p:nvPr/>
        </p:nvSpPr>
        <p:spPr>
          <a:xfrm>
            <a:off x="7534274" y="5845645"/>
            <a:ext cx="3895726" cy="80848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err="1"/>
              <a:t>Psychological</a:t>
            </a:r>
            <a:r>
              <a:rPr lang="es-CL" sz="2800" dirty="0"/>
              <a:t> </a:t>
            </a:r>
            <a:r>
              <a:rPr lang="es-CL" sz="2800" dirty="0" err="1"/>
              <a:t>description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43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E0A1050B-42D4-4830-9C1F-ECF07DD34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4426" y="87577"/>
            <a:ext cx="5012134" cy="6682846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873174C-683A-4EA6-8820-3553FAD01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2928747" cy="3762294"/>
          </a:xfrm>
        </p:spPr>
        <p:txBody>
          <a:bodyPr>
            <a:normAutofit/>
          </a:bodyPr>
          <a:lstStyle/>
          <a:p>
            <a:pPr algn="ctr"/>
            <a:r>
              <a:rPr lang="es-CL" sz="4000" dirty="0"/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85347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1D520-B588-4EE2-A73B-66809F2FC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CF6002B-E8FD-4A71-B988-A70281565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288187"/>
            <a:ext cx="3895725" cy="65698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DD97CC-636A-4CEE-AD30-4C2C40B7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64" y="1028552"/>
            <a:ext cx="4751769" cy="27066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028DE1-00B4-46C0-913C-D2C19B302D38}"/>
              </a:ext>
            </a:extLst>
          </p:cNvPr>
          <p:cNvSpPr txBox="1"/>
          <p:nvPr/>
        </p:nvSpPr>
        <p:spPr>
          <a:xfrm>
            <a:off x="6958012" y="3952875"/>
            <a:ext cx="289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err="1">
                <a:solidFill>
                  <a:srgbClr val="00B0F0"/>
                </a:solidFill>
              </a:rPr>
              <a:t>To</a:t>
            </a:r>
            <a:r>
              <a:rPr lang="es-CL" sz="2800" b="1" dirty="0">
                <a:solidFill>
                  <a:srgbClr val="00B0F0"/>
                </a:solidFill>
              </a:rPr>
              <a:t> </a:t>
            </a:r>
            <a:r>
              <a:rPr lang="es-CL" sz="2800" b="1" dirty="0" err="1">
                <a:solidFill>
                  <a:srgbClr val="00B0F0"/>
                </a:solidFill>
              </a:rPr>
              <a:t>Laugh</a:t>
            </a:r>
            <a:r>
              <a:rPr lang="es-CL" sz="2800" b="1" dirty="0">
                <a:solidFill>
                  <a:srgbClr val="00B0F0"/>
                </a:solidFill>
              </a:rPr>
              <a:t>  /</a:t>
            </a:r>
            <a:r>
              <a:rPr lang="es-CL" sz="2800" b="1" dirty="0" err="1">
                <a:solidFill>
                  <a:srgbClr val="00B0F0"/>
                </a:solidFill>
              </a:rPr>
              <a:t>laf</a:t>
            </a:r>
            <a:r>
              <a:rPr lang="es-CL" sz="2800" b="1" dirty="0">
                <a:solidFill>
                  <a:srgbClr val="00B0F0"/>
                </a:solidFill>
              </a:rPr>
              <a:t>/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A31F80C-9867-4028-9D55-246F17DDE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4485620"/>
            <a:ext cx="36576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5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9426AF7-2F78-408C-89F8-AE45BCED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AC8702F-B5D1-4C7E-80E6-0752EC4BC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94041" y="2435043"/>
            <a:ext cx="4401959" cy="2470331"/>
          </a:xfrm>
          <a:prstGeom prst="rect">
            <a:avLst/>
          </a:prstGeom>
        </p:spPr>
      </p:pic>
      <p:pic>
        <p:nvPicPr>
          <p:cNvPr id="7" name="14 Pista 14">
            <a:hlinkClick r:id="" action="ppaction://media"/>
            <a:extLst>
              <a:ext uri="{FF2B5EF4-FFF2-40B4-BE49-F238E27FC236}">
                <a16:creationId xmlns:a16="http://schemas.microsoft.com/office/drawing/2014/main" id="{B44CCFB6-131E-4C26-87D8-2B4997734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8599" y="2682875"/>
            <a:ext cx="441325" cy="406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5426CA7-3749-48E8-864C-9CACB8084BF4}"/>
              </a:ext>
            </a:extLst>
          </p:cNvPr>
          <p:cNvSpPr txBox="1"/>
          <p:nvPr/>
        </p:nvSpPr>
        <p:spPr>
          <a:xfrm>
            <a:off x="7362390" y="2693432"/>
            <a:ext cx="114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Alexander</a:t>
            </a:r>
            <a:endParaRPr lang="es-CL" dirty="0"/>
          </a:p>
        </p:txBody>
      </p:sp>
      <p:pic>
        <p:nvPicPr>
          <p:cNvPr id="9" name="15 Pista 15">
            <a:hlinkClick r:id="" action="ppaction://media"/>
            <a:extLst>
              <a:ext uri="{FF2B5EF4-FFF2-40B4-BE49-F238E27FC236}">
                <a16:creationId xmlns:a16="http://schemas.microsoft.com/office/drawing/2014/main" id="{A638AEDD-C126-4695-9706-C198B88A6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8599" y="3883025"/>
            <a:ext cx="406400" cy="4064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C4F5BCB-7CAF-4B3C-AD9C-8A1E2FFCD774}"/>
              </a:ext>
            </a:extLst>
          </p:cNvPr>
          <p:cNvSpPr txBox="1"/>
          <p:nvPr/>
        </p:nvSpPr>
        <p:spPr>
          <a:xfrm>
            <a:off x="7558437" y="3901559"/>
            <a:ext cx="75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Oliver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0516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37E79D-AFC5-4620-BC56-A318187C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63027"/>
            <a:ext cx="7257305" cy="44390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1E0B4C-4F34-4464-9D47-796BF70F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542" y="4511836"/>
            <a:ext cx="6926032" cy="22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73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93</TotalTime>
  <Words>85</Words>
  <Application>Microsoft Office PowerPoint</Application>
  <PresentationFormat>Panorámica</PresentationFormat>
  <Paragraphs>24</Paragraphs>
  <Slides>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Tw Cen MT</vt:lpstr>
      <vt:lpstr>Tw Cen MT Condensed</vt:lpstr>
      <vt:lpstr>Wingdings 3</vt:lpstr>
      <vt:lpstr>Integral</vt:lpstr>
      <vt:lpstr>The perfect date </vt:lpstr>
      <vt:lpstr>                   Describing people</vt:lpstr>
      <vt:lpstr>What do you look like?</vt:lpstr>
      <vt:lpstr>What are you like?</vt:lpstr>
      <vt:lpstr>Some things to remember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If you still do not understand…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perfect date </dc:title>
  <dc:creator>Carolina Santander</dc:creator>
  <cp:lastModifiedBy>Carolina Santander</cp:lastModifiedBy>
  <cp:revision>10</cp:revision>
  <dcterms:created xsi:type="dcterms:W3CDTF">2020-04-16T22:06:23Z</dcterms:created>
  <dcterms:modified xsi:type="dcterms:W3CDTF">2020-08-25T15:17:35Z</dcterms:modified>
</cp:coreProperties>
</file>