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2738C-2442-47B8-BD90-498B7BCE2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098388"/>
            <a:ext cx="10749241" cy="4394988"/>
          </a:xfrm>
        </p:spPr>
        <p:txBody>
          <a:bodyPr/>
          <a:lstStyle/>
          <a:p>
            <a:r>
              <a:rPr lang="es-CL" dirty="0"/>
              <a:t>DREAMS</a:t>
            </a:r>
            <a:br>
              <a:rPr lang="es-CL" dirty="0"/>
            </a:br>
            <a:r>
              <a:rPr lang="es-CL" sz="4000" dirty="0"/>
              <a:t>UNIT 6C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1F7245-1AA1-4D59-BE87-2BD4F4941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453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76FBAF-189D-47D0-85DC-1E496134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594528"/>
            <a:ext cx="4938170" cy="53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147C3-17D1-4B09-84DE-1C4A0752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7790"/>
          </a:xfrm>
        </p:spPr>
        <p:txBody>
          <a:bodyPr/>
          <a:lstStyle/>
          <a:p>
            <a:pPr algn="ctr"/>
            <a:r>
              <a:rPr lang="es-CL" dirty="0"/>
              <a:t>LET´S LISTEN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4E2E64-6AB0-4A68-B6D5-49FD0D2E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2129741"/>
            <a:ext cx="5356064" cy="42332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1CDD21-CBD7-4144-904C-6550BE3DF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111" y="1481077"/>
            <a:ext cx="4591050" cy="2498926"/>
          </a:xfrm>
          <a:prstGeom prst="rect">
            <a:avLst/>
          </a:prstGeom>
        </p:spPr>
      </p:pic>
      <p:pic>
        <p:nvPicPr>
          <p:cNvPr id="5" name="16 Pista 16">
            <a:hlinkClick r:id="" action="ppaction://media"/>
            <a:extLst>
              <a:ext uri="{FF2B5EF4-FFF2-40B4-BE49-F238E27FC236}">
                <a16:creationId xmlns:a16="http://schemas.microsoft.com/office/drawing/2014/main" id="{80E24459-A4D6-4893-92A4-E4D411898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8975" y="4873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4ADD7B-4C15-4703-BBBA-212A2652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9476"/>
            <a:ext cx="6349317" cy="35456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D5BAFC9-03A6-49F8-A34A-6003248D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79" y="3429000"/>
            <a:ext cx="4585021" cy="34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B8ECE9-3336-47B6-A6FC-75E044E5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73" y="631905"/>
            <a:ext cx="10511666" cy="52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6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CD7FC8-0194-40ED-9BE6-EEE1B573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469980"/>
            <a:ext cx="5030647" cy="34660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974F8D-19FD-49D1-AE5E-5635A60B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96154"/>
            <a:ext cx="5347142" cy="3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6D16E-1606-40A4-BEE1-15C0CDEA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74940"/>
          </a:xfrm>
        </p:spPr>
        <p:txBody>
          <a:bodyPr/>
          <a:lstStyle/>
          <a:p>
            <a:pPr algn="ctr"/>
            <a:r>
              <a:rPr lang="es-CL" dirty="0"/>
              <a:t>ANSWER KEY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C07816-3D24-4924-A961-72F39CFBB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54" y="1457325"/>
            <a:ext cx="580999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AF52A-E089-40B0-9281-FC683248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8715"/>
          </a:xfrm>
        </p:spPr>
        <p:txBody>
          <a:bodyPr/>
          <a:lstStyle/>
          <a:p>
            <a:r>
              <a:rPr lang="es-CL" dirty="0"/>
              <a:t>SPEAKING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7984EE-36DC-4A9A-91D1-48F3C516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624892"/>
            <a:ext cx="4925269" cy="62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806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17</TotalTime>
  <Words>11</Words>
  <Application>Microsoft Office PowerPoint</Application>
  <PresentationFormat>Panorámica</PresentationFormat>
  <Paragraphs>4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Distintivo</vt:lpstr>
      <vt:lpstr>DREAMS UNIT 6C</vt:lpstr>
      <vt:lpstr>Presentación de PowerPoint</vt:lpstr>
      <vt:lpstr>LET´S LISTEN</vt:lpstr>
      <vt:lpstr>Presentación de PowerPoint</vt:lpstr>
      <vt:lpstr>Presentación de PowerPoint</vt:lpstr>
      <vt:lpstr>Presentación de PowerPoint</vt:lpstr>
      <vt:lpstr>ANSWER KEY</vt:lpstr>
      <vt:lpstr>SPEAKING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DREAMS UNIT 6C</dc:title>
  <dc:creator>Carolina Santander</dc:creator>
  <cp:lastModifiedBy>Carolina Santander</cp:lastModifiedBy>
  <cp:revision>3</cp:revision>
  <dcterms:created xsi:type="dcterms:W3CDTF">2020-10-28T15:08:55Z</dcterms:created>
  <dcterms:modified xsi:type="dcterms:W3CDTF">2020-10-28T15:26:04Z</dcterms:modified>
</cp:coreProperties>
</file>