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1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5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86D078-10FA-41C1-B2B7-07DF52697F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err="1"/>
              <a:t>Unit</a:t>
            </a:r>
            <a:r>
              <a:rPr lang="es-ES" dirty="0"/>
              <a:t> 2b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280426A-8838-4E57-A9B3-17D1470CB7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15690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C0777F3-AFAF-4062-AF75-3D3D4B2F0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prepositions</a:t>
            </a:r>
            <a:endParaRPr lang="es-CL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920EBEA2-8C0D-4AF1-B59A-D6D3109AA0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475" y="1783270"/>
            <a:ext cx="6496050" cy="412677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B44F483-EE0C-40D8-8E7A-EEAE5BFF3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1299" y="2014537"/>
            <a:ext cx="3186112" cy="318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21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910BE38-F239-4F81-B6C9-8332636BA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                     </a:t>
            </a:r>
            <a:r>
              <a:rPr lang="es-ES" dirty="0" err="1"/>
              <a:t>prepositions</a:t>
            </a:r>
            <a:endParaRPr lang="es-CL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889B8968-2A99-4E93-B21F-3BC5E3074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1" y="1836079"/>
            <a:ext cx="5945992" cy="401150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8509E7D-BA06-4A69-A992-E9DA3BB65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850" y="2238374"/>
            <a:ext cx="2867025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43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D345994-8B73-4B75-B20F-4C65D3DF1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188" y="170843"/>
            <a:ext cx="3497262" cy="1478570"/>
          </a:xfrm>
        </p:spPr>
        <p:txBody>
          <a:bodyPr/>
          <a:lstStyle/>
          <a:p>
            <a:r>
              <a:rPr lang="es-ES" dirty="0" err="1"/>
              <a:t>Let´s</a:t>
            </a:r>
            <a:r>
              <a:rPr lang="es-ES" dirty="0"/>
              <a:t> </a:t>
            </a:r>
            <a:r>
              <a:rPr lang="es-ES" dirty="0" err="1"/>
              <a:t>practice</a:t>
            </a:r>
            <a:endParaRPr lang="es-CL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6640368F-ACC7-4C00-A28E-35C67091ED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95825" y="209550"/>
            <a:ext cx="4829175" cy="6438900"/>
          </a:xfrm>
        </p:spPr>
      </p:pic>
    </p:spTree>
    <p:extLst>
      <p:ext uri="{BB962C8B-B14F-4D97-AF65-F5344CB8AC3E}">
        <p14:creationId xmlns:p14="http://schemas.microsoft.com/office/powerpoint/2010/main" val="2033249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9A114F-FD52-4882-B7A1-3B91D8060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Answer</a:t>
            </a:r>
            <a:r>
              <a:rPr lang="es-ES" dirty="0"/>
              <a:t> </a:t>
            </a:r>
            <a:r>
              <a:rPr lang="es-ES" dirty="0" err="1"/>
              <a:t>key</a:t>
            </a:r>
            <a:endParaRPr lang="es-CL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4A78449-ED18-4988-8670-F3A467AF2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5475" y="1802408"/>
            <a:ext cx="2604201" cy="4674592"/>
          </a:xfrm>
        </p:spPr>
      </p:pic>
    </p:spTree>
    <p:extLst>
      <p:ext uri="{BB962C8B-B14F-4D97-AF65-F5344CB8AC3E}">
        <p14:creationId xmlns:p14="http://schemas.microsoft.com/office/powerpoint/2010/main" val="1570073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EEDE3B5-A8E4-48ED-AC3E-DDC3D9786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43" y="986742"/>
            <a:ext cx="5231757" cy="488451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40F30DF-254B-4A1E-826C-542DB8973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952" y="2188278"/>
            <a:ext cx="5225719" cy="248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48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9C70166-951F-43CE-946C-6F8E0C3EC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B18C9FB8-049E-4E89-A916-5B9BC3E349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458075" y="1161070"/>
            <a:ext cx="3778724" cy="4535859"/>
          </a:xfrm>
          <a:prstGeom prst="rect">
            <a:avLst/>
          </a:prstGeom>
        </p:spPr>
      </p:pic>
      <p:pic>
        <p:nvPicPr>
          <p:cNvPr id="7" name="44 Pista 44">
            <a:hlinkClick r:id="" action="ppaction://media"/>
            <a:extLst>
              <a:ext uri="{FF2B5EF4-FFF2-40B4-BE49-F238E27FC236}">
                <a16:creationId xmlns:a16="http://schemas.microsoft.com/office/drawing/2014/main" id="{B493117A-6199-497D-B7E2-49CA7B306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35350" y="3428999"/>
            <a:ext cx="406400" cy="37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3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D3766A7-F8B4-4441-AB1E-BDA38262B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SPEAKING TIME</a:t>
            </a:r>
            <a:endParaRPr lang="es-CL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8BAB5A3A-F0B8-430E-A6C6-753864F16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9900" y="2097088"/>
            <a:ext cx="5841458" cy="371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39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2D99E27-D04B-416B-AD86-9218964A6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74" y="245238"/>
            <a:ext cx="5238751" cy="646154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25C85C3-63E0-430A-802C-E86D214C32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357187"/>
            <a:ext cx="3657600" cy="197167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D0E2F3A-9DB0-4E7A-8728-84E461051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3025" y="1828800"/>
            <a:ext cx="2552700" cy="28575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164C0E6-2BEC-45CB-9514-D94C4FD740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1225" y="3833813"/>
            <a:ext cx="356235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0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E76DACE-739D-4C1F-A761-E5DBA11E6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5" y="327948"/>
            <a:ext cx="5069893" cy="38622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E159A7B-4E7E-4A18-A548-8F5D32ACF1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96796"/>
            <a:ext cx="5940380" cy="2151203"/>
          </a:xfrm>
          <a:prstGeom prst="rect">
            <a:avLst/>
          </a:prstGeom>
        </p:spPr>
      </p:pic>
      <p:sp>
        <p:nvSpPr>
          <p:cNvPr id="4" name="Flecha: hacia abajo 3">
            <a:extLst>
              <a:ext uri="{FF2B5EF4-FFF2-40B4-BE49-F238E27FC236}">
                <a16:creationId xmlns:a16="http://schemas.microsoft.com/office/drawing/2014/main" id="{CDAEF81C-76B7-4133-80E5-D76E2F9772B7}"/>
              </a:ext>
            </a:extLst>
          </p:cNvPr>
          <p:cNvSpPr/>
          <p:nvPr/>
        </p:nvSpPr>
        <p:spPr>
          <a:xfrm>
            <a:off x="8620126" y="3390902"/>
            <a:ext cx="884682" cy="7993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A913BCD-CE00-4538-A18A-C2C29E4F0A0E}"/>
              </a:ext>
            </a:extLst>
          </p:cNvPr>
          <p:cNvSpPr txBox="1"/>
          <p:nvPr/>
        </p:nvSpPr>
        <p:spPr>
          <a:xfrm>
            <a:off x="7379576" y="4533150"/>
            <a:ext cx="35036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PAST CONTINUOUS</a:t>
            </a:r>
            <a:endParaRPr lang="es-CL" sz="3200" dirty="0"/>
          </a:p>
        </p:txBody>
      </p:sp>
    </p:spTree>
    <p:extLst>
      <p:ext uri="{BB962C8B-B14F-4D97-AF65-F5344CB8AC3E}">
        <p14:creationId xmlns:p14="http://schemas.microsoft.com/office/powerpoint/2010/main" val="605402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796DB6B-3D2F-4DD4-A3C3-F6F4065F4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152555"/>
            <a:ext cx="7596678" cy="570419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934AE5E-CDFF-429F-82CB-244B98B64C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038" y="3222223"/>
            <a:ext cx="4318792" cy="339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08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B62EBF-3AF3-4921-A801-95F973B6A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LET´S PRACTICE</a:t>
            </a:r>
            <a:endParaRPr lang="es-CL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33FF20F5-4E14-4D2C-948B-CC1DAF1873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57406" y="1905000"/>
            <a:ext cx="5305603" cy="3619500"/>
          </a:xfrm>
          <a:prstGeom prst="rect">
            <a:avLst/>
          </a:prstGeom>
        </p:spPr>
      </p:pic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6E7ABC7E-A590-475E-8141-20D229C52DB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191251" y="1956831"/>
            <a:ext cx="5460264" cy="351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344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171491E-164A-49E8-A743-BDD1A3747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5305" y="255757"/>
            <a:ext cx="4761389" cy="634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25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77764F-28FA-4AE1-8755-3A7AA0FFA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31CFE841-C2DF-4471-A979-804D9B6E34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43600" y="196850"/>
            <a:ext cx="4848225" cy="6464300"/>
          </a:xfr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B5E2880-2532-4B0A-874D-4C0EB7201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es-ES" sz="3200" dirty="0"/>
          </a:p>
          <a:p>
            <a:pPr algn="ctr"/>
            <a:r>
              <a:rPr lang="es-ES" sz="3200" dirty="0"/>
              <a:t>HOMEWORK</a:t>
            </a:r>
            <a:endParaRPr lang="es-CL" sz="3200" dirty="0"/>
          </a:p>
        </p:txBody>
      </p:sp>
    </p:spTree>
    <p:extLst>
      <p:ext uri="{BB962C8B-B14F-4D97-AF65-F5344CB8AC3E}">
        <p14:creationId xmlns:p14="http://schemas.microsoft.com/office/powerpoint/2010/main" val="1585786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5DBD8937-AF21-4342-8450-3FC03F94A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D8F4E6B-9CA2-45EC-8F96-DEF79277E0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/>
              <a:t>                   </a:t>
            </a:r>
            <a:r>
              <a:rPr lang="es-CL" sz="3200" dirty="0" err="1"/>
              <a:t>When</a:t>
            </a:r>
            <a:r>
              <a:rPr lang="es-CL" sz="3200" dirty="0"/>
              <a:t> </a:t>
            </a:r>
            <a:r>
              <a:rPr lang="es-CL" sz="3200" dirty="0" err="1"/>
              <a:t>did</a:t>
            </a:r>
            <a:r>
              <a:rPr lang="es-CL" sz="3200" dirty="0"/>
              <a:t> </a:t>
            </a:r>
            <a:r>
              <a:rPr lang="es-CL" sz="3200" dirty="0" err="1"/>
              <a:t>the</a:t>
            </a:r>
            <a:r>
              <a:rPr lang="es-CL" sz="3200" dirty="0"/>
              <a:t> </a:t>
            </a:r>
            <a:r>
              <a:rPr lang="es-CL" sz="3200" dirty="0" err="1"/>
              <a:t>journalist</a:t>
            </a:r>
            <a:r>
              <a:rPr lang="es-CL" sz="3200" dirty="0"/>
              <a:t> </a:t>
            </a:r>
            <a:r>
              <a:rPr lang="es-CL" sz="3200" dirty="0" err="1"/>
              <a:t>take</a:t>
            </a:r>
            <a:r>
              <a:rPr lang="es-CL" sz="3200" dirty="0"/>
              <a:t> </a:t>
            </a:r>
            <a:r>
              <a:rPr lang="es-CL" sz="3200" dirty="0" err="1"/>
              <a:t>the</a:t>
            </a:r>
            <a:r>
              <a:rPr lang="es-CL" sz="3200" dirty="0"/>
              <a:t> </a:t>
            </a:r>
            <a:r>
              <a:rPr lang="es-CL" sz="3200" dirty="0" err="1"/>
              <a:t>picture</a:t>
            </a:r>
            <a:r>
              <a:rPr lang="es-CL" sz="32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9236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017DE92-3CA9-42DB-8879-963C19562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66832"/>
            <a:ext cx="9905998" cy="1478570"/>
          </a:xfrm>
        </p:spPr>
        <p:txBody>
          <a:bodyPr/>
          <a:lstStyle/>
          <a:p>
            <a:r>
              <a:rPr lang="es-ES" dirty="0"/>
              <a:t>                      </a:t>
            </a:r>
            <a:r>
              <a:rPr lang="es-ES" dirty="0" err="1"/>
              <a:t>prepositions</a:t>
            </a:r>
            <a:endParaRPr lang="es-CL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6F92B8B8-18D4-48C3-AC2F-819FE06DA8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1" y="1502200"/>
            <a:ext cx="5824940" cy="453157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F113B78-814E-4828-B3C6-72EF1F9E1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851" y="2029988"/>
            <a:ext cx="2798024" cy="279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873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o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TM04033919[[fn=Circuito]]</Template>
  <TotalTime>54</TotalTime>
  <Words>31</Words>
  <Application>Microsoft Office PowerPoint</Application>
  <PresentationFormat>Panorámica</PresentationFormat>
  <Paragraphs>14</Paragraphs>
  <Slides>16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9" baseType="lpstr">
      <vt:lpstr>Arial</vt:lpstr>
      <vt:lpstr>Tw Cen MT</vt:lpstr>
      <vt:lpstr>Circuito</vt:lpstr>
      <vt:lpstr>Unit 2b</vt:lpstr>
      <vt:lpstr>Presentación de PowerPoint</vt:lpstr>
      <vt:lpstr>Presentación de PowerPoint</vt:lpstr>
      <vt:lpstr>Presentación de PowerPoint</vt:lpstr>
      <vt:lpstr>LET´S PRACTICE</vt:lpstr>
      <vt:lpstr>Presentación de PowerPoint</vt:lpstr>
      <vt:lpstr>Presentación de PowerPoint</vt:lpstr>
      <vt:lpstr>Presentación de PowerPoint</vt:lpstr>
      <vt:lpstr>                      prepositions</vt:lpstr>
      <vt:lpstr>prepositions</vt:lpstr>
      <vt:lpstr>                         prepositions</vt:lpstr>
      <vt:lpstr>Let´s practice</vt:lpstr>
      <vt:lpstr>Answer key</vt:lpstr>
      <vt:lpstr>Presentación de PowerPoint</vt:lpstr>
      <vt:lpstr>Presentación de PowerPoint</vt:lpstr>
      <vt:lpstr>SPEAKING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2b</dc:title>
  <dc:creator>Carolina Santander</dc:creator>
  <cp:lastModifiedBy>Carolina Santander</cp:lastModifiedBy>
  <cp:revision>7</cp:revision>
  <dcterms:created xsi:type="dcterms:W3CDTF">2020-08-25T22:29:56Z</dcterms:created>
  <dcterms:modified xsi:type="dcterms:W3CDTF">2020-10-21T14:20:51Z</dcterms:modified>
</cp:coreProperties>
</file>