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3" r:id="rId4"/>
    <p:sldId id="258" r:id="rId5"/>
    <p:sldId id="259" r:id="rId6"/>
    <p:sldId id="260" r:id="rId7"/>
    <p:sldId id="261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5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346" autoAdjust="0"/>
    <p:restoredTop sz="94660"/>
  </p:normalViewPr>
  <p:slideViewPr>
    <p:cSldViewPr snapToGrid="0">
      <p:cViewPr varScale="1">
        <p:scale>
          <a:sx n="67" d="100"/>
          <a:sy n="67" d="100"/>
        </p:scale>
        <p:origin x="55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dirty="0"/>
              <a:pPr/>
              <a:t>8/25/2020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dirty="0"/>
              <a:pPr/>
              <a:t>8/25/2020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8/25/2020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dirty="0"/>
              <a:pPr/>
              <a:t>8/25/2020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dirty="0"/>
              <a:pPr/>
              <a:t>8/25/2020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dirty="0"/>
              <a:pPr/>
              <a:t>8/25/2020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/>
              <a:pPr/>
              <a:t>8/25/2020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8/25/2020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dirty="0"/>
              <a:pPr/>
              <a:t>8/25/2020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dirty="0"/>
              <a:pPr/>
              <a:t>8/25/2020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dirty="0"/>
              <a:pPr/>
              <a:t>8/25/2020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dirty="0"/>
              <a:pPr/>
              <a:t>8/25/2020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dirty="0"/>
              <a:pPr/>
              <a:t>8/25/2020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dirty="0"/>
              <a:pPr/>
              <a:t>8/25/2020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8/25/2020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3" r:id="rId9"/>
    <p:sldLayoutId id="2147483657" r:id="rId10"/>
    <p:sldLayoutId id="2147483666" r:id="rId11"/>
    <p:sldLayoutId id="2147483661" r:id="rId12"/>
    <p:sldLayoutId id="2147483658" r:id="rId13"/>
    <p:sldLayoutId id="2147483659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7BBACB-CC6E-4202-AFA6-53838BF255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CL" dirty="0"/>
              <a:t>UNIT 1C 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2413AC7-3D00-462B-BB9A-39F38F07710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299102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47EB3E9B-C4B0-4F50-8812-B16A234DD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LET´S PRACTICE</a:t>
            </a:r>
          </a:p>
        </p:txBody>
      </p:sp>
      <p:pic>
        <p:nvPicPr>
          <p:cNvPr id="9" name="Marcador de contenido 8">
            <a:extLst>
              <a:ext uri="{FF2B5EF4-FFF2-40B4-BE49-F238E27FC236}">
                <a16:creationId xmlns:a16="http://schemas.microsoft.com/office/drawing/2014/main" id="{7615C92B-B0AE-46EA-942F-B0CA3B24B31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7225" y="1941723"/>
            <a:ext cx="4839112" cy="4201902"/>
          </a:xfrm>
          <a:prstGeom prst="rect">
            <a:avLst/>
          </a:prstGeom>
        </p:spPr>
      </p:pic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AF3EACFE-4ED4-438A-9938-C27EECC2D90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810250" y="1955030"/>
            <a:ext cx="6035179" cy="418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161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6A0D71B9-1A96-49AF-B526-2943A01AE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47F8F906-35EB-4A6B-941F-67C753AB25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contenido 8">
            <a:extLst>
              <a:ext uri="{FF2B5EF4-FFF2-40B4-BE49-F238E27FC236}">
                <a16:creationId xmlns:a16="http://schemas.microsoft.com/office/drawing/2014/main" id="{026DE9B0-4351-4D9A-AD3B-9BDABCCFC6F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C144FCA1-E2C7-493D-B3F0-D5362180F1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11" name="Marcador de contenido 10">
            <a:extLst>
              <a:ext uri="{FF2B5EF4-FFF2-40B4-BE49-F238E27FC236}">
                <a16:creationId xmlns:a16="http://schemas.microsoft.com/office/drawing/2014/main" id="{6DFF25C7-3063-45E3-82A2-808829AEB0A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731166DC-6B41-4DE3-B7D7-6DA801BD7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3325" y="527052"/>
            <a:ext cx="4529135" cy="6038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855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8EC06E-FC20-4ADB-A6F2-5075AF3FC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HOMEWORK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01822C9F-67C4-41D9-ADA2-AEB76E3A64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14850" y="309958"/>
            <a:ext cx="4705350" cy="6273801"/>
          </a:xfrm>
        </p:spPr>
      </p:pic>
    </p:spTree>
    <p:extLst>
      <p:ext uri="{BB962C8B-B14F-4D97-AF65-F5344CB8AC3E}">
        <p14:creationId xmlns:p14="http://schemas.microsoft.com/office/powerpoint/2010/main" val="320277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55C3250-DE6D-4D8C-BD81-664ED6AA2A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871" y="170419"/>
            <a:ext cx="7438937" cy="4925456"/>
          </a:xfrm>
          <a:prstGeom prst="rect">
            <a:avLst/>
          </a:prstGeom>
        </p:spPr>
      </p:pic>
      <p:sp>
        <p:nvSpPr>
          <p:cNvPr id="4" name="Flecha: hacia abajo 3">
            <a:extLst>
              <a:ext uri="{FF2B5EF4-FFF2-40B4-BE49-F238E27FC236}">
                <a16:creationId xmlns:a16="http://schemas.microsoft.com/office/drawing/2014/main" id="{118A92AE-A177-4F96-907C-334A129750D1}"/>
              </a:ext>
            </a:extLst>
          </p:cNvPr>
          <p:cNvSpPr/>
          <p:nvPr/>
        </p:nvSpPr>
        <p:spPr>
          <a:xfrm>
            <a:off x="1543050" y="2352675"/>
            <a:ext cx="438150" cy="4857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4FD744A-463E-4968-9138-C583B20702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2917" y="3429000"/>
            <a:ext cx="393867" cy="40845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8847AEB-88BA-429A-8EE4-B335719284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2742" y="1838885"/>
            <a:ext cx="393867" cy="40845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1211A58-1E37-46B2-B339-7634CD0A96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2917" y="1335879"/>
            <a:ext cx="5517358" cy="551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743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CC9F998-C48A-4106-9EFA-1090CCDEBC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925" y="557212"/>
            <a:ext cx="7658100" cy="574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129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C670F0-6F83-4419-BC48-2E603EB7E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30EAF64B-2AC2-4CF1-A081-6AE561FC30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57575" y="326545"/>
            <a:ext cx="4810125" cy="638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066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9C1C65EE-CD52-421A-B583-8A663CDA0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1BE7CABE-EEDD-40C5-96EC-0812E478C1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5925" y="558006"/>
            <a:ext cx="8724900" cy="581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838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8557D4BE-61F8-476D-8666-6DEA1BDC5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679A2EA0-FC2C-43C1-914A-87E0051A65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8251" y="1981201"/>
            <a:ext cx="9199462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85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0FF92EE5-5DB3-4220-BAEC-F340304E8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SPEAKING</a:t>
            </a:r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11F76244-D990-401B-8096-58F7552891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6874" y="2085975"/>
            <a:ext cx="8478781" cy="409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833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A0F21DE-6C45-42A7-898D-5D056C94E0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699" y="447675"/>
            <a:ext cx="9382125" cy="620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198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E1FDB3-D609-47E2-9EF9-C6021BA45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511C2B6E-CB36-4417-9FCA-CD0C8B3B80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96959" y="1914526"/>
            <a:ext cx="5599041" cy="4333874"/>
          </a:xfrm>
          <a:prstGeom prst="rect">
            <a:avLst/>
          </a:prstGeom>
        </p:spPr>
      </p:pic>
      <p:pic>
        <p:nvPicPr>
          <p:cNvPr id="5" name="24 Pista 24">
            <a:hlinkClick r:id="" action="ppaction://media"/>
            <a:extLst>
              <a:ext uri="{FF2B5EF4-FFF2-40B4-BE49-F238E27FC236}">
                <a16:creationId xmlns:a16="http://schemas.microsoft.com/office/drawing/2014/main" id="{552C1FCA-FE69-4177-9184-7DBC644456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64425" y="24066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675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2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5285C5-71E7-4176-91BE-0C04BB42D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CLOTHES</a:t>
            </a:r>
          </a:p>
        </p:txBody>
      </p:sp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0BB8077D-F81C-4670-9F9C-BCC2CF64FD0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114425" y="1940019"/>
            <a:ext cx="3165453" cy="4470793"/>
          </a:xfrm>
          <a:prstGeom prst="rect">
            <a:avLst/>
          </a:prstGeom>
        </p:spPr>
      </p:pic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1E0E57B1-4226-4B53-A5C9-16D05890E97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304958" y="2174875"/>
            <a:ext cx="5650293" cy="391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337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3096B115-33A0-4BCE-9371-98C872D9A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CLOTHES</a:t>
            </a:r>
          </a:p>
        </p:txBody>
      </p:sp>
      <p:pic>
        <p:nvPicPr>
          <p:cNvPr id="12" name="Marcador de contenido 11">
            <a:extLst>
              <a:ext uri="{FF2B5EF4-FFF2-40B4-BE49-F238E27FC236}">
                <a16:creationId xmlns:a16="http://schemas.microsoft.com/office/drawing/2014/main" id="{E6D6F823-2C16-45F6-B66D-D3361FEEEAD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76375" y="1417638"/>
            <a:ext cx="2351489" cy="5041205"/>
          </a:xfrm>
          <a:prstGeom prst="rect">
            <a:avLst/>
          </a:prstGeom>
        </p:spPr>
      </p:pic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245D6121-8CA0-4D08-A91D-691228902B1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87698" y="2222287"/>
            <a:ext cx="5194300" cy="110577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E75FFAA-299F-4CAF-9EEE-18F9B46989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7417" y="3782148"/>
            <a:ext cx="5301205" cy="2170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1351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B7D769A9-AA93-46DB-B9F3-4742F844C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CLOTHES</a:t>
            </a:r>
          </a:p>
        </p:txBody>
      </p:sp>
      <p:pic>
        <p:nvPicPr>
          <p:cNvPr id="9" name="Marcador de contenido 8">
            <a:extLst>
              <a:ext uri="{FF2B5EF4-FFF2-40B4-BE49-F238E27FC236}">
                <a16:creationId xmlns:a16="http://schemas.microsoft.com/office/drawing/2014/main" id="{DB3BD8EE-9BC3-4EF1-BEBC-D724F245A36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57275" y="1700072"/>
            <a:ext cx="2493641" cy="1806056"/>
          </a:xfrm>
          <a:prstGeom prst="rect">
            <a:avLst/>
          </a:prstGeom>
        </p:spPr>
      </p:pic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663D6DEB-8CEF-4609-945D-FD2ECDC9D96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800601" y="1821923"/>
            <a:ext cx="6038850" cy="141704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F626E70-CD24-4D6D-BE70-CB3C8D89F6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0350" y="4031397"/>
            <a:ext cx="6750211" cy="2144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6160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C73D52-BB6F-47A5-A5C0-4B396E69A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75483DC6-CCE8-4A5D-82B2-55673F4568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63765" y="222250"/>
            <a:ext cx="5492920" cy="3636963"/>
          </a:xfr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04710F8-9FD2-4001-BC3C-8B1A408436BA}"/>
              </a:ext>
            </a:extLst>
          </p:cNvPr>
          <p:cNvSpPr txBox="1"/>
          <p:nvPr/>
        </p:nvSpPr>
        <p:spPr>
          <a:xfrm>
            <a:off x="590550" y="4752975"/>
            <a:ext cx="37481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400" dirty="0" err="1"/>
              <a:t>What</a:t>
            </a:r>
            <a:r>
              <a:rPr lang="es-CL" sz="2400" dirty="0"/>
              <a:t> are </a:t>
            </a:r>
            <a:r>
              <a:rPr lang="es-CL" sz="2400" dirty="0" err="1"/>
              <a:t>they</a:t>
            </a:r>
            <a:r>
              <a:rPr lang="es-CL" sz="2400" dirty="0"/>
              <a:t> </a:t>
            </a:r>
            <a:r>
              <a:rPr lang="es-CL" sz="2400" dirty="0" err="1"/>
              <a:t>wearing</a:t>
            </a:r>
            <a:r>
              <a:rPr lang="es-CL" dirty="0"/>
              <a:t>?</a:t>
            </a:r>
          </a:p>
          <a:p>
            <a:r>
              <a:rPr lang="es-CL" sz="2400" dirty="0" err="1"/>
              <a:t>What</a:t>
            </a:r>
            <a:r>
              <a:rPr lang="es-CL" sz="2400" dirty="0"/>
              <a:t> are </a:t>
            </a:r>
            <a:r>
              <a:rPr lang="es-CL" sz="2400" dirty="0" err="1"/>
              <a:t>they</a:t>
            </a:r>
            <a:r>
              <a:rPr lang="es-CL" sz="2400" dirty="0"/>
              <a:t> </a:t>
            </a:r>
            <a:r>
              <a:rPr lang="es-CL" sz="2400" dirty="0" err="1"/>
              <a:t>doing</a:t>
            </a:r>
            <a:r>
              <a:rPr lang="es-CL" sz="2400" dirty="0"/>
              <a:t>?</a:t>
            </a:r>
          </a:p>
        </p:txBody>
      </p:sp>
      <p:sp>
        <p:nvSpPr>
          <p:cNvPr id="7" name="Flecha: a la derecha 6">
            <a:extLst>
              <a:ext uri="{FF2B5EF4-FFF2-40B4-BE49-F238E27FC236}">
                <a16:creationId xmlns:a16="http://schemas.microsoft.com/office/drawing/2014/main" id="{914CBFB6-4838-412D-9112-34A2A7D869DC}"/>
              </a:ext>
            </a:extLst>
          </p:cNvPr>
          <p:cNvSpPr/>
          <p:nvPr/>
        </p:nvSpPr>
        <p:spPr>
          <a:xfrm>
            <a:off x="5229225" y="4926157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92E624B-C684-4281-989F-D3626B9A3108}"/>
              </a:ext>
            </a:extLst>
          </p:cNvPr>
          <p:cNvSpPr txBox="1"/>
          <p:nvPr/>
        </p:nvSpPr>
        <p:spPr>
          <a:xfrm>
            <a:off x="7181850" y="4926157"/>
            <a:ext cx="3443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400" b="1" dirty="0"/>
              <a:t>PRESENT CONTINUOUS</a:t>
            </a:r>
          </a:p>
        </p:txBody>
      </p:sp>
    </p:spTree>
    <p:extLst>
      <p:ext uri="{BB962C8B-B14F-4D97-AF65-F5344CB8AC3E}">
        <p14:creationId xmlns:p14="http://schemas.microsoft.com/office/powerpoint/2010/main" val="10031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57517D-6904-4055-8EEA-CB8FE0772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397ACAB3-9BA8-4586-97E4-C1C55845F7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7979" y="447188"/>
            <a:ext cx="7676096" cy="5746035"/>
          </a:xfrm>
        </p:spPr>
      </p:pic>
    </p:spTree>
    <p:extLst>
      <p:ext uri="{BB962C8B-B14F-4D97-AF65-F5344CB8AC3E}">
        <p14:creationId xmlns:p14="http://schemas.microsoft.com/office/powerpoint/2010/main" val="2128451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2E8596-F812-4F41-BC93-A108E2519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21A492DE-E7BA-4DEA-9A4C-DFA83DC6DC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892" y="190500"/>
            <a:ext cx="6149193" cy="3238500"/>
          </a:xfr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F70D3E8A-9E39-4C71-BB47-F34F61C94360}"/>
              </a:ext>
            </a:extLst>
          </p:cNvPr>
          <p:cNvSpPr txBox="1"/>
          <p:nvPr/>
        </p:nvSpPr>
        <p:spPr>
          <a:xfrm>
            <a:off x="171450" y="4963210"/>
            <a:ext cx="712322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dirty="0"/>
              <a:t>I </a:t>
            </a:r>
            <a:r>
              <a:rPr lang="es-ES" sz="3200" b="1" dirty="0" err="1">
                <a:solidFill>
                  <a:srgbClr val="7030A0"/>
                </a:solidFill>
              </a:rPr>
              <a:t>study</a:t>
            </a:r>
            <a:r>
              <a:rPr lang="es-ES" sz="3200" b="1" dirty="0">
                <a:solidFill>
                  <a:srgbClr val="7030A0"/>
                </a:solidFill>
              </a:rPr>
              <a:t> </a:t>
            </a:r>
            <a:r>
              <a:rPr lang="es-ES" sz="3200" dirty="0"/>
              <a:t>in </a:t>
            </a:r>
            <a:r>
              <a:rPr lang="es-ES" sz="3200" dirty="0" err="1"/>
              <a:t>Beauchef</a:t>
            </a:r>
            <a:endParaRPr lang="es-ES" sz="3200" dirty="0"/>
          </a:p>
          <a:p>
            <a:pPr algn="ctr"/>
            <a:r>
              <a:rPr lang="es-ES" sz="3200" dirty="0"/>
              <a:t>I </a:t>
            </a:r>
            <a:r>
              <a:rPr lang="es-ES" sz="3200" b="1" dirty="0">
                <a:solidFill>
                  <a:srgbClr val="7030A0"/>
                </a:solidFill>
              </a:rPr>
              <a:t>am </a:t>
            </a:r>
            <a:r>
              <a:rPr lang="es-ES" sz="3200" b="1" dirty="0" err="1">
                <a:solidFill>
                  <a:srgbClr val="7030A0"/>
                </a:solidFill>
              </a:rPr>
              <a:t>studying</a:t>
            </a:r>
            <a:r>
              <a:rPr lang="es-ES" sz="3200" b="1" dirty="0">
                <a:solidFill>
                  <a:srgbClr val="7030A0"/>
                </a:solidFill>
              </a:rPr>
              <a:t> </a:t>
            </a:r>
            <a:r>
              <a:rPr lang="es-ES" sz="3200" dirty="0"/>
              <a:t>English</a:t>
            </a:r>
            <a:endParaRPr lang="es-CL" sz="3200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D58EEF3-A7C3-4D25-B43C-C84D3B66CF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9612" y="1284546"/>
            <a:ext cx="5517995" cy="3230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965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TM03457503[[fn=Citable]]</Template>
  <TotalTime>49</TotalTime>
  <Words>31</Words>
  <Application>Microsoft Office PowerPoint</Application>
  <PresentationFormat>Panorámica</PresentationFormat>
  <Paragraphs>12</Paragraphs>
  <Slides>18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1" baseType="lpstr">
      <vt:lpstr>Century Gothic</vt:lpstr>
      <vt:lpstr>Wingdings 2</vt:lpstr>
      <vt:lpstr>Citable</vt:lpstr>
      <vt:lpstr>UNIT 1C </vt:lpstr>
      <vt:lpstr>Presentación de PowerPoint</vt:lpstr>
      <vt:lpstr>Presentación de PowerPoint</vt:lpstr>
      <vt:lpstr>CLOTHES</vt:lpstr>
      <vt:lpstr>CLOTHES</vt:lpstr>
      <vt:lpstr>CLOTHES</vt:lpstr>
      <vt:lpstr>Presentación de PowerPoint</vt:lpstr>
      <vt:lpstr>Presentación de PowerPoint</vt:lpstr>
      <vt:lpstr>Presentación de PowerPoint</vt:lpstr>
      <vt:lpstr>LET´S PRACTICE</vt:lpstr>
      <vt:lpstr>Presentación de PowerPoint</vt:lpstr>
      <vt:lpstr>HOMEWORK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SPEAKING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1C </dc:title>
  <dc:creator>Carolina Santander</dc:creator>
  <cp:lastModifiedBy>Carolina Santander</cp:lastModifiedBy>
  <cp:revision>7</cp:revision>
  <dcterms:created xsi:type="dcterms:W3CDTF">2020-08-25T15:19:22Z</dcterms:created>
  <dcterms:modified xsi:type="dcterms:W3CDTF">2020-08-25T16:10:21Z</dcterms:modified>
</cp:coreProperties>
</file>