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 varScale="1">
        <p:scale>
          <a:sx n="148" d="100"/>
          <a:sy n="148" d="100"/>
        </p:scale>
        <p:origin x="5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568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2bde6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2bde66d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55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0c77252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0c77252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37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0c7725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0c7725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4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0c7725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0c7725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81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0c7725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0c7725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871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7f81fd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7f81fd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Revisa lo que conversaste con tus compañeros.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78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fac0e3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1fac0e33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56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0c7725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0c7725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59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0c7725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0c7725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0c77252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0c77252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25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49085" y="1200150"/>
            <a:ext cx="71520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49085" y="2701934"/>
            <a:ext cx="7152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8" name="Google Shape;18;p2" descr="Imagen que contiene tabl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9906" y="262043"/>
            <a:ext cx="4181093" cy="86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85" y="293913"/>
            <a:ext cx="2295798" cy="86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223952" y="368005"/>
            <a:ext cx="4918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1" y="273844"/>
            <a:ext cx="1595301" cy="59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074" y="273844"/>
            <a:ext cx="1146267" cy="59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73759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27459" y="86861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459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86649" y="82212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29841" y="1274854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649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31904" y="81175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650" y="4651186"/>
            <a:ext cx="7886700" cy="1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me.c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miro.com/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search?search=infograf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849085" y="1200150"/>
            <a:ext cx="7152000" cy="1432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 dirty="0"/>
              <a:t>Competencia</a:t>
            </a:r>
            <a:endParaRPr sz="5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 dirty="0"/>
              <a:t> Trabajo en Equipo</a:t>
            </a:r>
            <a:endParaRPr sz="2300"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849085" y="2701934"/>
            <a:ext cx="7152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Instrucciones para la Infografía personal</a:t>
            </a: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dirty="0"/>
              <a:t>Primera semana de clases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i="1" dirty="0"/>
              <a:t>Secciones </a:t>
            </a:r>
            <a:r>
              <a:rPr lang="es" i="1" dirty="0"/>
              <a:t>3</a:t>
            </a:r>
            <a:r>
              <a:rPr lang="es" i="1" dirty="0" smtClean="0"/>
              <a:t> </a:t>
            </a:r>
            <a:r>
              <a:rPr lang="es" i="1" dirty="0"/>
              <a:t>&amp; </a:t>
            </a:r>
            <a:r>
              <a:rPr lang="es" i="1" dirty="0"/>
              <a:t>4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19">
            <a:extLst>
              <a:ext uri="{FF2B5EF4-FFF2-40B4-BE49-F238E27FC236}">
                <a16:creationId xmlns:a16="http://schemas.microsoft.com/office/drawing/2014/main" xmlns="" id="{A410D5DA-0C3F-40CD-91BD-BC909637D7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4148005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Herramientas Utiles</a:t>
            </a:r>
            <a:endParaRPr dirty="0"/>
          </a:p>
        </p:txBody>
      </p:sp>
      <p:sp>
        <p:nvSpPr>
          <p:cNvPr id="4" name="Google Shape;125;p18">
            <a:extLst>
              <a:ext uri="{FF2B5EF4-FFF2-40B4-BE49-F238E27FC236}">
                <a16:creationId xmlns:a16="http://schemas.microsoft.com/office/drawing/2014/main" xmlns="" id="{C32998C8-B15A-4CF5-B4C4-69A3DF5B7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900" dirty="0"/>
              <a:t>¿Qué herramienta puedo utilizar?</a:t>
            </a:r>
          </a:p>
          <a:p>
            <a:pPr marL="342900" lvl="0" indent="-342900" algn="just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es" sz="1900" dirty="0"/>
              <a:t>Dibujar y rallar para ordenar las ideas (antes de pasar al PC)</a:t>
            </a:r>
          </a:p>
          <a:p>
            <a:pPr marL="342900" lvl="0" indent="-342900" algn="just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es" sz="1900" dirty="0"/>
              <a:t>Puede ser un Moodboard, Collage, Storyboard</a:t>
            </a:r>
          </a:p>
          <a:p>
            <a:pPr marL="342900" lvl="0" indent="-342900" algn="just" rtl="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es-CL" sz="1900" dirty="0"/>
              <a:t>Páginas web:</a:t>
            </a:r>
          </a:p>
          <a:p>
            <a:pPr marL="800100" lvl="1" algn="just">
              <a:spcBef>
                <a:spcPts val="800"/>
              </a:spcBef>
              <a:buFontTx/>
              <a:buChar char="-"/>
            </a:pPr>
            <a:r>
              <a:rPr lang="es-CL" sz="1600" dirty="0">
                <a:hlinkClick r:id="rId3"/>
              </a:rPr>
              <a:t>https://www.visme.co/</a:t>
            </a:r>
            <a:endParaRPr lang="es-CL" sz="1600" dirty="0"/>
          </a:p>
          <a:p>
            <a:pPr marL="800100" lvl="1" algn="just">
              <a:spcBef>
                <a:spcPts val="800"/>
              </a:spcBef>
              <a:buFontTx/>
              <a:buChar char="-"/>
            </a:pPr>
            <a:r>
              <a:rPr lang="es-CL" sz="1600" dirty="0">
                <a:hlinkClick r:id="rId4"/>
              </a:rPr>
              <a:t>https://miro.com/app/</a:t>
            </a:r>
            <a:endParaRPr lang="es-CL" sz="1600" dirty="0"/>
          </a:p>
          <a:p>
            <a:pPr marL="800100" lvl="1" algn="just">
              <a:spcBef>
                <a:spcPts val="800"/>
              </a:spcBef>
              <a:buFontTx/>
              <a:buChar char="-"/>
            </a:pPr>
            <a:r>
              <a:rPr lang="es-CL" sz="1600" dirty="0">
                <a:hlinkClick r:id="rId5"/>
              </a:rPr>
              <a:t>https://www.canva.com/</a:t>
            </a:r>
            <a:endParaRPr lang="es-CL" sz="1600" dirty="0"/>
          </a:p>
          <a:p>
            <a:pPr marL="800100" lvl="1" algn="just">
              <a:spcBef>
                <a:spcPts val="800"/>
              </a:spcBef>
              <a:buFontTx/>
              <a:buChar char="-"/>
            </a:pPr>
            <a:r>
              <a:rPr lang="es-CL" sz="1600" dirty="0"/>
              <a:t>Google </a:t>
            </a:r>
            <a:r>
              <a:rPr lang="es-CL" sz="1600" dirty="0" err="1"/>
              <a:t>Slides</a:t>
            </a:r>
            <a:r>
              <a:rPr lang="es-CL" sz="1600" dirty="0"/>
              <a:t> / </a:t>
            </a:r>
            <a:r>
              <a:rPr lang="es-CL" sz="1600" dirty="0" err="1"/>
              <a:t>Powerpoint</a:t>
            </a:r>
            <a:endParaRPr lang="es-CL" sz="1600" dirty="0"/>
          </a:p>
          <a:p>
            <a:pPr marL="800100" lvl="1" algn="just">
              <a:spcBef>
                <a:spcPts val="800"/>
              </a:spcBef>
              <a:buFontTx/>
              <a:buChar char="-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01181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¿Qué es una infografía?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dirty="0">
                <a:solidFill>
                  <a:schemeClr val="dk1"/>
                </a:solidFill>
                <a:highlight>
                  <a:srgbClr val="FFFFFF"/>
                </a:highlight>
              </a:rPr>
              <a:t>Una infografía es una </a:t>
            </a:r>
            <a:r>
              <a:rPr lang="es" sz="1900" b="1" dirty="0">
                <a:solidFill>
                  <a:schemeClr val="dk1"/>
                </a:solidFill>
                <a:highlight>
                  <a:srgbClr val="FFFFFF"/>
                </a:highlight>
              </a:rPr>
              <a:t>representación gráfica</a:t>
            </a:r>
            <a:r>
              <a:rPr lang="es" sz="1900" dirty="0">
                <a:solidFill>
                  <a:schemeClr val="dk1"/>
                </a:solidFill>
                <a:highlight>
                  <a:srgbClr val="FFFFFF"/>
                </a:highlight>
              </a:rPr>
              <a:t> que combina imágenes con explicaciones cuyo objetivo es comunicar una información visualmente, pero de una manera más sencilla.</a:t>
            </a:r>
          </a:p>
          <a:p>
            <a:pPr marL="0" lvl="0" indent="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50" b="1" i="1" dirty="0">
                <a:highlight>
                  <a:srgbClr val="FFFFFF"/>
                </a:highlight>
              </a:rPr>
              <a:t>* Busquen referencias en castellano (Infografia) o en ingles (Infography/Infographic) en:</a:t>
            </a:r>
            <a:endParaRPr lang="es" sz="900" b="1" i="1" dirty="0">
              <a:highlight>
                <a:srgbClr val="FFFFFF"/>
              </a:highlight>
            </a:endParaRPr>
          </a:p>
          <a:p>
            <a:pPr marL="342900" lvl="0" indent="-34290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CL" sz="900" i="1" dirty="0"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Behance.net - </a:t>
            </a:r>
            <a:r>
              <a:rPr lang="es-CL" sz="900" i="1" dirty="0">
                <a:solidFill>
                  <a:schemeClr val="dk1"/>
                </a:solidFill>
                <a:highlight>
                  <a:srgbClr val="FFFFFF"/>
                </a:highlight>
                <a:hlinkClick r:id="rId3"/>
              </a:rPr>
              <a:t>https://www.behance.net/search?search=infografia</a:t>
            </a:r>
            <a:endParaRPr lang="es-CL" sz="9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342900" lvl="0" indent="-34290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" sz="900" i="1" dirty="0">
                <a:solidFill>
                  <a:schemeClr val="dk1"/>
                </a:solidFill>
                <a:highlight>
                  <a:srgbClr val="FFFFFF"/>
                </a:highlight>
              </a:rPr>
              <a:t>Pinterest.com - </a:t>
            </a:r>
            <a:r>
              <a:rPr lang="es-CL" sz="900" i="1" dirty="0">
                <a:solidFill>
                  <a:schemeClr val="dk1"/>
                </a:solidFill>
                <a:highlight>
                  <a:srgbClr val="FFFFFF"/>
                </a:highlight>
              </a:rPr>
              <a:t>https://www.pinterest.cl/search/pins/?q=infografia&amp;rs=typed&amp;term_meta[]=infografia%7Ctyped</a:t>
            </a:r>
            <a:endParaRPr lang="es" sz="9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342900" lvl="0" indent="-34290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" sz="900" i="1" dirty="0">
                <a:highlight>
                  <a:srgbClr val="FFFFFF"/>
                </a:highlight>
              </a:rPr>
              <a:t>Cargo Collective - </a:t>
            </a:r>
            <a:r>
              <a:rPr lang="es-CL" sz="900" i="1" dirty="0" err="1">
                <a:highlight>
                  <a:srgbClr val="FFFFFF"/>
                </a:highlight>
              </a:rPr>
              <a:t>cargo.site</a:t>
            </a:r>
            <a:r>
              <a:rPr lang="es-CL" sz="900" i="1" dirty="0">
                <a:highlight>
                  <a:srgbClr val="FFFFFF"/>
                </a:highlight>
              </a:rPr>
              <a:t>/</a:t>
            </a:r>
            <a:r>
              <a:rPr lang="es-CL" sz="900" i="1" dirty="0" err="1">
                <a:highlight>
                  <a:srgbClr val="FFFFFF"/>
                </a:highlight>
              </a:rPr>
              <a:t>Graphic-Design</a:t>
            </a:r>
            <a:endParaRPr lang="es-CL" sz="900" i="1" dirty="0">
              <a:highlight>
                <a:srgbClr val="FFFFFF"/>
              </a:highlight>
            </a:endParaRPr>
          </a:p>
          <a:p>
            <a:pPr marL="342900" lvl="0" indent="-34290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CL" sz="900" i="1" dirty="0">
                <a:solidFill>
                  <a:schemeClr val="dk1"/>
                </a:solidFill>
                <a:highlight>
                  <a:srgbClr val="FFFFFF"/>
                </a:highlight>
              </a:rPr>
              <a:t>Instagram</a:t>
            </a:r>
          </a:p>
          <a:p>
            <a:pPr marL="342900" lvl="0" indent="-342900" algn="just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CL" sz="900" i="1" dirty="0">
                <a:solidFill>
                  <a:schemeClr val="dk1"/>
                </a:solidFill>
                <a:highlight>
                  <a:srgbClr val="FFFFFF"/>
                </a:highlight>
              </a:rPr>
              <a:t>Google – </a:t>
            </a:r>
            <a:r>
              <a:rPr lang="es-CL" sz="900" i="1" dirty="0" err="1">
                <a:solidFill>
                  <a:schemeClr val="dk1"/>
                </a:solidFill>
                <a:highlight>
                  <a:srgbClr val="FFFFFF"/>
                </a:highlight>
              </a:rPr>
              <a:t>Infografia</a:t>
            </a:r>
            <a:r>
              <a:rPr lang="es-CL" sz="900" i="1" dirty="0">
                <a:solidFill>
                  <a:schemeClr val="dk1"/>
                </a:solidFill>
                <a:highlight>
                  <a:srgbClr val="FFFFFF"/>
                </a:highlight>
              </a:rPr>
              <a:t> Personal</a:t>
            </a:r>
          </a:p>
          <a:p>
            <a:pPr marL="342900" indent="-342900" algn="just">
              <a:lnSpc>
                <a:spcPct val="138000"/>
              </a:lnSpc>
              <a:buSzPts val="1100"/>
              <a:buFontTx/>
              <a:buChar char="-"/>
            </a:pPr>
            <a:r>
              <a:rPr lang="es-CL" sz="900" i="1" dirty="0">
                <a:highlight>
                  <a:srgbClr val="FFFFFF"/>
                </a:highlight>
              </a:rPr>
              <a:t>M</a:t>
            </a:r>
            <a:r>
              <a:rPr lang="es" sz="900" i="1" dirty="0">
                <a:highlight>
                  <a:srgbClr val="FFFFFF"/>
                </a:highlight>
              </a:rPr>
              <a:t>edium.com - </a:t>
            </a:r>
            <a:r>
              <a:rPr lang="es-CL" sz="900" i="1" dirty="0">
                <a:solidFill>
                  <a:schemeClr val="dk1"/>
                </a:solidFill>
              </a:rPr>
              <a:t>https://medium.com/search?q=infographics</a:t>
            </a:r>
            <a:endParaRPr sz="9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infografía personal- 1ra tarea individual formativa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just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La lámina de infografía personal es un ejercicio que tiene como objetivo reconocer nuestras características personales a través de los hitos más importantes de nuestra historia.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Es un instrumento en el que se exponen ciertas características y/o atributos personales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Es una carta de presentación obligatoria para este curso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Puede mostrar lo lúdico que tienes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Tiene formato libre (sólo 1 hoja)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Duración aprox 2 hrs de trabajo</a:t>
            </a:r>
            <a:endParaRPr sz="18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Se requiere revisar los resultados de test de roles.</a:t>
            </a:r>
            <a:endParaRPr sz="1800" dirty="0"/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sz="1800" dirty="0"/>
              <a:t>La información será compartida con l@s integrantes del curso </a:t>
            </a:r>
            <a:r>
              <a:rPr lang="es" sz="1800" b="1" i="1" dirty="0"/>
              <a:t>– Más importantemente… con tu equipo</a:t>
            </a:r>
            <a:endParaRPr sz="18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Instrucciones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s" dirty="0"/>
              <a:t>Al revisar los resultados del test de roles, reconocer las fortalezas y los aspectos por mejorar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dirty="0"/>
              <a:t>Piensa en aquellas cosas que te gustan de ti y las que te gusta compartir con los demás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dirty="0"/>
              <a:t>Planifica qué cosas quieres mostrar de ti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dirty="0"/>
              <a:t>Revisa en google qué </a:t>
            </a:r>
            <a:r>
              <a:rPr lang="es" u="sng" dirty="0"/>
              <a:t>infografías</a:t>
            </a:r>
            <a:r>
              <a:rPr lang="es" dirty="0"/>
              <a:t> te llaman la atención, rescata ideas originales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s" b="1" u="sng" dirty="0"/>
              <a:t>Permítete jugar </a:t>
            </a:r>
            <a:r>
              <a:rPr lang="es" dirty="0"/>
              <a:t>con este trabajo y autoconocerte un poco más </a:t>
            </a:r>
            <a:r>
              <a:rPr lang="es" sz="2000" i="1" dirty="0"/>
              <a:t>– Habla contigo mism@, esto es parte de un ejercicio lúdico, date el tiempo necesario y revisalo un par de dias despues, a ver si aun piensas lo mismo.</a:t>
            </a:r>
            <a:endParaRPr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Instrucciones para Infografía personal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900" dirty="0"/>
              <a:t>¿Qué podría incluir la lámina?</a:t>
            </a:r>
            <a:endParaRPr sz="1900" dirty="0"/>
          </a:p>
          <a:p>
            <a:pPr marL="457200" lvl="0" indent="-349250" algn="just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Tu nombre y cómo te gusta que te llamen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Dos ideas importantes sobre tu familia 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Un hito relevante de tu historia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Dos intereses personales (hobbies, pasatiempos, series, deportes, artes, etc)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Dos fortalezas (usar resultados del test de roles y más)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Dos desafíos o aspectos por mejorar (usar resultados del test de roles y más)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La caricatura, monito animado o avatar que me representa mejor.</a:t>
            </a:r>
            <a:endParaRPr sz="1900" dirty="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dirty="0"/>
              <a:t>De uno a tres características, anécdotas o información libre quieras agregar.</a:t>
            </a: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s" sz="1900" i="1" u="sng" dirty="0"/>
              <a:t>Lo conversado en clases, ¿D</a:t>
            </a:r>
            <a:r>
              <a:rPr lang="es-CL" sz="1900" i="1" u="sng" dirty="0" err="1"/>
              <a:t>ó</a:t>
            </a:r>
            <a:r>
              <a:rPr lang="es" sz="1900" i="1" u="sng" dirty="0"/>
              <a:t>nde has estado / de donde vienes? ¿D</a:t>
            </a:r>
            <a:r>
              <a:rPr lang="es-CL" sz="1900" i="1" u="sng" dirty="0" err="1"/>
              <a:t>ó</a:t>
            </a:r>
            <a:r>
              <a:rPr lang="es" sz="1900" i="1" u="sng" dirty="0"/>
              <a:t>nde estas? ¿D</a:t>
            </a:r>
            <a:r>
              <a:rPr lang="es-CL" sz="1900" i="1" u="sng" dirty="0" err="1"/>
              <a:t>ó</a:t>
            </a:r>
            <a:r>
              <a:rPr lang="es" sz="1900" i="1" u="sng" dirty="0"/>
              <a:t>nde vas? ¿Qu</a:t>
            </a:r>
            <a:r>
              <a:rPr lang="es-CL" sz="1900" i="1" u="sng" dirty="0"/>
              <a:t>é</a:t>
            </a:r>
            <a:r>
              <a:rPr lang="es" sz="1900" i="1" u="sng" dirty="0"/>
              <a:t> estas haciendo para llegar ah</a:t>
            </a:r>
            <a:r>
              <a:rPr lang="es-CL" sz="1900" i="1" u="sng" dirty="0"/>
              <a:t>í</a:t>
            </a:r>
            <a:r>
              <a:rPr lang="es" sz="1900" i="1" u="sng" dirty="0"/>
              <a:t>? ¿C</a:t>
            </a:r>
            <a:r>
              <a:rPr lang="es-CL" sz="1900" i="1" u="sng" dirty="0" err="1"/>
              <a:t>ó</a:t>
            </a:r>
            <a:r>
              <a:rPr lang="es" sz="1900" i="1" u="sng" dirty="0"/>
              <a:t>mo sabre que lo logre?</a:t>
            </a:r>
            <a:endParaRPr sz="1900" i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106" y="70375"/>
            <a:ext cx="56775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0415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Ejemplo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04" y="0"/>
            <a:ext cx="464949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88" y="0"/>
            <a:ext cx="75344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856" y="0"/>
            <a:ext cx="44456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503</Words>
  <Application>Microsoft Office PowerPoint</Application>
  <PresentationFormat>Presentación en pantalla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Competencia  Trabajo en Equipo</vt:lpstr>
      <vt:lpstr>¿Qué es una infografía?</vt:lpstr>
      <vt:lpstr>La infografía personal- 1ra tarea individual formativa</vt:lpstr>
      <vt:lpstr>Instrucciones</vt:lpstr>
      <vt:lpstr>Instrucciones para Infografía personal</vt:lpstr>
      <vt:lpstr>Ejemplo</vt:lpstr>
      <vt:lpstr>Ejemplo</vt:lpstr>
      <vt:lpstr>Presentación de PowerPoint</vt:lpstr>
      <vt:lpstr>Presentación de PowerPoint</vt:lpstr>
      <vt:lpstr>Herramientas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  Trabajo en Equipo</dc:title>
  <dc:creator>Cristián Burr</dc:creator>
  <cp:lastModifiedBy>Cristián Burr</cp:lastModifiedBy>
  <cp:revision>8</cp:revision>
  <dcterms:modified xsi:type="dcterms:W3CDTF">2021-03-19T11:42:09Z</dcterms:modified>
</cp:coreProperties>
</file>