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99FCA-33B4-4CE9-92E5-49629C91B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42E99E-F520-4228-8A88-B26B0E72D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693B9-0DD0-4DA8-A7E4-E7C873AA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51B445-1AEE-44E8-8DD6-28F342244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7367BE-D51C-46A5-8969-CA7E98CA7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818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4DDF9-B68C-4122-8CF8-F530C7042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B91F24-3469-4638-8392-0309A0A78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26C9CB-6A49-4F9C-B2F1-0C44FA6A0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BADFC4-78F2-4FDA-80A4-474D26942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8BAD1A-A9D1-4DCE-BA4F-1EC69CB1C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357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CD4D4E8-9685-408A-946A-765986F59D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935E5A-EB6B-4626-B21D-7EE675E34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229C6C-ED42-4765-880C-5C391B47D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10561D-138E-4225-919B-C687203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5BFBF7-1402-486C-A0F9-589AA9AD9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23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E48A5-873A-4AF0-886C-0A1B9D8CA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2AF3CF-A1B1-41B2-B4D5-94FB2D9A9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0678C1-905F-4274-896E-CF2C7529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46668C-FE1B-460A-BD8D-8A0A94964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EC1FF8-185F-4A8C-B614-EEE24C953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927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FF73A-B2C8-44C0-9E8B-F6CD58CA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3D6521-6DBC-4709-B855-69E4B47F3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4B83C1-69CB-4E01-9F4F-9B5F038F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E130B2-50B0-4294-A524-0E9F31E58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41E266-2811-464E-8EEE-8AF22BA7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734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15F1A-7D95-4934-A7F1-2C57F1184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B5C5B7-7C04-4092-A80A-A35A692FC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260B27-9D27-4606-B2DF-1396B543C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3D7FCF-9D9E-457E-881D-0DF3F36A9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9C0D24-19D3-499E-986E-EAD5512C0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667E23-D789-48D5-BBE1-55B7E2E5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338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EC0BDD-5B44-47F5-A84D-9B5F0AA16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C20853-DE1B-4F5F-817D-C42FC9A8A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C1F60C-AACB-4CDE-AD59-A253B11D8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92A2277-316B-4D91-92FF-9A4274C73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E1B87C-D96D-455D-BBEA-28D6EE814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FAA8E2A-7809-4156-AE8E-49874887A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E2A874F-F73C-4809-93FC-DA2C962C3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4820447-C513-4E1B-9175-700AB0680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480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31C69-146B-4FB0-9BEA-98FA622A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81B2972-DF37-4562-A643-68B638794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CBEE4F-1FD0-499D-8960-C1AC9555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F216-CF9F-44FB-9634-EEF653404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922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3242CA-7265-475F-8789-E5ED532A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0768641-EB33-4559-A267-E3B2C2606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9E887C-E943-448C-B907-755C6C85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358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132DE-37AD-455C-A92D-D3BC06E45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B35A7D-DFB9-4C5E-8784-49AC5C4D7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60E5F99-0132-489A-AB07-261A6B057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29E24D-41F0-4027-AD21-BECC2629A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2EADA2-270E-4944-94DC-8E93C1D9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7E324E-D67C-4B75-ACEB-06A7E9D6B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547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0CD4F-2A55-433E-8C9B-66A1D328E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3DC510-F52D-4C49-800F-0714860B8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6D230FB-9DD1-44B9-B4A2-74530EFD3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5E7C5F-A2EC-44FF-A1ED-AD0A9547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3486CA-F96C-4BF2-8FB2-05FD50708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1AE48F-30F9-4980-BAB8-E514D412C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910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C8CDD1D-7236-4385-BA27-E05820FA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AAB112-FBA9-41A3-BD9B-BB6CF51E1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664920-0409-4E86-AB0A-B25A0CA9B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8C645-E186-4F66-BF1A-3A5395C448BF}" type="datetimeFigureOut">
              <a:rPr lang="es-CL" smtClean="0"/>
              <a:t>25-11-2020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0D59B7-A660-40A2-B309-59319849C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CDAF4C-F385-4897-BD28-88A0FD4749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74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cftHVqxRpg" TargetMode="External"/><Relationship Id="rId2" Type="http://schemas.openxmlformats.org/officeDocument/2006/relationships/hyperlink" Target="https://www.youtube.com/watch?v=4DKrcpa8Z_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A5F23-03C5-44A6-B151-177C20A18B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/>
              <a:t>Video CTP 3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4F0804-A729-48F8-BCAF-ED0729CEEC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https://www.youtube.com/watch?v=4DKrcpa8Z_E</a:t>
            </a:r>
            <a:r>
              <a:rPr lang="es-CL" dirty="0"/>
              <a:t> </a:t>
            </a:r>
          </a:p>
          <a:p>
            <a:r>
              <a:rPr lang="es-CL" dirty="0">
                <a:hlinkClick r:id="rId3"/>
              </a:rPr>
              <a:t>https://www.youtube.com/watch?v=ecftHVqxRpg</a:t>
            </a: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38986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Video CTP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4</dc:title>
  <dc:creator>Ivan Braga</dc:creator>
  <cp:lastModifiedBy>Ivan Braga</cp:lastModifiedBy>
  <cp:revision>2</cp:revision>
  <dcterms:created xsi:type="dcterms:W3CDTF">2018-09-17T17:47:15Z</dcterms:created>
  <dcterms:modified xsi:type="dcterms:W3CDTF">2020-11-25T16:22:38Z</dcterms:modified>
</cp:coreProperties>
</file>