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65" r:id="rId8"/>
    <p:sldId id="266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o cesar figueroa cabello" initials="jcfc" lastIdx="1" clrIdx="0">
    <p:extLst>
      <p:ext uri="{19B8F6BF-5375-455C-9EA6-DF929625EA0E}">
        <p15:presenceInfo xmlns:p15="http://schemas.microsoft.com/office/powerpoint/2012/main" userId="cd0cac99b36f49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114"/>
    <a:srgbClr val="EDAE18"/>
    <a:srgbClr val="15A8FF"/>
    <a:srgbClr val="558ED5"/>
    <a:srgbClr val="4887D2"/>
    <a:srgbClr val="595959"/>
    <a:srgbClr val="B8937B"/>
    <a:srgbClr val="B2FF0C"/>
    <a:srgbClr val="1767E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48" autoAdjust="0"/>
  </p:normalViewPr>
  <p:slideViewPr>
    <p:cSldViewPr snapToGrid="0" snapToObjects="1">
      <p:cViewPr varScale="1">
        <p:scale>
          <a:sx n="69" d="100"/>
          <a:sy n="69" d="100"/>
        </p:scale>
        <p:origin x="658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0T22:23:37.161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ile-chilean-flag-country-waving-15336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cued.blogspot.com/2013/11/la-retroalimentacion-debe-hacerno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oderecursos.educarchile.cl/handle/20.500.12246/1466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pt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3DCF10-F6E1-4DD3-882D-EFFDABB3F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0" y="704513"/>
            <a:ext cx="7337503" cy="4731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6FFF30-CEB3-4F62-BA2E-7A0950640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5832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                   </a:t>
            </a:r>
            <a:r>
              <a:rPr lang="es-MX" sz="3900" b="1" dirty="0">
                <a:solidFill>
                  <a:srgbClr val="0070C0"/>
                </a:solidFill>
              </a:rPr>
              <a:t>DR 180 otoño 2020</a:t>
            </a:r>
            <a:br>
              <a:rPr lang="es-MX" sz="3900" b="1" dirty="0">
                <a:solidFill>
                  <a:srgbClr val="0070C0"/>
                </a:solidFill>
              </a:rPr>
            </a:br>
            <a:r>
              <a:rPr lang="es-MX" sz="3900" b="1" dirty="0">
                <a:solidFill>
                  <a:srgbClr val="0070C0"/>
                </a:solidFill>
              </a:rPr>
              <a:t>                     28 septiembre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22CD5E-D0AB-42D2-9378-DCE24643E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697" y="3241033"/>
            <a:ext cx="6400800" cy="1314450"/>
          </a:xfrm>
        </p:spPr>
        <p:txBody>
          <a:bodyPr>
            <a:normAutofit fontScale="55000" lnSpcReduction="20000"/>
          </a:bodyPr>
          <a:lstStyle/>
          <a:p>
            <a:r>
              <a:rPr lang="es-MX" sz="4800" b="1" dirty="0">
                <a:solidFill>
                  <a:srgbClr val="558ED5"/>
                </a:solidFill>
              </a:rPr>
              <a:t>EJERCIO FÍSICO Y MANEJO DEL ESTRÉS</a:t>
            </a:r>
          </a:p>
          <a:p>
            <a:endParaRPr lang="es-MX" b="1" dirty="0">
              <a:solidFill>
                <a:srgbClr val="558ED5"/>
              </a:solidFill>
            </a:endParaRPr>
          </a:p>
          <a:p>
            <a:r>
              <a:rPr lang="es-MX" b="1" dirty="0">
                <a:solidFill>
                  <a:srgbClr val="558ED5"/>
                </a:solidFill>
              </a:rPr>
              <a:t>                                   PROFESOR : Julio César Figueroa Cabello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929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BC245-25BA-4146-8220-F53AB6FB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500" b="1" dirty="0">
                <a:solidFill>
                  <a:srgbClr val="00B050"/>
                </a:solidFill>
              </a:rPr>
              <a:t>Retroalimentación</a:t>
            </a:r>
            <a:endParaRPr lang="es-MX" sz="35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C6053E1-D7D1-42A6-9853-324987938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5217" y="960134"/>
            <a:ext cx="3402836" cy="3355387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544F94-E16A-4810-A421-7B72478FDF68}"/>
              </a:ext>
            </a:extLst>
          </p:cNvPr>
          <p:cNvSpPr txBox="1"/>
          <p:nvPr/>
        </p:nvSpPr>
        <p:spPr>
          <a:xfrm>
            <a:off x="546410" y="1405054"/>
            <a:ext cx="35600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/>
              <a:t>¿Como fue su Fin de semana? </a:t>
            </a:r>
            <a:endParaRPr lang="es-MX" sz="2900" dirty="0"/>
          </a:p>
          <a:p>
            <a:r>
              <a:rPr lang="es-MX" sz="3400" dirty="0">
                <a:solidFill>
                  <a:srgbClr val="0070C0"/>
                </a:solidFill>
              </a:rPr>
              <a:t>¿Como se  construyen las buenas </a:t>
            </a:r>
            <a:r>
              <a:rPr lang="es-MX" sz="3400" u="sng" dirty="0">
                <a:solidFill>
                  <a:srgbClr val="0070C0"/>
                </a:solidFill>
              </a:rPr>
              <a:t>relaciones sociales</a:t>
            </a:r>
            <a:r>
              <a:rPr lang="es-MX" sz="3400" dirty="0">
                <a:solidFill>
                  <a:srgbClr val="0070C0"/>
                </a:solidFill>
              </a:rPr>
              <a:t>?</a:t>
            </a:r>
          </a:p>
          <a:p>
            <a:r>
              <a:rPr lang="es-MX" sz="3400" dirty="0">
                <a:solidFill>
                  <a:srgbClr val="0070C0"/>
                </a:solidFill>
              </a:rPr>
              <a:t>Comunicación</a:t>
            </a:r>
          </a:p>
          <a:p>
            <a:r>
              <a:rPr lang="es-MX" sz="3400" dirty="0">
                <a:solidFill>
                  <a:srgbClr val="0070C0"/>
                </a:solidFill>
              </a:rPr>
              <a:t>Escucha</a:t>
            </a:r>
          </a:p>
          <a:p>
            <a:r>
              <a:rPr lang="es-MX" sz="3400" dirty="0">
                <a:solidFill>
                  <a:srgbClr val="0070C0"/>
                </a:solidFill>
              </a:rPr>
              <a:t>Saber como soy querido.</a:t>
            </a:r>
          </a:p>
          <a:p>
            <a:endParaRPr lang="es-MX" sz="3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5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8A8C0-106C-44F9-9562-6E3C5C87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5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</a:t>
            </a:r>
            <a:r>
              <a:rPr lang="es-MX" sz="3500" dirty="0"/>
              <a:t> Programación del semestre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15BE2FE-22D5-4701-94EC-72D37A7B6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2572671" y="1567765"/>
            <a:ext cx="433053" cy="20072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FAB300C-2BFF-45B2-B837-33BA684C1D52}"/>
              </a:ext>
            </a:extLst>
          </p:cNvPr>
          <p:cNvSpPr txBox="1"/>
          <p:nvPr/>
        </p:nvSpPr>
        <p:spPr>
          <a:xfrm flipH="1">
            <a:off x="3328312" y="6398700"/>
            <a:ext cx="45719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://centroderecursos.educarchile.cl/handle/20.500.12246/14666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nc/3.0/"/>
              </a:rPr>
              <a:t>CC BY-NC</a:t>
            </a:r>
            <a:endParaRPr lang="es-MX" sz="90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A2A6010-E031-4322-9C88-859F778E1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3024767" y="1567765"/>
            <a:ext cx="433053" cy="20072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CE48BFB-F429-43F1-B03A-8D361AE34157}"/>
              </a:ext>
            </a:extLst>
          </p:cNvPr>
          <p:cNvSpPr txBox="1"/>
          <p:nvPr/>
        </p:nvSpPr>
        <p:spPr>
          <a:xfrm flipH="1">
            <a:off x="3480712" y="6551100"/>
            <a:ext cx="45719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://centroderecursos.educarchile.cl/handle/20.500.12246/14666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nc/3.0/"/>
              </a:rPr>
              <a:t>CC BY-NC</a:t>
            </a:r>
            <a:endParaRPr lang="es-MX" sz="90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69AF76A-FDF6-4402-AB2F-140EC8A70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3466163" y="1567764"/>
            <a:ext cx="433053" cy="20072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F12BE21-FEC8-4A3B-9185-DF80D60C744E}"/>
              </a:ext>
            </a:extLst>
          </p:cNvPr>
          <p:cNvSpPr txBox="1"/>
          <p:nvPr/>
        </p:nvSpPr>
        <p:spPr>
          <a:xfrm flipH="1">
            <a:off x="3633112" y="6703500"/>
            <a:ext cx="45719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://centroderecursos.educarchile.cl/handle/20.500.12246/14666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nc/3.0/"/>
              </a:rPr>
              <a:t>CC BY-NC</a:t>
            </a:r>
            <a:endParaRPr lang="es-MX" sz="9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5ED7350-5280-49F5-B389-5A9EF4B217BD}"/>
              </a:ext>
            </a:extLst>
          </p:cNvPr>
          <p:cNvSpPr txBox="1"/>
          <p:nvPr/>
        </p:nvSpPr>
        <p:spPr>
          <a:xfrm flipH="1">
            <a:off x="3785512" y="6855900"/>
            <a:ext cx="45719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://centroderecursos.educarchile.cl/handle/20.500.12246/14666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nc/3.0/"/>
              </a:rPr>
              <a:t>CC BY-NC</a:t>
            </a:r>
            <a:endParaRPr lang="es-MX" sz="900"/>
          </a:p>
        </p:txBody>
      </p:sp>
      <p:graphicFrame>
        <p:nvGraphicFramePr>
          <p:cNvPr id="26" name="Marcador de contenido 25">
            <a:extLst>
              <a:ext uri="{FF2B5EF4-FFF2-40B4-BE49-F238E27FC236}">
                <a16:creationId xmlns:a16="http://schemas.microsoft.com/office/drawing/2014/main" id="{0B5BD098-F685-4B58-BAB5-BC80FD7F2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26961"/>
              </p:ext>
            </p:extLst>
          </p:nvPr>
        </p:nvGraphicFramePr>
        <p:xfrm>
          <a:off x="357205" y="874711"/>
          <a:ext cx="3656121" cy="4062807"/>
        </p:xfrm>
        <a:graphic>
          <a:graphicData uri="http://schemas.openxmlformats.org/drawingml/2006/table">
            <a:tbl>
              <a:tblPr/>
              <a:tblGrid>
                <a:gridCol w="1058722">
                  <a:extLst>
                    <a:ext uri="{9D8B030D-6E8A-4147-A177-3AD203B41FA5}">
                      <a16:colId xmlns:a16="http://schemas.microsoft.com/office/drawing/2014/main" val="1937112790"/>
                    </a:ext>
                  </a:extLst>
                </a:gridCol>
                <a:gridCol w="649350">
                  <a:extLst>
                    <a:ext uri="{9D8B030D-6E8A-4147-A177-3AD203B41FA5}">
                      <a16:colId xmlns:a16="http://schemas.microsoft.com/office/drawing/2014/main" val="1313367615"/>
                    </a:ext>
                  </a:extLst>
                </a:gridCol>
                <a:gridCol w="1948049">
                  <a:extLst>
                    <a:ext uri="{9D8B030D-6E8A-4147-A177-3AD203B41FA5}">
                      <a16:colId xmlns:a16="http://schemas.microsoft.com/office/drawing/2014/main" val="205472837"/>
                    </a:ext>
                  </a:extLst>
                </a:gridCol>
              </a:tblGrid>
              <a:tr h="235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1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31-ago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1068"/>
                  </a:ext>
                </a:extLst>
              </a:tr>
              <a:tr h="2443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2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07-sep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 DIAGNOSTICOS 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98957"/>
                  </a:ext>
                </a:extLst>
              </a:tr>
              <a:tr h="2443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14-sep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VACACIONES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768023"/>
                  </a:ext>
                </a:extLst>
              </a:tr>
              <a:tr h="235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SEMANA 3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21-sep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3484"/>
                  </a:ext>
                </a:extLst>
              </a:tr>
              <a:tr h="235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SEMANA 4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28-sep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86654"/>
                  </a:ext>
                </a:extLst>
              </a:tr>
              <a:tr h="235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5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05-oct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24642"/>
                  </a:ext>
                </a:extLst>
              </a:tr>
              <a:tr h="2443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6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12-oct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75078"/>
                  </a:ext>
                </a:extLst>
              </a:tr>
              <a:tr h="2443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19-oct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VACACIONES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38731"/>
                  </a:ext>
                </a:extLst>
              </a:tr>
              <a:tr h="235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7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26-oct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39341"/>
                  </a:ext>
                </a:extLst>
              </a:tr>
              <a:tr h="235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8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02-nov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417934"/>
                  </a:ext>
                </a:extLst>
              </a:tr>
              <a:tr h="235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9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09-nov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1320"/>
                  </a:ext>
                </a:extLst>
              </a:tr>
              <a:tr h="2443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10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16-nov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73393"/>
                  </a:ext>
                </a:extLst>
              </a:tr>
              <a:tr h="2443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23-nov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VACACIONES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82453"/>
                  </a:ext>
                </a:extLst>
              </a:tr>
              <a:tr h="235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11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30-nov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50431"/>
                  </a:ext>
                </a:extLst>
              </a:tr>
              <a:tr h="235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12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07-dic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24052"/>
                  </a:ext>
                </a:extLst>
              </a:tr>
              <a:tr h="235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13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14-dic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 FINALES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08955"/>
                  </a:ext>
                </a:extLst>
              </a:tr>
              <a:tr h="2443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14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21-dic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387754"/>
                  </a:ext>
                </a:extLst>
              </a:tr>
            </a:tbl>
          </a:graphicData>
        </a:graphic>
      </p:graphicFrame>
      <p:pic>
        <p:nvPicPr>
          <p:cNvPr id="1026" name="Picture 2" descr="Complejo de edificios Beauchef 851 - Facultad de Ciencias Físicas y  Matemáticas - Universidad de Chile">
            <a:extLst>
              <a:ext uri="{FF2B5EF4-FFF2-40B4-BE49-F238E27FC236}">
                <a16:creationId xmlns:a16="http://schemas.microsoft.com/office/drawing/2014/main" id="{DD786B70-484D-415D-A07A-132403DD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68" y="874711"/>
            <a:ext cx="5112399" cy="23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4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E5726AD-1B00-4F9A-9764-0A38C194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675"/>
            <a:ext cx="9144000" cy="43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7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15F7F-1F90-4642-A765-9B489319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Ejercicios del la clase</a:t>
            </a:r>
            <a:endParaRPr lang="es-MX" dirty="0">
              <a:solidFill>
                <a:schemeClr val="tx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D25A6C-A350-431B-B2D1-D6BF4756D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11" y="1564497"/>
            <a:ext cx="2731589" cy="328628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F36AAD-28E6-4336-AB3F-FE5DFCB0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1307"/>
            <a:ext cx="9144000" cy="41621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sz="2500" b="1" dirty="0"/>
              <a:t>Calentamiento:        </a:t>
            </a:r>
            <a:r>
              <a:rPr lang="es-MX" sz="2500" b="1" dirty="0">
                <a:solidFill>
                  <a:srgbClr val="00B050"/>
                </a:solidFill>
              </a:rPr>
              <a:t>Liberación escapular (10) por 2 series</a:t>
            </a:r>
          </a:p>
          <a:p>
            <a:pPr marL="0" indent="0">
              <a:buNone/>
            </a:pPr>
            <a:r>
              <a:rPr lang="es-MX" sz="2500" b="1" dirty="0">
                <a:solidFill>
                  <a:srgbClr val="00B050"/>
                </a:solidFill>
              </a:rPr>
              <a:t>                                         Puente completo 10(8)x10(8)x10(8) por 2 series (sin y con talón)</a:t>
            </a:r>
          </a:p>
          <a:p>
            <a:pPr marL="0" indent="0">
              <a:buNone/>
            </a:pPr>
            <a:r>
              <a:rPr lang="es-MX" sz="2500" b="1" dirty="0"/>
              <a:t>Ejercicio de Fuerza: CORE     </a:t>
            </a:r>
            <a:r>
              <a:rPr lang="es-MX" sz="2200" b="1" dirty="0"/>
              <a:t>3 series</a:t>
            </a:r>
            <a:endParaRPr lang="es-MX" sz="2500" b="1" u="sng" dirty="0"/>
          </a:p>
          <a:p>
            <a:pPr marL="0" indent="0">
              <a:buNone/>
            </a:pPr>
            <a:r>
              <a:rPr lang="es-MX" sz="2000" b="1" dirty="0"/>
              <a:t>		                          </a:t>
            </a:r>
            <a:r>
              <a:rPr lang="es-MX" sz="2000" b="1" dirty="0">
                <a:solidFill>
                  <a:srgbClr val="0070C0"/>
                </a:solidFill>
              </a:rPr>
              <a:t>TEST DE CORE mini ( 15x 10 x 10 x 10 x 10 x 15)</a:t>
            </a:r>
          </a:p>
          <a:p>
            <a:pPr marL="0" indent="0">
              <a:buNone/>
            </a:pPr>
            <a:r>
              <a:rPr lang="es-MX" sz="2000" b="1" dirty="0">
                <a:solidFill>
                  <a:srgbClr val="0070C0"/>
                </a:solidFill>
              </a:rPr>
              <a:t>		                          </a:t>
            </a:r>
            <a:r>
              <a:rPr lang="es-MX" sz="2000" b="1" u="sng" dirty="0">
                <a:solidFill>
                  <a:srgbClr val="0070C0"/>
                </a:solidFill>
              </a:rPr>
              <a:t>Pancha Toque al hombro (30 toques)</a:t>
            </a:r>
          </a:p>
          <a:p>
            <a:pPr marL="0" indent="0">
              <a:buNone/>
            </a:pPr>
            <a:r>
              <a:rPr lang="es-MX" sz="2000" b="1" dirty="0">
                <a:solidFill>
                  <a:srgbClr val="0070C0"/>
                </a:solidFill>
              </a:rPr>
              <a:t>                                                   Lumbar pataleta completa (35 s) </a:t>
            </a:r>
          </a:p>
          <a:p>
            <a:pPr marL="0" indent="0">
              <a:buNone/>
            </a:pPr>
            <a:r>
              <a:rPr lang="es-MX" sz="2500" b="1" dirty="0"/>
              <a:t>Ejercicio de Intervalo: </a:t>
            </a:r>
            <a:r>
              <a:rPr lang="es-MX" sz="2200" b="1" dirty="0">
                <a:solidFill>
                  <a:srgbClr val="002060"/>
                </a:solidFill>
              </a:rPr>
              <a:t>(20 x 10) x 8 = 4 min x 2 series + </a:t>
            </a:r>
            <a:r>
              <a:rPr lang="es-MX" sz="2200" b="1" dirty="0">
                <a:solidFill>
                  <a:schemeClr val="accent6">
                    <a:lumMod val="50000"/>
                  </a:schemeClr>
                </a:solidFill>
              </a:rPr>
              <a:t>2 series</a:t>
            </a:r>
          </a:p>
          <a:p>
            <a:pPr marL="0" indent="0">
              <a:buNone/>
            </a:pPr>
            <a:r>
              <a:rPr lang="es-MX" sz="2200" b="1" dirty="0">
                <a:solidFill>
                  <a:srgbClr val="002060"/>
                </a:solidFill>
              </a:rPr>
              <a:t>                                            Sentadilla simple, </a:t>
            </a:r>
          </a:p>
          <a:p>
            <a:pPr marL="0" indent="0">
              <a:buNone/>
            </a:pPr>
            <a:r>
              <a:rPr lang="es-MX" sz="2200" b="1" dirty="0">
                <a:solidFill>
                  <a:srgbClr val="002060"/>
                </a:solidFill>
              </a:rPr>
              <a:t>                                            Salto pie junto (simula una cuerda), </a:t>
            </a:r>
          </a:p>
          <a:p>
            <a:pPr marL="0" indent="0">
              <a:buNone/>
            </a:pPr>
            <a:r>
              <a:rPr lang="es-MX" sz="2200" b="1" dirty="0">
                <a:solidFill>
                  <a:srgbClr val="002060"/>
                </a:solidFill>
              </a:rPr>
              <a:t>                                            Releve simultaneo,    				               </a:t>
            </a:r>
          </a:p>
          <a:p>
            <a:pPr marL="0" indent="0">
              <a:buNone/>
            </a:pPr>
            <a:r>
              <a:rPr lang="es-MX" sz="2200" b="1" dirty="0">
                <a:solidFill>
                  <a:srgbClr val="002060"/>
                </a:solidFill>
              </a:rPr>
              <a:t>                                            Escalador Simple (4) + flexo-extensión </a:t>
            </a:r>
          </a:p>
          <a:p>
            <a:pPr marL="0" indent="0">
              <a:buNone/>
            </a:pPr>
            <a:r>
              <a:rPr lang="es-MX" sz="2200" b="1" dirty="0"/>
              <a:t>		                    </a:t>
            </a:r>
            <a:r>
              <a:rPr lang="es-MX" sz="2200" b="1" u="sng" dirty="0">
                <a:solidFill>
                  <a:schemeClr val="accent6">
                    <a:lumMod val="50000"/>
                  </a:schemeClr>
                </a:solidFill>
              </a:rPr>
              <a:t>Abd. Cruzado</a:t>
            </a:r>
          </a:p>
          <a:p>
            <a:pPr marL="0" indent="0">
              <a:buNone/>
            </a:pPr>
            <a:r>
              <a:rPr lang="es-MX" sz="22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</a:t>
            </a:r>
            <a:r>
              <a:rPr lang="es-MX" sz="2200" b="1" u="sng" dirty="0">
                <a:solidFill>
                  <a:schemeClr val="accent6">
                    <a:lumMod val="50000"/>
                  </a:schemeClr>
                </a:solidFill>
              </a:rPr>
              <a:t>Escalador cruzado</a:t>
            </a:r>
          </a:p>
          <a:p>
            <a:pPr marL="0" indent="0">
              <a:buNone/>
            </a:pPr>
            <a:r>
              <a:rPr lang="es-MX" sz="2200" b="1" dirty="0">
                <a:solidFill>
                  <a:schemeClr val="accent6">
                    <a:lumMod val="50000"/>
                  </a:schemeClr>
                </a:solidFill>
              </a:rPr>
              <a:t>			         </a:t>
            </a:r>
            <a:r>
              <a:rPr lang="es-MX" sz="2200" b="1" u="sng" dirty="0">
                <a:solidFill>
                  <a:schemeClr val="accent6">
                    <a:lumMod val="50000"/>
                  </a:schemeClr>
                </a:solidFill>
              </a:rPr>
              <a:t>Tijeras con peso</a:t>
            </a:r>
          </a:p>
          <a:p>
            <a:pPr marL="0" indent="0">
              <a:buNone/>
            </a:pPr>
            <a:r>
              <a:rPr lang="es-MX" sz="25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</a:t>
            </a:r>
            <a:r>
              <a:rPr lang="es-MX" sz="2100" b="1" u="sng" dirty="0">
                <a:solidFill>
                  <a:schemeClr val="accent6">
                    <a:lumMod val="50000"/>
                  </a:schemeClr>
                </a:solidFill>
              </a:rPr>
              <a:t>Plancha lado a lado</a:t>
            </a:r>
          </a:p>
          <a:p>
            <a:pPr marL="0" indent="0">
              <a:buNone/>
            </a:pPr>
            <a:r>
              <a:rPr lang="es-MX" sz="2500" b="1" dirty="0"/>
              <a:t>Vuelta a la calma: </a:t>
            </a:r>
          </a:p>
          <a:p>
            <a:pPr marL="0" indent="0">
              <a:buNone/>
            </a:pPr>
            <a:endParaRPr lang="es-MX" sz="2500" b="1" dirty="0"/>
          </a:p>
          <a:p>
            <a:pPr marL="0" indent="0">
              <a:buNone/>
            </a:pPr>
            <a:endParaRPr lang="es-MX" sz="2500" b="1" dirty="0"/>
          </a:p>
        </p:txBody>
      </p:sp>
    </p:spTree>
    <p:extLst>
      <p:ext uri="{BB962C8B-B14F-4D97-AF65-F5344CB8AC3E}">
        <p14:creationId xmlns:p14="http://schemas.microsoft.com/office/powerpoint/2010/main" val="2056256277"/>
      </p:ext>
    </p:extLst>
  </p:cSld>
  <p:clrMapOvr>
    <a:masterClrMapping/>
  </p:clrMapOvr>
</p:sld>
</file>

<file path=ppt/theme/theme1.xml><?xml version="1.0" encoding="utf-8"?>
<a:theme xmlns:a="http://schemas.openxmlformats.org/drawingml/2006/main" name="fcf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í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9705</TotalTime>
  <Words>311</Words>
  <Application>Microsoft Office PowerPoint</Application>
  <PresentationFormat>Presentación en pantalla (16:9)</PresentationFormat>
  <Paragraphs>83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Corbel</vt:lpstr>
      <vt:lpstr>Trebuchet MS</vt:lpstr>
      <vt:lpstr>fcfm</vt:lpstr>
      <vt:lpstr>Presentación de PowerPoint</vt:lpstr>
      <vt:lpstr>                   DR 180 otoño 2020                      28 septiembre</vt:lpstr>
      <vt:lpstr>Retroalimentación</vt:lpstr>
      <vt:lpstr>NUEVA Programación del semestre</vt:lpstr>
      <vt:lpstr>Presentación de PowerPoint</vt:lpstr>
      <vt:lpstr>Ejercicios del la clase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julio cesar figueroa cabello</cp:lastModifiedBy>
  <cp:revision>223</cp:revision>
  <dcterms:created xsi:type="dcterms:W3CDTF">2010-04-12T23:12:02Z</dcterms:created>
  <dcterms:modified xsi:type="dcterms:W3CDTF">2020-09-28T16:34:32Z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