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65" r:id="rId8"/>
    <p:sldId id="266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o cesar figueroa cabello" initials="jcfc" lastIdx="1" clrIdx="0">
    <p:extLst>
      <p:ext uri="{19B8F6BF-5375-455C-9EA6-DF929625EA0E}">
        <p15:presenceInfo xmlns:p15="http://schemas.microsoft.com/office/powerpoint/2012/main" userId="cd0cac99b36f49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C114"/>
    <a:srgbClr val="EDAE18"/>
    <a:srgbClr val="15A8FF"/>
    <a:srgbClr val="558ED5"/>
    <a:srgbClr val="4887D2"/>
    <a:srgbClr val="595959"/>
    <a:srgbClr val="B8937B"/>
    <a:srgbClr val="B2FF0C"/>
    <a:srgbClr val="1767E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48" autoAdjust="0"/>
  </p:normalViewPr>
  <p:slideViewPr>
    <p:cSldViewPr snapToGrid="0" snapToObjects="1">
      <p:cViewPr>
        <p:scale>
          <a:sx n="66" d="100"/>
          <a:sy n="66" d="100"/>
        </p:scale>
        <p:origin x="730" y="1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0T22:23:37.161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ile-chilean-flag-country-waving-153367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cued.blogspot.com/2013/11/la-retroalimentacion-debe-hacerno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estrodecorazontalosh.blogspot.cl/2011/08/imagenes-baile-tradicional-chileno-la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centroderecursos.educarchile.cl/handle/20.500.12246/14666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pt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1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3DCF10-F6E1-4DD3-882D-EFFDABB3F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800" y="704513"/>
            <a:ext cx="7337503" cy="4731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6FFF30-CEB3-4F62-BA2E-7A0950640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5832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00B050"/>
                </a:solidFill>
              </a:rPr>
              <a:t>                   </a:t>
            </a:r>
            <a:r>
              <a:rPr lang="es-MX" sz="3900" b="1" dirty="0">
                <a:solidFill>
                  <a:srgbClr val="0070C0"/>
                </a:solidFill>
              </a:rPr>
              <a:t>DR 180 otoño 2020</a:t>
            </a:r>
            <a:br>
              <a:rPr lang="es-MX" sz="3900" b="1" dirty="0">
                <a:solidFill>
                  <a:srgbClr val="0070C0"/>
                </a:solidFill>
              </a:rPr>
            </a:br>
            <a:r>
              <a:rPr lang="es-MX" sz="3900" b="1" dirty="0">
                <a:solidFill>
                  <a:srgbClr val="0070C0"/>
                </a:solidFill>
              </a:rPr>
              <a:t>                     21 septiembre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22CD5E-D0AB-42D2-9378-DCE24643E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697" y="3241033"/>
            <a:ext cx="6400800" cy="1314450"/>
          </a:xfrm>
        </p:spPr>
        <p:txBody>
          <a:bodyPr>
            <a:normAutofit fontScale="55000" lnSpcReduction="20000"/>
          </a:bodyPr>
          <a:lstStyle/>
          <a:p>
            <a:r>
              <a:rPr lang="es-MX" sz="4800" b="1" dirty="0">
                <a:solidFill>
                  <a:srgbClr val="558ED5"/>
                </a:solidFill>
              </a:rPr>
              <a:t>EJERCIO FÍSICO Y MANEJO DEL ESTRÉS</a:t>
            </a:r>
          </a:p>
          <a:p>
            <a:endParaRPr lang="es-MX" b="1" dirty="0">
              <a:solidFill>
                <a:srgbClr val="558ED5"/>
              </a:solidFill>
            </a:endParaRPr>
          </a:p>
          <a:p>
            <a:r>
              <a:rPr lang="es-MX" b="1" dirty="0">
                <a:solidFill>
                  <a:srgbClr val="558ED5"/>
                </a:solidFill>
              </a:rPr>
              <a:t>                                   PROFESOR : Julio César Figueroa Cabello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929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BC245-25BA-4146-8220-F53AB6FB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3500" b="1" dirty="0">
                <a:solidFill>
                  <a:srgbClr val="00B050"/>
                </a:solidFill>
              </a:rPr>
              <a:t>Retroalimentación</a:t>
            </a:r>
            <a:endParaRPr lang="es-MX" sz="35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C6053E1-D7D1-42A6-9853-324987938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5217" y="960134"/>
            <a:ext cx="3402836" cy="3355387"/>
          </a:xfrm>
        </p:spPr>
      </p:pic>
    </p:spTree>
    <p:extLst>
      <p:ext uri="{BB962C8B-B14F-4D97-AF65-F5344CB8AC3E}">
        <p14:creationId xmlns:p14="http://schemas.microsoft.com/office/powerpoint/2010/main" val="97185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8A8C0-106C-44F9-9562-6E3C5C87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35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</a:t>
            </a:r>
            <a:r>
              <a:rPr lang="es-MX" sz="3500" dirty="0"/>
              <a:t> Programación del semestre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469EB4-826A-4D63-BDA1-B6AFF6EB9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8558" y="1063227"/>
            <a:ext cx="4068741" cy="36425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15BE2FE-22D5-4701-94EC-72D37A7B6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2572671" y="1567765"/>
            <a:ext cx="433053" cy="20072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FAB300C-2BFF-45B2-B837-33BA684C1D52}"/>
              </a:ext>
            </a:extLst>
          </p:cNvPr>
          <p:cNvSpPr txBox="1"/>
          <p:nvPr/>
        </p:nvSpPr>
        <p:spPr>
          <a:xfrm flipH="1">
            <a:off x="3328312" y="6398700"/>
            <a:ext cx="45719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5" tooltip="http://centroderecursos.educarchile.cl/handle/20.500.12246/14666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6" tooltip="https://creativecommons.org/licenses/by-nc/3.0/"/>
              </a:rPr>
              <a:t>CC BY-NC</a:t>
            </a:r>
            <a:endParaRPr lang="es-MX" sz="90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A2A6010-E031-4322-9C88-859F778E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3024767" y="1567765"/>
            <a:ext cx="433053" cy="20072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CE48BFB-F429-43F1-B03A-8D361AE34157}"/>
              </a:ext>
            </a:extLst>
          </p:cNvPr>
          <p:cNvSpPr txBox="1"/>
          <p:nvPr/>
        </p:nvSpPr>
        <p:spPr>
          <a:xfrm flipH="1">
            <a:off x="3480712" y="6551100"/>
            <a:ext cx="45719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5" tooltip="http://centroderecursos.educarchile.cl/handle/20.500.12246/14666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6" tooltip="https://creativecommons.org/licenses/by-nc/3.0/"/>
              </a:rPr>
              <a:t>CC BY-NC</a:t>
            </a:r>
            <a:endParaRPr lang="es-MX" sz="90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69AF76A-FDF6-4402-AB2F-140EC8A70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3466163" y="1567764"/>
            <a:ext cx="433053" cy="20072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F12BE21-FEC8-4A3B-9185-DF80D60C744E}"/>
              </a:ext>
            </a:extLst>
          </p:cNvPr>
          <p:cNvSpPr txBox="1"/>
          <p:nvPr/>
        </p:nvSpPr>
        <p:spPr>
          <a:xfrm flipH="1">
            <a:off x="3633112" y="6703500"/>
            <a:ext cx="45719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5" tooltip="http://centroderecursos.educarchile.cl/handle/20.500.12246/14666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6" tooltip="https://creativecommons.org/licenses/by-nc/3.0/"/>
              </a:rPr>
              <a:t>CC BY-NC</a:t>
            </a:r>
            <a:endParaRPr lang="es-MX" sz="9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5ED7350-5280-49F5-B389-5A9EF4B217BD}"/>
              </a:ext>
            </a:extLst>
          </p:cNvPr>
          <p:cNvSpPr txBox="1"/>
          <p:nvPr/>
        </p:nvSpPr>
        <p:spPr>
          <a:xfrm flipH="1">
            <a:off x="3785512" y="6855900"/>
            <a:ext cx="45719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5" tooltip="http://centroderecursos.educarchile.cl/handle/20.500.12246/14666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6" tooltip="https://creativecommons.org/licenses/by-nc/3.0/"/>
              </a:rPr>
              <a:t>CC BY-NC</a:t>
            </a:r>
            <a:endParaRPr lang="es-MX" sz="900"/>
          </a:p>
        </p:txBody>
      </p:sp>
      <p:graphicFrame>
        <p:nvGraphicFramePr>
          <p:cNvPr id="26" name="Marcador de contenido 25">
            <a:extLst>
              <a:ext uri="{FF2B5EF4-FFF2-40B4-BE49-F238E27FC236}">
                <a16:creationId xmlns:a16="http://schemas.microsoft.com/office/drawing/2014/main" id="{0B5BD098-F685-4B58-BAB5-BC80FD7F2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898250"/>
              </p:ext>
            </p:extLst>
          </p:nvPr>
        </p:nvGraphicFramePr>
        <p:xfrm>
          <a:off x="357205" y="874711"/>
          <a:ext cx="3656121" cy="3831106"/>
        </p:xfrm>
        <a:graphic>
          <a:graphicData uri="http://schemas.openxmlformats.org/drawingml/2006/table">
            <a:tbl>
              <a:tblPr/>
              <a:tblGrid>
                <a:gridCol w="1058722">
                  <a:extLst>
                    <a:ext uri="{9D8B030D-6E8A-4147-A177-3AD203B41FA5}">
                      <a16:colId xmlns:a16="http://schemas.microsoft.com/office/drawing/2014/main" val="1937112790"/>
                    </a:ext>
                  </a:extLst>
                </a:gridCol>
                <a:gridCol w="649350">
                  <a:extLst>
                    <a:ext uri="{9D8B030D-6E8A-4147-A177-3AD203B41FA5}">
                      <a16:colId xmlns:a16="http://schemas.microsoft.com/office/drawing/2014/main" val="1313367615"/>
                    </a:ext>
                  </a:extLst>
                </a:gridCol>
                <a:gridCol w="1948049">
                  <a:extLst>
                    <a:ext uri="{9D8B030D-6E8A-4147-A177-3AD203B41FA5}">
                      <a16:colId xmlns:a16="http://schemas.microsoft.com/office/drawing/2014/main" val="205472837"/>
                    </a:ext>
                  </a:extLst>
                </a:gridCol>
              </a:tblGrid>
              <a:tr h="2218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1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31-ago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1068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2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07-sep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 DIAGNOSTICOS 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98957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14-sep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VACACIONES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768023"/>
                  </a:ext>
                </a:extLst>
              </a:tr>
              <a:tr h="2218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SEMANA 3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21-sep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3484"/>
                  </a:ext>
                </a:extLst>
              </a:tr>
              <a:tr h="2218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4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28-sep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86654"/>
                  </a:ext>
                </a:extLst>
              </a:tr>
              <a:tr h="2218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5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05-oct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24642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6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12-oct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75078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19-oct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VACACIONES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638731"/>
                  </a:ext>
                </a:extLst>
              </a:tr>
              <a:tr h="2218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7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26-oct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39341"/>
                  </a:ext>
                </a:extLst>
              </a:tr>
              <a:tr h="2218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8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02-nov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417934"/>
                  </a:ext>
                </a:extLst>
              </a:tr>
              <a:tr h="2218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9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09-nov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1320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10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16-nov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973393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23-nov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VACACIONES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82453"/>
                  </a:ext>
                </a:extLst>
              </a:tr>
              <a:tr h="2218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11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30-nov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50431"/>
                  </a:ext>
                </a:extLst>
              </a:tr>
              <a:tr h="2218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12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07-dic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524052"/>
                  </a:ext>
                </a:extLst>
              </a:tr>
              <a:tr h="2218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13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14-dic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 FINALES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08955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 14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21-dic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387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94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E5726AD-1B00-4F9A-9764-0A38C194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675"/>
            <a:ext cx="9144000" cy="43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7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15F7F-1F90-4642-A765-9B489319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Ejercicios del la clase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F36AAD-28E6-4336-AB3F-FE5DFCB0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1307"/>
            <a:ext cx="9144000" cy="41621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2500" b="1" dirty="0"/>
              <a:t>Calentamiento:         </a:t>
            </a:r>
            <a:r>
              <a:rPr lang="es-MX" sz="2500" b="1" dirty="0" err="1"/>
              <a:t>Mov</a:t>
            </a:r>
            <a:r>
              <a:rPr lang="es-MX" sz="2500" b="1" dirty="0"/>
              <a:t>. articular y estiramiento dinámico</a:t>
            </a:r>
          </a:p>
          <a:p>
            <a:pPr marL="0" indent="0">
              <a:buNone/>
            </a:pPr>
            <a:r>
              <a:rPr lang="es-MX" sz="2500" b="1" dirty="0"/>
              <a:t>Ejercicio de Fuerza: </a:t>
            </a:r>
            <a:r>
              <a:rPr lang="es-MX" sz="2500" b="1" u="sng" dirty="0"/>
              <a:t>CORE</a:t>
            </a:r>
            <a:r>
              <a:rPr lang="es-MX" sz="2500" b="1" dirty="0"/>
              <a:t>     </a:t>
            </a:r>
            <a:r>
              <a:rPr lang="es-MX" sz="2200" dirty="0"/>
              <a:t>3 series</a:t>
            </a:r>
            <a:endParaRPr lang="es-MX" sz="2500" b="1" u="sng" dirty="0"/>
          </a:p>
          <a:p>
            <a:pPr marL="0" indent="0">
              <a:buNone/>
            </a:pPr>
            <a:r>
              <a:rPr lang="es-MX" sz="2000" b="1" dirty="0"/>
              <a:t>					     </a:t>
            </a:r>
            <a:r>
              <a:rPr lang="es-MX" sz="2000" b="1" dirty="0">
                <a:solidFill>
                  <a:srgbClr val="00B050"/>
                </a:solidFill>
              </a:rPr>
              <a:t>TEST DE CORE mini ( 10x </a:t>
            </a:r>
            <a:r>
              <a:rPr lang="es-MX" sz="2000" b="1" dirty="0">
                <a:solidFill>
                  <a:srgbClr val="FF0000"/>
                </a:solidFill>
              </a:rPr>
              <a:t>10 x 10 x 10 x 10 </a:t>
            </a:r>
            <a:r>
              <a:rPr lang="es-MX" sz="2000" b="1" dirty="0">
                <a:solidFill>
                  <a:srgbClr val="00B050"/>
                </a:solidFill>
              </a:rPr>
              <a:t>x 10)</a:t>
            </a:r>
          </a:p>
          <a:p>
            <a:pPr marL="0" indent="0">
              <a:buNone/>
            </a:pPr>
            <a:r>
              <a:rPr lang="es-MX" sz="2000" b="1" dirty="0"/>
              <a:t>					     Plancha lateral Bandera  15 x 15 s </a:t>
            </a:r>
          </a:p>
          <a:p>
            <a:pPr marL="0" indent="0">
              <a:buNone/>
            </a:pPr>
            <a:r>
              <a:rPr lang="es-MX" sz="2000" b="1" dirty="0"/>
              <a:t>                                                    Lumbar pataleta 30 s</a:t>
            </a:r>
          </a:p>
          <a:p>
            <a:pPr marL="0" indent="0">
              <a:buNone/>
            </a:pPr>
            <a:r>
              <a:rPr lang="es-MX" sz="2500" b="1" dirty="0"/>
              <a:t>Ejercicio de Intervalo: </a:t>
            </a:r>
            <a:r>
              <a:rPr lang="es-MX" sz="2200" b="1" dirty="0"/>
              <a:t>(20 x 10) x 8 = 4 min </a:t>
            </a:r>
            <a:r>
              <a:rPr lang="es-MX" sz="2200" b="1" dirty="0">
                <a:solidFill>
                  <a:srgbClr val="0070C0"/>
                </a:solidFill>
              </a:rPr>
              <a:t>x </a:t>
            </a:r>
            <a:r>
              <a:rPr lang="es-MX" sz="2200" b="1" dirty="0">
                <a:solidFill>
                  <a:srgbClr val="FF0000"/>
                </a:solidFill>
              </a:rPr>
              <a:t>2 series</a:t>
            </a:r>
            <a:r>
              <a:rPr lang="es-MX" sz="2200" b="1" dirty="0"/>
              <a:t>.</a:t>
            </a:r>
          </a:p>
          <a:p>
            <a:pPr marL="0" indent="0">
              <a:buNone/>
            </a:pPr>
            <a:r>
              <a:rPr lang="es-MX" sz="2200" b="1" dirty="0"/>
              <a:t>                                                     </a:t>
            </a:r>
            <a:r>
              <a:rPr lang="es-MX" sz="2200" b="1" u="sng" dirty="0"/>
              <a:t>sentadilla pistolero lateral</a:t>
            </a:r>
            <a:r>
              <a:rPr lang="es-MX" sz="2200" b="1" dirty="0"/>
              <a:t>, </a:t>
            </a:r>
          </a:p>
          <a:p>
            <a:pPr marL="0" indent="0">
              <a:buNone/>
            </a:pPr>
            <a:r>
              <a:rPr lang="es-MX" sz="2200" b="1" dirty="0"/>
              <a:t>                                                     Escalador, </a:t>
            </a:r>
          </a:p>
          <a:p>
            <a:pPr marL="0" indent="0">
              <a:buNone/>
            </a:pPr>
            <a:r>
              <a:rPr lang="es-MX" sz="2200" b="1" dirty="0"/>
              <a:t>                                                     Sentadillas,    				               </a:t>
            </a:r>
          </a:p>
          <a:p>
            <a:pPr marL="0" indent="0">
              <a:buNone/>
            </a:pPr>
            <a:r>
              <a:rPr lang="es-MX" sz="2200" b="1" dirty="0"/>
              <a:t>                                                     Escalador cruzado</a:t>
            </a:r>
          </a:p>
          <a:p>
            <a:pPr marL="0" indent="0">
              <a:buNone/>
            </a:pPr>
            <a:r>
              <a:rPr lang="es-MX" sz="2200" b="1" dirty="0"/>
              <a:t>					        </a:t>
            </a:r>
          </a:p>
          <a:p>
            <a:pPr marL="0" indent="0">
              <a:buNone/>
            </a:pPr>
            <a:r>
              <a:rPr lang="es-MX" sz="2200" b="1" dirty="0"/>
              <a:t>						 Abdominales cortos x </a:t>
            </a:r>
            <a:r>
              <a:rPr lang="es-MX" sz="2200" b="1" dirty="0">
                <a:solidFill>
                  <a:srgbClr val="FF0000"/>
                </a:solidFill>
              </a:rPr>
              <a:t>2 series</a:t>
            </a:r>
          </a:p>
          <a:p>
            <a:pPr marL="0" indent="0">
              <a:buNone/>
            </a:pPr>
            <a:r>
              <a:rPr lang="es-MX" sz="2500" b="1" dirty="0"/>
              <a:t>Vuelta a la calma</a:t>
            </a:r>
          </a:p>
          <a:p>
            <a:pPr marL="0" indent="0">
              <a:buNone/>
            </a:pPr>
            <a:endParaRPr lang="es-MX" sz="2500" b="1" dirty="0"/>
          </a:p>
          <a:p>
            <a:pPr marL="0" indent="0">
              <a:buNone/>
            </a:pPr>
            <a:endParaRPr lang="es-MX" sz="2500" b="1" dirty="0"/>
          </a:p>
        </p:txBody>
      </p:sp>
    </p:spTree>
    <p:extLst>
      <p:ext uri="{BB962C8B-B14F-4D97-AF65-F5344CB8AC3E}">
        <p14:creationId xmlns:p14="http://schemas.microsoft.com/office/powerpoint/2010/main" val="2056256277"/>
      </p:ext>
    </p:extLst>
  </p:cSld>
  <p:clrMapOvr>
    <a:masterClrMapping/>
  </p:clrMapOvr>
</p:sld>
</file>

<file path=ppt/theme/theme1.xml><?xml version="1.0" encoding="utf-8"?>
<a:theme xmlns:a="http://schemas.openxmlformats.org/drawingml/2006/main" name="fcf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í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5519</TotalTime>
  <Words>252</Words>
  <Application>Microsoft Office PowerPoint</Application>
  <PresentationFormat>Presentación en pantalla (16:9)</PresentationFormat>
  <Paragraphs>75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Corbel</vt:lpstr>
      <vt:lpstr>Trebuchet MS</vt:lpstr>
      <vt:lpstr>fcfm</vt:lpstr>
      <vt:lpstr>Presentación de PowerPoint</vt:lpstr>
      <vt:lpstr>                   DR 180 otoño 2020                      21 septiembre</vt:lpstr>
      <vt:lpstr>Retroalimentación</vt:lpstr>
      <vt:lpstr>NUEVA Programación del semestre</vt:lpstr>
      <vt:lpstr>Presentación de PowerPoint</vt:lpstr>
      <vt:lpstr>Ejercicios del la clase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julio cesar figueroa cabello</cp:lastModifiedBy>
  <cp:revision>211</cp:revision>
  <dcterms:created xsi:type="dcterms:W3CDTF">2010-04-12T23:12:02Z</dcterms:created>
  <dcterms:modified xsi:type="dcterms:W3CDTF">2020-09-21T01:52:23Z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