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3660" r:id="rId1"/>
  </p:sldMasterIdLst>
  <p:notesMasterIdLst>
    <p:notesMasterId r:id="rId143"/>
  </p:notesMasterIdLst>
  <p:handoutMasterIdLst>
    <p:handoutMasterId r:id="rId144"/>
  </p:handoutMasterIdLst>
  <p:sldIdLst>
    <p:sldId id="256" r:id="rId2"/>
    <p:sldId id="460"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545" r:id="rId22"/>
    <p:sldId id="546" r:id="rId23"/>
    <p:sldId id="547" r:id="rId24"/>
    <p:sldId id="548" r:id="rId25"/>
    <p:sldId id="549" r:id="rId26"/>
    <p:sldId id="461" r:id="rId27"/>
    <p:sldId id="276" r:id="rId28"/>
    <p:sldId id="281" r:id="rId29"/>
    <p:sldId id="282" r:id="rId30"/>
    <p:sldId id="283" r:id="rId31"/>
    <p:sldId id="409" r:id="rId32"/>
    <p:sldId id="284" r:id="rId33"/>
    <p:sldId id="285" r:id="rId34"/>
    <p:sldId id="287" r:id="rId35"/>
    <p:sldId id="462" r:id="rId36"/>
    <p:sldId id="286" r:id="rId37"/>
    <p:sldId id="288" r:id="rId38"/>
    <p:sldId id="289" r:id="rId39"/>
    <p:sldId id="290" r:id="rId40"/>
    <p:sldId id="291" r:id="rId41"/>
    <p:sldId id="292" r:id="rId42"/>
    <p:sldId id="550" r:id="rId43"/>
    <p:sldId id="381" r:id="rId44"/>
    <p:sldId id="380" r:id="rId45"/>
    <p:sldId id="386" r:id="rId46"/>
    <p:sldId id="382" r:id="rId47"/>
    <p:sldId id="411" r:id="rId48"/>
    <p:sldId id="383" r:id="rId49"/>
    <p:sldId id="387" r:id="rId50"/>
    <p:sldId id="385" r:id="rId51"/>
    <p:sldId id="388" r:id="rId52"/>
    <p:sldId id="463" r:id="rId53"/>
    <p:sldId id="389" r:id="rId54"/>
    <p:sldId id="390" r:id="rId55"/>
    <p:sldId id="310" r:id="rId56"/>
    <p:sldId id="367" r:id="rId57"/>
    <p:sldId id="391" r:id="rId58"/>
    <p:sldId id="392" r:id="rId59"/>
    <p:sldId id="294" r:id="rId60"/>
    <p:sldId id="393" r:id="rId61"/>
    <p:sldId id="394" r:id="rId62"/>
    <p:sldId id="395" r:id="rId63"/>
    <p:sldId id="396" r:id="rId64"/>
    <p:sldId id="440" r:id="rId65"/>
    <p:sldId id="441" r:id="rId66"/>
    <p:sldId id="464" r:id="rId67"/>
    <p:sldId id="465" r:id="rId68"/>
    <p:sldId id="297" r:id="rId69"/>
    <p:sldId id="299" r:id="rId70"/>
    <p:sldId id="300" r:id="rId71"/>
    <p:sldId id="397" r:id="rId72"/>
    <p:sldId id="398" r:id="rId73"/>
    <p:sldId id="400" r:id="rId74"/>
    <p:sldId id="401" r:id="rId75"/>
    <p:sldId id="399" r:id="rId76"/>
    <p:sldId id="301" r:id="rId77"/>
    <p:sldId id="302" r:id="rId78"/>
    <p:sldId id="303" r:id="rId79"/>
    <p:sldId id="305" r:id="rId80"/>
    <p:sldId id="304" r:id="rId81"/>
    <p:sldId id="306" r:id="rId82"/>
    <p:sldId id="404" r:id="rId83"/>
    <p:sldId id="405" r:id="rId84"/>
    <p:sldId id="406" r:id="rId85"/>
    <p:sldId id="410" r:id="rId86"/>
    <p:sldId id="476" r:id="rId87"/>
    <p:sldId id="478" r:id="rId88"/>
    <p:sldId id="479" r:id="rId89"/>
    <p:sldId id="480" r:id="rId90"/>
    <p:sldId id="481" r:id="rId91"/>
    <p:sldId id="482" r:id="rId92"/>
    <p:sldId id="483" r:id="rId93"/>
    <p:sldId id="484" r:id="rId94"/>
    <p:sldId id="485" r:id="rId95"/>
    <p:sldId id="486" r:id="rId96"/>
    <p:sldId id="487" r:id="rId97"/>
    <p:sldId id="488" r:id="rId98"/>
    <p:sldId id="489" r:id="rId99"/>
    <p:sldId id="490" r:id="rId100"/>
    <p:sldId id="491" r:id="rId101"/>
    <p:sldId id="492" r:id="rId102"/>
    <p:sldId id="493" r:id="rId103"/>
    <p:sldId id="494" r:id="rId104"/>
    <p:sldId id="495" r:id="rId105"/>
    <p:sldId id="496" r:id="rId106"/>
    <p:sldId id="497" r:id="rId107"/>
    <p:sldId id="498" r:id="rId108"/>
    <p:sldId id="500" r:id="rId109"/>
    <p:sldId id="501" r:id="rId110"/>
    <p:sldId id="502" r:id="rId111"/>
    <p:sldId id="504" r:id="rId112"/>
    <p:sldId id="505" r:id="rId113"/>
    <p:sldId id="513" r:id="rId114"/>
    <p:sldId id="514" r:id="rId115"/>
    <p:sldId id="515" r:id="rId116"/>
    <p:sldId id="516" r:id="rId117"/>
    <p:sldId id="517" r:id="rId118"/>
    <p:sldId id="518" r:id="rId119"/>
    <p:sldId id="519" r:id="rId120"/>
    <p:sldId id="520" r:id="rId121"/>
    <p:sldId id="521" r:id="rId122"/>
    <p:sldId id="522" r:id="rId123"/>
    <p:sldId id="523" r:id="rId124"/>
    <p:sldId id="524" r:id="rId125"/>
    <p:sldId id="525" r:id="rId126"/>
    <p:sldId id="526" r:id="rId127"/>
    <p:sldId id="527" r:id="rId128"/>
    <p:sldId id="531" r:id="rId129"/>
    <p:sldId id="532" r:id="rId130"/>
    <p:sldId id="533" r:id="rId131"/>
    <p:sldId id="534" r:id="rId132"/>
    <p:sldId id="535" r:id="rId133"/>
    <p:sldId id="536" r:id="rId134"/>
    <p:sldId id="541" r:id="rId135"/>
    <p:sldId id="537" r:id="rId136"/>
    <p:sldId id="538" r:id="rId137"/>
    <p:sldId id="539" r:id="rId138"/>
    <p:sldId id="540" r:id="rId139"/>
    <p:sldId id="542" r:id="rId140"/>
    <p:sldId id="543" r:id="rId141"/>
    <p:sldId id="544" r:id="rId142"/>
  </p:sldIdLst>
  <p:sldSz cx="9144000" cy="6858000" type="screen4x3"/>
  <p:notesSz cx="7315200" cy="96012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3975FDDE-2719-44C4-B934-0818D99EA9BF}">
          <p14:sldIdLst>
            <p14:sldId id="256"/>
          </p14:sldIdLst>
        </p14:section>
        <p14:section name="Introducción" id="{88C31E1D-2535-4BD3-A9DE-C77DD6254D71}">
          <p14:sldIdLst>
            <p14:sldId id="460"/>
            <p14:sldId id="257"/>
            <p14:sldId id="258"/>
            <p14:sldId id="259"/>
            <p14:sldId id="260"/>
          </p14:sldIdLst>
        </p14:section>
        <p14:section name="Adquisición de datos" id="{1BFBDDA6-572A-4597-BBBB-FDEA4482CC69}">
          <p14:sldIdLst>
            <p14:sldId id="262"/>
            <p14:sldId id="263"/>
            <p14:sldId id="264"/>
            <p14:sldId id="265"/>
            <p14:sldId id="266"/>
            <p14:sldId id="267"/>
            <p14:sldId id="268"/>
            <p14:sldId id="269"/>
            <p14:sldId id="270"/>
            <p14:sldId id="271"/>
            <p14:sldId id="272"/>
            <p14:sldId id="273"/>
            <p14:sldId id="274"/>
            <p14:sldId id="275"/>
            <p14:sldId id="545"/>
            <p14:sldId id="546"/>
            <p14:sldId id="547"/>
            <p14:sldId id="548"/>
            <p14:sldId id="549"/>
          </p14:sldIdLst>
        </p14:section>
        <p14:section name="Procesamiento de los datos" id="{48521AC7-F910-44B9-8397-BDC8FADEEE90}">
          <p14:sldIdLst>
            <p14:sldId id="461"/>
            <p14:sldId id="276"/>
            <p14:sldId id="281"/>
            <p14:sldId id="282"/>
            <p14:sldId id="283"/>
          </p14:sldIdLst>
        </p14:section>
        <p14:section name="Extracción de parámetros" id="{590A530E-F1C6-4450-AECD-4B7DFF28E053}">
          <p14:sldIdLst>
            <p14:sldId id="409"/>
            <p14:sldId id="284"/>
            <p14:sldId id="285"/>
            <p14:sldId id="287"/>
            <p14:sldId id="462"/>
            <p14:sldId id="286"/>
            <p14:sldId id="288"/>
            <p14:sldId id="289"/>
            <p14:sldId id="290"/>
            <p14:sldId id="291"/>
            <p14:sldId id="292"/>
            <p14:sldId id="550"/>
            <p14:sldId id="381"/>
            <p14:sldId id="380"/>
            <p14:sldId id="386"/>
            <p14:sldId id="382"/>
            <p14:sldId id="411"/>
            <p14:sldId id="383"/>
            <p14:sldId id="387"/>
            <p14:sldId id="385"/>
            <p14:sldId id="388"/>
            <p14:sldId id="463"/>
            <p14:sldId id="389"/>
            <p14:sldId id="390"/>
            <p14:sldId id="310"/>
            <p14:sldId id="367"/>
            <p14:sldId id="391"/>
            <p14:sldId id="392"/>
            <p14:sldId id="294"/>
            <p14:sldId id="393"/>
            <p14:sldId id="394"/>
            <p14:sldId id="395"/>
            <p14:sldId id="396"/>
            <p14:sldId id="440"/>
            <p14:sldId id="441"/>
            <p14:sldId id="464"/>
            <p14:sldId id="465"/>
            <p14:sldId id="297"/>
            <p14:sldId id="299"/>
            <p14:sldId id="300"/>
            <p14:sldId id="397"/>
            <p14:sldId id="398"/>
            <p14:sldId id="400"/>
            <p14:sldId id="401"/>
            <p14:sldId id="399"/>
            <p14:sldId id="301"/>
            <p14:sldId id="302"/>
            <p14:sldId id="303"/>
            <p14:sldId id="305"/>
            <p14:sldId id="304"/>
            <p14:sldId id="306"/>
            <p14:sldId id="404"/>
            <p14:sldId id="405"/>
            <p14:sldId id="406"/>
          </p14:sldIdLst>
        </p14:section>
        <p14:section name="Reducción  de parámetros" id="{30464EBF-FC1F-47AF-98F3-7B05D2D47B5A}">
          <p14:sldIdLst>
            <p14:sldId id="410"/>
            <p14:sldId id="476"/>
            <p14:sldId id="478"/>
            <p14:sldId id="479"/>
            <p14:sldId id="480"/>
            <p14:sldId id="481"/>
            <p14:sldId id="482"/>
            <p14:sldId id="483"/>
            <p14:sldId id="484"/>
            <p14:sldId id="485"/>
            <p14:sldId id="486"/>
            <p14:sldId id="487"/>
            <p14:sldId id="488"/>
            <p14:sldId id="489"/>
            <p14:sldId id="490"/>
            <p14:sldId id="491"/>
            <p14:sldId id="492"/>
            <p14:sldId id="493"/>
            <p14:sldId id="494"/>
            <p14:sldId id="495"/>
            <p14:sldId id="496"/>
            <p14:sldId id="497"/>
            <p14:sldId id="498"/>
            <p14:sldId id="500"/>
            <p14:sldId id="501"/>
            <p14:sldId id="502"/>
            <p14:sldId id="504"/>
            <p14:sldId id="505"/>
            <p14:sldId id="513"/>
            <p14:sldId id="514"/>
            <p14:sldId id="515"/>
            <p14:sldId id="516"/>
            <p14:sldId id="517"/>
            <p14:sldId id="518"/>
            <p14:sldId id="519"/>
            <p14:sldId id="520"/>
            <p14:sldId id="521"/>
            <p14:sldId id="522"/>
            <p14:sldId id="523"/>
            <p14:sldId id="524"/>
            <p14:sldId id="525"/>
            <p14:sldId id="526"/>
            <p14:sldId id="527"/>
            <p14:sldId id="531"/>
            <p14:sldId id="532"/>
            <p14:sldId id="533"/>
            <p14:sldId id="534"/>
            <p14:sldId id="535"/>
            <p14:sldId id="536"/>
            <p14:sldId id="541"/>
            <p14:sldId id="537"/>
            <p14:sldId id="538"/>
            <p14:sldId id="539"/>
            <p14:sldId id="540"/>
            <p14:sldId id="542"/>
            <p14:sldId id="543"/>
            <p14:sldId id="54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vi" initials="V" lastIdx="1" clrIdx="0">
    <p:extLst>
      <p:ext uri="{19B8F6BF-5375-455C-9EA6-DF929625EA0E}">
        <p15:presenceInfo xmlns:p15="http://schemas.microsoft.com/office/powerpoint/2012/main" userId="Viv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90A2C4"/>
    <a:srgbClr val="E63329"/>
    <a:srgbClr val="F7F7F7"/>
    <a:srgbClr val="FFFF99"/>
    <a:srgbClr val="FF9966"/>
    <a:srgbClr val="99CCFF"/>
    <a:srgbClr val="FFFFCC"/>
    <a:srgbClr val="EFF5FB"/>
    <a:srgbClr val="EAF2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646"/>
  </p:normalViewPr>
  <p:slideViewPr>
    <p:cSldViewPr snapToGrid="0" snapToObjects="1">
      <p:cViewPr varScale="1">
        <p:scale>
          <a:sx n="101" d="100"/>
          <a:sy n="101" d="100"/>
        </p:scale>
        <p:origin x="907" y="6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tableStyles" Target="tableStyle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notesMaster" Target="notesMasters/notesMaster1.xml"/><Relationship Id="rId14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handoutMaster" Target="handoutMasters/handoutMaster1.xml"/><Relationship Id="rId90" Type="http://schemas.openxmlformats.org/officeDocument/2006/relationships/slide" Target="slides/slide89.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4B5ED6-22BE-4C4D-BD87-BE3410D4709C}" type="doc">
      <dgm:prSet loTypeId="urn:microsoft.com/office/officeart/2005/8/layout/orgChart1" loCatId="hierarchy" qsTypeId="urn:microsoft.com/office/officeart/2005/8/quickstyle/simple1" qsCatId="simple" csTypeId="urn:microsoft.com/office/officeart/2005/8/colors/accent1_4" csCatId="accent1" phldr="1"/>
      <dgm:spPr/>
      <dgm:t>
        <a:bodyPr/>
        <a:lstStyle/>
        <a:p>
          <a:endParaRPr lang="es-CL"/>
        </a:p>
      </dgm:t>
    </dgm:pt>
    <dgm:pt modelId="{C4474913-9C98-44CE-87C0-1A232AB9BF8C}">
      <dgm:prSet phldrT="[Texto]"/>
      <dgm:spPr/>
      <dgm:t>
        <a:bodyPr/>
        <a:lstStyle/>
        <a:p>
          <a:r>
            <a:rPr lang="es-CL"/>
            <a:t>Tren</a:t>
          </a:r>
          <a:endParaRPr lang="es-CL" dirty="0"/>
        </a:p>
      </dgm:t>
    </dgm:pt>
    <dgm:pt modelId="{3B940E81-A067-4347-B5A5-1EB1C2C2FC2F}" type="parTrans" cxnId="{85A4F629-5061-47F8-8F1F-25DE4E9F357E}">
      <dgm:prSet/>
      <dgm:spPr/>
      <dgm:t>
        <a:bodyPr/>
        <a:lstStyle/>
        <a:p>
          <a:endParaRPr lang="es-CL">
            <a:solidFill>
              <a:schemeClr val="tx1"/>
            </a:solidFill>
          </a:endParaRPr>
        </a:p>
      </dgm:t>
    </dgm:pt>
    <dgm:pt modelId="{D5DBF101-0728-48D7-9F4A-D8A50E37401B}" type="sibTrans" cxnId="{85A4F629-5061-47F8-8F1F-25DE4E9F357E}">
      <dgm:prSet/>
      <dgm:spPr/>
      <dgm:t>
        <a:bodyPr/>
        <a:lstStyle/>
        <a:p>
          <a:endParaRPr lang="es-CL">
            <a:solidFill>
              <a:schemeClr val="tx1"/>
            </a:solidFill>
          </a:endParaRPr>
        </a:p>
      </dgm:t>
    </dgm:pt>
    <dgm:pt modelId="{6432C8C2-23A8-4028-A3BB-31A1CE181B9F}">
      <dgm:prSet phldrT="[Texto]"/>
      <dgm:spPr/>
      <dgm:t>
        <a:bodyPr/>
        <a:lstStyle/>
        <a:p>
          <a:r>
            <a:rPr lang="es-CL"/>
            <a:t>Sistema de tracción</a:t>
          </a:r>
          <a:endParaRPr lang="es-CL" dirty="0"/>
        </a:p>
      </dgm:t>
    </dgm:pt>
    <dgm:pt modelId="{1497C573-C0B6-4D7D-B60E-13A4E11FD2E6}" type="parTrans" cxnId="{C72F3FC6-E71E-4FCD-85F8-64CC87D76EFD}">
      <dgm:prSet/>
      <dgm:spPr/>
      <dgm:t>
        <a:bodyPr/>
        <a:lstStyle/>
        <a:p>
          <a:endParaRPr lang="es-CL">
            <a:solidFill>
              <a:schemeClr val="tx1"/>
            </a:solidFill>
          </a:endParaRPr>
        </a:p>
      </dgm:t>
    </dgm:pt>
    <dgm:pt modelId="{F4B1F178-5961-4242-B54D-2B93DFA86570}" type="sibTrans" cxnId="{C72F3FC6-E71E-4FCD-85F8-64CC87D76EFD}">
      <dgm:prSet/>
      <dgm:spPr/>
      <dgm:t>
        <a:bodyPr/>
        <a:lstStyle/>
        <a:p>
          <a:endParaRPr lang="es-CL">
            <a:solidFill>
              <a:schemeClr val="tx1"/>
            </a:solidFill>
          </a:endParaRPr>
        </a:p>
      </dgm:t>
    </dgm:pt>
    <dgm:pt modelId="{273DDF55-EBD6-406C-B7AF-F5D53AD70269}">
      <dgm:prSet phldrT="[Texto]"/>
      <dgm:spPr/>
      <dgm:t>
        <a:bodyPr/>
        <a:lstStyle/>
        <a:p>
          <a:r>
            <a:rPr lang="es-CL"/>
            <a:t>Sistema de suministro de energía</a:t>
          </a:r>
          <a:endParaRPr lang="es-CL" dirty="0"/>
        </a:p>
      </dgm:t>
    </dgm:pt>
    <dgm:pt modelId="{60802345-26DD-40ED-8CFE-958AE090CC09}" type="parTrans" cxnId="{198FB37D-E0D9-460B-AE41-532B763A649C}">
      <dgm:prSet/>
      <dgm:spPr/>
      <dgm:t>
        <a:bodyPr/>
        <a:lstStyle/>
        <a:p>
          <a:endParaRPr lang="es-CL">
            <a:solidFill>
              <a:schemeClr val="tx1"/>
            </a:solidFill>
          </a:endParaRPr>
        </a:p>
      </dgm:t>
    </dgm:pt>
    <dgm:pt modelId="{6DE2202D-9FE7-4415-A0C2-0DEC185E29B5}" type="sibTrans" cxnId="{198FB37D-E0D9-460B-AE41-532B763A649C}">
      <dgm:prSet/>
      <dgm:spPr/>
      <dgm:t>
        <a:bodyPr/>
        <a:lstStyle/>
        <a:p>
          <a:endParaRPr lang="es-CL">
            <a:solidFill>
              <a:schemeClr val="tx1"/>
            </a:solidFill>
          </a:endParaRPr>
        </a:p>
      </dgm:t>
    </dgm:pt>
    <dgm:pt modelId="{91A96035-254D-4D5B-AE28-F74D878F4AD5}">
      <dgm:prSet phldrT="[Texto]"/>
      <dgm:spPr/>
      <dgm:t>
        <a:bodyPr/>
        <a:lstStyle/>
        <a:p>
          <a:r>
            <a:rPr lang="es-CL"/>
            <a:t>Sistema de control de comandos</a:t>
          </a:r>
          <a:endParaRPr lang="es-CL" dirty="0"/>
        </a:p>
      </dgm:t>
    </dgm:pt>
    <dgm:pt modelId="{958BFC60-C908-468D-9D8B-314465BC036C}" type="parTrans" cxnId="{05EB319D-EA4C-461A-AE22-58BEC876E86F}">
      <dgm:prSet/>
      <dgm:spPr/>
      <dgm:t>
        <a:bodyPr/>
        <a:lstStyle/>
        <a:p>
          <a:endParaRPr lang="es-CL">
            <a:solidFill>
              <a:schemeClr val="tx1"/>
            </a:solidFill>
          </a:endParaRPr>
        </a:p>
      </dgm:t>
    </dgm:pt>
    <dgm:pt modelId="{14E147DF-19BC-46AF-A866-CE94BD7D45BF}" type="sibTrans" cxnId="{05EB319D-EA4C-461A-AE22-58BEC876E86F}">
      <dgm:prSet/>
      <dgm:spPr/>
      <dgm:t>
        <a:bodyPr/>
        <a:lstStyle/>
        <a:p>
          <a:endParaRPr lang="es-CL">
            <a:solidFill>
              <a:schemeClr val="tx1"/>
            </a:solidFill>
          </a:endParaRPr>
        </a:p>
      </dgm:t>
    </dgm:pt>
    <dgm:pt modelId="{FC09E7F9-8B01-4F04-B701-7B988D63AB53}">
      <dgm:prSet/>
      <dgm:spPr/>
      <dgm:t>
        <a:bodyPr/>
        <a:lstStyle/>
        <a:p>
          <a:r>
            <a:rPr lang="es-CL"/>
            <a:t>Puertas</a:t>
          </a:r>
          <a:endParaRPr lang="es-CL" dirty="0"/>
        </a:p>
      </dgm:t>
    </dgm:pt>
    <dgm:pt modelId="{5E82B90F-83CD-43AD-97C8-654259E35367}" type="parTrans" cxnId="{B10B03D7-0590-4133-B14F-7D0FC40B9EE8}">
      <dgm:prSet/>
      <dgm:spPr/>
      <dgm:t>
        <a:bodyPr/>
        <a:lstStyle/>
        <a:p>
          <a:endParaRPr lang="es-CL">
            <a:solidFill>
              <a:schemeClr val="tx1"/>
            </a:solidFill>
          </a:endParaRPr>
        </a:p>
      </dgm:t>
    </dgm:pt>
    <dgm:pt modelId="{65AE66E9-CE00-49A8-8E4E-5928F9D71285}" type="sibTrans" cxnId="{B10B03D7-0590-4133-B14F-7D0FC40B9EE8}">
      <dgm:prSet/>
      <dgm:spPr/>
      <dgm:t>
        <a:bodyPr/>
        <a:lstStyle/>
        <a:p>
          <a:endParaRPr lang="es-CL">
            <a:solidFill>
              <a:schemeClr val="tx1"/>
            </a:solidFill>
          </a:endParaRPr>
        </a:p>
      </dgm:t>
    </dgm:pt>
    <dgm:pt modelId="{84718209-276B-4FE2-80B3-209DAD8E2278}">
      <dgm:prSet/>
      <dgm:spPr/>
      <dgm:t>
        <a:bodyPr/>
        <a:lstStyle/>
        <a:p>
          <a:r>
            <a:rPr lang="es-CL"/>
            <a:t>Otros componentes</a:t>
          </a:r>
          <a:endParaRPr lang="es-CL" dirty="0"/>
        </a:p>
      </dgm:t>
    </dgm:pt>
    <dgm:pt modelId="{5F6DF0EA-CBFF-4229-B55F-BC4F011BB44B}" type="parTrans" cxnId="{D3135108-13AA-484D-8C0D-1330F647ED7C}">
      <dgm:prSet/>
      <dgm:spPr/>
      <dgm:t>
        <a:bodyPr/>
        <a:lstStyle/>
        <a:p>
          <a:endParaRPr lang="es-CL">
            <a:solidFill>
              <a:schemeClr val="tx1"/>
            </a:solidFill>
          </a:endParaRPr>
        </a:p>
      </dgm:t>
    </dgm:pt>
    <dgm:pt modelId="{86AD29CB-360D-4845-866D-23F37982E7A8}" type="sibTrans" cxnId="{D3135108-13AA-484D-8C0D-1330F647ED7C}">
      <dgm:prSet/>
      <dgm:spPr/>
      <dgm:t>
        <a:bodyPr/>
        <a:lstStyle/>
        <a:p>
          <a:endParaRPr lang="es-CL">
            <a:solidFill>
              <a:schemeClr val="tx1"/>
            </a:solidFill>
          </a:endParaRPr>
        </a:p>
      </dgm:t>
    </dgm:pt>
    <dgm:pt modelId="{2547BD75-0A1E-4C01-A406-EA7AC8486BCD}" type="pres">
      <dgm:prSet presAssocID="{794B5ED6-22BE-4C4D-BD87-BE3410D4709C}" presName="hierChild1" presStyleCnt="0">
        <dgm:presLayoutVars>
          <dgm:orgChart val="1"/>
          <dgm:chPref val="1"/>
          <dgm:dir/>
          <dgm:animOne val="branch"/>
          <dgm:animLvl val="lvl"/>
          <dgm:resizeHandles/>
        </dgm:presLayoutVars>
      </dgm:prSet>
      <dgm:spPr/>
      <dgm:t>
        <a:bodyPr/>
        <a:lstStyle/>
        <a:p>
          <a:endParaRPr lang="es-ES"/>
        </a:p>
      </dgm:t>
    </dgm:pt>
    <dgm:pt modelId="{86552183-87D3-4F7D-817B-2D8608D3025F}" type="pres">
      <dgm:prSet presAssocID="{C4474913-9C98-44CE-87C0-1A232AB9BF8C}" presName="hierRoot1" presStyleCnt="0">
        <dgm:presLayoutVars>
          <dgm:hierBranch val="init"/>
        </dgm:presLayoutVars>
      </dgm:prSet>
      <dgm:spPr/>
    </dgm:pt>
    <dgm:pt modelId="{41FBA880-9502-4079-A83F-767E51C2A7EF}" type="pres">
      <dgm:prSet presAssocID="{C4474913-9C98-44CE-87C0-1A232AB9BF8C}" presName="rootComposite1" presStyleCnt="0"/>
      <dgm:spPr/>
    </dgm:pt>
    <dgm:pt modelId="{8454BD21-9BDE-4F09-B714-EE6734890CFB}" type="pres">
      <dgm:prSet presAssocID="{C4474913-9C98-44CE-87C0-1A232AB9BF8C}" presName="rootText1" presStyleLbl="node0" presStyleIdx="0" presStyleCnt="1">
        <dgm:presLayoutVars>
          <dgm:chPref val="3"/>
        </dgm:presLayoutVars>
      </dgm:prSet>
      <dgm:spPr/>
      <dgm:t>
        <a:bodyPr/>
        <a:lstStyle/>
        <a:p>
          <a:endParaRPr lang="es-ES"/>
        </a:p>
      </dgm:t>
    </dgm:pt>
    <dgm:pt modelId="{51B0D518-81A0-4D2E-8DA7-966945417BBA}" type="pres">
      <dgm:prSet presAssocID="{C4474913-9C98-44CE-87C0-1A232AB9BF8C}" presName="rootConnector1" presStyleLbl="node1" presStyleIdx="0" presStyleCnt="0"/>
      <dgm:spPr/>
      <dgm:t>
        <a:bodyPr/>
        <a:lstStyle/>
        <a:p>
          <a:endParaRPr lang="es-ES"/>
        </a:p>
      </dgm:t>
    </dgm:pt>
    <dgm:pt modelId="{BAB8742A-5131-4D34-9091-130FAB13BAFE}" type="pres">
      <dgm:prSet presAssocID="{C4474913-9C98-44CE-87C0-1A232AB9BF8C}" presName="hierChild2" presStyleCnt="0"/>
      <dgm:spPr/>
    </dgm:pt>
    <dgm:pt modelId="{97FDC10C-EC77-41E2-A08D-2DADC85FF25F}" type="pres">
      <dgm:prSet presAssocID="{1497C573-C0B6-4D7D-B60E-13A4E11FD2E6}" presName="Name37" presStyleLbl="parChTrans1D2" presStyleIdx="0" presStyleCnt="5"/>
      <dgm:spPr/>
      <dgm:t>
        <a:bodyPr/>
        <a:lstStyle/>
        <a:p>
          <a:endParaRPr lang="es-ES"/>
        </a:p>
      </dgm:t>
    </dgm:pt>
    <dgm:pt modelId="{F016476C-AF88-4716-B805-24DDCC084603}" type="pres">
      <dgm:prSet presAssocID="{6432C8C2-23A8-4028-A3BB-31A1CE181B9F}" presName="hierRoot2" presStyleCnt="0">
        <dgm:presLayoutVars>
          <dgm:hierBranch val="init"/>
        </dgm:presLayoutVars>
      </dgm:prSet>
      <dgm:spPr/>
    </dgm:pt>
    <dgm:pt modelId="{D8BD9D57-45E6-461C-9109-BBABCCBFACA9}" type="pres">
      <dgm:prSet presAssocID="{6432C8C2-23A8-4028-A3BB-31A1CE181B9F}" presName="rootComposite" presStyleCnt="0"/>
      <dgm:spPr/>
    </dgm:pt>
    <dgm:pt modelId="{EC6A6843-73C2-49EA-A0CE-DC36C81EB4A5}" type="pres">
      <dgm:prSet presAssocID="{6432C8C2-23A8-4028-A3BB-31A1CE181B9F}" presName="rootText" presStyleLbl="node2" presStyleIdx="0" presStyleCnt="5">
        <dgm:presLayoutVars>
          <dgm:chPref val="3"/>
        </dgm:presLayoutVars>
      </dgm:prSet>
      <dgm:spPr/>
      <dgm:t>
        <a:bodyPr/>
        <a:lstStyle/>
        <a:p>
          <a:endParaRPr lang="es-ES"/>
        </a:p>
      </dgm:t>
    </dgm:pt>
    <dgm:pt modelId="{FBDD49FD-AC3F-4B23-A1EE-46CAD6C80B7C}" type="pres">
      <dgm:prSet presAssocID="{6432C8C2-23A8-4028-A3BB-31A1CE181B9F}" presName="rootConnector" presStyleLbl="node2" presStyleIdx="0" presStyleCnt="5"/>
      <dgm:spPr/>
      <dgm:t>
        <a:bodyPr/>
        <a:lstStyle/>
        <a:p>
          <a:endParaRPr lang="es-ES"/>
        </a:p>
      </dgm:t>
    </dgm:pt>
    <dgm:pt modelId="{9C718143-5BC9-4863-8149-B48D65282073}" type="pres">
      <dgm:prSet presAssocID="{6432C8C2-23A8-4028-A3BB-31A1CE181B9F}" presName="hierChild4" presStyleCnt="0"/>
      <dgm:spPr/>
    </dgm:pt>
    <dgm:pt modelId="{B3D09599-F1B3-4D27-83FD-C6E0A72AFF40}" type="pres">
      <dgm:prSet presAssocID="{6432C8C2-23A8-4028-A3BB-31A1CE181B9F}" presName="hierChild5" presStyleCnt="0"/>
      <dgm:spPr/>
    </dgm:pt>
    <dgm:pt modelId="{C72E9B67-956D-43A4-9089-257930039833}" type="pres">
      <dgm:prSet presAssocID="{60802345-26DD-40ED-8CFE-958AE090CC09}" presName="Name37" presStyleLbl="parChTrans1D2" presStyleIdx="1" presStyleCnt="5"/>
      <dgm:spPr/>
      <dgm:t>
        <a:bodyPr/>
        <a:lstStyle/>
        <a:p>
          <a:endParaRPr lang="es-ES"/>
        </a:p>
      </dgm:t>
    </dgm:pt>
    <dgm:pt modelId="{DB7111F6-256F-4DD2-9115-0E9876595ED3}" type="pres">
      <dgm:prSet presAssocID="{273DDF55-EBD6-406C-B7AF-F5D53AD70269}" presName="hierRoot2" presStyleCnt="0">
        <dgm:presLayoutVars>
          <dgm:hierBranch val="init"/>
        </dgm:presLayoutVars>
      </dgm:prSet>
      <dgm:spPr/>
    </dgm:pt>
    <dgm:pt modelId="{050F9ECF-1998-4523-816A-3DA3862CF09F}" type="pres">
      <dgm:prSet presAssocID="{273DDF55-EBD6-406C-B7AF-F5D53AD70269}" presName="rootComposite" presStyleCnt="0"/>
      <dgm:spPr/>
    </dgm:pt>
    <dgm:pt modelId="{85643EEB-95E7-4264-820B-BD3B7880295D}" type="pres">
      <dgm:prSet presAssocID="{273DDF55-EBD6-406C-B7AF-F5D53AD70269}" presName="rootText" presStyleLbl="node2" presStyleIdx="1" presStyleCnt="5">
        <dgm:presLayoutVars>
          <dgm:chPref val="3"/>
        </dgm:presLayoutVars>
      </dgm:prSet>
      <dgm:spPr/>
      <dgm:t>
        <a:bodyPr/>
        <a:lstStyle/>
        <a:p>
          <a:endParaRPr lang="es-ES"/>
        </a:p>
      </dgm:t>
    </dgm:pt>
    <dgm:pt modelId="{73AF9EF4-601E-4AFF-A007-6B36B9DF50C2}" type="pres">
      <dgm:prSet presAssocID="{273DDF55-EBD6-406C-B7AF-F5D53AD70269}" presName="rootConnector" presStyleLbl="node2" presStyleIdx="1" presStyleCnt="5"/>
      <dgm:spPr/>
      <dgm:t>
        <a:bodyPr/>
        <a:lstStyle/>
        <a:p>
          <a:endParaRPr lang="es-ES"/>
        </a:p>
      </dgm:t>
    </dgm:pt>
    <dgm:pt modelId="{07D9D9EC-664C-4EA3-8B3A-A7C396A44ECE}" type="pres">
      <dgm:prSet presAssocID="{273DDF55-EBD6-406C-B7AF-F5D53AD70269}" presName="hierChild4" presStyleCnt="0"/>
      <dgm:spPr/>
    </dgm:pt>
    <dgm:pt modelId="{7E790A35-301D-4896-A4BD-3C27C0969F92}" type="pres">
      <dgm:prSet presAssocID="{273DDF55-EBD6-406C-B7AF-F5D53AD70269}" presName="hierChild5" presStyleCnt="0"/>
      <dgm:spPr/>
    </dgm:pt>
    <dgm:pt modelId="{57E05B26-16AD-4B56-9908-AC4237F6102A}" type="pres">
      <dgm:prSet presAssocID="{958BFC60-C908-468D-9D8B-314465BC036C}" presName="Name37" presStyleLbl="parChTrans1D2" presStyleIdx="2" presStyleCnt="5"/>
      <dgm:spPr/>
      <dgm:t>
        <a:bodyPr/>
        <a:lstStyle/>
        <a:p>
          <a:endParaRPr lang="es-ES"/>
        </a:p>
      </dgm:t>
    </dgm:pt>
    <dgm:pt modelId="{EB180767-D461-44DD-8D6B-30C4DD899773}" type="pres">
      <dgm:prSet presAssocID="{91A96035-254D-4D5B-AE28-F74D878F4AD5}" presName="hierRoot2" presStyleCnt="0">
        <dgm:presLayoutVars>
          <dgm:hierBranch val="init"/>
        </dgm:presLayoutVars>
      </dgm:prSet>
      <dgm:spPr/>
    </dgm:pt>
    <dgm:pt modelId="{5A8AFF5C-65EE-472F-BC54-E7DA29C69085}" type="pres">
      <dgm:prSet presAssocID="{91A96035-254D-4D5B-AE28-F74D878F4AD5}" presName="rootComposite" presStyleCnt="0"/>
      <dgm:spPr/>
    </dgm:pt>
    <dgm:pt modelId="{63FAD5F8-6991-4B9D-BB1F-2069C38563EF}" type="pres">
      <dgm:prSet presAssocID="{91A96035-254D-4D5B-AE28-F74D878F4AD5}" presName="rootText" presStyleLbl="node2" presStyleIdx="2" presStyleCnt="5">
        <dgm:presLayoutVars>
          <dgm:chPref val="3"/>
        </dgm:presLayoutVars>
      </dgm:prSet>
      <dgm:spPr/>
      <dgm:t>
        <a:bodyPr/>
        <a:lstStyle/>
        <a:p>
          <a:endParaRPr lang="es-ES"/>
        </a:p>
      </dgm:t>
    </dgm:pt>
    <dgm:pt modelId="{7C8ACA29-E0FD-44CD-93F7-54518000C3EF}" type="pres">
      <dgm:prSet presAssocID="{91A96035-254D-4D5B-AE28-F74D878F4AD5}" presName="rootConnector" presStyleLbl="node2" presStyleIdx="2" presStyleCnt="5"/>
      <dgm:spPr/>
      <dgm:t>
        <a:bodyPr/>
        <a:lstStyle/>
        <a:p>
          <a:endParaRPr lang="es-ES"/>
        </a:p>
      </dgm:t>
    </dgm:pt>
    <dgm:pt modelId="{0D343DDF-166C-4A65-BEA1-34780E9C5184}" type="pres">
      <dgm:prSet presAssocID="{91A96035-254D-4D5B-AE28-F74D878F4AD5}" presName="hierChild4" presStyleCnt="0"/>
      <dgm:spPr/>
    </dgm:pt>
    <dgm:pt modelId="{E9ABFC8B-1108-473B-BA47-BF9EC839B5CF}" type="pres">
      <dgm:prSet presAssocID="{91A96035-254D-4D5B-AE28-F74D878F4AD5}" presName="hierChild5" presStyleCnt="0"/>
      <dgm:spPr/>
    </dgm:pt>
    <dgm:pt modelId="{F260AA63-6926-4E69-BEEA-C5312A7BB04B}" type="pres">
      <dgm:prSet presAssocID="{5E82B90F-83CD-43AD-97C8-654259E35367}" presName="Name37" presStyleLbl="parChTrans1D2" presStyleIdx="3" presStyleCnt="5"/>
      <dgm:spPr/>
      <dgm:t>
        <a:bodyPr/>
        <a:lstStyle/>
        <a:p>
          <a:endParaRPr lang="es-ES"/>
        </a:p>
      </dgm:t>
    </dgm:pt>
    <dgm:pt modelId="{B22DA7BB-4358-44CF-A231-3CD3457ED88B}" type="pres">
      <dgm:prSet presAssocID="{FC09E7F9-8B01-4F04-B701-7B988D63AB53}" presName="hierRoot2" presStyleCnt="0">
        <dgm:presLayoutVars>
          <dgm:hierBranch val="init"/>
        </dgm:presLayoutVars>
      </dgm:prSet>
      <dgm:spPr/>
    </dgm:pt>
    <dgm:pt modelId="{96C311D5-6A0F-4DC9-A74E-C7ABDA5AEF44}" type="pres">
      <dgm:prSet presAssocID="{FC09E7F9-8B01-4F04-B701-7B988D63AB53}" presName="rootComposite" presStyleCnt="0"/>
      <dgm:spPr/>
    </dgm:pt>
    <dgm:pt modelId="{7FF05106-1EE0-4FBA-9039-CE1CDB2F9B4A}" type="pres">
      <dgm:prSet presAssocID="{FC09E7F9-8B01-4F04-B701-7B988D63AB53}" presName="rootText" presStyleLbl="node2" presStyleIdx="3" presStyleCnt="5">
        <dgm:presLayoutVars>
          <dgm:chPref val="3"/>
        </dgm:presLayoutVars>
      </dgm:prSet>
      <dgm:spPr/>
      <dgm:t>
        <a:bodyPr/>
        <a:lstStyle/>
        <a:p>
          <a:endParaRPr lang="es-ES"/>
        </a:p>
      </dgm:t>
    </dgm:pt>
    <dgm:pt modelId="{712BD265-4696-4942-A7A3-5D9D8EB2A541}" type="pres">
      <dgm:prSet presAssocID="{FC09E7F9-8B01-4F04-B701-7B988D63AB53}" presName="rootConnector" presStyleLbl="node2" presStyleIdx="3" presStyleCnt="5"/>
      <dgm:spPr/>
      <dgm:t>
        <a:bodyPr/>
        <a:lstStyle/>
        <a:p>
          <a:endParaRPr lang="es-ES"/>
        </a:p>
      </dgm:t>
    </dgm:pt>
    <dgm:pt modelId="{828C4D44-703E-4AE0-AA6A-B6A5F7942991}" type="pres">
      <dgm:prSet presAssocID="{FC09E7F9-8B01-4F04-B701-7B988D63AB53}" presName="hierChild4" presStyleCnt="0"/>
      <dgm:spPr/>
    </dgm:pt>
    <dgm:pt modelId="{2E689764-33CE-4CAC-A49B-613D1135A52B}" type="pres">
      <dgm:prSet presAssocID="{FC09E7F9-8B01-4F04-B701-7B988D63AB53}" presName="hierChild5" presStyleCnt="0"/>
      <dgm:spPr/>
    </dgm:pt>
    <dgm:pt modelId="{FD6A707F-F45F-4C52-9379-07DCE20E4D4B}" type="pres">
      <dgm:prSet presAssocID="{5F6DF0EA-CBFF-4229-B55F-BC4F011BB44B}" presName="Name37" presStyleLbl="parChTrans1D2" presStyleIdx="4" presStyleCnt="5"/>
      <dgm:spPr/>
      <dgm:t>
        <a:bodyPr/>
        <a:lstStyle/>
        <a:p>
          <a:endParaRPr lang="es-ES"/>
        </a:p>
      </dgm:t>
    </dgm:pt>
    <dgm:pt modelId="{1706D81A-77C9-4825-8491-32EBF5F2ED22}" type="pres">
      <dgm:prSet presAssocID="{84718209-276B-4FE2-80B3-209DAD8E2278}" presName="hierRoot2" presStyleCnt="0">
        <dgm:presLayoutVars>
          <dgm:hierBranch val="init"/>
        </dgm:presLayoutVars>
      </dgm:prSet>
      <dgm:spPr/>
    </dgm:pt>
    <dgm:pt modelId="{C24C031B-7C8C-43C9-8BE5-25871230BAEF}" type="pres">
      <dgm:prSet presAssocID="{84718209-276B-4FE2-80B3-209DAD8E2278}" presName="rootComposite" presStyleCnt="0"/>
      <dgm:spPr/>
    </dgm:pt>
    <dgm:pt modelId="{29CADAF7-E6F7-40F6-90AA-FE10671D2101}" type="pres">
      <dgm:prSet presAssocID="{84718209-276B-4FE2-80B3-209DAD8E2278}" presName="rootText" presStyleLbl="node2" presStyleIdx="4" presStyleCnt="5">
        <dgm:presLayoutVars>
          <dgm:chPref val="3"/>
        </dgm:presLayoutVars>
      </dgm:prSet>
      <dgm:spPr/>
      <dgm:t>
        <a:bodyPr/>
        <a:lstStyle/>
        <a:p>
          <a:endParaRPr lang="es-ES"/>
        </a:p>
      </dgm:t>
    </dgm:pt>
    <dgm:pt modelId="{CD0FA457-60ED-42DE-A298-2F6CF24539FC}" type="pres">
      <dgm:prSet presAssocID="{84718209-276B-4FE2-80B3-209DAD8E2278}" presName="rootConnector" presStyleLbl="node2" presStyleIdx="4" presStyleCnt="5"/>
      <dgm:spPr/>
      <dgm:t>
        <a:bodyPr/>
        <a:lstStyle/>
        <a:p>
          <a:endParaRPr lang="es-ES"/>
        </a:p>
      </dgm:t>
    </dgm:pt>
    <dgm:pt modelId="{FE9CE2E1-034D-43C2-B98D-D2DA47853F97}" type="pres">
      <dgm:prSet presAssocID="{84718209-276B-4FE2-80B3-209DAD8E2278}" presName="hierChild4" presStyleCnt="0"/>
      <dgm:spPr/>
    </dgm:pt>
    <dgm:pt modelId="{E244E5DD-A3C2-40AA-9C35-DC1D64789DF8}" type="pres">
      <dgm:prSet presAssocID="{84718209-276B-4FE2-80B3-209DAD8E2278}" presName="hierChild5" presStyleCnt="0"/>
      <dgm:spPr/>
    </dgm:pt>
    <dgm:pt modelId="{95A1386B-59BA-4E35-99D0-A1F580ED4CD4}" type="pres">
      <dgm:prSet presAssocID="{C4474913-9C98-44CE-87C0-1A232AB9BF8C}" presName="hierChild3" presStyleCnt="0"/>
      <dgm:spPr/>
    </dgm:pt>
  </dgm:ptLst>
  <dgm:cxnLst>
    <dgm:cxn modelId="{977395A4-5E49-4115-8D4A-397ABDF8710E}" type="presOf" srcId="{C4474913-9C98-44CE-87C0-1A232AB9BF8C}" destId="{51B0D518-81A0-4D2E-8DA7-966945417BBA}" srcOrd="1" destOrd="0" presId="urn:microsoft.com/office/officeart/2005/8/layout/orgChart1"/>
    <dgm:cxn modelId="{63853ACE-43AD-4A9E-AECD-D1D6734EFD55}" type="presOf" srcId="{5F6DF0EA-CBFF-4229-B55F-BC4F011BB44B}" destId="{FD6A707F-F45F-4C52-9379-07DCE20E4D4B}" srcOrd="0" destOrd="0" presId="urn:microsoft.com/office/officeart/2005/8/layout/orgChart1"/>
    <dgm:cxn modelId="{3B905B78-C495-49D5-8772-855CFBF4CFC2}" type="presOf" srcId="{5E82B90F-83CD-43AD-97C8-654259E35367}" destId="{F260AA63-6926-4E69-BEEA-C5312A7BB04B}" srcOrd="0" destOrd="0" presId="urn:microsoft.com/office/officeart/2005/8/layout/orgChart1"/>
    <dgm:cxn modelId="{387E3DCC-22D6-491D-A0B9-B49332A95759}" type="presOf" srcId="{84718209-276B-4FE2-80B3-209DAD8E2278}" destId="{CD0FA457-60ED-42DE-A298-2F6CF24539FC}" srcOrd="1" destOrd="0" presId="urn:microsoft.com/office/officeart/2005/8/layout/orgChart1"/>
    <dgm:cxn modelId="{9BE65D0B-0A30-4E6B-803A-5BE554EA2D59}" type="presOf" srcId="{91A96035-254D-4D5B-AE28-F74D878F4AD5}" destId="{7C8ACA29-E0FD-44CD-93F7-54518000C3EF}" srcOrd="1" destOrd="0" presId="urn:microsoft.com/office/officeart/2005/8/layout/orgChart1"/>
    <dgm:cxn modelId="{746E0642-5AC9-4A4A-BBB5-B65AFDEBD75E}" type="presOf" srcId="{FC09E7F9-8B01-4F04-B701-7B988D63AB53}" destId="{7FF05106-1EE0-4FBA-9039-CE1CDB2F9B4A}" srcOrd="0" destOrd="0" presId="urn:microsoft.com/office/officeart/2005/8/layout/orgChart1"/>
    <dgm:cxn modelId="{FEE472EA-8ADD-48F1-A719-8D345712C8F2}" type="presOf" srcId="{C4474913-9C98-44CE-87C0-1A232AB9BF8C}" destId="{8454BD21-9BDE-4F09-B714-EE6734890CFB}" srcOrd="0" destOrd="0" presId="urn:microsoft.com/office/officeart/2005/8/layout/orgChart1"/>
    <dgm:cxn modelId="{198FB37D-E0D9-460B-AE41-532B763A649C}" srcId="{C4474913-9C98-44CE-87C0-1A232AB9BF8C}" destId="{273DDF55-EBD6-406C-B7AF-F5D53AD70269}" srcOrd="1" destOrd="0" parTransId="{60802345-26DD-40ED-8CFE-958AE090CC09}" sibTransId="{6DE2202D-9FE7-4415-A0C2-0DEC185E29B5}"/>
    <dgm:cxn modelId="{B51C85D2-6204-4AC3-A707-556BAAF2ACC3}" type="presOf" srcId="{60802345-26DD-40ED-8CFE-958AE090CC09}" destId="{C72E9B67-956D-43A4-9089-257930039833}" srcOrd="0" destOrd="0" presId="urn:microsoft.com/office/officeart/2005/8/layout/orgChart1"/>
    <dgm:cxn modelId="{ED482586-FED2-4799-97A9-4EFBC03A0B5E}" type="presOf" srcId="{6432C8C2-23A8-4028-A3BB-31A1CE181B9F}" destId="{FBDD49FD-AC3F-4B23-A1EE-46CAD6C80B7C}" srcOrd="1" destOrd="0" presId="urn:microsoft.com/office/officeart/2005/8/layout/orgChart1"/>
    <dgm:cxn modelId="{C72F3FC6-E71E-4FCD-85F8-64CC87D76EFD}" srcId="{C4474913-9C98-44CE-87C0-1A232AB9BF8C}" destId="{6432C8C2-23A8-4028-A3BB-31A1CE181B9F}" srcOrd="0" destOrd="0" parTransId="{1497C573-C0B6-4D7D-B60E-13A4E11FD2E6}" sibTransId="{F4B1F178-5961-4242-B54D-2B93DFA86570}"/>
    <dgm:cxn modelId="{B10B03D7-0590-4133-B14F-7D0FC40B9EE8}" srcId="{C4474913-9C98-44CE-87C0-1A232AB9BF8C}" destId="{FC09E7F9-8B01-4F04-B701-7B988D63AB53}" srcOrd="3" destOrd="0" parTransId="{5E82B90F-83CD-43AD-97C8-654259E35367}" sibTransId="{65AE66E9-CE00-49A8-8E4E-5928F9D71285}"/>
    <dgm:cxn modelId="{85A4F629-5061-47F8-8F1F-25DE4E9F357E}" srcId="{794B5ED6-22BE-4C4D-BD87-BE3410D4709C}" destId="{C4474913-9C98-44CE-87C0-1A232AB9BF8C}" srcOrd="0" destOrd="0" parTransId="{3B940E81-A067-4347-B5A5-1EB1C2C2FC2F}" sibTransId="{D5DBF101-0728-48D7-9F4A-D8A50E37401B}"/>
    <dgm:cxn modelId="{3A7AD1F6-AC2B-45C3-8BB1-3CB9D6B92EC6}" type="presOf" srcId="{958BFC60-C908-468D-9D8B-314465BC036C}" destId="{57E05B26-16AD-4B56-9908-AC4237F6102A}" srcOrd="0" destOrd="0" presId="urn:microsoft.com/office/officeart/2005/8/layout/orgChart1"/>
    <dgm:cxn modelId="{A399EB5C-244C-421C-BD20-0FDAAF5520D2}" type="presOf" srcId="{273DDF55-EBD6-406C-B7AF-F5D53AD70269}" destId="{85643EEB-95E7-4264-820B-BD3B7880295D}" srcOrd="0" destOrd="0" presId="urn:microsoft.com/office/officeart/2005/8/layout/orgChart1"/>
    <dgm:cxn modelId="{6840C6CC-28E6-4ACD-B793-D8F58215F668}" type="presOf" srcId="{84718209-276B-4FE2-80B3-209DAD8E2278}" destId="{29CADAF7-E6F7-40F6-90AA-FE10671D2101}" srcOrd="0" destOrd="0" presId="urn:microsoft.com/office/officeart/2005/8/layout/orgChart1"/>
    <dgm:cxn modelId="{D6A7FB5E-6F69-433E-9D3F-C62AEC85382E}" type="presOf" srcId="{1497C573-C0B6-4D7D-B60E-13A4E11FD2E6}" destId="{97FDC10C-EC77-41E2-A08D-2DADC85FF25F}" srcOrd="0" destOrd="0" presId="urn:microsoft.com/office/officeart/2005/8/layout/orgChart1"/>
    <dgm:cxn modelId="{3D9F0732-0C75-436C-BC0A-1BF71E104119}" type="presOf" srcId="{FC09E7F9-8B01-4F04-B701-7B988D63AB53}" destId="{712BD265-4696-4942-A7A3-5D9D8EB2A541}" srcOrd="1" destOrd="0" presId="urn:microsoft.com/office/officeart/2005/8/layout/orgChart1"/>
    <dgm:cxn modelId="{78447A20-7B7F-468C-BF97-66266A279880}" type="presOf" srcId="{6432C8C2-23A8-4028-A3BB-31A1CE181B9F}" destId="{EC6A6843-73C2-49EA-A0CE-DC36C81EB4A5}" srcOrd="0" destOrd="0" presId="urn:microsoft.com/office/officeart/2005/8/layout/orgChart1"/>
    <dgm:cxn modelId="{F55F2E43-CF8A-4B99-860F-143F0DE2DE1C}" type="presOf" srcId="{794B5ED6-22BE-4C4D-BD87-BE3410D4709C}" destId="{2547BD75-0A1E-4C01-A406-EA7AC8486BCD}" srcOrd="0" destOrd="0" presId="urn:microsoft.com/office/officeart/2005/8/layout/orgChart1"/>
    <dgm:cxn modelId="{11AD2153-5EEB-4670-8267-F90B9EC2BEAF}" type="presOf" srcId="{273DDF55-EBD6-406C-B7AF-F5D53AD70269}" destId="{73AF9EF4-601E-4AFF-A007-6B36B9DF50C2}" srcOrd="1" destOrd="0" presId="urn:microsoft.com/office/officeart/2005/8/layout/orgChart1"/>
    <dgm:cxn modelId="{D3135108-13AA-484D-8C0D-1330F647ED7C}" srcId="{C4474913-9C98-44CE-87C0-1A232AB9BF8C}" destId="{84718209-276B-4FE2-80B3-209DAD8E2278}" srcOrd="4" destOrd="0" parTransId="{5F6DF0EA-CBFF-4229-B55F-BC4F011BB44B}" sibTransId="{86AD29CB-360D-4845-866D-23F37982E7A8}"/>
    <dgm:cxn modelId="{ECC404DA-751A-458C-B411-636086762C92}" type="presOf" srcId="{91A96035-254D-4D5B-AE28-F74D878F4AD5}" destId="{63FAD5F8-6991-4B9D-BB1F-2069C38563EF}" srcOrd="0" destOrd="0" presId="urn:microsoft.com/office/officeart/2005/8/layout/orgChart1"/>
    <dgm:cxn modelId="{05EB319D-EA4C-461A-AE22-58BEC876E86F}" srcId="{C4474913-9C98-44CE-87C0-1A232AB9BF8C}" destId="{91A96035-254D-4D5B-AE28-F74D878F4AD5}" srcOrd="2" destOrd="0" parTransId="{958BFC60-C908-468D-9D8B-314465BC036C}" sibTransId="{14E147DF-19BC-46AF-A866-CE94BD7D45BF}"/>
    <dgm:cxn modelId="{73918537-0E2B-4384-8A14-6DB4E26A28B1}" type="presParOf" srcId="{2547BD75-0A1E-4C01-A406-EA7AC8486BCD}" destId="{86552183-87D3-4F7D-817B-2D8608D3025F}" srcOrd="0" destOrd="0" presId="urn:microsoft.com/office/officeart/2005/8/layout/orgChart1"/>
    <dgm:cxn modelId="{B2CAAFE9-92C4-4119-8C00-21572C882B65}" type="presParOf" srcId="{86552183-87D3-4F7D-817B-2D8608D3025F}" destId="{41FBA880-9502-4079-A83F-767E51C2A7EF}" srcOrd="0" destOrd="0" presId="urn:microsoft.com/office/officeart/2005/8/layout/orgChart1"/>
    <dgm:cxn modelId="{4933D87E-2F4A-4E45-9EF6-CA881FFA67BF}" type="presParOf" srcId="{41FBA880-9502-4079-A83F-767E51C2A7EF}" destId="{8454BD21-9BDE-4F09-B714-EE6734890CFB}" srcOrd="0" destOrd="0" presId="urn:microsoft.com/office/officeart/2005/8/layout/orgChart1"/>
    <dgm:cxn modelId="{06239879-F106-4065-8D0B-D09475E4EEEB}" type="presParOf" srcId="{41FBA880-9502-4079-A83F-767E51C2A7EF}" destId="{51B0D518-81A0-4D2E-8DA7-966945417BBA}" srcOrd="1" destOrd="0" presId="urn:microsoft.com/office/officeart/2005/8/layout/orgChart1"/>
    <dgm:cxn modelId="{A079F1C5-3BEF-43F1-968F-A8FAB7FDA2FC}" type="presParOf" srcId="{86552183-87D3-4F7D-817B-2D8608D3025F}" destId="{BAB8742A-5131-4D34-9091-130FAB13BAFE}" srcOrd="1" destOrd="0" presId="urn:microsoft.com/office/officeart/2005/8/layout/orgChart1"/>
    <dgm:cxn modelId="{9850017A-3E72-4A6F-9DEA-AEE4D27CEB75}" type="presParOf" srcId="{BAB8742A-5131-4D34-9091-130FAB13BAFE}" destId="{97FDC10C-EC77-41E2-A08D-2DADC85FF25F}" srcOrd="0" destOrd="0" presId="urn:microsoft.com/office/officeart/2005/8/layout/orgChart1"/>
    <dgm:cxn modelId="{4BCDE2F1-28A5-437C-BFD6-AB4B4CEF0FD1}" type="presParOf" srcId="{BAB8742A-5131-4D34-9091-130FAB13BAFE}" destId="{F016476C-AF88-4716-B805-24DDCC084603}" srcOrd="1" destOrd="0" presId="urn:microsoft.com/office/officeart/2005/8/layout/orgChart1"/>
    <dgm:cxn modelId="{4AD968DD-9FC7-4512-85B4-9E19C0E4FE7C}" type="presParOf" srcId="{F016476C-AF88-4716-B805-24DDCC084603}" destId="{D8BD9D57-45E6-461C-9109-BBABCCBFACA9}" srcOrd="0" destOrd="0" presId="urn:microsoft.com/office/officeart/2005/8/layout/orgChart1"/>
    <dgm:cxn modelId="{A3811408-3342-4CB6-8DED-62F75189094D}" type="presParOf" srcId="{D8BD9D57-45E6-461C-9109-BBABCCBFACA9}" destId="{EC6A6843-73C2-49EA-A0CE-DC36C81EB4A5}" srcOrd="0" destOrd="0" presId="urn:microsoft.com/office/officeart/2005/8/layout/orgChart1"/>
    <dgm:cxn modelId="{F7122B7B-995D-4001-A703-AA9406526F6D}" type="presParOf" srcId="{D8BD9D57-45E6-461C-9109-BBABCCBFACA9}" destId="{FBDD49FD-AC3F-4B23-A1EE-46CAD6C80B7C}" srcOrd="1" destOrd="0" presId="urn:microsoft.com/office/officeart/2005/8/layout/orgChart1"/>
    <dgm:cxn modelId="{3CBDE9DE-B3C6-45FC-9B5A-2114CF7BE0CE}" type="presParOf" srcId="{F016476C-AF88-4716-B805-24DDCC084603}" destId="{9C718143-5BC9-4863-8149-B48D65282073}" srcOrd="1" destOrd="0" presId="urn:microsoft.com/office/officeart/2005/8/layout/orgChart1"/>
    <dgm:cxn modelId="{B215A4AE-5FE2-4F62-AFF5-E761B4145A98}" type="presParOf" srcId="{F016476C-AF88-4716-B805-24DDCC084603}" destId="{B3D09599-F1B3-4D27-83FD-C6E0A72AFF40}" srcOrd="2" destOrd="0" presId="urn:microsoft.com/office/officeart/2005/8/layout/orgChart1"/>
    <dgm:cxn modelId="{51B42028-DBFB-4A11-AB86-FFB188CB0EAF}" type="presParOf" srcId="{BAB8742A-5131-4D34-9091-130FAB13BAFE}" destId="{C72E9B67-956D-43A4-9089-257930039833}" srcOrd="2" destOrd="0" presId="urn:microsoft.com/office/officeart/2005/8/layout/orgChart1"/>
    <dgm:cxn modelId="{19CE7096-24AB-4506-AD3A-0B63006ACA30}" type="presParOf" srcId="{BAB8742A-5131-4D34-9091-130FAB13BAFE}" destId="{DB7111F6-256F-4DD2-9115-0E9876595ED3}" srcOrd="3" destOrd="0" presId="urn:microsoft.com/office/officeart/2005/8/layout/orgChart1"/>
    <dgm:cxn modelId="{401A3DB1-2E8A-4700-A08C-71179E7D5E17}" type="presParOf" srcId="{DB7111F6-256F-4DD2-9115-0E9876595ED3}" destId="{050F9ECF-1998-4523-816A-3DA3862CF09F}" srcOrd="0" destOrd="0" presId="urn:microsoft.com/office/officeart/2005/8/layout/orgChart1"/>
    <dgm:cxn modelId="{0FF49783-B72D-456A-A976-65BAB087C05B}" type="presParOf" srcId="{050F9ECF-1998-4523-816A-3DA3862CF09F}" destId="{85643EEB-95E7-4264-820B-BD3B7880295D}" srcOrd="0" destOrd="0" presId="urn:microsoft.com/office/officeart/2005/8/layout/orgChart1"/>
    <dgm:cxn modelId="{91C61950-4E27-4011-A634-1A2CDE58F92B}" type="presParOf" srcId="{050F9ECF-1998-4523-816A-3DA3862CF09F}" destId="{73AF9EF4-601E-4AFF-A007-6B36B9DF50C2}" srcOrd="1" destOrd="0" presId="urn:microsoft.com/office/officeart/2005/8/layout/orgChart1"/>
    <dgm:cxn modelId="{8AC2FC5C-CBE8-4CA9-A740-61968F3040F8}" type="presParOf" srcId="{DB7111F6-256F-4DD2-9115-0E9876595ED3}" destId="{07D9D9EC-664C-4EA3-8B3A-A7C396A44ECE}" srcOrd="1" destOrd="0" presId="urn:microsoft.com/office/officeart/2005/8/layout/orgChart1"/>
    <dgm:cxn modelId="{14EF6517-BCCC-4BD1-A0EA-7778ED6908C1}" type="presParOf" srcId="{DB7111F6-256F-4DD2-9115-0E9876595ED3}" destId="{7E790A35-301D-4896-A4BD-3C27C0969F92}" srcOrd="2" destOrd="0" presId="urn:microsoft.com/office/officeart/2005/8/layout/orgChart1"/>
    <dgm:cxn modelId="{BCFA0DA1-E530-4626-9D7E-846649D7DD91}" type="presParOf" srcId="{BAB8742A-5131-4D34-9091-130FAB13BAFE}" destId="{57E05B26-16AD-4B56-9908-AC4237F6102A}" srcOrd="4" destOrd="0" presId="urn:microsoft.com/office/officeart/2005/8/layout/orgChart1"/>
    <dgm:cxn modelId="{3D1FE33C-81B9-4FF8-BA29-88783F499E70}" type="presParOf" srcId="{BAB8742A-5131-4D34-9091-130FAB13BAFE}" destId="{EB180767-D461-44DD-8D6B-30C4DD899773}" srcOrd="5" destOrd="0" presId="urn:microsoft.com/office/officeart/2005/8/layout/orgChart1"/>
    <dgm:cxn modelId="{5752935B-8BF7-4BD1-B772-291305854969}" type="presParOf" srcId="{EB180767-D461-44DD-8D6B-30C4DD899773}" destId="{5A8AFF5C-65EE-472F-BC54-E7DA29C69085}" srcOrd="0" destOrd="0" presId="urn:microsoft.com/office/officeart/2005/8/layout/orgChart1"/>
    <dgm:cxn modelId="{4159AAE9-A2C5-4D5C-8D45-CB4D9B6669DE}" type="presParOf" srcId="{5A8AFF5C-65EE-472F-BC54-E7DA29C69085}" destId="{63FAD5F8-6991-4B9D-BB1F-2069C38563EF}" srcOrd="0" destOrd="0" presId="urn:microsoft.com/office/officeart/2005/8/layout/orgChart1"/>
    <dgm:cxn modelId="{D6A1119F-FAF2-4B23-AEA7-FBEF99615716}" type="presParOf" srcId="{5A8AFF5C-65EE-472F-BC54-E7DA29C69085}" destId="{7C8ACA29-E0FD-44CD-93F7-54518000C3EF}" srcOrd="1" destOrd="0" presId="urn:microsoft.com/office/officeart/2005/8/layout/orgChart1"/>
    <dgm:cxn modelId="{3471D787-75E7-4BF2-BC4A-8DE008091F24}" type="presParOf" srcId="{EB180767-D461-44DD-8D6B-30C4DD899773}" destId="{0D343DDF-166C-4A65-BEA1-34780E9C5184}" srcOrd="1" destOrd="0" presId="urn:microsoft.com/office/officeart/2005/8/layout/orgChart1"/>
    <dgm:cxn modelId="{BAE066F1-BF23-4A95-9B8B-6FE8AD9B2432}" type="presParOf" srcId="{EB180767-D461-44DD-8D6B-30C4DD899773}" destId="{E9ABFC8B-1108-473B-BA47-BF9EC839B5CF}" srcOrd="2" destOrd="0" presId="urn:microsoft.com/office/officeart/2005/8/layout/orgChart1"/>
    <dgm:cxn modelId="{B16B426A-AB51-4EEE-9672-0B6C8504F098}" type="presParOf" srcId="{BAB8742A-5131-4D34-9091-130FAB13BAFE}" destId="{F260AA63-6926-4E69-BEEA-C5312A7BB04B}" srcOrd="6" destOrd="0" presId="urn:microsoft.com/office/officeart/2005/8/layout/orgChart1"/>
    <dgm:cxn modelId="{B5D4B558-D9F0-4CC2-9691-AF0709955397}" type="presParOf" srcId="{BAB8742A-5131-4D34-9091-130FAB13BAFE}" destId="{B22DA7BB-4358-44CF-A231-3CD3457ED88B}" srcOrd="7" destOrd="0" presId="urn:microsoft.com/office/officeart/2005/8/layout/orgChart1"/>
    <dgm:cxn modelId="{F08AF2CF-E948-47AD-9559-6132DEC88F55}" type="presParOf" srcId="{B22DA7BB-4358-44CF-A231-3CD3457ED88B}" destId="{96C311D5-6A0F-4DC9-A74E-C7ABDA5AEF44}" srcOrd="0" destOrd="0" presId="urn:microsoft.com/office/officeart/2005/8/layout/orgChart1"/>
    <dgm:cxn modelId="{6BFA4C6E-27E6-4ADC-A1C7-CEF0BA52B202}" type="presParOf" srcId="{96C311D5-6A0F-4DC9-A74E-C7ABDA5AEF44}" destId="{7FF05106-1EE0-4FBA-9039-CE1CDB2F9B4A}" srcOrd="0" destOrd="0" presId="urn:microsoft.com/office/officeart/2005/8/layout/orgChart1"/>
    <dgm:cxn modelId="{5E7DFCFF-4E36-43EE-AE20-1D07A4FBDA6F}" type="presParOf" srcId="{96C311D5-6A0F-4DC9-A74E-C7ABDA5AEF44}" destId="{712BD265-4696-4942-A7A3-5D9D8EB2A541}" srcOrd="1" destOrd="0" presId="urn:microsoft.com/office/officeart/2005/8/layout/orgChart1"/>
    <dgm:cxn modelId="{12A4A364-798D-4E2B-9997-4C8EE0C0C964}" type="presParOf" srcId="{B22DA7BB-4358-44CF-A231-3CD3457ED88B}" destId="{828C4D44-703E-4AE0-AA6A-B6A5F7942991}" srcOrd="1" destOrd="0" presId="urn:microsoft.com/office/officeart/2005/8/layout/orgChart1"/>
    <dgm:cxn modelId="{67C3C7A5-38D5-4829-9CF6-725721EE4849}" type="presParOf" srcId="{B22DA7BB-4358-44CF-A231-3CD3457ED88B}" destId="{2E689764-33CE-4CAC-A49B-613D1135A52B}" srcOrd="2" destOrd="0" presId="urn:microsoft.com/office/officeart/2005/8/layout/orgChart1"/>
    <dgm:cxn modelId="{82F8F34F-B8ED-4F1D-BE96-21D4E61D83FF}" type="presParOf" srcId="{BAB8742A-5131-4D34-9091-130FAB13BAFE}" destId="{FD6A707F-F45F-4C52-9379-07DCE20E4D4B}" srcOrd="8" destOrd="0" presId="urn:microsoft.com/office/officeart/2005/8/layout/orgChart1"/>
    <dgm:cxn modelId="{0888C135-2D31-4AB2-8BDA-A79AABA7AD59}" type="presParOf" srcId="{BAB8742A-5131-4D34-9091-130FAB13BAFE}" destId="{1706D81A-77C9-4825-8491-32EBF5F2ED22}" srcOrd="9" destOrd="0" presId="urn:microsoft.com/office/officeart/2005/8/layout/orgChart1"/>
    <dgm:cxn modelId="{126873F9-36E0-43C8-A932-70CECB9FBBCC}" type="presParOf" srcId="{1706D81A-77C9-4825-8491-32EBF5F2ED22}" destId="{C24C031B-7C8C-43C9-8BE5-25871230BAEF}" srcOrd="0" destOrd="0" presId="urn:microsoft.com/office/officeart/2005/8/layout/orgChart1"/>
    <dgm:cxn modelId="{914F48CE-133D-438C-BE85-C115BD897835}" type="presParOf" srcId="{C24C031B-7C8C-43C9-8BE5-25871230BAEF}" destId="{29CADAF7-E6F7-40F6-90AA-FE10671D2101}" srcOrd="0" destOrd="0" presId="urn:microsoft.com/office/officeart/2005/8/layout/orgChart1"/>
    <dgm:cxn modelId="{DFE269A0-5A4C-41D8-87F4-6764CB51ABCA}" type="presParOf" srcId="{C24C031B-7C8C-43C9-8BE5-25871230BAEF}" destId="{CD0FA457-60ED-42DE-A298-2F6CF24539FC}" srcOrd="1" destOrd="0" presId="urn:microsoft.com/office/officeart/2005/8/layout/orgChart1"/>
    <dgm:cxn modelId="{AA26EFE5-B62D-47E1-8D8C-B2D605C30967}" type="presParOf" srcId="{1706D81A-77C9-4825-8491-32EBF5F2ED22}" destId="{FE9CE2E1-034D-43C2-B98D-D2DA47853F97}" srcOrd="1" destOrd="0" presId="urn:microsoft.com/office/officeart/2005/8/layout/orgChart1"/>
    <dgm:cxn modelId="{40E282E1-4B6B-410D-A3AF-DD13A56A3917}" type="presParOf" srcId="{1706D81A-77C9-4825-8491-32EBF5F2ED22}" destId="{E244E5DD-A3C2-40AA-9C35-DC1D64789DF8}" srcOrd="2" destOrd="0" presId="urn:microsoft.com/office/officeart/2005/8/layout/orgChart1"/>
    <dgm:cxn modelId="{176EDAD7-7F31-4085-9B0E-4BBAB546A993}" type="presParOf" srcId="{86552183-87D3-4F7D-817B-2D8608D3025F}" destId="{95A1386B-59BA-4E35-99D0-A1F580ED4CD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C3B4DB-B5E6-48CC-9C7A-0C107FD5AECA}" type="doc">
      <dgm:prSet loTypeId="urn:microsoft.com/office/officeart/2005/8/layout/orgChart1" loCatId="hierarchy" qsTypeId="urn:microsoft.com/office/officeart/2005/8/quickstyle/simple5" qsCatId="simple" csTypeId="urn:microsoft.com/office/officeart/2005/8/colors/colorful1" csCatId="colorful" phldr="1"/>
      <dgm:spPr/>
      <dgm:t>
        <a:bodyPr/>
        <a:lstStyle/>
        <a:p>
          <a:endParaRPr lang="es-ES"/>
        </a:p>
      </dgm:t>
    </dgm:pt>
    <dgm:pt modelId="{1E1ACD8B-40B5-4973-9E40-EEF03A667FA8}">
      <dgm:prSet phldrT="[Texto]"/>
      <dgm:spPr/>
      <dgm:t>
        <a:bodyPr/>
        <a:lstStyle/>
        <a:p>
          <a:r>
            <a:rPr lang="es-ES" dirty="0" smtClean="0"/>
            <a:t>Técnicas de reducción de dimensión</a:t>
          </a:r>
          <a:endParaRPr lang="es-ES" dirty="0"/>
        </a:p>
      </dgm:t>
    </dgm:pt>
    <dgm:pt modelId="{2E135072-0B48-4557-8DBF-E7BB2C755B23}" type="parTrans" cxnId="{2633062B-C720-4420-A067-66A6A16DABDC}">
      <dgm:prSet/>
      <dgm:spPr/>
      <dgm:t>
        <a:bodyPr/>
        <a:lstStyle/>
        <a:p>
          <a:endParaRPr lang="es-ES"/>
        </a:p>
      </dgm:t>
    </dgm:pt>
    <dgm:pt modelId="{B488AADD-058E-47FC-9E33-6EDD2E9245EB}" type="sibTrans" cxnId="{2633062B-C720-4420-A067-66A6A16DABDC}">
      <dgm:prSet/>
      <dgm:spPr/>
      <dgm:t>
        <a:bodyPr/>
        <a:lstStyle/>
        <a:p>
          <a:endParaRPr lang="es-ES"/>
        </a:p>
      </dgm:t>
    </dgm:pt>
    <dgm:pt modelId="{2F8E8EB9-918A-4A99-9EAA-7E48ACF4472B}">
      <dgm:prSet phldrT="[Texto]"/>
      <dgm:spPr/>
      <dgm:t>
        <a:bodyPr/>
        <a:lstStyle/>
        <a:p>
          <a:r>
            <a:rPr lang="es-ES" dirty="0" smtClean="0"/>
            <a:t>Selección de parámetros</a:t>
          </a:r>
          <a:endParaRPr lang="es-ES" dirty="0"/>
        </a:p>
      </dgm:t>
    </dgm:pt>
    <dgm:pt modelId="{5EB180F1-D7EE-4484-A459-F94D73385645}" type="parTrans" cxnId="{A3A964AB-F437-47D5-8A87-B8B082A99D86}">
      <dgm:prSet/>
      <dgm:spPr/>
      <dgm:t>
        <a:bodyPr/>
        <a:lstStyle/>
        <a:p>
          <a:endParaRPr lang="es-ES"/>
        </a:p>
      </dgm:t>
    </dgm:pt>
    <dgm:pt modelId="{E4053C10-82FF-4856-9152-AAF3E0736095}" type="sibTrans" cxnId="{A3A964AB-F437-47D5-8A87-B8B082A99D86}">
      <dgm:prSet/>
      <dgm:spPr/>
      <dgm:t>
        <a:bodyPr/>
        <a:lstStyle/>
        <a:p>
          <a:endParaRPr lang="es-ES"/>
        </a:p>
      </dgm:t>
    </dgm:pt>
    <dgm:pt modelId="{281A0295-F989-4DE3-8218-BF4669D9D71A}">
      <dgm:prSet phldrT="[Texto]"/>
      <dgm:spPr/>
      <dgm:t>
        <a:bodyPr/>
        <a:lstStyle/>
        <a:p>
          <a:r>
            <a:rPr lang="es-ES" dirty="0" smtClean="0"/>
            <a:t>Extracción de parámetros</a:t>
          </a:r>
          <a:endParaRPr lang="es-ES" dirty="0"/>
        </a:p>
      </dgm:t>
    </dgm:pt>
    <dgm:pt modelId="{8D1A8D6E-17E4-43E5-82CA-DA7959506CB3}" type="parTrans" cxnId="{4232AE35-C23D-4DC5-A62F-EEB94BA6C2B2}">
      <dgm:prSet/>
      <dgm:spPr/>
      <dgm:t>
        <a:bodyPr/>
        <a:lstStyle/>
        <a:p>
          <a:endParaRPr lang="es-ES"/>
        </a:p>
      </dgm:t>
    </dgm:pt>
    <dgm:pt modelId="{EEB8BD98-E894-4AEB-82AE-AB0CE805F47C}" type="sibTrans" cxnId="{4232AE35-C23D-4DC5-A62F-EEB94BA6C2B2}">
      <dgm:prSet/>
      <dgm:spPr/>
      <dgm:t>
        <a:bodyPr/>
        <a:lstStyle/>
        <a:p>
          <a:endParaRPr lang="es-ES"/>
        </a:p>
      </dgm:t>
    </dgm:pt>
    <dgm:pt modelId="{0A43AD17-D9D0-4082-B6F5-EAA3A91620FC}">
      <dgm:prSet/>
      <dgm:spPr/>
      <dgm:t>
        <a:bodyPr/>
        <a:lstStyle/>
        <a:p>
          <a:pPr algn="l"/>
          <a:r>
            <a:rPr lang="es-ES" dirty="0" smtClean="0">
              <a:sym typeface="Symbol" panose="05050102010706020507" pitchFamily="18" charset="2"/>
            </a:rPr>
            <a:t> </a:t>
          </a:r>
          <a:r>
            <a:rPr lang="es-ES" dirty="0" smtClean="0"/>
            <a:t>Razón de valor faltante</a:t>
          </a:r>
        </a:p>
        <a:p>
          <a:pPr algn="l"/>
          <a:r>
            <a:rPr lang="es-ES" dirty="0" smtClean="0">
              <a:sym typeface="Symbol" panose="05050102010706020507" pitchFamily="18" charset="2"/>
            </a:rPr>
            <a:t> </a:t>
          </a:r>
          <a:r>
            <a:rPr lang="es-ES" dirty="0" smtClean="0"/>
            <a:t>Filtro de baja varianza</a:t>
          </a:r>
        </a:p>
        <a:p>
          <a:pPr algn="l"/>
          <a:r>
            <a:rPr lang="es-ES" dirty="0" smtClean="0">
              <a:sym typeface="Symbol" panose="05050102010706020507" pitchFamily="18" charset="2"/>
            </a:rPr>
            <a:t> </a:t>
          </a:r>
          <a:r>
            <a:rPr lang="es-ES" dirty="0" smtClean="0"/>
            <a:t>Filtro de alta correlación</a:t>
          </a:r>
        </a:p>
        <a:p>
          <a:pPr algn="l"/>
          <a:endParaRPr lang="es-ES" dirty="0"/>
        </a:p>
      </dgm:t>
    </dgm:pt>
    <dgm:pt modelId="{AA517DF5-5CD9-4929-B0B9-31F719EC5BD7}" type="parTrans" cxnId="{6BB6CD2A-11ED-4617-82CB-F3CD7093AECA}">
      <dgm:prSet/>
      <dgm:spPr/>
      <dgm:t>
        <a:bodyPr/>
        <a:lstStyle/>
        <a:p>
          <a:endParaRPr lang="es-ES"/>
        </a:p>
      </dgm:t>
    </dgm:pt>
    <dgm:pt modelId="{9B995762-62EF-4E8B-BA23-59DD244C640A}" type="sibTrans" cxnId="{6BB6CD2A-11ED-4617-82CB-F3CD7093AECA}">
      <dgm:prSet/>
      <dgm:spPr/>
      <dgm:t>
        <a:bodyPr/>
        <a:lstStyle/>
        <a:p>
          <a:endParaRPr lang="es-ES"/>
        </a:p>
      </dgm:t>
    </dgm:pt>
    <dgm:pt modelId="{3CAC372F-BDCA-4E20-BFFC-C79BAC5EAED5}">
      <dgm:prSet/>
      <dgm:spPr/>
      <dgm:t>
        <a:bodyPr/>
        <a:lstStyle/>
        <a:p>
          <a:pPr algn="l"/>
          <a:r>
            <a:rPr lang="es-ES" dirty="0" smtClean="0">
              <a:sym typeface="Symbol" panose="05050102010706020507" pitchFamily="18" charset="2"/>
            </a:rPr>
            <a:t> </a:t>
          </a:r>
          <a:r>
            <a:rPr lang="es-ES" dirty="0" smtClean="0"/>
            <a:t>PCA</a:t>
          </a:r>
        </a:p>
        <a:p>
          <a:pPr algn="l"/>
          <a:r>
            <a:rPr lang="es-ES" dirty="0" smtClean="0">
              <a:sym typeface="Symbol" panose="05050102010706020507" pitchFamily="18" charset="2"/>
            </a:rPr>
            <a:t> </a:t>
          </a:r>
          <a:r>
            <a:rPr lang="es-ES" dirty="0" err="1" smtClean="0"/>
            <a:t>Kernel</a:t>
          </a:r>
          <a:r>
            <a:rPr lang="es-ES" dirty="0" smtClean="0"/>
            <a:t> PCA</a:t>
          </a:r>
        </a:p>
        <a:p>
          <a:pPr algn="l"/>
          <a:r>
            <a:rPr lang="es-ES" dirty="0" smtClean="0">
              <a:sym typeface="Symbol" panose="05050102010706020507" pitchFamily="18" charset="2"/>
            </a:rPr>
            <a:t> </a:t>
          </a:r>
          <a:r>
            <a:rPr lang="es-ES" dirty="0" smtClean="0"/>
            <a:t>ADL</a:t>
          </a:r>
        </a:p>
        <a:p>
          <a:pPr algn="l"/>
          <a:r>
            <a:rPr lang="es-ES" dirty="0" smtClean="0">
              <a:sym typeface="Symbol" panose="05050102010706020507" pitchFamily="18" charset="2"/>
            </a:rPr>
            <a:t> </a:t>
          </a:r>
          <a:r>
            <a:rPr lang="es-ES" dirty="0" smtClean="0"/>
            <a:t>MDS</a:t>
          </a:r>
        </a:p>
        <a:p>
          <a:pPr algn="l"/>
          <a:r>
            <a:rPr lang="es-ES" dirty="0" smtClean="0">
              <a:sym typeface="Symbol" panose="05050102010706020507" pitchFamily="18" charset="2"/>
            </a:rPr>
            <a:t> </a:t>
          </a:r>
          <a:r>
            <a:rPr lang="es-ES" dirty="0" smtClean="0"/>
            <a:t>ISOMAP</a:t>
          </a:r>
        </a:p>
      </dgm:t>
    </dgm:pt>
    <dgm:pt modelId="{001D1921-CC68-4B82-8072-2ACC5F112EE2}" type="parTrans" cxnId="{0A5C0DFA-6FD7-4DC1-AE26-569CBFE3E205}">
      <dgm:prSet/>
      <dgm:spPr/>
      <dgm:t>
        <a:bodyPr/>
        <a:lstStyle/>
        <a:p>
          <a:endParaRPr lang="es-ES"/>
        </a:p>
      </dgm:t>
    </dgm:pt>
    <dgm:pt modelId="{68307A02-8FC7-4E9B-B780-D516A4840ED3}" type="sibTrans" cxnId="{0A5C0DFA-6FD7-4DC1-AE26-569CBFE3E205}">
      <dgm:prSet/>
      <dgm:spPr/>
      <dgm:t>
        <a:bodyPr/>
        <a:lstStyle/>
        <a:p>
          <a:endParaRPr lang="es-ES"/>
        </a:p>
      </dgm:t>
    </dgm:pt>
    <dgm:pt modelId="{8D9D6C53-DB47-4B7D-AFC7-E2A7D7DBE107}" type="pres">
      <dgm:prSet presAssocID="{50C3B4DB-B5E6-48CC-9C7A-0C107FD5AECA}" presName="hierChild1" presStyleCnt="0">
        <dgm:presLayoutVars>
          <dgm:orgChart val="1"/>
          <dgm:chPref val="1"/>
          <dgm:dir/>
          <dgm:animOne val="branch"/>
          <dgm:animLvl val="lvl"/>
          <dgm:resizeHandles/>
        </dgm:presLayoutVars>
      </dgm:prSet>
      <dgm:spPr/>
      <dgm:t>
        <a:bodyPr/>
        <a:lstStyle/>
        <a:p>
          <a:endParaRPr lang="es-ES"/>
        </a:p>
      </dgm:t>
    </dgm:pt>
    <dgm:pt modelId="{5CAE39DD-D119-40C0-A3BC-C91B61E297C8}" type="pres">
      <dgm:prSet presAssocID="{1E1ACD8B-40B5-4973-9E40-EEF03A667FA8}" presName="hierRoot1" presStyleCnt="0">
        <dgm:presLayoutVars>
          <dgm:hierBranch val="init"/>
        </dgm:presLayoutVars>
      </dgm:prSet>
      <dgm:spPr/>
    </dgm:pt>
    <dgm:pt modelId="{AB9C09D6-7587-4C57-B1E1-B1DA290C46B7}" type="pres">
      <dgm:prSet presAssocID="{1E1ACD8B-40B5-4973-9E40-EEF03A667FA8}" presName="rootComposite1" presStyleCnt="0"/>
      <dgm:spPr/>
    </dgm:pt>
    <dgm:pt modelId="{AC20BD1C-DE64-44F9-9083-7B6E595D54BA}" type="pres">
      <dgm:prSet presAssocID="{1E1ACD8B-40B5-4973-9E40-EEF03A667FA8}" presName="rootText1" presStyleLbl="node0" presStyleIdx="0" presStyleCnt="1">
        <dgm:presLayoutVars>
          <dgm:chPref val="3"/>
        </dgm:presLayoutVars>
      </dgm:prSet>
      <dgm:spPr/>
      <dgm:t>
        <a:bodyPr/>
        <a:lstStyle/>
        <a:p>
          <a:endParaRPr lang="es-ES"/>
        </a:p>
      </dgm:t>
    </dgm:pt>
    <dgm:pt modelId="{3FB17BE8-CC27-44EC-8EBB-B8B057EF3BC7}" type="pres">
      <dgm:prSet presAssocID="{1E1ACD8B-40B5-4973-9E40-EEF03A667FA8}" presName="rootConnector1" presStyleLbl="node1" presStyleIdx="0" presStyleCnt="0"/>
      <dgm:spPr/>
      <dgm:t>
        <a:bodyPr/>
        <a:lstStyle/>
        <a:p>
          <a:endParaRPr lang="es-ES"/>
        </a:p>
      </dgm:t>
    </dgm:pt>
    <dgm:pt modelId="{BCEE9A8E-3E38-4F0D-95DC-BF906FAFFB5A}" type="pres">
      <dgm:prSet presAssocID="{1E1ACD8B-40B5-4973-9E40-EEF03A667FA8}" presName="hierChild2" presStyleCnt="0"/>
      <dgm:spPr/>
    </dgm:pt>
    <dgm:pt modelId="{1602EED3-FFE5-4B94-AD44-EDBF66D7C9C6}" type="pres">
      <dgm:prSet presAssocID="{5EB180F1-D7EE-4484-A459-F94D73385645}" presName="Name37" presStyleLbl="parChTrans1D2" presStyleIdx="0" presStyleCnt="2"/>
      <dgm:spPr/>
      <dgm:t>
        <a:bodyPr/>
        <a:lstStyle/>
        <a:p>
          <a:endParaRPr lang="es-ES"/>
        </a:p>
      </dgm:t>
    </dgm:pt>
    <dgm:pt modelId="{8A33BE96-6DAF-4EDE-98E9-8F47998D6D77}" type="pres">
      <dgm:prSet presAssocID="{2F8E8EB9-918A-4A99-9EAA-7E48ACF4472B}" presName="hierRoot2" presStyleCnt="0">
        <dgm:presLayoutVars>
          <dgm:hierBranch val="init"/>
        </dgm:presLayoutVars>
      </dgm:prSet>
      <dgm:spPr/>
    </dgm:pt>
    <dgm:pt modelId="{F42EA629-9E64-49AA-A7CF-49633C3CC9D5}" type="pres">
      <dgm:prSet presAssocID="{2F8E8EB9-918A-4A99-9EAA-7E48ACF4472B}" presName="rootComposite" presStyleCnt="0"/>
      <dgm:spPr/>
    </dgm:pt>
    <dgm:pt modelId="{2EC137EB-CBEE-43CE-B08C-35BF670BEAD2}" type="pres">
      <dgm:prSet presAssocID="{2F8E8EB9-918A-4A99-9EAA-7E48ACF4472B}" presName="rootText" presStyleLbl="node2" presStyleIdx="0" presStyleCnt="2">
        <dgm:presLayoutVars>
          <dgm:chPref val="3"/>
        </dgm:presLayoutVars>
      </dgm:prSet>
      <dgm:spPr/>
      <dgm:t>
        <a:bodyPr/>
        <a:lstStyle/>
        <a:p>
          <a:endParaRPr lang="es-ES"/>
        </a:p>
      </dgm:t>
    </dgm:pt>
    <dgm:pt modelId="{17B08958-A144-40D8-A73C-6C6B5FB5D0C7}" type="pres">
      <dgm:prSet presAssocID="{2F8E8EB9-918A-4A99-9EAA-7E48ACF4472B}" presName="rootConnector" presStyleLbl="node2" presStyleIdx="0" presStyleCnt="2"/>
      <dgm:spPr/>
      <dgm:t>
        <a:bodyPr/>
        <a:lstStyle/>
        <a:p>
          <a:endParaRPr lang="es-ES"/>
        </a:p>
      </dgm:t>
    </dgm:pt>
    <dgm:pt modelId="{B0A25E2A-2788-461D-A11F-F113573580E0}" type="pres">
      <dgm:prSet presAssocID="{2F8E8EB9-918A-4A99-9EAA-7E48ACF4472B}" presName="hierChild4" presStyleCnt="0"/>
      <dgm:spPr/>
    </dgm:pt>
    <dgm:pt modelId="{78CD13FD-5487-4688-AF87-B67EA672EDDF}" type="pres">
      <dgm:prSet presAssocID="{AA517DF5-5CD9-4929-B0B9-31F719EC5BD7}" presName="Name37" presStyleLbl="parChTrans1D3" presStyleIdx="0" presStyleCnt="2"/>
      <dgm:spPr/>
      <dgm:t>
        <a:bodyPr/>
        <a:lstStyle/>
        <a:p>
          <a:endParaRPr lang="es-ES"/>
        </a:p>
      </dgm:t>
    </dgm:pt>
    <dgm:pt modelId="{5724C9DA-CF19-4437-A6E7-FCF72F771340}" type="pres">
      <dgm:prSet presAssocID="{0A43AD17-D9D0-4082-B6F5-EAA3A91620FC}" presName="hierRoot2" presStyleCnt="0">
        <dgm:presLayoutVars>
          <dgm:hierBranch val="init"/>
        </dgm:presLayoutVars>
      </dgm:prSet>
      <dgm:spPr/>
    </dgm:pt>
    <dgm:pt modelId="{3C7A8F8A-C51B-469C-A129-C625C1516589}" type="pres">
      <dgm:prSet presAssocID="{0A43AD17-D9D0-4082-B6F5-EAA3A91620FC}" presName="rootComposite" presStyleCnt="0"/>
      <dgm:spPr/>
    </dgm:pt>
    <dgm:pt modelId="{09925811-EA58-4CAD-A6BA-7062320A6483}" type="pres">
      <dgm:prSet presAssocID="{0A43AD17-D9D0-4082-B6F5-EAA3A91620FC}" presName="rootText" presStyleLbl="node3" presStyleIdx="0" presStyleCnt="2" custScaleX="135268" custScaleY="202604">
        <dgm:presLayoutVars>
          <dgm:chPref val="3"/>
        </dgm:presLayoutVars>
      </dgm:prSet>
      <dgm:spPr/>
      <dgm:t>
        <a:bodyPr/>
        <a:lstStyle/>
        <a:p>
          <a:endParaRPr lang="es-ES"/>
        </a:p>
      </dgm:t>
    </dgm:pt>
    <dgm:pt modelId="{787EBC48-174C-4263-9563-B3B88D8EB874}" type="pres">
      <dgm:prSet presAssocID="{0A43AD17-D9D0-4082-B6F5-EAA3A91620FC}" presName="rootConnector" presStyleLbl="node3" presStyleIdx="0" presStyleCnt="2"/>
      <dgm:spPr/>
      <dgm:t>
        <a:bodyPr/>
        <a:lstStyle/>
        <a:p>
          <a:endParaRPr lang="es-ES"/>
        </a:p>
      </dgm:t>
    </dgm:pt>
    <dgm:pt modelId="{F1CC2F2E-CAF8-4665-964D-72B2425DD972}" type="pres">
      <dgm:prSet presAssocID="{0A43AD17-D9D0-4082-B6F5-EAA3A91620FC}" presName="hierChild4" presStyleCnt="0"/>
      <dgm:spPr/>
    </dgm:pt>
    <dgm:pt modelId="{886EB722-3AB2-425C-95F6-EC08EDD90456}" type="pres">
      <dgm:prSet presAssocID="{0A43AD17-D9D0-4082-B6F5-EAA3A91620FC}" presName="hierChild5" presStyleCnt="0"/>
      <dgm:spPr/>
    </dgm:pt>
    <dgm:pt modelId="{1036B043-489D-4ADA-B717-8E8F06721394}" type="pres">
      <dgm:prSet presAssocID="{2F8E8EB9-918A-4A99-9EAA-7E48ACF4472B}" presName="hierChild5" presStyleCnt="0"/>
      <dgm:spPr/>
    </dgm:pt>
    <dgm:pt modelId="{7BF16CFD-D02C-4753-9358-5409FF5096BC}" type="pres">
      <dgm:prSet presAssocID="{8D1A8D6E-17E4-43E5-82CA-DA7959506CB3}" presName="Name37" presStyleLbl="parChTrans1D2" presStyleIdx="1" presStyleCnt="2"/>
      <dgm:spPr/>
      <dgm:t>
        <a:bodyPr/>
        <a:lstStyle/>
        <a:p>
          <a:endParaRPr lang="es-ES"/>
        </a:p>
      </dgm:t>
    </dgm:pt>
    <dgm:pt modelId="{67B7519A-A2EA-41A7-A56E-C9A9213114D8}" type="pres">
      <dgm:prSet presAssocID="{281A0295-F989-4DE3-8218-BF4669D9D71A}" presName="hierRoot2" presStyleCnt="0">
        <dgm:presLayoutVars>
          <dgm:hierBranch val="init"/>
        </dgm:presLayoutVars>
      </dgm:prSet>
      <dgm:spPr/>
    </dgm:pt>
    <dgm:pt modelId="{46DD58AE-57C8-4886-947A-01BB7585B68A}" type="pres">
      <dgm:prSet presAssocID="{281A0295-F989-4DE3-8218-BF4669D9D71A}" presName="rootComposite" presStyleCnt="0"/>
      <dgm:spPr/>
    </dgm:pt>
    <dgm:pt modelId="{2A1CCC99-4736-4330-9A01-D686E6ACD1FB}" type="pres">
      <dgm:prSet presAssocID="{281A0295-F989-4DE3-8218-BF4669D9D71A}" presName="rootText" presStyleLbl="node2" presStyleIdx="1" presStyleCnt="2">
        <dgm:presLayoutVars>
          <dgm:chPref val="3"/>
        </dgm:presLayoutVars>
      </dgm:prSet>
      <dgm:spPr/>
      <dgm:t>
        <a:bodyPr/>
        <a:lstStyle/>
        <a:p>
          <a:endParaRPr lang="es-ES"/>
        </a:p>
      </dgm:t>
    </dgm:pt>
    <dgm:pt modelId="{BBD6117D-A12A-42F6-8503-6EEA86E292CB}" type="pres">
      <dgm:prSet presAssocID="{281A0295-F989-4DE3-8218-BF4669D9D71A}" presName="rootConnector" presStyleLbl="node2" presStyleIdx="1" presStyleCnt="2"/>
      <dgm:spPr/>
      <dgm:t>
        <a:bodyPr/>
        <a:lstStyle/>
        <a:p>
          <a:endParaRPr lang="es-ES"/>
        </a:p>
      </dgm:t>
    </dgm:pt>
    <dgm:pt modelId="{F7AC96DD-E22A-45ED-A483-C573E3E135C7}" type="pres">
      <dgm:prSet presAssocID="{281A0295-F989-4DE3-8218-BF4669D9D71A}" presName="hierChild4" presStyleCnt="0"/>
      <dgm:spPr/>
    </dgm:pt>
    <dgm:pt modelId="{3C3D628C-5CA7-463B-A421-EEBF938449BB}" type="pres">
      <dgm:prSet presAssocID="{001D1921-CC68-4B82-8072-2ACC5F112EE2}" presName="Name37" presStyleLbl="parChTrans1D3" presStyleIdx="1" presStyleCnt="2"/>
      <dgm:spPr/>
      <dgm:t>
        <a:bodyPr/>
        <a:lstStyle/>
        <a:p>
          <a:endParaRPr lang="es-ES"/>
        </a:p>
      </dgm:t>
    </dgm:pt>
    <dgm:pt modelId="{C2DCB211-F626-4AF1-BA04-482569800842}" type="pres">
      <dgm:prSet presAssocID="{3CAC372F-BDCA-4E20-BFFC-C79BAC5EAED5}" presName="hierRoot2" presStyleCnt="0">
        <dgm:presLayoutVars>
          <dgm:hierBranch val="init"/>
        </dgm:presLayoutVars>
      </dgm:prSet>
      <dgm:spPr/>
    </dgm:pt>
    <dgm:pt modelId="{FFE6E9A5-50B2-43EA-9365-59FCD8C013D6}" type="pres">
      <dgm:prSet presAssocID="{3CAC372F-BDCA-4E20-BFFC-C79BAC5EAED5}" presName="rootComposite" presStyleCnt="0"/>
      <dgm:spPr/>
    </dgm:pt>
    <dgm:pt modelId="{BB006649-B3C2-441A-AD37-5097A37E60E3}" type="pres">
      <dgm:prSet presAssocID="{3CAC372F-BDCA-4E20-BFFC-C79BAC5EAED5}" presName="rootText" presStyleLbl="node3" presStyleIdx="1" presStyleCnt="2" custScaleY="202686">
        <dgm:presLayoutVars>
          <dgm:chPref val="3"/>
        </dgm:presLayoutVars>
      </dgm:prSet>
      <dgm:spPr/>
      <dgm:t>
        <a:bodyPr/>
        <a:lstStyle/>
        <a:p>
          <a:endParaRPr lang="es-ES"/>
        </a:p>
      </dgm:t>
    </dgm:pt>
    <dgm:pt modelId="{EC141D6E-3C76-44F0-9386-DB27247FD024}" type="pres">
      <dgm:prSet presAssocID="{3CAC372F-BDCA-4E20-BFFC-C79BAC5EAED5}" presName="rootConnector" presStyleLbl="node3" presStyleIdx="1" presStyleCnt="2"/>
      <dgm:spPr/>
      <dgm:t>
        <a:bodyPr/>
        <a:lstStyle/>
        <a:p>
          <a:endParaRPr lang="es-ES"/>
        </a:p>
      </dgm:t>
    </dgm:pt>
    <dgm:pt modelId="{7B4CA833-1EBB-458A-BFB2-504F748430C8}" type="pres">
      <dgm:prSet presAssocID="{3CAC372F-BDCA-4E20-BFFC-C79BAC5EAED5}" presName="hierChild4" presStyleCnt="0"/>
      <dgm:spPr/>
    </dgm:pt>
    <dgm:pt modelId="{7796688B-9C37-47FC-9DD6-F66677CABA2B}" type="pres">
      <dgm:prSet presAssocID="{3CAC372F-BDCA-4E20-BFFC-C79BAC5EAED5}" presName="hierChild5" presStyleCnt="0"/>
      <dgm:spPr/>
    </dgm:pt>
    <dgm:pt modelId="{BD46858C-E06E-4962-9DC1-10463BAC9962}" type="pres">
      <dgm:prSet presAssocID="{281A0295-F989-4DE3-8218-BF4669D9D71A}" presName="hierChild5" presStyleCnt="0"/>
      <dgm:spPr/>
    </dgm:pt>
    <dgm:pt modelId="{734720BF-E12E-45C0-B0D0-2084381271F1}" type="pres">
      <dgm:prSet presAssocID="{1E1ACD8B-40B5-4973-9E40-EEF03A667FA8}" presName="hierChild3" presStyleCnt="0"/>
      <dgm:spPr/>
    </dgm:pt>
  </dgm:ptLst>
  <dgm:cxnLst>
    <dgm:cxn modelId="{1B6874F0-5664-4C81-9404-4DBF74A1960C}" type="presOf" srcId="{2F8E8EB9-918A-4A99-9EAA-7E48ACF4472B}" destId="{17B08958-A144-40D8-A73C-6C6B5FB5D0C7}" srcOrd="1" destOrd="0" presId="urn:microsoft.com/office/officeart/2005/8/layout/orgChart1"/>
    <dgm:cxn modelId="{4232AE35-C23D-4DC5-A62F-EEB94BA6C2B2}" srcId="{1E1ACD8B-40B5-4973-9E40-EEF03A667FA8}" destId="{281A0295-F989-4DE3-8218-BF4669D9D71A}" srcOrd="1" destOrd="0" parTransId="{8D1A8D6E-17E4-43E5-82CA-DA7959506CB3}" sibTransId="{EEB8BD98-E894-4AEB-82AE-AB0CE805F47C}"/>
    <dgm:cxn modelId="{6B8648B1-46CF-40D9-B8B5-AABA87C24D4B}" type="presOf" srcId="{3CAC372F-BDCA-4E20-BFFC-C79BAC5EAED5}" destId="{BB006649-B3C2-441A-AD37-5097A37E60E3}" srcOrd="0" destOrd="0" presId="urn:microsoft.com/office/officeart/2005/8/layout/orgChart1"/>
    <dgm:cxn modelId="{C481E779-C86F-448B-AC10-7A9AFFA8308D}" type="presOf" srcId="{1E1ACD8B-40B5-4973-9E40-EEF03A667FA8}" destId="{3FB17BE8-CC27-44EC-8EBB-B8B057EF3BC7}" srcOrd="1" destOrd="0" presId="urn:microsoft.com/office/officeart/2005/8/layout/orgChart1"/>
    <dgm:cxn modelId="{50BAEE81-3657-4240-B1BF-A28753BA6279}" type="presOf" srcId="{AA517DF5-5CD9-4929-B0B9-31F719EC5BD7}" destId="{78CD13FD-5487-4688-AF87-B67EA672EDDF}" srcOrd="0" destOrd="0" presId="urn:microsoft.com/office/officeart/2005/8/layout/orgChart1"/>
    <dgm:cxn modelId="{3ABCCDC1-13D8-4206-8201-28A3EE9F3DF5}" type="presOf" srcId="{001D1921-CC68-4B82-8072-2ACC5F112EE2}" destId="{3C3D628C-5CA7-463B-A421-EEBF938449BB}" srcOrd="0" destOrd="0" presId="urn:microsoft.com/office/officeart/2005/8/layout/orgChart1"/>
    <dgm:cxn modelId="{A3A964AB-F437-47D5-8A87-B8B082A99D86}" srcId="{1E1ACD8B-40B5-4973-9E40-EEF03A667FA8}" destId="{2F8E8EB9-918A-4A99-9EAA-7E48ACF4472B}" srcOrd="0" destOrd="0" parTransId="{5EB180F1-D7EE-4484-A459-F94D73385645}" sibTransId="{E4053C10-82FF-4856-9152-AAF3E0736095}"/>
    <dgm:cxn modelId="{822D5D3D-A61C-41A7-A278-54B234F61D67}" type="presOf" srcId="{50C3B4DB-B5E6-48CC-9C7A-0C107FD5AECA}" destId="{8D9D6C53-DB47-4B7D-AFC7-E2A7D7DBE107}" srcOrd="0" destOrd="0" presId="urn:microsoft.com/office/officeart/2005/8/layout/orgChart1"/>
    <dgm:cxn modelId="{2633062B-C720-4420-A067-66A6A16DABDC}" srcId="{50C3B4DB-B5E6-48CC-9C7A-0C107FD5AECA}" destId="{1E1ACD8B-40B5-4973-9E40-EEF03A667FA8}" srcOrd="0" destOrd="0" parTransId="{2E135072-0B48-4557-8DBF-E7BB2C755B23}" sibTransId="{B488AADD-058E-47FC-9E33-6EDD2E9245EB}"/>
    <dgm:cxn modelId="{0A5C0DFA-6FD7-4DC1-AE26-569CBFE3E205}" srcId="{281A0295-F989-4DE3-8218-BF4669D9D71A}" destId="{3CAC372F-BDCA-4E20-BFFC-C79BAC5EAED5}" srcOrd="0" destOrd="0" parTransId="{001D1921-CC68-4B82-8072-2ACC5F112EE2}" sibTransId="{68307A02-8FC7-4E9B-B780-D516A4840ED3}"/>
    <dgm:cxn modelId="{BEA9B9DC-297F-4F00-ACB7-6F610EAFB070}" type="presOf" srcId="{0A43AD17-D9D0-4082-B6F5-EAA3A91620FC}" destId="{787EBC48-174C-4263-9563-B3B88D8EB874}" srcOrd="1" destOrd="0" presId="urn:microsoft.com/office/officeart/2005/8/layout/orgChart1"/>
    <dgm:cxn modelId="{AA4A85D8-1BA4-4277-AE70-A0D126C8D5E4}" type="presOf" srcId="{8D1A8D6E-17E4-43E5-82CA-DA7959506CB3}" destId="{7BF16CFD-D02C-4753-9358-5409FF5096BC}" srcOrd="0" destOrd="0" presId="urn:microsoft.com/office/officeart/2005/8/layout/orgChart1"/>
    <dgm:cxn modelId="{ACFE8A3A-11C6-4082-9738-F819E51AC51F}" type="presOf" srcId="{3CAC372F-BDCA-4E20-BFFC-C79BAC5EAED5}" destId="{EC141D6E-3C76-44F0-9386-DB27247FD024}" srcOrd="1" destOrd="0" presId="urn:microsoft.com/office/officeart/2005/8/layout/orgChart1"/>
    <dgm:cxn modelId="{CA4A2623-FB3D-4929-9212-A28C4638A250}" type="presOf" srcId="{2F8E8EB9-918A-4A99-9EAA-7E48ACF4472B}" destId="{2EC137EB-CBEE-43CE-B08C-35BF670BEAD2}" srcOrd="0" destOrd="0" presId="urn:microsoft.com/office/officeart/2005/8/layout/orgChart1"/>
    <dgm:cxn modelId="{0EB35484-AFAB-41D2-8C6E-F38841AEDF6F}" type="presOf" srcId="{281A0295-F989-4DE3-8218-BF4669D9D71A}" destId="{2A1CCC99-4736-4330-9A01-D686E6ACD1FB}" srcOrd="0" destOrd="0" presId="urn:microsoft.com/office/officeart/2005/8/layout/orgChart1"/>
    <dgm:cxn modelId="{2542ECCB-C816-439A-826C-3FD3A0981403}" type="presOf" srcId="{0A43AD17-D9D0-4082-B6F5-EAA3A91620FC}" destId="{09925811-EA58-4CAD-A6BA-7062320A6483}" srcOrd="0" destOrd="0" presId="urn:microsoft.com/office/officeart/2005/8/layout/orgChart1"/>
    <dgm:cxn modelId="{6BB6CD2A-11ED-4617-82CB-F3CD7093AECA}" srcId="{2F8E8EB9-918A-4A99-9EAA-7E48ACF4472B}" destId="{0A43AD17-D9D0-4082-B6F5-EAA3A91620FC}" srcOrd="0" destOrd="0" parTransId="{AA517DF5-5CD9-4929-B0B9-31F719EC5BD7}" sibTransId="{9B995762-62EF-4E8B-BA23-59DD244C640A}"/>
    <dgm:cxn modelId="{DEDE6734-6C82-42A5-84F5-5B07669520B9}" type="presOf" srcId="{1E1ACD8B-40B5-4973-9E40-EEF03A667FA8}" destId="{AC20BD1C-DE64-44F9-9083-7B6E595D54BA}" srcOrd="0" destOrd="0" presId="urn:microsoft.com/office/officeart/2005/8/layout/orgChart1"/>
    <dgm:cxn modelId="{142E7226-58AC-411F-8896-31D24E731AC3}" type="presOf" srcId="{281A0295-F989-4DE3-8218-BF4669D9D71A}" destId="{BBD6117D-A12A-42F6-8503-6EEA86E292CB}" srcOrd="1" destOrd="0" presId="urn:microsoft.com/office/officeart/2005/8/layout/orgChart1"/>
    <dgm:cxn modelId="{EB66F442-4317-41AB-92C6-F2103F1E4E10}" type="presOf" srcId="{5EB180F1-D7EE-4484-A459-F94D73385645}" destId="{1602EED3-FFE5-4B94-AD44-EDBF66D7C9C6}" srcOrd="0" destOrd="0" presId="urn:microsoft.com/office/officeart/2005/8/layout/orgChart1"/>
    <dgm:cxn modelId="{36C9F808-14A0-4598-BBAA-C872AE04E041}" type="presParOf" srcId="{8D9D6C53-DB47-4B7D-AFC7-E2A7D7DBE107}" destId="{5CAE39DD-D119-40C0-A3BC-C91B61E297C8}" srcOrd="0" destOrd="0" presId="urn:microsoft.com/office/officeart/2005/8/layout/orgChart1"/>
    <dgm:cxn modelId="{DA25FBBC-229B-4A97-A25A-3E7D56A5F21D}" type="presParOf" srcId="{5CAE39DD-D119-40C0-A3BC-C91B61E297C8}" destId="{AB9C09D6-7587-4C57-B1E1-B1DA290C46B7}" srcOrd="0" destOrd="0" presId="urn:microsoft.com/office/officeart/2005/8/layout/orgChart1"/>
    <dgm:cxn modelId="{12D661FD-36D7-495D-8190-81FD5BF584E0}" type="presParOf" srcId="{AB9C09D6-7587-4C57-B1E1-B1DA290C46B7}" destId="{AC20BD1C-DE64-44F9-9083-7B6E595D54BA}" srcOrd="0" destOrd="0" presId="urn:microsoft.com/office/officeart/2005/8/layout/orgChart1"/>
    <dgm:cxn modelId="{B05098C3-EA53-4D96-83C9-075CFD593D25}" type="presParOf" srcId="{AB9C09D6-7587-4C57-B1E1-B1DA290C46B7}" destId="{3FB17BE8-CC27-44EC-8EBB-B8B057EF3BC7}" srcOrd="1" destOrd="0" presId="urn:microsoft.com/office/officeart/2005/8/layout/orgChart1"/>
    <dgm:cxn modelId="{5D4A1C57-D427-46FD-B09D-9324D1127F70}" type="presParOf" srcId="{5CAE39DD-D119-40C0-A3BC-C91B61E297C8}" destId="{BCEE9A8E-3E38-4F0D-95DC-BF906FAFFB5A}" srcOrd="1" destOrd="0" presId="urn:microsoft.com/office/officeart/2005/8/layout/orgChart1"/>
    <dgm:cxn modelId="{85E916D8-928C-400C-90C2-4A6AB80B83D0}" type="presParOf" srcId="{BCEE9A8E-3E38-4F0D-95DC-BF906FAFFB5A}" destId="{1602EED3-FFE5-4B94-AD44-EDBF66D7C9C6}" srcOrd="0" destOrd="0" presId="urn:microsoft.com/office/officeart/2005/8/layout/orgChart1"/>
    <dgm:cxn modelId="{53EB764D-841D-477E-A38D-3D1DF0838FD1}" type="presParOf" srcId="{BCEE9A8E-3E38-4F0D-95DC-BF906FAFFB5A}" destId="{8A33BE96-6DAF-4EDE-98E9-8F47998D6D77}" srcOrd="1" destOrd="0" presId="urn:microsoft.com/office/officeart/2005/8/layout/orgChart1"/>
    <dgm:cxn modelId="{F764A22B-78F8-40D5-802B-76C5DCA85483}" type="presParOf" srcId="{8A33BE96-6DAF-4EDE-98E9-8F47998D6D77}" destId="{F42EA629-9E64-49AA-A7CF-49633C3CC9D5}" srcOrd="0" destOrd="0" presId="urn:microsoft.com/office/officeart/2005/8/layout/orgChart1"/>
    <dgm:cxn modelId="{743CBCEA-7385-489D-94C5-129BBD43EE94}" type="presParOf" srcId="{F42EA629-9E64-49AA-A7CF-49633C3CC9D5}" destId="{2EC137EB-CBEE-43CE-B08C-35BF670BEAD2}" srcOrd="0" destOrd="0" presId="urn:microsoft.com/office/officeart/2005/8/layout/orgChart1"/>
    <dgm:cxn modelId="{3D64B2B7-FEAF-4178-B6EC-041344260F74}" type="presParOf" srcId="{F42EA629-9E64-49AA-A7CF-49633C3CC9D5}" destId="{17B08958-A144-40D8-A73C-6C6B5FB5D0C7}" srcOrd="1" destOrd="0" presId="urn:microsoft.com/office/officeart/2005/8/layout/orgChart1"/>
    <dgm:cxn modelId="{1EDCC06F-8DA8-494E-ABA4-D3DB1550C15C}" type="presParOf" srcId="{8A33BE96-6DAF-4EDE-98E9-8F47998D6D77}" destId="{B0A25E2A-2788-461D-A11F-F113573580E0}" srcOrd="1" destOrd="0" presId="urn:microsoft.com/office/officeart/2005/8/layout/orgChart1"/>
    <dgm:cxn modelId="{F1C91223-6705-48A8-889E-C90008A725CD}" type="presParOf" srcId="{B0A25E2A-2788-461D-A11F-F113573580E0}" destId="{78CD13FD-5487-4688-AF87-B67EA672EDDF}" srcOrd="0" destOrd="0" presId="urn:microsoft.com/office/officeart/2005/8/layout/orgChart1"/>
    <dgm:cxn modelId="{3BB94816-DEC0-4C99-88BF-436B28E92AA5}" type="presParOf" srcId="{B0A25E2A-2788-461D-A11F-F113573580E0}" destId="{5724C9DA-CF19-4437-A6E7-FCF72F771340}" srcOrd="1" destOrd="0" presId="urn:microsoft.com/office/officeart/2005/8/layout/orgChart1"/>
    <dgm:cxn modelId="{92BC8831-BF76-4C8A-89C3-064E8674AD80}" type="presParOf" srcId="{5724C9DA-CF19-4437-A6E7-FCF72F771340}" destId="{3C7A8F8A-C51B-469C-A129-C625C1516589}" srcOrd="0" destOrd="0" presId="urn:microsoft.com/office/officeart/2005/8/layout/orgChart1"/>
    <dgm:cxn modelId="{419E1415-3B00-4E38-AD74-9210EBBB1267}" type="presParOf" srcId="{3C7A8F8A-C51B-469C-A129-C625C1516589}" destId="{09925811-EA58-4CAD-A6BA-7062320A6483}" srcOrd="0" destOrd="0" presId="urn:microsoft.com/office/officeart/2005/8/layout/orgChart1"/>
    <dgm:cxn modelId="{8CFD3C1E-FDFA-462E-934E-963F14C0EE71}" type="presParOf" srcId="{3C7A8F8A-C51B-469C-A129-C625C1516589}" destId="{787EBC48-174C-4263-9563-B3B88D8EB874}" srcOrd="1" destOrd="0" presId="urn:microsoft.com/office/officeart/2005/8/layout/orgChart1"/>
    <dgm:cxn modelId="{07B81989-A3F5-4D66-846C-C677FA31D944}" type="presParOf" srcId="{5724C9DA-CF19-4437-A6E7-FCF72F771340}" destId="{F1CC2F2E-CAF8-4665-964D-72B2425DD972}" srcOrd="1" destOrd="0" presId="urn:microsoft.com/office/officeart/2005/8/layout/orgChart1"/>
    <dgm:cxn modelId="{D9A36DA8-A318-426C-B8BE-2692A51FD306}" type="presParOf" srcId="{5724C9DA-CF19-4437-A6E7-FCF72F771340}" destId="{886EB722-3AB2-425C-95F6-EC08EDD90456}" srcOrd="2" destOrd="0" presId="urn:microsoft.com/office/officeart/2005/8/layout/orgChart1"/>
    <dgm:cxn modelId="{B3FDEA0F-50BC-44B3-95F3-66B32BBE2281}" type="presParOf" srcId="{8A33BE96-6DAF-4EDE-98E9-8F47998D6D77}" destId="{1036B043-489D-4ADA-B717-8E8F06721394}" srcOrd="2" destOrd="0" presId="urn:microsoft.com/office/officeart/2005/8/layout/orgChart1"/>
    <dgm:cxn modelId="{21F4CFFA-604E-4D62-AAB8-51854C33FDB7}" type="presParOf" srcId="{BCEE9A8E-3E38-4F0D-95DC-BF906FAFFB5A}" destId="{7BF16CFD-D02C-4753-9358-5409FF5096BC}" srcOrd="2" destOrd="0" presId="urn:microsoft.com/office/officeart/2005/8/layout/orgChart1"/>
    <dgm:cxn modelId="{65C55899-9CDF-4258-BD1E-32DE3F784B37}" type="presParOf" srcId="{BCEE9A8E-3E38-4F0D-95DC-BF906FAFFB5A}" destId="{67B7519A-A2EA-41A7-A56E-C9A9213114D8}" srcOrd="3" destOrd="0" presId="urn:microsoft.com/office/officeart/2005/8/layout/orgChart1"/>
    <dgm:cxn modelId="{12A8C710-098B-4A79-871A-6D5D3BA970D6}" type="presParOf" srcId="{67B7519A-A2EA-41A7-A56E-C9A9213114D8}" destId="{46DD58AE-57C8-4886-947A-01BB7585B68A}" srcOrd="0" destOrd="0" presId="urn:microsoft.com/office/officeart/2005/8/layout/orgChart1"/>
    <dgm:cxn modelId="{6AFD820C-88CB-440E-9011-9DE271D7D457}" type="presParOf" srcId="{46DD58AE-57C8-4886-947A-01BB7585B68A}" destId="{2A1CCC99-4736-4330-9A01-D686E6ACD1FB}" srcOrd="0" destOrd="0" presId="urn:microsoft.com/office/officeart/2005/8/layout/orgChart1"/>
    <dgm:cxn modelId="{AB11C120-A194-40F4-8D8A-1821B3C5F556}" type="presParOf" srcId="{46DD58AE-57C8-4886-947A-01BB7585B68A}" destId="{BBD6117D-A12A-42F6-8503-6EEA86E292CB}" srcOrd="1" destOrd="0" presId="urn:microsoft.com/office/officeart/2005/8/layout/orgChart1"/>
    <dgm:cxn modelId="{3CD79C74-CA1E-4179-8141-9685B1EA4644}" type="presParOf" srcId="{67B7519A-A2EA-41A7-A56E-C9A9213114D8}" destId="{F7AC96DD-E22A-45ED-A483-C573E3E135C7}" srcOrd="1" destOrd="0" presId="urn:microsoft.com/office/officeart/2005/8/layout/orgChart1"/>
    <dgm:cxn modelId="{A572FB41-9B0A-4E81-B0C6-06112DA58BA8}" type="presParOf" srcId="{F7AC96DD-E22A-45ED-A483-C573E3E135C7}" destId="{3C3D628C-5CA7-463B-A421-EEBF938449BB}" srcOrd="0" destOrd="0" presId="urn:microsoft.com/office/officeart/2005/8/layout/orgChart1"/>
    <dgm:cxn modelId="{9F04AC0E-DA13-4DEA-BF27-AA7C6E39F2BA}" type="presParOf" srcId="{F7AC96DD-E22A-45ED-A483-C573E3E135C7}" destId="{C2DCB211-F626-4AF1-BA04-482569800842}" srcOrd="1" destOrd="0" presId="urn:microsoft.com/office/officeart/2005/8/layout/orgChart1"/>
    <dgm:cxn modelId="{069A22A0-3319-45AE-9E17-487745969BBB}" type="presParOf" srcId="{C2DCB211-F626-4AF1-BA04-482569800842}" destId="{FFE6E9A5-50B2-43EA-9365-59FCD8C013D6}" srcOrd="0" destOrd="0" presId="urn:microsoft.com/office/officeart/2005/8/layout/orgChart1"/>
    <dgm:cxn modelId="{2157740B-51D0-43AE-90A7-F0068C5A0010}" type="presParOf" srcId="{FFE6E9A5-50B2-43EA-9365-59FCD8C013D6}" destId="{BB006649-B3C2-441A-AD37-5097A37E60E3}" srcOrd="0" destOrd="0" presId="urn:microsoft.com/office/officeart/2005/8/layout/orgChart1"/>
    <dgm:cxn modelId="{117A06A2-E0A4-4A89-A208-A45D093227AC}" type="presParOf" srcId="{FFE6E9A5-50B2-43EA-9365-59FCD8C013D6}" destId="{EC141D6E-3C76-44F0-9386-DB27247FD024}" srcOrd="1" destOrd="0" presId="urn:microsoft.com/office/officeart/2005/8/layout/orgChart1"/>
    <dgm:cxn modelId="{EB5ED26D-33FF-40BC-AE2F-9065BD7C1CC3}" type="presParOf" srcId="{C2DCB211-F626-4AF1-BA04-482569800842}" destId="{7B4CA833-1EBB-458A-BFB2-504F748430C8}" srcOrd="1" destOrd="0" presId="urn:microsoft.com/office/officeart/2005/8/layout/orgChart1"/>
    <dgm:cxn modelId="{FE36E541-2F24-4AF5-A9F6-4F0CA60C6599}" type="presParOf" srcId="{C2DCB211-F626-4AF1-BA04-482569800842}" destId="{7796688B-9C37-47FC-9DD6-F66677CABA2B}" srcOrd="2" destOrd="0" presId="urn:microsoft.com/office/officeart/2005/8/layout/orgChart1"/>
    <dgm:cxn modelId="{61834C5D-0979-40A3-8A6D-0A8055F613C6}" type="presParOf" srcId="{67B7519A-A2EA-41A7-A56E-C9A9213114D8}" destId="{BD46858C-E06E-4962-9DC1-10463BAC9962}" srcOrd="2" destOrd="0" presId="urn:microsoft.com/office/officeart/2005/8/layout/orgChart1"/>
    <dgm:cxn modelId="{77638F2A-3531-41C7-8BF3-6B2A162FFC36}" type="presParOf" srcId="{5CAE39DD-D119-40C0-A3BC-C91B61E297C8}" destId="{734720BF-E12E-45C0-B0D0-2084381271F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A707F-F45F-4C52-9379-07DCE20E4D4B}">
      <dsp:nvSpPr>
        <dsp:cNvPr id="0" name=""/>
        <dsp:cNvSpPr/>
      </dsp:nvSpPr>
      <dsp:spPr>
        <a:xfrm>
          <a:off x="3746499" y="1025236"/>
          <a:ext cx="3104444" cy="269393"/>
        </a:xfrm>
        <a:custGeom>
          <a:avLst/>
          <a:gdLst/>
          <a:ahLst/>
          <a:cxnLst/>
          <a:rect l="0" t="0" r="0" b="0"/>
          <a:pathLst>
            <a:path>
              <a:moveTo>
                <a:pt x="0" y="0"/>
              </a:moveTo>
              <a:lnTo>
                <a:pt x="0" y="134696"/>
              </a:lnTo>
              <a:lnTo>
                <a:pt x="3104444" y="134696"/>
              </a:lnTo>
              <a:lnTo>
                <a:pt x="3104444" y="269393"/>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60AA63-6926-4E69-BEEA-C5312A7BB04B}">
      <dsp:nvSpPr>
        <dsp:cNvPr id="0" name=""/>
        <dsp:cNvSpPr/>
      </dsp:nvSpPr>
      <dsp:spPr>
        <a:xfrm>
          <a:off x="3746499" y="1025236"/>
          <a:ext cx="1552222" cy="269393"/>
        </a:xfrm>
        <a:custGeom>
          <a:avLst/>
          <a:gdLst/>
          <a:ahLst/>
          <a:cxnLst/>
          <a:rect l="0" t="0" r="0" b="0"/>
          <a:pathLst>
            <a:path>
              <a:moveTo>
                <a:pt x="0" y="0"/>
              </a:moveTo>
              <a:lnTo>
                <a:pt x="0" y="134696"/>
              </a:lnTo>
              <a:lnTo>
                <a:pt x="1552222" y="134696"/>
              </a:lnTo>
              <a:lnTo>
                <a:pt x="1552222" y="269393"/>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E05B26-16AD-4B56-9908-AC4237F6102A}">
      <dsp:nvSpPr>
        <dsp:cNvPr id="0" name=""/>
        <dsp:cNvSpPr/>
      </dsp:nvSpPr>
      <dsp:spPr>
        <a:xfrm>
          <a:off x="3700779" y="1025236"/>
          <a:ext cx="91440" cy="269393"/>
        </a:xfrm>
        <a:custGeom>
          <a:avLst/>
          <a:gdLst/>
          <a:ahLst/>
          <a:cxnLst/>
          <a:rect l="0" t="0" r="0" b="0"/>
          <a:pathLst>
            <a:path>
              <a:moveTo>
                <a:pt x="45720" y="0"/>
              </a:moveTo>
              <a:lnTo>
                <a:pt x="45720" y="269393"/>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2E9B67-956D-43A4-9089-257930039833}">
      <dsp:nvSpPr>
        <dsp:cNvPr id="0" name=""/>
        <dsp:cNvSpPr/>
      </dsp:nvSpPr>
      <dsp:spPr>
        <a:xfrm>
          <a:off x="2194277" y="1025236"/>
          <a:ext cx="1552222" cy="269393"/>
        </a:xfrm>
        <a:custGeom>
          <a:avLst/>
          <a:gdLst/>
          <a:ahLst/>
          <a:cxnLst/>
          <a:rect l="0" t="0" r="0" b="0"/>
          <a:pathLst>
            <a:path>
              <a:moveTo>
                <a:pt x="1552222" y="0"/>
              </a:moveTo>
              <a:lnTo>
                <a:pt x="1552222" y="134696"/>
              </a:lnTo>
              <a:lnTo>
                <a:pt x="0" y="134696"/>
              </a:lnTo>
              <a:lnTo>
                <a:pt x="0" y="269393"/>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FDC10C-EC77-41E2-A08D-2DADC85FF25F}">
      <dsp:nvSpPr>
        <dsp:cNvPr id="0" name=""/>
        <dsp:cNvSpPr/>
      </dsp:nvSpPr>
      <dsp:spPr>
        <a:xfrm>
          <a:off x="642054" y="1025236"/>
          <a:ext cx="3104444" cy="269393"/>
        </a:xfrm>
        <a:custGeom>
          <a:avLst/>
          <a:gdLst/>
          <a:ahLst/>
          <a:cxnLst/>
          <a:rect l="0" t="0" r="0" b="0"/>
          <a:pathLst>
            <a:path>
              <a:moveTo>
                <a:pt x="3104444" y="0"/>
              </a:moveTo>
              <a:lnTo>
                <a:pt x="3104444" y="134696"/>
              </a:lnTo>
              <a:lnTo>
                <a:pt x="0" y="134696"/>
              </a:lnTo>
              <a:lnTo>
                <a:pt x="0" y="269393"/>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54BD21-9BDE-4F09-B714-EE6734890CFB}">
      <dsp:nvSpPr>
        <dsp:cNvPr id="0" name=""/>
        <dsp:cNvSpPr/>
      </dsp:nvSpPr>
      <dsp:spPr>
        <a:xfrm>
          <a:off x="3105085" y="383822"/>
          <a:ext cx="1282828" cy="641414"/>
        </a:xfrm>
        <a:prstGeom prst="rect">
          <a:avLst/>
        </a:prstGeom>
        <a:solidFill>
          <a:schemeClr val="accent1">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L" sz="1400" kern="1200"/>
            <a:t>Tren</a:t>
          </a:r>
          <a:endParaRPr lang="es-CL" sz="1400" kern="1200" dirty="0"/>
        </a:p>
      </dsp:txBody>
      <dsp:txXfrm>
        <a:off x="3105085" y="383822"/>
        <a:ext cx="1282828" cy="641414"/>
      </dsp:txXfrm>
    </dsp:sp>
    <dsp:sp modelId="{EC6A6843-73C2-49EA-A0CE-DC36C81EB4A5}">
      <dsp:nvSpPr>
        <dsp:cNvPr id="0" name=""/>
        <dsp:cNvSpPr/>
      </dsp:nvSpPr>
      <dsp:spPr>
        <a:xfrm>
          <a:off x="640" y="1294630"/>
          <a:ext cx="1282828" cy="641414"/>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L" sz="1400" kern="1200"/>
            <a:t>Sistema de tracción</a:t>
          </a:r>
          <a:endParaRPr lang="es-CL" sz="1400" kern="1200" dirty="0"/>
        </a:p>
      </dsp:txBody>
      <dsp:txXfrm>
        <a:off x="640" y="1294630"/>
        <a:ext cx="1282828" cy="641414"/>
      </dsp:txXfrm>
    </dsp:sp>
    <dsp:sp modelId="{85643EEB-95E7-4264-820B-BD3B7880295D}">
      <dsp:nvSpPr>
        <dsp:cNvPr id="0" name=""/>
        <dsp:cNvSpPr/>
      </dsp:nvSpPr>
      <dsp:spPr>
        <a:xfrm>
          <a:off x="1552862" y="1294630"/>
          <a:ext cx="1282828" cy="641414"/>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L" sz="1400" kern="1200"/>
            <a:t>Sistema de suministro de energía</a:t>
          </a:r>
          <a:endParaRPr lang="es-CL" sz="1400" kern="1200" dirty="0"/>
        </a:p>
      </dsp:txBody>
      <dsp:txXfrm>
        <a:off x="1552862" y="1294630"/>
        <a:ext cx="1282828" cy="641414"/>
      </dsp:txXfrm>
    </dsp:sp>
    <dsp:sp modelId="{63FAD5F8-6991-4B9D-BB1F-2069C38563EF}">
      <dsp:nvSpPr>
        <dsp:cNvPr id="0" name=""/>
        <dsp:cNvSpPr/>
      </dsp:nvSpPr>
      <dsp:spPr>
        <a:xfrm>
          <a:off x="3105085" y="1294630"/>
          <a:ext cx="1282828" cy="641414"/>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L" sz="1400" kern="1200"/>
            <a:t>Sistema de control de comandos</a:t>
          </a:r>
          <a:endParaRPr lang="es-CL" sz="1400" kern="1200" dirty="0"/>
        </a:p>
      </dsp:txBody>
      <dsp:txXfrm>
        <a:off x="3105085" y="1294630"/>
        <a:ext cx="1282828" cy="641414"/>
      </dsp:txXfrm>
    </dsp:sp>
    <dsp:sp modelId="{7FF05106-1EE0-4FBA-9039-CE1CDB2F9B4A}">
      <dsp:nvSpPr>
        <dsp:cNvPr id="0" name=""/>
        <dsp:cNvSpPr/>
      </dsp:nvSpPr>
      <dsp:spPr>
        <a:xfrm>
          <a:off x="4657307" y="1294630"/>
          <a:ext cx="1282828" cy="641414"/>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L" sz="1400" kern="1200"/>
            <a:t>Puertas</a:t>
          </a:r>
          <a:endParaRPr lang="es-CL" sz="1400" kern="1200" dirty="0"/>
        </a:p>
      </dsp:txBody>
      <dsp:txXfrm>
        <a:off x="4657307" y="1294630"/>
        <a:ext cx="1282828" cy="641414"/>
      </dsp:txXfrm>
    </dsp:sp>
    <dsp:sp modelId="{29CADAF7-E6F7-40F6-90AA-FE10671D2101}">
      <dsp:nvSpPr>
        <dsp:cNvPr id="0" name=""/>
        <dsp:cNvSpPr/>
      </dsp:nvSpPr>
      <dsp:spPr>
        <a:xfrm>
          <a:off x="6209530" y="1294630"/>
          <a:ext cx="1282828" cy="641414"/>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L" sz="1400" kern="1200"/>
            <a:t>Otros componentes</a:t>
          </a:r>
          <a:endParaRPr lang="es-CL" sz="1400" kern="1200" dirty="0"/>
        </a:p>
      </dsp:txBody>
      <dsp:txXfrm>
        <a:off x="6209530" y="1294630"/>
        <a:ext cx="1282828" cy="6414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D628C-5CA7-463B-A421-EEBF938449BB}">
      <dsp:nvSpPr>
        <dsp:cNvPr id="0" name=""/>
        <dsp:cNvSpPr/>
      </dsp:nvSpPr>
      <dsp:spPr>
        <a:xfrm>
          <a:off x="4529539" y="2089412"/>
          <a:ext cx="258932" cy="1237205"/>
        </a:xfrm>
        <a:custGeom>
          <a:avLst/>
          <a:gdLst/>
          <a:ahLst/>
          <a:cxnLst/>
          <a:rect l="0" t="0" r="0" b="0"/>
          <a:pathLst>
            <a:path>
              <a:moveTo>
                <a:pt x="0" y="0"/>
              </a:moveTo>
              <a:lnTo>
                <a:pt x="0" y="1237205"/>
              </a:lnTo>
              <a:lnTo>
                <a:pt x="258932" y="123720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F16CFD-D02C-4753-9358-5409FF5096BC}">
      <dsp:nvSpPr>
        <dsp:cNvPr id="0" name=""/>
        <dsp:cNvSpPr/>
      </dsp:nvSpPr>
      <dsp:spPr>
        <a:xfrm>
          <a:off x="3871264" y="863799"/>
          <a:ext cx="1348761" cy="362505"/>
        </a:xfrm>
        <a:custGeom>
          <a:avLst/>
          <a:gdLst/>
          <a:ahLst/>
          <a:cxnLst/>
          <a:rect l="0" t="0" r="0" b="0"/>
          <a:pathLst>
            <a:path>
              <a:moveTo>
                <a:pt x="0" y="0"/>
              </a:moveTo>
              <a:lnTo>
                <a:pt x="0" y="181252"/>
              </a:lnTo>
              <a:lnTo>
                <a:pt x="1348761" y="181252"/>
              </a:lnTo>
              <a:lnTo>
                <a:pt x="1348761" y="36250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CD13FD-5487-4688-AF87-B67EA672EDDF}">
      <dsp:nvSpPr>
        <dsp:cNvPr id="0" name=""/>
        <dsp:cNvSpPr/>
      </dsp:nvSpPr>
      <dsp:spPr>
        <a:xfrm>
          <a:off x="1832016" y="2089412"/>
          <a:ext cx="258932" cy="1236851"/>
        </a:xfrm>
        <a:custGeom>
          <a:avLst/>
          <a:gdLst/>
          <a:ahLst/>
          <a:cxnLst/>
          <a:rect l="0" t="0" r="0" b="0"/>
          <a:pathLst>
            <a:path>
              <a:moveTo>
                <a:pt x="0" y="0"/>
              </a:moveTo>
              <a:lnTo>
                <a:pt x="0" y="1236851"/>
              </a:lnTo>
              <a:lnTo>
                <a:pt x="258932" y="123685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02EED3-FFE5-4B94-AD44-EDBF66D7C9C6}">
      <dsp:nvSpPr>
        <dsp:cNvPr id="0" name=""/>
        <dsp:cNvSpPr/>
      </dsp:nvSpPr>
      <dsp:spPr>
        <a:xfrm>
          <a:off x="2522502" y="863799"/>
          <a:ext cx="1348761" cy="362505"/>
        </a:xfrm>
        <a:custGeom>
          <a:avLst/>
          <a:gdLst/>
          <a:ahLst/>
          <a:cxnLst/>
          <a:rect l="0" t="0" r="0" b="0"/>
          <a:pathLst>
            <a:path>
              <a:moveTo>
                <a:pt x="1348761" y="0"/>
              </a:moveTo>
              <a:lnTo>
                <a:pt x="1348761" y="181252"/>
              </a:lnTo>
              <a:lnTo>
                <a:pt x="0" y="181252"/>
              </a:lnTo>
              <a:lnTo>
                <a:pt x="0" y="36250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20BD1C-DE64-44F9-9083-7B6E595D54BA}">
      <dsp:nvSpPr>
        <dsp:cNvPr id="0" name=""/>
        <dsp:cNvSpPr/>
      </dsp:nvSpPr>
      <dsp:spPr>
        <a:xfrm>
          <a:off x="3008156" y="691"/>
          <a:ext cx="1726216" cy="86310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Técnicas de reducción de dimensión</a:t>
          </a:r>
          <a:endParaRPr lang="es-ES" sz="1800" kern="1200" dirty="0"/>
        </a:p>
      </dsp:txBody>
      <dsp:txXfrm>
        <a:off x="3008156" y="691"/>
        <a:ext cx="1726216" cy="863108"/>
      </dsp:txXfrm>
    </dsp:sp>
    <dsp:sp modelId="{2EC137EB-CBEE-43CE-B08C-35BF670BEAD2}">
      <dsp:nvSpPr>
        <dsp:cNvPr id="0" name=""/>
        <dsp:cNvSpPr/>
      </dsp:nvSpPr>
      <dsp:spPr>
        <a:xfrm>
          <a:off x="1659394" y="1226304"/>
          <a:ext cx="1726216" cy="86310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Selección de parámetros</a:t>
          </a:r>
          <a:endParaRPr lang="es-ES" sz="1800" kern="1200" dirty="0"/>
        </a:p>
      </dsp:txBody>
      <dsp:txXfrm>
        <a:off x="1659394" y="1226304"/>
        <a:ext cx="1726216" cy="863108"/>
      </dsp:txXfrm>
    </dsp:sp>
    <dsp:sp modelId="{09925811-EA58-4CAD-A6BA-7062320A6483}">
      <dsp:nvSpPr>
        <dsp:cNvPr id="0" name=""/>
        <dsp:cNvSpPr/>
      </dsp:nvSpPr>
      <dsp:spPr>
        <a:xfrm>
          <a:off x="2090948" y="2451918"/>
          <a:ext cx="2335018" cy="174869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s-ES" sz="1800" kern="1200" dirty="0" smtClean="0">
              <a:sym typeface="Symbol" panose="05050102010706020507" pitchFamily="18" charset="2"/>
            </a:rPr>
            <a:t> </a:t>
          </a:r>
          <a:r>
            <a:rPr lang="es-ES" sz="1800" kern="1200" dirty="0" smtClean="0"/>
            <a:t>Razón de valor faltante</a:t>
          </a:r>
        </a:p>
        <a:p>
          <a:pPr lvl="0" algn="l" defTabSz="800100">
            <a:lnSpc>
              <a:spcPct val="90000"/>
            </a:lnSpc>
            <a:spcBef>
              <a:spcPct val="0"/>
            </a:spcBef>
            <a:spcAft>
              <a:spcPct val="35000"/>
            </a:spcAft>
          </a:pPr>
          <a:r>
            <a:rPr lang="es-ES" sz="1800" kern="1200" dirty="0" smtClean="0">
              <a:sym typeface="Symbol" panose="05050102010706020507" pitchFamily="18" charset="2"/>
            </a:rPr>
            <a:t> </a:t>
          </a:r>
          <a:r>
            <a:rPr lang="es-ES" sz="1800" kern="1200" dirty="0" smtClean="0"/>
            <a:t>Filtro de baja varianza</a:t>
          </a:r>
        </a:p>
        <a:p>
          <a:pPr lvl="0" algn="l" defTabSz="800100">
            <a:lnSpc>
              <a:spcPct val="90000"/>
            </a:lnSpc>
            <a:spcBef>
              <a:spcPct val="0"/>
            </a:spcBef>
            <a:spcAft>
              <a:spcPct val="35000"/>
            </a:spcAft>
          </a:pPr>
          <a:r>
            <a:rPr lang="es-ES" sz="1800" kern="1200" dirty="0" smtClean="0">
              <a:sym typeface="Symbol" panose="05050102010706020507" pitchFamily="18" charset="2"/>
            </a:rPr>
            <a:t> </a:t>
          </a:r>
          <a:r>
            <a:rPr lang="es-ES" sz="1800" kern="1200" dirty="0" smtClean="0"/>
            <a:t>Filtro de alta correlación</a:t>
          </a:r>
        </a:p>
        <a:p>
          <a:pPr lvl="0" algn="l" defTabSz="800100">
            <a:lnSpc>
              <a:spcPct val="90000"/>
            </a:lnSpc>
            <a:spcBef>
              <a:spcPct val="0"/>
            </a:spcBef>
            <a:spcAft>
              <a:spcPct val="35000"/>
            </a:spcAft>
          </a:pPr>
          <a:endParaRPr lang="es-ES" sz="1800" kern="1200" dirty="0"/>
        </a:p>
      </dsp:txBody>
      <dsp:txXfrm>
        <a:off x="2090948" y="2451918"/>
        <a:ext cx="2335018" cy="1748691"/>
      </dsp:txXfrm>
    </dsp:sp>
    <dsp:sp modelId="{2A1CCC99-4736-4330-9A01-D686E6ACD1FB}">
      <dsp:nvSpPr>
        <dsp:cNvPr id="0" name=""/>
        <dsp:cNvSpPr/>
      </dsp:nvSpPr>
      <dsp:spPr>
        <a:xfrm>
          <a:off x="4356918" y="1226304"/>
          <a:ext cx="1726216" cy="86310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Extracción de parámetros</a:t>
          </a:r>
          <a:endParaRPr lang="es-ES" sz="1800" kern="1200" dirty="0"/>
        </a:p>
      </dsp:txBody>
      <dsp:txXfrm>
        <a:off x="4356918" y="1226304"/>
        <a:ext cx="1726216" cy="863108"/>
      </dsp:txXfrm>
    </dsp:sp>
    <dsp:sp modelId="{BB006649-B3C2-441A-AD37-5097A37E60E3}">
      <dsp:nvSpPr>
        <dsp:cNvPr id="0" name=""/>
        <dsp:cNvSpPr/>
      </dsp:nvSpPr>
      <dsp:spPr>
        <a:xfrm>
          <a:off x="4788472" y="2451918"/>
          <a:ext cx="1726216" cy="174939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s-ES" sz="1800" kern="1200" dirty="0" smtClean="0">
              <a:sym typeface="Symbol" panose="05050102010706020507" pitchFamily="18" charset="2"/>
            </a:rPr>
            <a:t> </a:t>
          </a:r>
          <a:r>
            <a:rPr lang="es-ES" sz="1800" kern="1200" dirty="0" smtClean="0"/>
            <a:t>PCA</a:t>
          </a:r>
        </a:p>
        <a:p>
          <a:pPr lvl="0" algn="l" defTabSz="800100">
            <a:lnSpc>
              <a:spcPct val="90000"/>
            </a:lnSpc>
            <a:spcBef>
              <a:spcPct val="0"/>
            </a:spcBef>
            <a:spcAft>
              <a:spcPct val="35000"/>
            </a:spcAft>
          </a:pPr>
          <a:r>
            <a:rPr lang="es-ES" sz="1800" kern="1200" dirty="0" smtClean="0">
              <a:sym typeface="Symbol" panose="05050102010706020507" pitchFamily="18" charset="2"/>
            </a:rPr>
            <a:t> </a:t>
          </a:r>
          <a:r>
            <a:rPr lang="es-ES" sz="1800" kern="1200" dirty="0" err="1" smtClean="0"/>
            <a:t>Kernel</a:t>
          </a:r>
          <a:r>
            <a:rPr lang="es-ES" sz="1800" kern="1200" dirty="0" smtClean="0"/>
            <a:t> PCA</a:t>
          </a:r>
        </a:p>
        <a:p>
          <a:pPr lvl="0" algn="l" defTabSz="800100">
            <a:lnSpc>
              <a:spcPct val="90000"/>
            </a:lnSpc>
            <a:spcBef>
              <a:spcPct val="0"/>
            </a:spcBef>
            <a:spcAft>
              <a:spcPct val="35000"/>
            </a:spcAft>
          </a:pPr>
          <a:r>
            <a:rPr lang="es-ES" sz="1800" kern="1200" dirty="0" smtClean="0">
              <a:sym typeface="Symbol" panose="05050102010706020507" pitchFamily="18" charset="2"/>
            </a:rPr>
            <a:t> </a:t>
          </a:r>
          <a:r>
            <a:rPr lang="es-ES" sz="1800" kern="1200" dirty="0" smtClean="0"/>
            <a:t>ADL</a:t>
          </a:r>
        </a:p>
        <a:p>
          <a:pPr lvl="0" algn="l" defTabSz="800100">
            <a:lnSpc>
              <a:spcPct val="90000"/>
            </a:lnSpc>
            <a:spcBef>
              <a:spcPct val="0"/>
            </a:spcBef>
            <a:spcAft>
              <a:spcPct val="35000"/>
            </a:spcAft>
          </a:pPr>
          <a:r>
            <a:rPr lang="es-ES" sz="1800" kern="1200" dirty="0" smtClean="0">
              <a:sym typeface="Symbol" panose="05050102010706020507" pitchFamily="18" charset="2"/>
            </a:rPr>
            <a:t> </a:t>
          </a:r>
          <a:r>
            <a:rPr lang="es-ES" sz="1800" kern="1200" dirty="0" smtClean="0"/>
            <a:t>MDS</a:t>
          </a:r>
        </a:p>
        <a:p>
          <a:pPr lvl="0" algn="l" defTabSz="800100">
            <a:lnSpc>
              <a:spcPct val="90000"/>
            </a:lnSpc>
            <a:spcBef>
              <a:spcPct val="0"/>
            </a:spcBef>
            <a:spcAft>
              <a:spcPct val="35000"/>
            </a:spcAft>
          </a:pPr>
          <a:r>
            <a:rPr lang="es-ES" sz="1800" kern="1200" dirty="0" smtClean="0">
              <a:sym typeface="Symbol" panose="05050102010706020507" pitchFamily="18" charset="2"/>
            </a:rPr>
            <a:t> </a:t>
          </a:r>
          <a:r>
            <a:rPr lang="es-ES" sz="1800" kern="1200" dirty="0" smtClean="0"/>
            <a:t>ISOMAP</a:t>
          </a:r>
        </a:p>
      </dsp:txBody>
      <dsp:txXfrm>
        <a:off x="4788472" y="2451918"/>
        <a:ext cx="1726216" cy="174939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EECFDD3E-5D90-4216-909A-C4C3005AA26E}" type="datetimeFigureOut">
              <a:rPr lang="es-CL" smtClean="0"/>
              <a:t>13-11-2020</a:t>
            </a:fld>
            <a:endParaRPr lang="es-CL"/>
          </a:p>
        </p:txBody>
      </p:sp>
      <p:sp>
        <p:nvSpPr>
          <p:cNvPr id="4" name="3 Marcador de pie de página"/>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6D0F37F1-8902-49F8-BB0E-42F2CA1DC6C7}" type="slidenum">
              <a:rPr lang="es-CL" smtClean="0"/>
              <a:t>‹Nº›</a:t>
            </a:fld>
            <a:endParaRPr lang="es-CL"/>
          </a:p>
        </p:txBody>
      </p:sp>
    </p:spTree>
    <p:extLst>
      <p:ext uri="{BB962C8B-B14F-4D97-AF65-F5344CB8AC3E}">
        <p14:creationId xmlns:p14="http://schemas.microsoft.com/office/powerpoint/2010/main" val="108706192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20-11-13T15:38:57.890"/>
    </inkml:context>
    <inkml:brush xml:id="br0">
      <inkml:brushProperty name="width" value="0.05292" units="cm"/>
      <inkml:brushProperty name="height" value="0.05292" units="cm"/>
      <inkml:brushProperty name="color" value="#FF0000"/>
    </inkml:brush>
  </inkml:definitions>
  <inkml:trace contextRef="#ctx0" brushRef="#br0">7241 10786 27 0,'0'0'26'0,"0"0"62"16,0 0 75-16,0 0-45 0,0 0-63 15,0 0-44-15,0 0-11 0,0 0 0 16,0 0 12-16,-1 1 47 0,1-1 45 16,0 0-13-16,0 0-52 0,0 2-37 15,0-2 95-15,0 1 40 0,-3 2-75 0,3-1-26 16,0 2-17-16,0 1-15 0,-2-2 25 16,2 4-16-16,-2 1-10 0,1-1 27 15,1 1-4-15,-2 1-10 0,1-1-3 16,1 3-11-16,-1 0 1 0,1 2 20 15,-2 2-8-15,2-2-15 0,0 0-1 16,0 2 0-16,0-3-15 0,0 1 16 16,0 2-2-16,0-3 1 0,0 0-3 15,0 0 3-15,0-1 1 0,0-1 2 0,0 2 0 16,0-1-2-16,2 0 0 0,-2-3 2 16,0 4 0-16,0-1-1 0,0-1-1 15,0 2 0-15,0-1 2 0,0 2-1 16,0-1 1-16,0-1-2 0,0-1 3 15,-2 1-3-15,2-1 0 0,0 0-1 16,0 0 1-16,0 1 22 0,0 1 8 16,0-1-1-16,0-1 0 0,0 4 4 15,0-3-7-15,0 0-14 0,0 1-11 0,0-1 0 16,0 2 12-16,0 1-13 0,2-3 11 16,-1 0-11-16,-1 1-4 0,1-1 3 15,1 1 1-15,-2-1 4 0,0 0-1 0,0 1 13 16,1 0-14-16,1-2 80 0,-2 1-21 15,0 2-57-15,2 0-4 0,-2 2 1 16,0-2 0-16,3-1-1 0,-2 1-1 16,0-2-1-16,-1 0 2 0,2-3 0 15,-2 2 22-15,0 0-2 0,0-1 22 16,0 2-3-16,0 0-10 0,0 1-9 16,0 0-19-16,-3 1 2 0,2 1-1 15,-2 2 41-15,3-1 5 0,0 0-28 16,-2 1-20-16,0 0-1 0,1-1 1 15,1 0-4-15,0 3 4 0,0 0-1 16,-3 0 1-16,3 0 10 0,-1 0-10 0,1-1-1 16,-2 1 1-16,-2-1 15 0,3 1-13 15,1 1 40-15,-1 0-25 0,1-1-17 16,0 3 1-16,0-3 31 0,0-1-32 16,0 0-13-16,1-2-13 0,0-1 13 0,3 3 10 15,-2 1-10-15,-1-4 13 0,0 2 1 16,1-2 2-16,-2 4-2 0,0-1 3 15,0 2-3-15,0 2-1 0,0-2 0 16,0 3-1-16,0-2 1 0,0-2-1 16,0 1-2-16,0-1-13 0,0 0 16 15,-2 0 1-15,1-2 22 0,1-1-22 16,0 1-1-16,0-3-2 0,0 1-10 16,0 0 12-16,0 2 20 0,-1 0-19 15,-1 1 12-15,-2-2-13 0,3 4 0 16,0-3 0-16,1 2 13 0,-2 0 16 0,2 0 6 15,0 0-35-15,-1 0-1 0,1-1-1 16,0 1-17-16,0-1 15 0,0 1 2 16,0-2 2-16,0 2 0 0,0 0 23 15,-3 2 6-15,-1-2-16 0,4 0 75 0,-2-3-40 16,0 4-28-16,1-3-18 0,-1 1 0 16,1 2-1-16,-2-5-1 0,3 4 3 15,-1-1 36-15,1-1-39 0,-1-2 1 16,1 0 14-16,0 0-11 0,-2-1 34 15,2 0-15-15,0 0-22 0,-2-1 1 16,2 4 18-16,-1-2 2 0,0 1-22 16,0-2-3-16,-2 2 0 0,3 0-10 15,-2 0 13-15,0-3 1 0,2 1-1 16,0-2-2-16,0 1-18 0,0 0 18 16,0 3-11-16,0-2 13 0,0 1 0 15,0 1 0-15,0 0 2 0,-1-1 2 0,1 1-4 16,-3 1 0-16,3-1-1 0,-4 3 1 15,4-2 16-15,-3 2 6 0,1-3-15 16,0 1-7-16,2-1 0 0,-1 2 12 16,1-1-12-16,0-3 0 0,0 3 13 15,0-2-13-15,0-1-21 0,0-2 20 0,0 1 2 16,0 0 18-16,0-2 3 0,-1-1-22 16,1 3-23-16,-2-1 23 0,2 2 7 15,-2 1-1-15,0 0-6 0,0 0 0 16,2 1-16-16,-2 0 16 0,2 1 1 15,-1-2 22-15,1-2-23 0,0 3-3 16,0-2-15-16,0 1 17 0,0 0 1 16,0 0 0-16,0 0 7 0,0 2 7 15,0-1-14-15,1 1-29 0,1 1 9 16,0-2 20-16,0-1 2 0,-2 0-2 16,2 0-19-16,-2 1 8 0,0 0 11 15,0 1 23-15,2 1-21 0,-2-1 14 0,0 1-14 16,0-1-2-16,0-2-1 0,1 2-21 15,-1-1 20-15,1-1-18 0,-1-1-51 16,2 0 39-16,-2 0 30 0,1 2 0 0,-1-3-43 16,0 1 45-16,0-1 12 0,0 1-12 15,0-1 0-15,0 2-17 0,-3 2 17 16,1-2 16-16,0 3-14 0,0 0 15 16,-2-1-15-16,2 0 0 0,0 0 17 15,0-2 20-15,-1 2-22 0,2-3-17 16,0 0 0-16,-2-1 25 0,3-1-25 15,-4-1-16-15,4 1 16 0,-1-1 3 16,-1 0-3-16,2-1 0 0,0 1-13 16,0 0 13-16,0 1 0 0,0-1 0 0,0 1 2 15,0 1 18-15,0 0-20 0,0-2-1 16,0 0 1-16,0 0 0 0,0-3 1 16,0 2-1-16,0 2 13 0,0-1-11 15,0 1 14-15,0 0-14 0,0 2 11 16,0-2 16-16,0 2 13 0,-2-1-23 15,2 0-19-15,0-1 0 0,-2 2 13 0,2 0 13 16,-1 0-23-16,1-1 13 16,0-1 13-16,-1 0-25 0,1 0-4 0,0 0 2 15,-3 2 1-15,3-1 16 0,0 1-15 16,-2-1 8-16,-2 3-12 0,3-1 2 16,0 1 17-16,-1 0-3 0,1 0 39 15,0 1-30-15,-2-3-24 0,2 0-1 0,1 2-16 16,-2-2 16-16,1-2 1 0,1 1-1 15,0-2-22-15,0-1 21 0,0 0 0 16,0-1-22-16,0-1 5 0,0 0 18 16,0 0 3-16,0 1 20 0,0 0-21 15,1 1 17-15,-1-1-6 0,2 0 3 16,-2 2-13-16,0 3 0 0,0-2-3 16,1 2 1-16,-1 1 0 0,0-1 18 15,0 2 20-15,0-4-37 0,0 1-1 16,0-2 1-16,0 0 14 0,0-1-3 0,0-1 0 15,0-1-13-15,0 1 0 0,0-2 13 16,0 3-12-16,0-2-1 0,0 2 0 16,0 2 12-16,0 0-12 0,0 6-1 0,-1 0-15 15,-2 1 16-15,-1 0 29 0,1 0 3 16,2 0-32-16,1-2 0 0,-2 0 0 16,1-2 32-16,1 1-31 0,0-4-1 15,0 2-11-15,0-1 10 0,0-1 1 16,0 1-1-16,0-2 1 0,0 2 3 15,0 1 16-15,0 0-17 0,0 1 21 16,0 2-7-16,0-2-15 0,0 4 18 16,0-3-6-16,0 2-10 0,0 0 12 15,0-2-15-15,0 1-1 0,0-2 1 0,0-1 0 16,1-1-1-16,1-3-2 0,2 1 3 16,-4 1 19-16,3-2 0 15,-3 4-16-15,0 3-2 0,0-1 0 0,0 2 2 16,0-1 22-16,-3 0-25 0,-1 0-13 15,2-1 13-15,0-2 20 0,-1-2 12 0,-1-4-16 16,4-1-16-16,-2-1-26 16,2-2 10-16,-2-1-16 0,2 0-51 0,0-1-81 15,0 0-61-15,0 1 5 0,0-1-45 16,0 0-95-16,0 0-157 0,0-1-60 16,-3 0-160-16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20-11-13T15:36:08.358"/>
    </inkml:context>
    <inkml:brush xml:id="br0">
      <inkml:brushProperty name="width" value="0.05292" units="cm"/>
      <inkml:brushProperty name="height" value="0.05292" units="cm"/>
      <inkml:brushProperty name="color" value="#FF0000"/>
    </inkml:brush>
  </inkml:definitions>
  <inkml:trace contextRef="#ctx0" brushRef="#br0">14446 2319 82 0,'0'0'172'0,"0"0"53"15,0 0 4-15,0 0-89 0,0 0 6 0,0 0 1 16,0 0-111-16,0 0-36 15,0 0-29-15,41-45-53 0,-37 39-201 0,0 2 283 16,-4 0 478-16,0 1-406 0,0 1-72 16,0 1 0-16,0-2-35 0,0 2 33 15,0 1 2-15,0-1 0 0,0 1 0 16,0 0-2-16,-2 0-24 0,1 0 26 16,0 2 75-16,-1 3-28 0,1 2-47 15,-3 2 0-15,1 5-2 0,-1 4-7 16,-1 2 9-16,1 6 13 0,1 1-13 15,-1 3-13-15,1 2 13 0,0 4 19 16,1 2 7-16,-1 4 7 0,-3 5 45 16,3 5-36-16,-4 5 23 0,2 6 0 0,2 3 0 15,-2 4-29-15,2 1-10 0,2 4 7 16,0 0 5-16,0 3-35 0,1 0 19 16,0 4 14-16,0-2 0 0,0 1-7 15,0 1 55-15,1-1-25 0,1 0-24 16,3 0 56-16,-1-1-55 0,-2-3 25 15,3 0-12-15,-2-2-14 0,-2 1 46 0,-1-1-59 16,0 2 4-16,0 1 74 16,-4 3-61-16,-3 2-7 0,-2 0 20 0,2-1-14 15,-1 0 7-15,0-2-22 0,3 1-11 16,0-6 4-16,0 0-16 0,1-4-23 16,1-4 21-16,1-5 4 0,-1-1 9 15,3-8-10-15,-1-5 0 0,1-4 12 16,0-6-13-16,0-5-13 0,0-3-10 15,1-5-25-15,-1-6-19 0,0-3-4 16,0-4-6-16,0-6-33 0,0-4-52 0,0-2-3 16,0 0 0-16,0-1-33 0,0-5-78 15,-7-13-548-15</inkml:trace>
  <inkml:trace contextRef="#ctx0" brushRef="#br0" timeOffset="1136.5039">13861 4008 55 0,'0'0'30'0,"0"0"-14"0,0 0-14 0,0 0 83 15,0 0 39-15,0 0 88 0,78 8-46 16,-56-8-45-16,-1 0-56 0,5 0-13 16,4 0 17-16,-1 1 19 0,5-1 16 15,1 3-62-15,1-3 7 0,4 2-46 16,3 1 75-16,-1 0-16 0,5-1-36 15,0 1 33-15,4 1-7 0,2-1-52 0,3 1 26 16,5 1 32-16,0-2-25 16,4 1 25-16,1-2-28 0,2 2-30 0,2-4 0 15,3 2 0-15,-1 1 13 0,2 1-13 16,-1 0 1-16,2 1 19 0,3 0-20 0,-2-1 0 16,1 2 13-16,0-1-12 15,2 4 55-15,0-2-56 0,1 0-4 0,-2 0-16 16,0 0 20-16,2-1 2 0,-2 3 21 15,3-2 32-15,-3 1-52 0,5 0 7 16,-1 0 19-16,0-1 4 0,3 2-33 16,-3-2 13-16,2 0-13 0,-2-2 16 15,2 2-16-15,-3-1-16 0,1 3 16 16,0-2 21-16,-2 0-20 0,-1 0 1 16,-2 0 0-16,1 1 17 0,-1-2 10 15,0-1-16-15,-2 1-10 0,1 0 4 16,-2 0 6-16,-4-1-26 0,0 2 15 15,-1-2-4-15,-3 1 4 0,0-1 12 0,-2-3-11 16,0 2 4-16,-3-3-7 0,-2 1-2 16,-1 0 2-16,0-2 1 0,-1 0-1 15,-2 0-1-15,-1 0-3 0,-1 0 3 0,-4 0-2 16,-1 0-13-16,-1 0 32 0,-4 0-6 16,-1 1 29-16,-3-1-26 0,-1 0-10 15,-3 0 0-15,-3 0 13 0,-5 0 20 16,-1 0-33-16,-6 0 7 0,-4 0 16 15,-4 0-13-15,-5-1-10 0,-2 1 10 16,-2 0 6-16,-3 0 56 0,0 0 31 16,0 0 11-16,0 0-117 0,-8-3-36 15,-3 1-374-15,-5-3-149 0,3 2-60 16,-17-5-186-16</inkml:trace>
  <inkml:trace contextRef="#ctx0" brushRef="#br0" timeOffset="3138.4234">14550 3951 166 0,'0'0'431'0,"0"0"-131"0,0 0-102 15,0 0-61-15,0 0-62 0,0 0-16 0,0 0 19 16,0 0 6-16,0 0-35 16,0 0-26-16,0 0-3 0,-11-6 35 0,10 4 16 15,-2 2-38-15,-1 0-30 16,-1 0-3-16,1 2-1 0,-2 3 1 0,0 1-46 15,-1 3 17-15,0 3 10 0,2-1 6 16,-2 0 13-16,3 0-1 0,0-1 0 0,0-4-12 16,1-1 11-16,3-1-11 0,0-1 12 15,-1-2 1-15,1 0-3 0,0-1-16 16,0 0 19-16,0 0 136 0,0 0-94 16,0 0 10-16,0-5 7 0,0-4 48 15,5-7 0-15,2-7-68 0,1-6-26 16,0-5-2-16,4-4-11 0,2-3-4 15,-1-5-31-15,5-1-7 0,-1-3 25 16,-2-2-5-16,1 1-11 0,-1-2 1 16,-3 4-40-16,-2 4 1 0,-5 5-4 15,2 7 63-15,-2 6 11 0,-5 6-11 16,2 4 12-16,-2 3 2 0,0 8 1 0,0 0 13 16,0 5 0-16,0 1-16 15,0 0-20-15,0 1-39 0,0 6 23 0,0 4 33 16,-2 10 3-16,-2 9 20 0,-1 10 64 15,-1 7 30-15,-3 8-1 0,5 3-49 16,-3 2-64-16,6-5-2 0,-2-2 2 0,2-4-39 16,1-6 14-16,0-3 25 0,0-9 13 15,0-6 13-15,0-7 10 0,0-8-35 16,0-4-1-16,1-4-20 0,-1-2 20 16,0 0 13-16,3-2 10 0,1-8-10 15,2-5 26-15,3-12 74 0,1-5-71 16,4-11-42-16,-2-4 0 0,0-1-64 15,-1-2 9-15,1 6-17 0,-6 5-38 16,0 4 3-16,-3 11 61 0,1 10 46 16,-4 9 49-16,0 5 55 0,0 3-65 0,0 15-20 15,-6 11 27-15,-1 13 35 0,0 15 6 16,-4 11 4-16,2 11 12 0,0 1-74 16,3 7-26-16,0-2-6 0,4-1-40 15,2-2 27-15,0-5 3 0,0-7-35 16,2-13 46-16,2-9 1 0,4-13-21 15,-1-10 19-15,1-10-30 0,0-9-28 0,1-6-1 16,3-5 49-16,3-15 13 0,5-13 85 16,0-11-33-16,4-15-52 0,-2-7-38 15,-2-7 34-15,0-4-18 0,-4-4-1 16,-1-4-13-16,0-2-35 0,-3 3-46 16,1 4-42-16,-2 8 46 0,-1 14 41 15,-2 16 72-15,-4 15 23 0,-1 12 58 0,-3 14 133 16,0 4 7-16,-3 13-208 15,-4 13-13-15,-5 13 0 0,4 11 72 0,-1 12 12 16,-1 4-84-16,6 2-23 16,0 3-10-16,4 1 17 0,0-1-10 0,0-2-3 15,4-4 29-15,4-8-55 0,3-7-13 16,1-13-10-16,0-9 77 0,0-8-41 16,2-9 29-16,-2-5-16 0,-3-5 9 15,2-4 1-15,1 0 16 0,-1-11 2 0,2-8 1 16,1-7 30-16,-1-10 18 0,1-10-32 15,1-8-16-15,0-9 0 0,0-7-20 16,2-8-15-16,0-8 34 0,1-5-30 16,5-6 8-16,1-2-22 0,1 2-14 15,-2 7 30-15,0 8 9 0,-1 11 4 16,-4 13 16-16,-3 15-29 0,-6 10 6 16,1 13 21-16,-5 12 2 0,-5 5 1 15,0 3 58-15,0 5 40 0,0 9-99 0,0 8 0 16,-5 13-1-16,-1 13-15 0,-3 11 16 15,1 14 29-15,-3 5 52 0,4 7-81 16,-1 5-19-16,3 2-14 0,-2-1-41 16,4-1 31-16,-1-8 42 0,3-10-21 15,1-13 22-15,0-14 23 0,0-11 65 0,1-14-33 16,2-9-25-16,0-9-30 0,-1-2-95 16,5-7 95-16,1-16 43 0,3-10 164 15,4-17-129-15,2-14-78 0,2-14 0 16,1-5-71-16,2-3-95 0,1-1 118 15,-3 6 5-15,0 8-48 0,-2 10 39 16,-2 13 7-16,-5 14 17 0,-2 15 27 16,-5 11 2-16,0 10-1 0,-4 9 149 15,0 13-80-15,0 14 57 0,-5 12-61 0,-2 14-3 16,1 10-17-16,-1 7-9 0,0 2-36 16,4 2-33-16,-1 2 1 0,2-3-15 15,2-1 45-15,0-7 2 0,0-4-22 16,2-7 22-16,4-6 16 0,-1-8-14 15,3-8-2-15,-1-7-20 0,1-5-25 16,1-7-36-16,-2-7-20 0,1-6-117 16,0-6-35-16,0-3 60 0,3-12 44 15,-1-8-70-15,-1-9-51 0,2-7-1 16,-2-3 34-16</inkml:trace>
  <inkml:trace contextRef="#ctx0" brushRef="#br0" timeOffset="5065.737">15693 4456 513 0,'0'0'323'0,"3"77"-164"16,-1-25-38-16,1-1-49 0,1 3 55 15,2-1-30-15,2 0-61 0,0-6-20 16,3 2 20-16,1-9-10 0,2-2-23 16,-1-9 43-16,3-6-13 0,-1-7-17 15,0-5-16-15,2-7 1 0,1-4 44 16,-1-10 1-16,4-9 9 0,-1-10-22 16,0-8-7-16,-1-10-26 0,-3-4-4 15,0-6-15-15,-4-3-17 0,-1-3-9 0,-3-1-33 16,2 1 48-16,-5-1-9 15,2 5 4-15,-3 5-30 0,1 8 51 0,1 9 14 16,-6 13 43-16,1 10 2 0,0 8 56 16,-1 3 36-16,0 3-14 0,0 0-58 15,0 0-49-15,0 1-16 0,0 1-32 0,3-2-10 16,-3 0-23-16,0 0-23 16,0 0-10-16,4 0 43 0,0-2 55 15,0-9 117-15,5-7 104 0,5-11-42 0,1-8-118 16,4-12-25-16,0-10-36 0,2-8-2 15,-2-6 2-15,0-3 0 0,1-2-10 16,1 3-68-16,-1 5 49 0,0 6 16 16,-3 8 11-16,-1 6-24 0,-3 10-20 15,-4 9-6-15,-1 12 40 0,0 8-5 16,-5 4-2-16,-1 7-19 0,-2 0 38 16,2 0 0-16,1 2-20 0,2 4-113 0,3 0 84 15,4 5 33-15,2 2 15 0,3 7-35 16,1 5 33-16,0 3-16 15,0 7-11-15,-2 7 27 0,-2 8-26 0,1 9 27 16,-4 9 2-16,-1 7 22 0,0 3-22 16,-2 2 26-16,0 0-26 0,-2-5-72 15,-1-8 72-15,0-6 84 0,-5-6-32 16,2-8 62-16,-2-6-3 0,0-8-37 16,1-7-41-16,2-8-33 0,1-7 0 15,1-4-68-15,-1-6 3 0,0-1 61 0,3-6 4 16,-2-6 69-16,2-7 83 0,1-10-45 15,0-7-55-15,0-4-50 0,-4-4-4 16,2 3-19-16,-2 9-4 0,-3 9 25 16,1 10 29-16,-2 7 103 0,0 6 49 15,0 0-81-15,0 1-32 0,0 8-68 16,0 6-66-16,0 14 66 0,0 12 70 16,0 15 8-16,2 9 25 0,2 7-39 0,-1 1-29 15,4 0-19-15,1-7-16 16,5-1-32-16,-1-8 16 0,0-5-6 0,3-5-7 15,0-8 26-15,0-5-20 0,-1-8 10 0,0-8-32 16,-1-6-26-16,0-2 23 16,-1-9-7-16,3-1-19 0,-2-5-4 0,2-9 37 15,0-8 41-15,-1-8 41 0,0-8 1 16,0-7-42-16,-2-3-19 0,-2 2-49 16,-3 5 20-16,-1 13 15 0,-1 11 4 15,-2 12 29-15,-3 5 13 0,1 2 107 16,1 9-78-16,-2 7-42 0,1 7-20 15,3 6 18-15,3 3 2 0,1 2 49 16,1-6-49-16,2-5-74 0,3-9-7 16,1-6 9-16,1-6 34 0,1-4 26 15,2-9 12-15,4-12 100 0,1-16-13 0,3-11-25 16,-4-15-42-16,0-9-20 0,-1-6-13 16,-5-4 0-16,-4-5 13 0,0 0 0 15,-4-8-97-15,-2-6 49 0,0-7-237 16,-2-4-4-16,0 1-79 0,-1 10 137 15,2 10 231-15,-5 18 283 0,-1 13-94 0,0 11-95 16,0 9-77-16,0 7-17 0,0 5 0 16,0 8 9-16,-1 2 37 0,0 6 16 15,-1 6 38-15,2 2 72 0,0 2-16 16,0 2-156-16,0 0-39 0,0 0-75 16,0 0-19-16,6 0-19 0,3 0 149 15,3 0 0-15,7 0 3 0,0-2-2 16,5-3 2-16,2-1 16 0,3-4 17 15,1 2-30-15,1-3-6 0,0 2 3 16,-4 1-3-16,-3 4-10 0,-3 3 13 16,-5 1 45-16,-4 8-29 0,-1 6 33 0,-2 10 48 15,-3 7 98-15,-4 12 2 0,-2 9-74 16,0 9-72-16,-2 9 59 0,-4 3-33 16,-3 5-35-16,2 4-7 0,-4 4 29 15,2 1 7-15,-1 3-33 0,0-5 1 16,1-3-20-16,1-10 19 0,4-9-36 0,-1-8-2 15,5-11-3-15,0-8 2 0,0-9-28 16,0-6 27-16,5-8-58 0,-3-7-11 16,-1-4-44-16,2 0 2 0,-2-2 26 15,-1 0 39-15,3-4 32 0,-3-2 16 16,2 0 54-16,1-3 24 0,0 3-54 16,-2 2-24-16,1 2 0 0,-2 2 16 15,0 6 65-15,0 9-7 0,0 9-72 0,0 16 52 16,0 12-31-16,0 7-1 0,0 6 20 15,0-4-42-15,2-2-7 0,4-7-18 16,4-7-59-16,1-5 46 0,4-6-4 16,-2-6 26-16,3-5-22 0,-2-6 36 15,5-3 0-15,-4-6-1 0,2-3-19 16,-2-5 18-16,3 0 4 0,-1-9 0 16,4-5 20-16,3-4 18 0,1-5-18 15,0-4 5-15,0-8-13 0,2-6-11 0,1-6 0 16,-2-3-1-16,0-5-67 0,-1-5 25 15,-2 0-26-15,0-5 20 0,-4-1-32 16,0-4 38-16,-3-3-7 0,3-1 4 0,-4 2 3 16,-3 4-10-16,1 3-22 0,-3 4 74 15,1 7 32-15,-2 1 20 0,2 3-39 16,-3 2 3-16,3 3-16 16,1 1 1-16,-3 3 27 0,4 2 22 0,-1 0-48 15,1 0 22-15,1 2 5 0,0-1-17 16,1 2 11-16,-3 4-4 0,2 0-19 15,-5 3 0-15,2 5 52 0,0 5-26 16,-2 1-26-16,1 5-10 0,-1 3 10 16,-3 5 12-16,-2 4-12 0,0 1-16 15,0 0-36-15,-2 1 26 0,2 9 1 0,2 8 25 16,2 11 122-16,-4 12 4 0,1 11-72 16,1 9-38-16,-2 6-16 0,-1 5 77 15,2 0-8-15,-2 1-67 0,-1-1-1 16,2 3 15-16,0-3 19 0,-4 2 3 15,0 0 26-15,0-2-13 0,-4 1 13 0,-2-1-10 16,0-2 10-16,-2 0-10 0,0-3 3 16,1-4-22-16,3-3 3 0,-2-2-10 15,4-4-3-15,-1 0-22 0,3-6 0 16,0-3-3-16,0 0-2 0,0-6-14 16,3 0-19-16,1-5 3 0,3-3 1 15,-3-4 5-15,0-4 7 0,3-4 0 16,-4-2 16-16,1-4-9 0,-2-1-1 15,2-5 12-15,-1 4-1 0,1-4 2 16,-3 4 0-16,3-1 19 0,-4 2 3 16,3 2-6-16,-3 3-13 0,0 2 13 0,0 1 9 15,0 3-3-15,0 0 0 0,0-3-20 16,0-1-2-16,0-2-63 0,0-2-16 16,0-1-48-16,0-2-33 0,0-1-48 0,0-3-123 15,0-1-92-15,0-3-57 16,0 0-214-16,0-3-389 0</inkml:trace>
  <inkml:trace contextRef="#ctx0" brushRef="#br0" timeOffset="5779.6342">19269 3981 424 0,'0'0'789'16,"0"0"-470"-16,0 0-20 0,0 0-36 0,0 0-4 16,0 0-30-16,0 0-84 0,0 0-67 15,0 0-46-15,0 0-30 0,0 0-2 16,-4-1-48-16,9 4 48 0,6 6 83 15,4 4-12-15,6 2-52 0,2 3-19 16,6 0 44-16,0 2-44 0,1 2-16 16,4-2 13-16,-2 1 0 0,-1-1 3 15,-3-1-4-15,-1-2-12 0,-1 1 4 16,-5 0-5-16,-3-3-4 0,-6-1 21 16,-2 0 23-16,-5-2-22 0,-2 0 24 15,-3 0 7-15,0 4 10 0,-8-1-10 0,-3 6 7 16,-4-2-14-16,-4 5 39 0,-2-1-10 15,-4 1 13-15,1-2 10 0,0 1-36 16,-1-2 7-16,1 1-29 0,1-2-17 16,3-2 33-16,0-4-35 0,5 0-19 0,0-2-32 15,5-2-51-15,0-2-41 0,4-2-72 16,2 3-103-16,3-3-141 0,1 0-190 16,0-2-377-16</inkml:trace>
  <inkml:trace contextRef="#ctx0" brushRef="#br0" timeOffset="6103.771">19859 4573 658 0,'0'0'752'15,"0"0"-462"-15,0 0-112 0,0 0 46 0,0 0 58 16,0 0-69-16,0 0-119 0,0 0-52 16,0 0 12-16,0 0 11 0,0 0-1 15,-64 75 0-15,53-51-38 0,0 4-26 16,0 2 1-16,6 1 2 0,-2 0 20 16,5-2-23-16,2-1-58 0,0-3 7 0,5-4-7 15,3-3 13-15,3-3 41 16,1-1-53-16,1-1-30 0,2-2-46 0,-3-5-70 15,3-2-82-15,0-4-47 0,1 0-78 16,-1-9 130-16,-3-4 6 0,-1 1-218 16</inkml:trace>
  <inkml:trace contextRef="#ctx0" brushRef="#br0" timeOffset="6301.2398">19726 4730 1835 0,'0'0'338'0,"0"0"-338"16,0 0 0-16,0 0-3 0,0 0 3 16,0 0 127-16,0 0 93 0,0 0-27 15,93-3-42-15,-62-1-95 0,1-3-56 16,5-1 0-16,-1 0 25 0,1 1-24 0,-2 0-2 16,-6 1-121-16,0 2-185 0,-11 1-162 15,-3 3-502-15</inkml:trace>
  <inkml:trace contextRef="#ctx0" brushRef="#br0" timeOffset="7238.1992">14237 2516 395 0,'0'0'697'0,"0"0"-355"0,0 0-140 16,0 0-43-16,0 0-3 0,0 0 35 16,0 0-22-16,0 0-127 0,0 0-42 15,33-65 0-15,-18 39 60 0,2-3 31 16,2-1-7-16,1 0 6 0,0 0 13 15,1 0-55-15,2 1-16 0,1 3-19 0,-3 1 16 16,2 3 35-16,0 3-19 0,-3 2-43 16,-1 4-2-16,-5 5-1 0,-2 3-27 15,-5 3-14-15,-1 2-19 0,-3 0-16 16,1 7 77-16,0 4 54 0,2 7 49 16,-1 6 3-16,-1 3-58 0,0 3-35 15,0-2-13-15,1-2-29 0,-2-6-3 0,5-2 13 16,-4-4 15-16,2-3 4 0,0-2-54 15,-3-3-29-15,1-1-8 0,-1-1-34 16,-2 0-23-16,0-2-131 0,2 1-94 16,-3-2-144-16,0 1-219 0</inkml:trace>
  <inkml:trace contextRef="#ctx0" brushRef="#br0" timeOffset="7852.135">13729 2404 39 0,'0'0'1252'0,"0"0"-933"16,0 0-163-16,0 0-4 0,0 0-48 0,0 0 33 15,13-85-1-15,-3 54 3 0,0-2-88 16,4-2 75-16,1-1-51 0,0 3-18 0,0 1 21 15,-1 4-4-15,0 4-20 0,-2 4-35 16,-4 3-17-16,0 4-1 0,-3 3-1 16,-3 5-20-16,2 4-18 0,-4-1 22 15,0 2 16-15,3 0 0 0,-2 2-68 16,3 9 1-16,-1 7 67 0,2 10 80 16,-1 8-19-16,-1 7-61 0,1 2 0 15,1 0-32-15,-2-2-52 0,1-6-64 16,1-2-3-16,1-9-11 0,1-2-26 15,-3-3-36-15,0-6-36 0,-3-2-72 0,0-3-3 16,-1-4-112-16,0-4-93 0</inkml:trace>
  <inkml:trace contextRef="#ctx0" brushRef="#br0" timeOffset="8044.8509">13768 2295 749 0,'0'0'524'0,"0"0"-524"0,0 0-76 16,0 0 76-16,0 0 154 0,0 0-34 15,0 0-52-15,81 6 4 0,-57-6-17 16,7 0-53-16,2 0 12 0,0 0-11 16,1 0-6-16,0 3-13 0,-10-1-498 15,-1 5-616-15</inkml:trace>
  <inkml:trace contextRef="#ctx0" brushRef="#br0" timeOffset="9131.2944">16273 6338 228 0,'0'0'411'0,"0"0"-199"15,0 0-16-15,0 0 9 0,0 0 23 16,0 0-14-16,0 0-51 0,0 0-27 15,0 0 10-15,0 0-7 0,-5-3 1 16,5 3-31-16,0 0-54 0,0 3-35 16,0 4 47-16,4 5 56 0,2 5-11 15,5 5-44-15,1 1-49 0,3 3 0 16,4 2 16-16,-3 0 17 0,4 1 5 16,-2 0-6-16,2-1 17 0,-1-1-30 0,-1-4-35 15,-1-2 19-15,-1-1 16 0,-1-5-34 16,-4-1-4-16,-3-4-1 0,0 0 1 15,-4-5-16-15,2-2-10 0,-5 0-25 16,0-3-38-16,-1 1-26 0,0-1-26 0,0 0-36 16,0 0-59-16,0 0-55 0,0 0 6 15,-4-5-63-15,-1 0-670 0</inkml:trace>
  <inkml:trace contextRef="#ctx0" brushRef="#br0" timeOffset="9362.6741">16283 6774 450 0,'0'0'1072'0,"0"0"-994"0,0 0-55 0,0 0 39 16,48-67 155-16,-29 44-19 0,2-1-107 16,2-1 9-16,-1 0 7 0,4 2 16 15,0 0-10-15,0 1 0 0,-3 2-20 16,-1 3-64-16,-5 4-29 0,-3 3 0 15,-5 3-16-15,-4 5-129 0,0-1-23 0,-4 2-90 16,0 1-145-16,-1 1-127 0,0 3-173 16,0 5 64-16</inkml:trace>
  <inkml:trace contextRef="#ctx0" brushRef="#br0" timeOffset="10951.5919">14342 6986 118 0,'0'0'177'15,"0"0"152"-15,0 0-55 0,0 0-20 16,0 0 19-16,0 0-6 0,0 0-10 15,0 0-102-15,0 0-129 0,0 0 13 16,0 0 13-16,-6 35-49 0,2-14 49 0,0 7 3 16,-2 5-39-16,5 6 33 0,-2 4 12 15,-1 4 4-15,1 7 12 0,1 8-18 16,-2 7-24-16,-2 5 17 0,2 6-1 16,-4 4 4-16,1 6 12 0,-3 2-22 0,-1 2-45 15,-1-2 45-15,-2 1-3 0,2-6-10 16,0 0 6-16,-2-2-3 0,4-4 7 15,-3-1-13-15,1-3 15 0,0-1 7 16,0-2 7-16,-1-3-4 0,2 1 3 16,-1-2 3-16,0-2-25 0,2 1 13 15,2-5 2-15,1 1-15 0,2-4-10 16,3-1-12-16,0-2-11 0,2-2 9 16,0-1-10-16,0 2 2 0,0-3 12 15,0-3 1-15,-2 1 6 0,2-3 3 16,0-2 1-16,-1-3-1 0,1-1-22 0,0 3 38 15,0-2-10-15,0 3-9 0,0-3-20 16,1 3 10-16,1-5 4 0,0 0 0 16,0-1 4-16,-2-5 5 0,4-4-22 15,-4-3 16-15,0-5-4 0,1-5-12 0,-1-1 10 16,2-3-13-16,-2-3 0 16,0-2-1-16,0 0-1 0,0-3-17 0,0-1 18 15,0 1 1-15,0-2 0 0,0 4 1 16,0 0-1-16,0 4 2 0,-2 5-2 15,0 3-1-15,-3 1-15 0,1 2-2 16,3-1 5-16,-2 0-6 0,1 0-10 16,-1-3-5-16,0-2 5 0,1 0 7 15,-1-4 19-15,-1-4-15 0,4-4-1 16,0-2-22-16,0-2-32 0,0-2-47 0,0 0-31 16,0 0 17-16,0-3 26 15,0-3-52-15,0-3-119 0,3-3 160 16,-2-5 9-16,3-3-103 0,-1-2-251 0,-2 4-150 15,-1-5-188-15</inkml:trace>
  <inkml:trace contextRef="#ctx0" brushRef="#br0" timeOffset="12043.7383">14167 9169 447 0,'0'0'339'16,"0"0"-303"-16,0 0-20 0,0 0-16 15,0 0 0-15,0 0 42 0,77 8 56 16,-54-5-26-16,0-2-4 0,1 0 17 16,6 3 29-16,-1 0-33 0,3 0 10 15,1 2-22-15,4-2-7 0,-1 1-23 16,6 2-4-16,-2-4-2 0,2 4 16 0,2-2-23 15,0 0-10-15,4 2 7 0,-1-2-1 16,4 1 37-16,1-1-46 0,0 1 3 16,2 0 33-16,-1 1-30 0,2 0 10 15,1 0-16-15,3 1 23 0,-1-1-23 16,0 1-10-16,1-2-1 0,-1 4 24 16,3-4 0-16,-2 1-10 0,3 1 0 15,0 1-15-15,0-1 30 0,1 1-29 0,2 0 16 16,0 1-17-16,1-1 47 15,0 3-46-15,-1 1 30 0,2-1 24 0,1 2-56 16,-1-2 25-16,-1 1-25 0,0 0 0 16,3-1 17-16,-2-1-17 0,-1 2 3 0,3-3-3 15,1-1 34-15,-3 1-34 0,1-3-16 16,4 3 16-16,-2-3 16 0,0 1 10 16,1 1-23-16,-1-2-3 0,3 1 2 15,-1-2 10-15,2 4-11 0,-3-2 8 16,3 2-8-16,-2-2-1 0,2 3 19 15,-1 1 43-15,2-4-62 0,-1 3 19 16,2 0-3-16,-1 1-16 0,2-1-1 16,-1-1-5-16,0 3 6 0,0-2 1 15,-3 0 15-15,2 1 13 0,-6 0 3 16,0-1 26-16,-3 0-22 0,-3-3-24 16,-2 2 27-16,-6-3-26 0,-1 0 0 0,-6-1 0 15,-5-2 9-15,-7 0-12 0,-5 0-8 16,-7 0-2-16,-2-3 26 0,-9 3-26 15,-5-3 0-15,-2 0 16 0,-5 0 9 16,2-1 46-16,-3 0 31 0,0 0 26 0,0 0-20 16,0 0-35-16,0 2-25 0,0-2-32 15,0 0-16-15,0 0-80 0,0 0-72 16,0 0-43-16,0 0-52 0,0-3-140 16,0-2-154-16,1 2-103 0,2-8-360 0,-7 31 713 15</inkml:trace>
  <inkml:trace contextRef="#ctx0" brushRef="#br0" timeOffset="12396.7082">19421 9544 2172 0,'0'0'213'15,"0"0"-213"-15,0 0-236 0,0 0 236 16,0 0 19-16,0 0 62 0,0 0-32 16,77 48 7-16,-52-32-56 0,0 2-26 15,0 2 26-15,1-2 16 0,0 3-13 16,-2-1 23-16,-1-1-25 0,-5 0 12 16,-1-3-9-16,-6 0-2 0,-3-2-2 15,-7-1 26-15,-1-1 32 0,-1 1 26 16,-10 3-42-16,-5-2 0 0,-3 3 70 15,-8 1-2-15,3-2-75 0,-6 2 17 16,-1-1 8-16,2-2-18 0,-1 2-7 0,6-5-6 16,-2 3-17-16,3-3-12 0,4 1-38 15,2-3-129-15,3-1 38 0,4-3 4 16,3-2-88-16,7 1-286 0,0-5-553 16</inkml:trace>
  <inkml:trace contextRef="#ctx0" brushRef="#br0" timeOffset="12894.3566">20116 9880 957 0,'0'0'460'0,"0"0"-210"0,0 0-91 16,0 0 56-16,0 0 8 0,-65 71-32 16,49-46-29-16,-4 8-1 0,2 4-26 15,-1 6-26-15,3 1-3 0,1 5 2 0,8 0-28 16,2 1-32-16,5-4-34 0,0-3-14 15,11-3-29-15,4-5 0 0,2-5-47 16,6-5-10-16,1-4-1 0,2-6 17 16,1-2-46-16,1-4 13 0,-1-6-48 0,2-3-150 15,-2-3 42-15,-2-8-20 0,-1-6-199 16,-9 2-115-16,-5-13-128 0</inkml:trace>
  <inkml:trace contextRef="#ctx0" brushRef="#br0" timeOffset="13077.1833">19954 10261 2108 0,'0'0'0'0,"0"0"13"16,0 0-13-16,0 0 220 0,0 0-55 16,95-4-88-16,-53 0-44 0,0-2 12 15,9-3-30-15,-1 0-14 0,2-2-2 16,-5 3-130-16,-7-3-164 0,-9 5-237 0,-5-2-589 15</inkml:trace>
  <inkml:trace contextRef="#ctx0" brushRef="#br0" timeOffset="13993.8093">14084 7111 1157 0,'0'0'293'16,"0"0"-153"-16,0 0-75 0,0 0 4 0,0 0 18 16,0 0-12-16,0 0 26 0,0 0 74 15,0 0 84-15,0 0 28 0,0 0-68 16,36-30-68-16,-24 14-59 0,-1-2-34 15,1 3-26-15,0-2-18 0,2-1-14 0,-2 0-20 16,3-3-5-16,1 2-1 0,1 0 4 16,1 1 6-16,-1 0-19 0,4 2 3 15,-4 3 6-15,1 5 4 0,-4 1 22 16,-1 7 18-16,-3 0-18 0,-1 0-25 16,-2 2 25-16,-1 6 45 0,-2 4 10 15,0 1 12-15,-1 2-3 0,-3 2-7 16,1-3-56-16,1 2-1 0,-1-7-19 15,0 2 18-15,0-4-18 0,2 1-16 16,-3-1-7-16,0-1-15 0,4-1-142 16,-2 2-74-16,0-1-112 0,2 0-147 0,0-4-168 15</inkml:trace>
  <inkml:trace contextRef="#ctx0" brushRef="#br0" timeOffset="17713.5779">14109 9132 235 0,'0'0'277'16,"0"0"-117"-16,0 0-33 0,0 0-16 15,0 0-1-15,0 0-22 0,0 0-29 0,0 0 0 16,0 0 19-16,0 0-13 0,0 0-3 16,0 0-4-16,0 0 4 0,0 0 10 15,0 0-1-15,0 0-9 0,0 0-7 0,0 0 10 16,0 0 20-16,0 0 2 0,0 0-12 16,0 0-4-16,0 0-19 0,0 0-23 15,0 0 0-15,0 0 4 0,0 0-33 16,0 0 0-16,0 0 0 0,0 1 13 15,3 0-10-15,0-1 0 0,2 2 23 16,-2 1-13-16,2-3-12 0,3 0 0 16,-1 2 15-16,0-2 71 0,1 0 1 15,-1 0-27-15,0 0-22 0,-1 0 12 16,2 0-28-16,-4 0-21 0,4 0 1 16,-4 0 26-16,3-2-29 0,0 2 1 15,-2 0 27-15,0 0-25 0,1 0-3 16,-1 0 13-16,-1 0-12 0,-1 0 2 0,1 0-3 15,0 0-10-15,0 0-2 16,-1 0 12-16,2 0 13 0,-1 0-10 0,0 0 16 16,0 0 1-16,2 0-4 0,-1 0-15 0,-1 0 1 15,2 0 10-15,-1 0-11 0,0 0 0 16,2 0 21-16,0 0-19 0,2 0 10 16,-2 0 0-16,4 0-13 0,-2-3 2 15,2 0 1-15,1-1 17 0,0 1-1 16,1-2 13-16,-1 2-22 0,0-1 2 15,1 0-12-15,0 2 3 0,1-3 9 16,1 0-9-16,1 2-3 0,-1-2 0 16,-2 0 12-16,2-1-12 0,0 0 0 15,-3 0 0-15,3-1 23 0,-3 1-21 16,-1-1-2-16,1 2-13 0,-1 1 10 16,0-2 3-16,-1 0 2 0,3 1 14 15,-1-1 15-15,1-2-31 0,-1 2-22 16,1-2 18-16,0-1 3 0,2 1 0 0,-3 1 0 15,0-1-1-15,3 0 0 0,-2 2 2 16,1-2 2-16,-2-1 11 0,2 3-13 0,-2-4-3 16,2 2 1-16,0-2 2 0,1 2 1 15,0-3 23-15,1 2-24 0,-2-2-25 16,0 4-1-16,2-2 25 0,-1 1 1 16,1 0 1-16,-4-2 0 0,3 3-1 15,0-3-1-15,-1 3 1 0,-1-4 3 16,0 4-3-16,2-3-3 0,-3 1 0 15,1-2-10-15,0 1 13 0,-1 1 18 16,-1-1-18-16,1-1-2 0,-1 3 2 16,1-3 1-16,-1 2 2 0,-3-1 0 15,3 2 13-15,-1-2-3 0,1 1-10 16,-1 0-3-16,-1-2 1 0,2 1-1 0,1-2 0 16,0 1-1-16,-1-1 1 0,1 1 2 15,-1-2 1-15,1 2 9 0,0-1-12 16,-1 0-9-16,1 1 9 0,0-1 2 15,-2 1-1-15,2-1 15 0,-3 0-3 16,2-1-12-16,1 1 0 0,0-1-1 16,-2 1 0-16,-1-1 0 0,3 0 2 0,-1-2 24 15,2 1-8-15,-2-1-18 0,0 2-2 16,0-2-2-16,0 2 1 0,-2 0 2 16,2-1 1-16,-2 3 19 0,1-1 0 15,-1-1 1-15,-1 2-19 0,1 1-1 16,-1-2 0-16,-2 2 1 0,4-2 1 15,-1 0-1-15,-2 1-1 0,4-2-1 16,-2 1 0-16,2 1 1 0,-1-2 0 0,0 1-1 16,1 1-15-16,-3-1 0 0,2-1 16 15,0-1 0-15,-2 3 3 0,1-2 0 16,-2 1 10-16,0 1-10 0,1 0 10 16,-1-1-12-16,0 3 0 0,0-3 0 15,1-1-1-15,-2 0-2 0,1-1 1 16,5-2 1-16,-5 2 0 0,3-3 0 0,0 1-1 15,-3 2 2-15,1-3-1 16,3 3 13-16,-6-2-12 0,5 3 12 0,-5 1 31 16,4-1-12-16,-2 0-3 0,0 1-1 15,0 1-6-15,-2-2 7 0,2 2-16 16,-1-1-12-16,1 1 18 0,0-1-16 0,1 1 10 16,0-2-11-16,0 2 1 0,3-1 22 15,-1 0-9-15,-2 2 0 0,1 0-13 16,-2 1 0-16,1 0 16 0,-4 1-6 15,4-1 0-15,-2 1 9 0,0 2-10 16,1-1 11-16,0-3-5 0,-2 4-16 16,3-3-1-16,-1 0 14 0,2-2 7 15,1 3-9-15,-3-2 12 0,3 1 7 16,-3 0-10-16,1 2-10 0,0-1 4 16,2-1 0-16,-2 1-13 0,0 2 0 15,-1-2 0-15,1 0 0 0,1 1-1 16,0-1-2-16,1-2-11 0,1 3 11 0,-3 1 3 15,4-1-1-15,-3 1 1 16,2 1-3-16,0-2 2 0,0 2-2 0,-1 0 3 16,0 1-3-16,-2 0-2 0,0 0-1 0,-1 3-9 15,1-1-17-15,-4 0 10 0,0 1-3 16,0 1 4-16,-1 0 5 0,1 0-9 16,0 0 19-16,-1 0-10 0,1 0 12 15,1 0-11-15,2 0 10 0,2 0 2 16,-2 1 0-16,3 1 0 0,0 0-2 15,1-2-1-15,-1 1-9 0,2 2 12 16,-1-2 12-16,1 2-12 0,0 1-2 0,0-3 2 16,0 3 1-16,3-2 17 15,-2 2-18-15,2-1-13 0,0 1-12 0,0-3 25 16,0 3 7-16,-1-2 21 0,3 2-28 16,-4 1-6-16,1-2-16 0,-1 2 22 15,-2-1 15-15,1 2-12 0,0-2-2 16,-1 1 3-16,1 1-2 0,0-1-2 15,-1-1 1-15,-2-1 10 0,2 3-8 16,-1-1 1-16,0 0-1 0,1 0-3 0,-4 0-19 16,4-1 16-16,-3 1-10 0,0 2 13 15,-1-4 17-15,-1 1-17 0,1 2-1 16,0-1 1-16,0-2 0 0,-2 2 0 16,3 2 0-16,-1-1 0 0,-2 1 0 15,2 0 3-15,2 0-3 0,-2 0 1 16,1 2 1-16,-1-3-2 0,0 2 0 15,-2-1-1-15,4 3 1 0,-2-3 0 0,0 1 22 16,0 1-6-16,1 0 3 16,-3 1-3-16,3 2 8 0,-2-2-24 15,1 0-16-15,-1 2 15 0,0-1 1 0,-1 1 3 16,3-1 22-16,-2 1-25 0,0 1-9 16,0-2 9-16,2 1 31 0,0 0-12 15,-1 1 0-15,1 0 0 0,-3-1 0 0,3 3-16 16,0-2 12-16,-1 0-15 15,1 1 0-15,0 0 18 0,-1-1-18 16,1 0 0-16,-1-1-1 0,0 1 0 0,0 2-2 16,-1-2 3-16,2-1 0 0,-1 1 2 15,-2 0-1-15,2 0 0 0,1-2-1 16,-4 3 1-16,4-1-1 0,-2-1 0 16,2 0 1-16,-2 1 0 0,2 0 1 15,1-1 0-15,-4 1-2 0,-1-2 0 16,5 1 2-16,-6 0 2 0,4-1-4 0,-2 0 0 15,1-1 0-15,-2 0 1 0,1 2 21 16,-1 0-6-16,1-2 0 0,-2 0-14 16,1 2-1-16,0-2-1 0,2 2-1 15,-5-2-12-15,4 0 11 0,-2 0 2 16,1 2 4-16,2-1-3 0,-1 1-1 16,-2-2-1-16,2 1 1 0,-1 1-2 15,0-1 2-15,0 1 0 0,3-1 0 16,-3 2 19-16,4-1-18 0,-4-1-1 0,4 2 0 15,-1-1-3-15,0 1 3 0,-2-1 2 16,3 1 0-16,0 1 2 0,-2-2 11 16,0 1-14-16,2 0-1 0,-2 0 0 15,3 0 19-15,-3 2-17 0,3-2-2 16,-1 0 0-16,-2 1 1 0,2 0 14 16,-1 1-3-16,0-3 2 0,-1 1-12 15,2 1-2-15,-1-1 2 0,1 0 13 16,-1 0 1-16,0 2-13 0,0-2 0 15,2 0 10-15,-3 0-13 0,2 0 0 0,0 1 1 16,-1 0 17-16,1-2-2 0,-1 4-15 16,0-2 1-16,-1 1-1 0,3 0 0 15,-1-1 0-15,-2 3 1 0,4-2 17 16,-2 1 0-16,0 1-7 0,3-2-11 0,-3-1 2 16,3 3 0-16,-2-3 16 15,0 0-7-15,1 1-9 0,-2-2 10 0,3 0-1 16,-2 2-9-16,-1-1 10 0,3-2-10 15,-3 0 12-15,0 1-2 0,3-2-13 16,-2 1-3-16,1-1-1 0,1 1 1 16,-3-1 1-16,0-2 2 0,0 0 1 15,-1 0 0-15,1 2 2 0,-1-3 0 16,-1 2-1-16,4 1-1 0,-3-1 1 0,2 0 0 16,-1 2 0-16,0-1 10 0,2-1-11 15,0-2-1-15,0 3 0 0,-2-4-1 16,1 4 1-16,-1-2 2 0,2 0 1 15,-1 0 16-15,-1 1-16 0,1-2 9 16,-1 3-10-16,0 0 0 0,1-2 1 16,-1 1-1-16,-1-1-1 0,2 0 1 15,-2 1 0-15,1-2 1 0,0 1 0 0,-1 0 0 16,4-1 16-16,-2 2-16 0,1-2 0 16,-1 2 9-16,3 1-12 0,-2-3-2 15,1 2 2-15,-2-2 1 0,3 2 0 16,-1-3 2-16,-2 1 10 0,2 0-12 0,-1-2-1 15,2 2 0-15,-2-2-1 0,3 2 1 16,-3 0 1-16,1-2 1 0,0 2-2 16,1-2 0-16,0 1 0 0,-1-1 0 15,-2-1 1-15,2 2 0 0,-1-2-1 16,2 1-1-16,-4 1-1 0,1-2 0 16,1 0 2-16,-1 0-1 0,1-2 1 15,-1 3 1-15,0-1 0 0,4 2 0 16,-4-1-1-16,1 1 0 0,0-1 0 15,1 0-1-15,-1 2 1 0,0-2 0 0,1-2 0 16,-2 3-2-16,1-1-11 0,-2-1 12 16,0 0 1-16,-1-2 0 0,4 1-1 15,-5 0 0-15,1-2-11 0,0 1-7 16,-2-1-9-16,-1-1 4 0,2-1 2 16,-5 0-3-16,0 0-3 0,-1 0 3 15,0 0 10-15,0 0 3 0,0 0-13 0,0 0-56 16,0 0-82-16,0 0-95 0,0 0-96 15,-2 0-199-15,-1 0-633 16</inkml:trace>
  <inkml:trace contextRef="#ctx0" brushRef="#br0" timeOffset="19031.5449">16106 11307 1888 0,'0'0'380'15,"0"0"-144"-15,0 0-72 0,0 0-25 0,0 0-30 16,0 0-109-16,0 0-19 0,0 0-58 16,0 0 77-16,0 0 67 0,22 17 20 15,-4-11-20-15,5 3 4 0,3-3-11 16,1 2 4-16,1-3-32 0,0 0-3 15,-1-1-29-15,2 1-16 0,-2-4-2 16,-3 3 17-16,0-3-12 0,-3-1 11 16,-3 0-15-16,-3 0-15 0,-4 0-93 15,-3 0-6-15,-3 0-91 0,-2-1-127 0,-3 1-88 16,0 0 8-16,0 0-4 16,-11 5-379-16</inkml:trace>
  <inkml:trace contextRef="#ctx0" brushRef="#br0" timeOffset="19189.6362">16122 11597 1456 0,'0'0'380'15,"0"0"-364"-15,0 0 30 0,0 0 165 16,0 0-23-16,74-10-65 0,-51 5-81 16,0-1-20-16,1 4-22 0,-2-2-6 15,-2 3-36-15,-2 1-10 0,-3 0-262 16,-6 0-164-16,-5 0-555 0</inkml:trace>
  <inkml:trace contextRef="#ctx0" brushRef="#br0" timeOffset="20051.0309">14224 11954 48 0,'0'0'401'0,"0"0"13"0,0 0-150 15,0 0-36-15,0 0 3 0,-23 78-65 16,17-52-4-16,4 1 23 0,-2 4 6 16,1 4-32-16,-2 3-17 0,0 6-39 15,3 4 0-15,-2 7-35 0,-1 2-1 16,2 3-6-16,0 1-13 0,-1 4 16 15,-1 3-16-15,0 2 7 0,0 2-1 16,1 2 0-16,-3 1-6 0,3 1 12 16,0 0-28-16,0 0 6 0,-2 2 0 15,0 0-9-15,2-1-7 0,0-4 0 16,-1-1 7-16,3-7 5 0,-2-3-15 0,2-4-15 16,0-4 21-16,-1-1-12 15,1-3-10-15,-1-2 25 0,-2 0-25 16,1-4 29-16,-3 0-20 0,1-3-11 0,2-2 15 15,-1-4 6-15,-3-4-7 0,4-2-15 16,-3-2-3-16,1 0-23 0,-1-2 11 16,-1 0 12-16,2-4-1 0,-2 1-11 15,1-4-29-15,2-2-7 0,1-3-28 0,-1-2-19 16,1-4-17-16,1-2-22 0,0-5 19 16,-1 0-61-16,0-5-220 0,-1-8-307 15,-2 1-105-15,-4-16-247 0</inkml:trace>
  <inkml:trace contextRef="#ctx0" brushRef="#br0" timeOffset="20896.197">13683 13424 274 0,'0'0'417'0,"0"0"-345"16,0 0 199-16,0 0-21 0,0 0 20 15,0 0-84-15,0 0-92 0,79 10 23 16,-57-8 0-16,3 1 9 0,4-2-38 16,2 0-30-16,4 0 26 0,3 3 6 15,2-3-35-15,5 1-19 0,0 1-10 16,3-1 32-16,3 1-55 0,2-1 9 16,3 0-11-16,1 2 11 0,5-4 1 15,-3 2-2-15,6 0-11 0,1-1 0 16,0 0 4-16,0 0 12 0,0-1-16 15,2 3 0-15,-2-2 3 0,1 2-3 0,0-1 3 16,1 1 10-16,0 1 0 0,0 1 6 16,-2 0-19-16,3 1 1 0,-3 3 0 15,-1-1 1-15,-2 0-1 0,2 2 19 0,1-2-1 16,-4 1-19-16,1 0 13 0,1 0-12 16,0 1 1-16,1-1 21 0,0 2-22 15,0 0 14-15,-1 1 4 0,2 1-16 16,1-1 29-16,-1 1-31 0,-1-1-1 15,0 2 23-15,1-1-7 0,-1 0-13 16,-2-1 29-16,5-2-6 0,-3 0-13 16,2-3-10-16,2 1 22 0,-2-2-22 15,5 0 9-15,-1-1-12 0,0-1 0 16,2 1 12-16,4 1-12 0,-1-1 1 0,-3 0 0 16,2-2 13-16,-2 3-14 15,-2 0 0-15,-1-1 0 0,-1 1 11 0,-3-1-11 16,-1 2-1-16,-3-1 1 0,-3-1 2 15,2 0 12-15,-5 0-14 0,1 0-1 16,-3-1-1-16,-1 1-11 0,-5 0 13 16,1 1 12-16,-6-2-11 0,0 2-1 0,-5 0 0 15,-2 0 4-15,-4 3 15 0,-2-3-17 16,-3 1-4-16,-3 1 3 0,-2 0-1 16,-1 0 0-16,0-1 0 0,-4 0 0 15,-2-2 12-15,0 1 4 0,-3 0-16 16,0-4-1-16,-5 1-1 0,0-2 2 15,-4 0 2-15,-3-1 1 0,2 0 25 16,-2 0 20-16,0 0 3 0,0 0 13 16,0 0 3-16,0 0-13 0,0 0-54 15,-2 0-7-15,0 0-174 0,-2 0-116 16,0 0-82-16,-1 0-229 0,2 0-436 0</inkml:trace>
  <inkml:trace contextRef="#ctx0" brushRef="#br0" timeOffset="21152.5088">19176 13808 2427 0,'0'0'320'16,"0"0"-320"-16,0 0-97 0,0 0 97 15,0 0 74-15,0 0 3 0,0 0-35 16,0 0-16-16,0 0 13 0,48 80 25 15,-37-60-3-15,-1-1 16 0,-1 0-26 16,-3-1-16-16,-1-1-13 0,-3-2 13 0,-2 2-6 16,0-1 0-16,-10 1-29 0,-5-1-3 15,-3 2-106-15,-3 0-61 0,-5-2-45 16,2-3-81-16,5-1-255 0,-15-4-630 0</inkml:trace>
  <inkml:trace contextRef="#ctx0" brushRef="#br0" timeOffset="22003.4987">14198 12065 372 0,'0'0'655'16,"0"0"-404"-16,0 0-163 0,0 0 71 15,0 0 85-15,0 0 3 0,0 0-49 16,0 0 6-16,0 0 12 0,0 0-7 15,0 0-26-15,0-9-55 0,0 3-38 16,-1-6-74-16,-1-4 6 0,2-5-22 16,0-5-1-16,0-1-12 0,4-2 0 0,3-3 3 15,3-1 10-15,-1 1 22 0,3-2 13 16,-2 0-19-16,1 2 0 16,-1 0 10-16,-3 3 5 0,0 5 30 0,-2 5-4 0,-2 2-19 15,-2 6-6-15,-1 4-7 16,0 2-12-16,3 2 6 0,-3 0 6 15,0 2-6-15,0 1-19 0,0 0-12 0,0 0-38 16,1 0-93-16,-1 3-3 0,0 1 34 16,0 1-73-16,0 4-140 0,-4 1-241 15,3 2-90-15,-10 2-474 0</inkml:trace>
  <inkml:trace contextRef="#ctx0" brushRef="#br0" timeOffset="22276.9327">14011 11732 1003 0,'0'0'1188'0,"0"0"-1055"0,0 0-133 0,0 0 0 16,0 0 84-16,0 0 42 16,51-71-87-16,-31 46 6 0,3-3 6 15,1 0 1-15,2 1 22 0,-3 3-10 0,1 0 20 16,-5 9-36-16,-5 5-29 0,-4 5-19 15,0 3 71-15,-3 2-68 0,1 8 42 16,1 8 19-16,-1 4 6 0,2 3-48 16,0 3 1-16,1 1-23 0,-1-1-44 15,-1-1-10-15,2 2-29 0,-2-3-68 16,2 1-126-16,0 2-155 0,-2-9-175 16,-1 10-480-16</inkml:trace>
  <inkml:trace contextRef="#ctx0" brushRef="#br0" timeOffset="23945.8773">14181 13471 55 0,'0'0'124'0,"0"0"-19"15,0 0 103-15,0 0-84 0,0 0 10 16,0 0 3-16,0 0-20 0,0 0-16 15,0 0 42-15,0 0-25 0,25 14-37 16,-23-13 13-16,-1-1-32 0,2 0-26 16,-1 0 3-16,1 0-19 0,1 0 19 0,0 0 3 15,0-5-19-15,4 0-4 16,-1-1-17-16,1-2-1 0,-1 0 0 0,3 0-1 16,0-2-2-16,-2 1-30 0,2 0 30 15,2 2-2-15,-3 0-25 0,-1 1 0 16,-1 2 0-16,-3 1-30 0,1 3 23 0,-2 0 17 15,0 0 19-15,-3 7 26 0,1 1 19 16,-1 4 1-16,4 4-27 0,-4-3 7 16,3 2-22-16,0-1 18 0,-1-2 8 15,4-1-30-15,-1-2-17 0,1-1-2 16,-1-2 19-16,2-2 0 0,-2-1 0 16,2-1 0-16,-3-2 15 0,4 0 1 15,-3-5 20-15,3-2 6 0,-1-4 4 16,3 0-46-16,-2 0-4 0,1 1-12 15,-1-1 0-15,0 0 13 0,-1 1-14 16,1 0-2-16,-4 3-14 0,4-2-15 16,-2 4-37-16,-1 0-25 0,-2 1 22 0,-1 3 42 15,-2-2 17-15,0 3-10 0,0 0-7 16,2 0 32-16,-2 0 14 0,0 4 29 16,0 1 7-16,0 1-16 0,0-1-1 15,1 1-15-15,-1 1-2 0,2-1 11 0,-1 1-12 16,0-1 0-16,0-1-1 0,1-1 0 15,-2 0 1-15,1-4 2 0,0 0 27 16,-1 0-14-16,0 0-14 0,0 0 0 16,0 0 24-16,3 0 30 0,-3 0 41 15,3 0 23-15,-2-7 7 0,3 1-85 16,2-4-42-16,-2 2-22 0,1 1-1 16,1 0 10-16,0 0 11 0,-2 0-2 15,-2 5-25-15,0-2-52 0,-2 4-43 16,0 0 33-16,0 0-39 0,0 0-156 15</inkml:trace>
  <inkml:trace contextRef="#ctx0" brushRef="#br0" timeOffset="29088.8412">14359 13524 16 0,'0'0'124'0,"0"0"13"0,0 0-39 16,0 0-33-16,0 0 36 0,0 0-13 15,0 0 46-15,68 12 13 0,-61-12 6 0,3 0-42 16,-1-2-24-16,-1-3 1 0,0-3 36 16,3-2 45-16,0-3-19 0,0-1-75 15,-2-3-7-15,5 1 6 0,-1-6-12 16,-1 2 29-16,2-3-36 0,-1 0-44 15,1-1-11-15,-2 0-1 0,1 3 0 16,-2 1-3-16,-3 2-15 0,-1 6 18 16,-3 0 1-16,-2 4 16 0,0 3-3 15,-1 2 13-15,-1 3 22 0,0 0-12 16,0 0-20-16,0 1 52 0,0 4-68 0,-3 5-94 16,-2 2 30-16,2 4 44 0,-3 2 19 15,1 0-12-15,0 2 0 0,-3 3-13 16,5-1 24-16,-2-1 2 0,0 1-3 15,3-3-17-15,2-2-9 0,0-5 0 16,0-1 0-16,0-4 0 0,2-2-14 16,0-3 8-16,5-2 35 0,-3 0 6 0,0-2 56 15,4-6 68-15,0-5 9 0,3-2-52 16,0-3-67-16,1-3-19 0,3 0-1 16,-3-3-4-16,2 1 1 0,-1-1-10 15,1 2 0-15,-2 1 12 0,-2 0-54 16,0 5-22-16,-2 2 25 0,-1 4 26 15,-3 2 23-15,0 4-10 0,-3 2-7 0,0 2 20 16,-1 0-2-16,0 0-141 0,0 0 85 16,2 3 35-16,-1 3 23 0,0 3 29 15,2 0-9-15,-3 3-3 0,2 0-17 16,-1 2 0-16,0 0 3 0,-1 3 0 16,0 0 19-16,0 2-6 0,0 0 7 15,0 2-21-15,0-2 1 0,-1 0-1 16,0-1 1-16,1 2 13 0,0-1 17 15,0-1 15-15,0 0 1 0,1-2 19 16,2 1-36-16,-1-1 4 0,2-1-1 0,-2 0-5 16,0-3-1-16,0 2 9 0,-1-1 11 15,2 1-4-15,-3-2-6 0,2 0 0 16,-2 0-1-16,3-1-18 0,-3-2-20 0,3 0 0 16,0-2-42-16,-1-3 9 0,2 1-5 15,-1-2-4-15,0-1-23 16,2-2 4-16,-2 0-14 0,3 0-15 0,1-3 15 15,0-2-38-15,0-1-37 0,-2 0 43 16,-2 2 62-16,-1 0 19 0,-2 4 22 16,2 0 3-16,-2 0-12 0,0 0-71 15,0 3 84-15,0 5 2 0,0 2-2 16,-2 4-2-16,1 4 1 0,1 2 1 16,-1 1 0-16,1 3 23 0,-3-1 29 15,3 3 9-15,0-2-9 0,-2 2 49 16,2 0 0-16,0-1-40 0,0-1-9 0,0-3-19 15,0-4 12-15,0-1-45 16,2-6-7-16,2-2-6 0,0-3-6 0,-1-1-13 16,2-2 12-16,-3-1 17 0,0-1 3 15,1 0 0-15,-3 0 16 0,3 0 23 16,-2 0 32-16,3-5 33 0,-1 0-7 16,2-4-29-16,2-2-36 0,-3-1-6 0,4-4-24 15,0-3 1-15,0-1 23 0,-1-5-23 16,1-1-2-16,0-2 25 0,2-1 6 15,0-4-9-15,1-4-20 0,0 0 13 16,-3-4-14-16,2 0-2 0,-1 1 0 16,-2-1 25-16,-2 4 20 0,-2 1 16 15,-2 4-6-15,2 0-23 0,-3 1-3 16,0 0-13-16,0-2 3 0,1 2-18 0,1-3-1 16,1 1-25-16,3 0-4 15,-1-2 3-15,2 6 0 0,1 1 7 0,-1 6 7 16,0 2 12-16,-1 4 4 0,1 2-1 15,0 1-3-15,-2 1 0 0,3 1-1 16,-1-1-3-16,4 0-18 0,-2 4 19 16,2-3-26-16,0 2-7 0,1 0-18 0,0 2 2 15,0-3 17-15,-1 4 2 0,0 1-18 16,0 2-17-16,-2 2-23 0,-2 1 14 16,1 0 28-16,-4 1 17 0,1 4 32 15,1 4 0-15,-5 3 35 0,3 4-9 16,-4-1-24-16,0 3 12 0,0 2-14 15,0 1-19-15,-2 5 16 0,-4 1-23 16,-3 3 24-16,-2 0-24 0,-1 2 10 16,0 2 13-16,-2 1 3 0,1-2 4 15,-1 2 15-15,1 0-6 0,-1-2 7 0,2 1 15 16,1-2-3-16,-1 1 14 0,4-1-45 16,1-1-1-16,-1-1-2 0,4-1-14 15,-1 0-7-15,2-2 22 0,2-1 0 16,-1-1-1-16,2 1 2 0,0-1 1 15,0 2 18-15,0-2-17 0,0 1-1 16,0 0-1-16,3-2 0 0,-2 2-13 0,2-4-9 16,1-1-14-16,0-3 7 0,0-2-3 15,0 0-7-15,2-2 6 0,0 0 1 16,0-1 3-16,-1 2 25 0,2-2 1 16,-3 1-20-16,3 2-2 0,-2-2 22 15,-3 1 2-15,4 0 1 0,-3-3 4 16,-1 3 12-16,3-4 10 0,-4-1 3 15,2-2-26-15,-1-1 7 0,1-4-10 0,0 1-33 16,1-4 4-16,1 0 29 16,1 0 0-16,0-5 23 0,1-2 39 0,1-3-1 15,-1-1-38-15,2-2-10 0,2-2-11 16,1-2 24-16,-1-4-7 16,1-2-16-16,3-4 1 0,0-6 18 0,1-2 4 15,2-6 10-15,-1-6 9 0,2-6 13 16,-1-4-38-16,0-6-20 0,-2-7 13 0,-3-2 42 15,-1-6-55-15,-3-1-46 16,-4-2-154-16,0 3 80 0,-3 6 117 0,1 3 3 16,1 9 52-16,0 4 19 0,-1 6 16 15,2 4-25-15,-2 2-43 0,6 1 10 16,-3 6 7-16,3 2-17 0,-1 7 0 16,1 5-19-16,-3 5-12 0,1 4-7 15,1 6-3-15,-4 2-14 0,1 3-9 16,2 1-39-16,3 2 29 0,-1 0 27 15,3 0 28-15,3 0 1 0,2 0-1 0,1 0-16 16,2-1 14-16,-1-3-9 0,1-1 10 16,1-1-18-16,0-1-13 0,-3 2-69 15,-5 0-103-15,2 3 64 0,-3 0 65 16,-4 2 36-16,-4 4 33 0,-4 6 6 0,0 7 26 16,0 6-9-16,-1 5-17 15,-7 2-3-15,0 5 2 0,0 3 1 0,1 0 26 16,-3 1 16-16,1 2-9 0,2 0 22 15,0-2 46-15,2-2-24 0,1-2-31 16,0-3-27-16,3-3 11 0,-1-2-27 16,1-8 7-16,1-2-10 0,0-5-13 15,0-1-4-15,1-6-2 0,2-1-49 0,0-2-43 16,-2-1 20-16,3-1 65 0,-3 0 24 16,1 0 2-16,-2 0 2 0,0 1 21 15,0 2 13-15,0 3-4 0,0 2-9 16,-3 5-10-16,-2 4-12 0,-1 5 12 15,-2 2-12-15,0 3 0 0,0 6-1 16,-4-1 30-16,1 5 73 0,0 1 1 16,2 5 10-16,-2 2-17 0,3 0-13 15,1 0-29-15,3-3-27 0,3-1-28 16,1-8-26-16,3-3-16 0,4-4 10 16,3-6 9-16,-2-2-13 0,3-4 10 0,0-1 4 15,-1-2 9-15,-3 1 11 0,0-1 2 16,-3 1-1-16,1 1 1 0,-5 4-3 15,0 1 0-15,0 2 1 0,-5 0 2 16,1 2 2-16,-4 1-2 0,1 1-13 0,-1 4 13 16,3-2 69-16,-2 2 25 0,3-2-23 15,4 3 0-15,0-2-26 0,0-2-12 16,4 0-11-16,4-3-20 0,4-3-2 16,2-2-1-16,0-3-28 0,0-6-22 15,1-3 21-15,2-5-31 0,0 0-7 16,-3-7-12-16,1-8 80 0,3-3 3 15,-2-2 9-15,0-8-12 0,-1-3-4 16,1-3 4-16,-1-5 19 0,1-6-19 0,-1-4-2 16,1-5 2-16,-1-5 18 0,1-6-18 15,-2-6-3-15,3-7 3 0,-2-2 15 16,4-4-2-16,-3 0 87 0,3 3-16 16,-2 4-33-16,0 3-35 0,-2 7-12 15,2 3 28-15,-2 6 3 0,1 3-9 16,1 4 3-16,0 4-29 0,-1 3-5 0,0 3 5 15,-1 3 16-15,0 4 0 0,-3 3-16 16,-4 8 19-16,2 3-17 0,-5 9 21 16,-3 3-21-16,0 4 1 0,-2 4 39 15,0 0 28-15,0 7-3 0,0 7-67 16,-4 8-49-16,-1 10 17 0,2 6-9 16,-1 5 40-16,1 2-1 0,3-2-48 15,0-4-8-15,0-1 4 0,3-5 18 0,2-5 35 16,-1-7 1-16,1-4 0 15,2-6-9-15,1-6-8 0,3-5 17 0,3-3 28 16,3-14 17-16,3-8 0 0,5-11-28 16,4-6-17-16,-2-7-14 0,0-4-9 15,-1 1 1-15,-3 0-1 0,-3 4 22 0,-4 5 1 16,-2 6 42-16,-2 4 3 16,-4 9 13-16,-3 5 3 0,-2 6-17 15,2 4 14-15,-5 6-32 0,2 3 63 0,-2 0 20 16,0 0-20-16,0 0-89 0,0 0-16 15,0 0-57-15,0 0-23 0,0 0-9 16,1 0 15-16,-1 0 22 0,1 0 68 16,1 0 17-16,-1 0 21 0,2-1-3 15,0-2-9-15,-2 1-7 0,-1 2-6 16,1 0 6-16,-1 0-19 0,0 0-13 16,0 2-15-16,0 7-8 0,0 7 36 15,-2 8 42-15,-4 6-41 0,5 7-1 16,-5 4 0-16,4 0 0 0,-1 2-3 0,3 0 3 15,-2 2 1-15,2-2-1 0,-1-3 0 16,1 0 0-16,0 0 0 0,0-4 0 16,0-2-19-16,0-1-3 0,0-3 22 15,3-1 1-15,-3-6-1 0,4-2-28 0,-3-3-1 16,2-3 13-16,0-3-10 0,-2-3 3 16,-1 0-1-16,3-3 24 0,-2 2 19 15,-1-2-12-15,0 2-7 0,0 0-23 16,0 2 1-16,0 1 21 0,0 6 1 15,-1 4 3-15,-3 3 16 0,-4 6-3 16,0 4-16-16,-3 3-2 0,-1 7 2 16,-2 5 0-16,2 2 83 0,-1 3-12 15,1 1-20-15,-1-1-29 0,4-1-9 16,2-2 26-16,-1-5-1 0,4-4-22 16,2-2-4-16,2-8-12 0,0-4-23 0,2-7-6 15,6-5-12-15,3-5-10 0,1-5-45 16,4-5-10-16,2-1 6 0,2-7-25 15,2-6 63-15,0-6 50 0,1-1 9 0,-2-2-58 16,0 2-20-16,-4 6 4 16,-1 5-27-16,-4 5 10 0,-2 4 49 15,-3 2 45-15,0 10 149 0,-5 10-62 0,0 3-28 16,-2 6 18-16,4 0 26 0,0 2-41 16,0-3-35-16,4-6-27 15,3-3-19-15,1-6 0 0,4-5 6 0,2-4-3 16,1-6 16-16,2-6 38 0,2-9 40 15,1-6-33-15,2-11-3 0,0-5-23 16,1-6-19-16,1-5 0 0,-2-3-32 16,-1 1 31-16,-2-1 1 0,1-1 44 15,-3 1 23-15,2-1-35 0,-2 1-32 0,1 2-11 16,-1 2-24-16,-3 4-10 0,-1 3 17 16,-2 4 27-16,-3 4 1 0,-1 3-45 15,-7 4-22-15,2 1 67 0,-4 2 7 16,-2 3-7-16,0 3-35 0,0 1 35 15,0 5 12-15,0 2-9 0,4 1-3 0,0 2-32 16,0-1 19-16,6 0-3 16,2-2-4-16,1-2 20 0,2 1 4 15,0-4-2-15,5-4 27 0,-1-1 12 0,5-5-15 16,-1-4 0-16,-1-4 51 0,2-3-29 16,-2-2-6-16,-2-6-10 0,-5-4-30 15,-2-3 18-15,-3-4-18 0,-5 1-2 16,-1 2 0-16,0 8 13 0,-4 2 25 0,0 5-25 15,0 5 12-15,0 2 23 0,0 5 0 16,0 1-16-16,-4 2-21 0,0 2-11 16,-1-1-2-16,2 1-1 0,-1 0-10 15,1 3 13-15,3-1-16 0,0-1-10 16,0 0-6-16,7 3 10 0,-2 1 6 16,6 3-3-16,2-1 3 0,1 2-13 0,4 3 6 15,-1 0 20-15,2 2 1 16,4 1-11-16,1 3-6 0,3 0 16 15,0 4 1-15,0 5-14 0,0 0-4 0,-5 7-2 16,1 0-1-16,-6 5 4 0,2 3-19 16,-7 6 18-16,-2 3-15 0,-4 5 33 15,-3 5-43-15,-3 3 19 0,0 0 7 16,0 1-16-16,-5 1 35 0,-5-2 2 16,-2-2 18-16,0-3 22 0,-4 0-20 0,2-3 7 15,-2-2 6-15,-1 0 27 0,0-1 8 16,1-3-9-16,1-1-26 0,2-2 20 15,1-1-23-15,-1-2-29 0,2 0 13 16,1-1 0-16,3-3-13 0,-1 1-3 16,4 0-12-16,0 0-11 0,-1 0 11 15,2 3 12-15,2 0 26 0,-5 2-24 16,4 2 11-16,-1-1-11 0,0 3-2 16,2-1 1-16,-2 0-1 0,0-2 0 0,3 0-1 15,0-3-12-15,0-2 10 0,0-3-16 16,6-1 0-16,-3-2-4 0,1-1 4 15,1-3 16-15,-2-2-26 0,1-2 7 16,-2-2 5-16,1-1 15 0,1-1 2 0,-4 2 13 16,2-2-10-16,-2 2 0 15,2 0-3-15,-2 4 2 0,0 3 17 0,0 0-19 16,3 1 0-16,-2 2-2 0,-1 2-14 16,4-2 16-16,-2 4 0 0,0-2 0 15,4 2-1-15,-1-2 1 0,-1 0 13 16,4 1-1-16,-2-2-10 0,-1 0 21 15,-1-3-21-15,3 1 17 0,-3-3-19 16,0-4-3-16,1-2-29 0,1-3 13 16,-2-3-17-16,0 0-5 0,-2-2-7 15,1 0-13-15,-1 0 32 0,0-3 29 16,1-3 48-16,2-3 16 0,-2-6-6 0,1-4-36 16,0-4-9-16,0-7 10 0,-1 0-20 15,0-6-3-15,-1-6 0 0,-2 0-3 16,0-5-10-16,0-2-3 0,0 1-16 15,-4 2 0-15,0 2 32 0,-3 6 3 0,2 4 10 16,0 4-11-16,-2 3 36 0,1 3 4 16,1 0 3-16,0 2-23 0,3 2-22 15,0 0-1-15,2 0-12 0,0 4-3 16,2-1 0-16,5-1-13 0,4-1-6 16,0 3 16-16,2-1-7 0,-1 2 4 15,-1 2-10-15,0 4 13 0,-4 2 6 16,1 3 11-16,-4 2-24 0,1 2-16 15,0 0-22-15,-1 2 12 0,1 3 52 16,0 5 20-16,-1 2-20 0,4 4 0 16,-4 2-16-16,4 0-9 0,-2 1-8 0,-1 2-5 15,0 1-11-15,-2-2 4 0,0 4 9 16,-3-2 11-16,1-1 12 0,-1 1 13 16,0-2 3-16,0 0 16 0,-1-2 14 15,-2-1-14-15,0-1 10 0,2 0-16 16,0-1 3-16,-1-2-3 0,1 0 0 0,1-3 9 15,0 1-18-15,0-4-4 0,3 0-2 16,-1-3 2-16,3-1 0 0,0 0-13 16,0 0 9-16,1-3 3 0,0 0-12 15,0 0 13-15,2 0 0 0,-4 0 12 16,4-2 24-16,-2-3 15 0,3 0-9 16,0-3-13-16,-1-2-9 0,3-2-1 15,3-1-19-15,-2 0 0 0,-1-2-13 16,1 1-29-16,-3 3-6 0,2-1 6 15,-3 2-13-15,-2 4 13 0,-3 0 23 16,0 2 19-16,0 2 10 0,-3 2 13 16,0 0 3-16,0 0 9 0,0 0-6 0,0 0 23 15,0 0 19-15,0 3-71 0,1 2-10 16,0 2-35-16,1 2 45 0,1 3 0 16,3-1-1-16,-3 1-22 0,4-2 23 0,-2 1 13 15,-1-4 7-15,0-2 5 0,2-2-12 16,-1 0 7-16,0-1 5 0,1-2-2 15,1 0-7-15,-2 0 0 0,3-2 0 16,0-3-3-16,0 0-11 0,-1 2-1 16,-2 0 0-16,2-1 0 0,-2 1-1 15,0 2 0-15,-1-1-22 0,1 0 3 16,-4 1-14-16,3 0 11 0,0 1-20 16,-1-1 7-16,1 1 18 0,0 0 1 15,0 0-3-15,0 0-16 0,-2 0 31 0,0 2 4 16,1 3 13-16,1 2 36 0,0 0 2 15,0 5-35-15,0 0-1 0,1 0-15 16,-2 0 0-16,4-2 16 0,0-3 17 16,-2-1 2-16,2-1 13 0,-2-2-13 15,2 0-22-15,0-3-13 0,-1 0 16 0,1 0-5 16,0 0-9-16,0-4-1 0,-2 0 1 16,-1 0 21-16,3 0-22 0,-4-1 0 15,1 1 0-15,1 0-1 0,-1-1-2 16,2-1-24-16,0 2-19 0,-2 0 4 15,0 0 5-15,0 3 4 0,-1 1 9 16,1 0-15-16,-1 0-20 0,2 4 58 16,-3 3 19-16,3-1 26 0,2 2-13 0,-2 3-15 15,4-2-17-15,1-1-27 0,-2-1 24 16,0-2 3-16,2 0 35 0,-1-2-9 16,-1-1-10-16,0-2 19 0,-1 1-16 15,-2-1 4-15,2 0 6 0,-2 0-17 16,1 0-9-16,-3 0-3 0,2 0 0 15,-4 0 17-15,3 1 21 0,-1-1-15 16,1 1-21-16,-1-1 1 0,-2 0-1 16,2 1 11-16,-2-1-13 0,-1 0 1 0,2 0-1 15,-2 2-3-15,0-1-42 0,0 0-6 16,1 1 31-16,0 1 20 0,2-1 26 16,-2 2-24-16,1-1 0 0,-1 0-2 0,2 0-32 15,-2 0-90-15,0-1-6 16,2-1-5-16,1 1-5 0,-1-2-24 0,-2 0-172 15,3 0-53-15,-1 0-166 0,-2-7-197 16</inkml:trace>
  <inkml:trace contextRef="#ctx0" brushRef="#br0" timeOffset="30089.2353">14018 13382 355 0,'0'0'463'0,"0"0"-407"16,0 0 12-16,0 0 40 0,0 0 64 15,0 0 1-15,0 0-92 0,0 0-22 16,0 0 6-16,76 6 0 0,-65-6-26 16,1-1-26-16,0-1-13 0,2-1-1 15,1 2-25-15,-1 0 3 0,4 0-6 16,0-2-101-16,-1 2-150 0,2-1-69 15,-1 0-71-15,2-1 22 0</inkml:trace>
  <inkml:trace contextRef="#ctx0" brushRef="#br0" timeOffset="30255.0483">14391 13346 121 0,'0'0'329'0,"0"0"-127"16,0 0 7-16,0 0-36 0,0 0-69 16,0 0 42-16,0 0-2 0,0 0-44 15,0 0-28-15,78-9 3 0,-58 3-49 16,1-2-26-16,1 0-1 0,0 0-1 0,0-2-18 15,-1 2 17-15,-2-1-13 0,0 2-7 16,-2-1-16-16,2 2-85 0,0 0-107 16,0-1-39-16,0 2-99 0,-2 0-136 15</inkml:trace>
  <inkml:trace contextRef="#ctx0" brushRef="#br0" timeOffset="30397.4472">14955 13134 13 0,'0'0'166'0,"0"0"151"16,0 0-89-16,0 0-46 0,0 0-68 15,0 0-58-15,0 0-37 0,0 0-18 16,76-66-1-16,-61 55-2 0,3-2-17 16,-2 1 2-16,3-1-9 0,0 1 10 15,-2 1-30-15,1-2-123 0,-1 3 3 16,-1-2-14-16,-5 6-80 0</inkml:trace>
  <inkml:trace contextRef="#ctx0" brushRef="#br0" timeOffset="30579.9547">15483 12759 362 0,'0'0'1292'0,"0"0"-1180"15,0 0-112-15,0 0 0 0,0 0 18 16,0 0-8-16,0 0-10 0,63-69-2 16,-48 55-1-16,4-3-14 0,3-1 14 15,-1 1-10-15,1-1-23 0,-2 2-146 16,-1 0-39-16,2 0-85 0,-3 3-95 15,-4 2 36-15</inkml:trace>
  <inkml:trace contextRef="#ctx0" brushRef="#br0" timeOffset="30711.843">15961 12379 178 0,'0'0'114'0,"0"0"-88"0,0 0-26 16,0 0 0-16,0 0-3 0,81-64-13 15,-63 50 13-15,1-1-20 0,-4 7-196 16</inkml:trace>
  <inkml:trace contextRef="#ctx0" brushRef="#br0" timeOffset="30904.4699">16316 12154 365 0,'0'0'369'16,"0"0"-180"-16,0 0 36 0,0 0-37 15,0 0-38-15,0 0-43 0,0 0-45 16,76-25-26-16,-60 21-16 0,4 1-17 16,-2 0 20-16,3 1-14 0,-2 0-9 15,3 0-19-15,-1 1 6 0,-2-1-3 0,4-1-17 16,-1 2-217-16,0-4-57 0,-3 3-123 16,-2-2-69-16</inkml:trace>
  <inkml:trace contextRef="#ctx0" brushRef="#br0" timeOffset="31072.4778">16826 12106 166 0,'0'0'271'0,"0"0"16"16,0 0-72-16,0 0-88 0,0 0 16 15,0 0-55-15,82 11-19 0,-64-11 41 16,3 0-12-16,-2 0 52 0,3 0 18 16,-2 0-168-16,0 1-22 0,-2 3-1 15,-1-4 23-15,2 3 0 0,1 0-24 16,-1-1-216-16,0 1-66 0,-4 0-147 0,4-2-222 15</inkml:trace>
  <inkml:trace contextRef="#ctx0" brushRef="#br0" timeOffset="31510.0013">17454 12155 1014 0,'0'0'124'0,"0"0"61"16,0 0 37-16,0 0-66 0,0 0 97 15,0 0-97-15,0 0-114 0,0 0-31 16,78 50-9-16,-64-43 67 0,-1 1-43 16,2 1-23-16,0 0-3 0,3 1-2 15,-2 2-11-15,0 0-107 0,-1-1 33 16,0 3-37-16,-1 0-58 0,1 1 56 16,-1 0 31-16,-2 2 17 0,-2-1-306 15,1 1 244-15,-4 0 108 0,-2 1 32 0,-2 0 1 16,0 3 12-16,-2-1-10 0,1 2 10 15,-1-1-12-15,0 2 57 0,1-1-2 16,0 0 51-16,3-2 4 0,-3 1-56 16,2-1 24-16,0 0 28 0,2-1 36 15,-4 0 0-15,4 2-23 0,0-2-3 16,1 0-3-16,1 1 25 0,0-2-68 16,3-1-25-16,1-1 41 0,-1-2 3 0,1 3-19 15,0-2-13-15,2 1-55 0,-2 0 0 16,-1 2 22-16,1-2 1 0,0 2-26 15,0 0-62-15,0 2-35 0,-1-1 10 16,1 1-55-16,-2 1-59 0,-1 0-13 16,2 0-23-16,-4-1-105 0,1 3-29 15,0-2-33-15,-3-1 32 0</inkml:trace>
  <inkml:trace contextRef="#ctx0" brushRef="#br0" timeOffset="31701.2378">18101 13368 101 0,'0'0'431'0,"0"0"-73"0,0 0-61 15,0 0-37-15,0 0-61 0,0 0-11 16,35 66-39-16,-25-58 1 0,-1 4-43 0,3-1-10 16,2 1 3-16,1 0 16 0,2-2 10 15,1 2-85-15,-1-2-41 0,2 0-16 16,0-2 15-16,0 2-28 16,1-3-39-16,0 2-39 0,-1-1-15 0,0-1-82 15,0 4-105-15,0-2 36 0,-3 1-42 16,-1 1-44-16,0 0-58 0,-5 1 42 15</inkml:trace>
  <inkml:trace contextRef="#ctx0" brushRef="#br0" timeOffset="31848.5544">18553 13723 109 0,'0'0'287'0,"0"0"-69"15,0 0-26-15,0 0-19 0,0 0 143 16,69 53-124-16,-54-44-97 0,-1 0 87 16,3-1 58-16,-1-1-81 0,1 0-20 15,2-2-97-15,-3 1-22 0,3 0-18 16,-3 0 24-16,-1-3-26 0,0 1-65 15,-6 0-126-15,2-2-49 0,-7 2-17 0,-1-3-147 16,-3 2-358-16</inkml:trace>
  <inkml:trace contextRef="#ctx0" brushRef="#br0" timeOffset="69758.1726">18665 4297 11 0,'0'0'29'16,"0"0"27"-16,0 0-17 0,0 0-16 15,0 0 35-15,0 0 34 0,0 0-68 16,0 0-24-16,0 0 0 0,0 0 19 15,4-5 30-15,-4 5-46 0,0 0-3 16,0 0-23-16,0 0 10 0,0 0-3 16,0-2-17-16,0 2 11 0,0 0 18 15,0 0 3-15,0 0-35 0,0 0-176 16</inkml:trace>
  <inkml:trace contextRef="#ctx0" brushRef="#br0" timeOffset="74129.3851">18627 4359 79 0,'0'0'46'0,"0"0"137"15,0 0-4-15,0 0-23 0,0 0-51 16,0 0-47-16,0 0-15 0,0 0-11 15,0 0-9-15,0 0 10 0,12-46-7 16,-10 41-13-16,-1 0-12 0,2-1 1 0,-2-1 0 16,2 0 1-16,-2 0-2 15,3 0-1-15,-2-1 2 0,0 1-2 0,2-2-1 16,0 0-16-16,2-3 17 0,-1 1-3 16,-1 0-29-16,0-1 9 0,0 3 3 15,0-2 7-15,-2 0-6 0,-1 1 18 16,3 0 1-16,-4 1 0 0,0 0 3 15,0 0 23-15,0 0-25 0,0 0-1 16,0 0-15-16,0 0 11 0,0-1 2 16,0 0 1-16,0-2 1 0,1-1-16 0,-1 2 13 15,4-1-8-15,-4 1 11 0,2 1 13 16,-2 0 16-16,0 1-9 0,0 1-4 16,3-1 4-16,-1 0-17 0,1 2 0 15,-1-2 10-15,1 1-10 0,-3 2 27 16,3-1 19-16,-2 1-17 0,3 2 1 0,-2-2-4 15,0 3-13-15,0-2-16 0,0-1 0 16,5 0-19-16,-3 0 6 0,6-4 0 16,-5 3-17-16,7-2 17 0,-8 1 11 15,4 2-11-15,-4 0-3 0,2 3-7 16,-4-1 10-16,3 3-3 0,-3-2 14 16,2 3-24-16,-3 0-17 0,2 0-87 15,-3 0 29-15,0 3 65 0,0-1 36 16,0 3 1-16,0 0 35 0,2 3-17 15,-2 1-15-15,1-2-1 0,-1 0-3 16,0 1 1-16,0 1 30 0,0 0 54 16,0 1 0-16,0 2-62 0,0 1-20 0,0-2 0 15,0 1 1-15,0-1-1 0,0 1 10 16,0-1-13-16,0 2 1 0,0-1 2 0,0 1 10 16,-1-1 26-16,-1-1-26 15,2 1-12-15,0-2 2 0,0-1-3 0,0 2-3 16,0-3 3-16,0 0 20 0,0 1-17 15,0 0-2-15,0 0 3 0,0-1-1 16,-3-1 23-16,3 1-3 0,0 0-20 16,0-2 13-16,0 2-16 0,0-2-14 15,0 2 14-15,0-1 3 0,0-1 10 16,0 1-11-16,0 0-1 0,0-1-1 16,0 1-3-16,3 0 2 0,-1 1 1 15,-1-2 4-15,2 0-3 0,-1-1-1 0,1-1 0 16,-2 0 12-16,2-1 4 0,-2-1-13 15,1-1-2-15,0 2-1 0,1-2-12 16,0 1-14-16,-2-1 0 0,1-1 0 16,0 0 10-16,1 1 3 0,-2-1-7 15,2 0 20-15,-2 0-2 0,1 0 2 16,0 0 0-16,1 0 20 0,1-1-1 0,-3-2-2 16,2 1-14-16,-1-2 13 0,0 0-13 15,2-2 1-15,-1-1 9 0,-1 1 3 16,1-4 7-16,0 2-10 0,1-3-12 15,-1 1 14-15,-2 1-14 0,2 0 11 16,0 1 4-16,-2 1 7 0,0-2 0 16,2 1-20-16,-1 0 20 0,-2 0 3 15,2 1 20-15,-2 0 2 0,0 2 14 0,3-1 3 16,-3 0-6-16,1 0-7 0,0 0-26 16,1-2-13-16,0 1-12 0,0-3 12 15,-1 2 3-15,-1-3 14 0,0 2 9 16,4 0 3-16,-4 1-10 0,1 0-12 15,1-1 9-15,-2 1 10 0,1 0-13 16,0 0-26-16,2-2-2 0,-1-1-18 16,0 2 19-16,-2-2 0 0,3-1-12 0,0 1 0 15,-1-2 12-15,0 2-1 0,-1 0 2 16,2 2-2-16,-2-3 0 0,3 3-1 16,-3 0-10-16,2 0 13 0,-1 0-13 15,-1-1 0-15,2 1 0 0,-1-1 0 16,1 3 12-16,-2 2 0 0,1-2 1 15,-1 4 4-15,-1 0 18 0,0 3-18 0,0 0-4 16,0 0-36-16,0 0-13 0,0 0-9 16,0 0 6-16,0 0 9 0,0 0 7 15,0 0 14-15,0 0 5 0,0 0 15 16,1 1-1-16,1 1 3 0,-2 1 0 16,0 0 59-16,0 1-17 0,1 1 29 15,0 3 17-15,2 1-46 0,-3 0-3 16,0 3-16-16,3 0-23 0,-3 4 26 15,0-1 19-15,0 2-43 0,0 0 23 16,0 3 11-16,0 1-13 0,0 1-7 0,0 2-16 16,0-1-1-16,0-2 0 0,0 1 1 15,0-1 3-15,1-3 33 0,-1 0-33 16,4-4-3-16,-1 1 0 0,-2 1 2 16,-1-1 24-16,4 2 3 0,-2-2-12 15,0 1 15-15,1-3-6 0,0 2 13 0,-1-1-17 16,-2 0-18-16,2-1 9 0,-2 1 0 15,1-2 6-15,-1-1-17 0,0 0-2 16,0-1 0-16,0 1 0 0,0-1-1 16,0 0-1-16,0 2 1 0,-1-1 1 15,1 0 26-15,0-1-24 0,0 0-1 16,0 1-1-16,0-3-1 0,0 3-1 16,0-3 1-16,0 2 1 0,0-3 0 15,0 1 1-15,0 0 2 0,0-3 0 16,0-1-3-16,1-1-26 0,-1 2 4 0,0-5 18 15,0 2-12-15,0-1 0 0,0 1 5 16,2-2 11-16,-2 0 23 0,0 0 0 16,0 0-1-16,0 0-2 0,0 0 2 15,0 0 1-15,0 0 0 0,0 0 2 16,0 0-5-16,0 0-7 0,0 0-11 0,0 0 11 16,0 0 6-16,0 0-3 0,0 0-14 15,0 0 2-15,0 0 15 0,0 0-16 16,0 0-2-16,0 0-1 0,0 0-1 15,0 0-1-15,0 0-1 0,0 0 0 16,0 0-1-16,0 0 1 0,0 0 0 16,0 0 2-16,0 0 0 0,0 0 1 15,0 0-1-15,0 1-12 0,0-1-7 16,0 2-2-16,0 2 11 0,0-1 10 16,0 0 1-16,0 3-16 0,0-2 3 15,0-1 12-15,0 3-12 0,0 0 12 0,0 0-12 16,-2 0 0-16,2 1 13 0,0 0 18 15,-1 2-18-15,1-2-32 0,0 0 9 16,0-1 23-16,0 1-1 0,0-2-18 16,0 0-7-16,0-2 1 0,0 1 25 0,0 0 20 15,0 0-4-15,0 0 0 0,0 1-13 16,0-2 13-16,0 3 33 0,0-2-49 16,0 1-3-16,1-2-1 0,-1 1 4 15,0 2-1-15,0-1 1 0,0-2 0 16,2 3 2-16,-2-2 19 0,0 1-21 15,0-2 0-15,0 0-1 0,0 1 1 16,0-1-13-16,0-1 10 0,0 2 1 16,2 0-1-16,-2 0-13 0,0 1 13 15,-2417 0-20-15,4838 0 4 0,-2418-2-13 0,-2 1-11 16,2-1-31-16,-2 0 25 16,2-2 23-16,1 0-25 0,-1 1-5 0,-2-1 17 15,2-1 23-15,-2 0 3 0,0 0 2 16,1 0 11-16,-1 0 23 0,2 0 19 15,-1-3-22-15,0 2-4 0,1-1 10 16,-1-2-13-16,2 2-11 0,-2-2 0 16,-1-1 16-16,4 2-16 0,-1-2-2 0,1-1 3 15,0 0 10-15,-2 0-10 0,2-1 8 16,-1-1-9-16,1 1-2 0,0-2 13 16,-1-2 0-16,3 0-13 0,-4-1 0 15,4-1 0-15,-3 2 0 0,0-1 3 16,-2-1 20-16,0 3 0 0,2 0-22 15,-3 0 18-15,0 0-16 0,0 1 23 16,0 1-22-16,2-3-4 0,0 0-3 16,-1 0-8-16,0-2 11 0,1 1 1 0,-1-3 15 15,1 1-13-15,1-2-1 0,0 1-2 16,-3-2 1-16,3 4-1 0,-1-4-2 16,0 3 2-16,-2-3-1 0,4 1 1 15,-2 3-3-15,0-4-10 0,-2 3 10 16,5-2-1-16,-4 0 2 0,2 0-11 0,-3 3 11 15,1-5-1-15,3 3-20 0,-2 0 4 16,1-2 3-16,-2 3 16 0,0 2 10 16,-2 0-9-16,3 0 24 0,-3 4-12 15,0 2 7-15,0 2 19 0,0 0-17 16,0 2-9-16,0 2 7 0,0-2 12 16,0 2-14-16,0 0-18 0,0-1-3 15,0 1-16-15,0 0 15 0,0 0 1 16,0 0-10-16,0 0 12 0,0 0-1 0,0 0-1 15,0 0-13-15,0 0 12 0,0 0-15 16,0 0 6-16,0 3-13 0,0-2-58 16,0 4-39-16,0 3 61 0,-1 4 62 15,-1-1 10-15,2 3-10 0,0 2-2 16,-1-2 2-16,0 1 3 0,1-1-2 16,0 3 0-16,-2-3 11 0,2 2-11 15,0-1-2-15,0 2 2 0,0 0 2 16,0 0 26-16,0-2-6 0,3 2-20 0,-2-1 17 15,1 1-7-15,-1 0-12 0,-1-2 28 16,0 2-29-16,0-3 1 0,1 2 1 16,-1-1 27-16,0 1-7 0,1-3-22 15,-1 4 0-15,0-4 0 0,0 2-1 0,3-1-1 16,-3 0-17-16,0-2 19 0,2 3 0 16,0 0 4-16,0-2 9 0,-1 2 0 15,3-2 3-15,-3 0 0 0,-1 0 7 16,3-1-23-16,0-1 10 0,0 1-10 15,-1-1 0-15,3 2-2 0,-3-1 2 16,-1 0 3-16,2-1 1 0,1-2-2 16,-3 1 10-16,1-2-12 0,-1-2-16 15,1 0 14-15,0-4-14 0,-2-1-3 16,1 1-7-16,-1-2-3 0,3 2 27 16,-3-2-11-16,4 1 11 0,-3-1 2 15,0 2 1-15,0 0-1 0,0-1 0 16,3 1-2-16,-1 0-8 0,0-1 7 0,-2 1-7 15,3-2 10-15,-1 1-13 0,-1 1 13 16,1 0-1-16,1-1-15 0,2 1 14 16,-3 0-11-16,2 0 11 0,0-1 0 0,-1 2 0 15,0-1 2-15,0 0 3 0,0 0 17 16,-1 0-17-16,1-2 0 0,-1 2 10 16,-1 0-1-16,-2 0-11 0,3-1-1 15,-1 1 0-15,0-1 0 0,1 0-1 16,-1 1 0-16,1-1 0 0,-1 1-1 15,-1 1 1-15,2-3-3 0,2 1-18 0,-4 0 5 16,1-1 4-16,-1 0-6 0,2 0 19 16,-1 0 0-16,1 0 0 15,2-2 55-15,-3-3-13 0,3-3 36 0,-1-4-36 16,0 0-10-16,0-2-9 0,3-2-23 16,-3-1 0-16,0 0-19 0,0 0 19 15,0 1 1-15,2-1 1 0,-2-1-2 16,-1 1-21-16,3 1 2 0,-3 0 17 0,-1 1 2 15,0 1 0-15,3-2 0 0,-3 1 0 16,0-1 0-16,0 0 1 0,-1 0-1 16,3 1 11-16,-1-2-11 0,-1 2 0 15,1-1 0-15,0 1 3 0,0-1-1 16,-2 2 14-16,0 1-16 0,3-1 4 16,-4 0-1-16,2-2-3 0,-1 1 1 15,1-1-1-15,0 1-2 0,-1-1-27 16,3-2 6-16,-1 0-6 0,1-2 13 15,2-1 16-15,-1 1 0 0,0 2 1 0,2-1-1 16,-1-2 0-16,0 2 0 0,-2-1 0 16,3-2 2-16,-3 2 8 0,3-2-10 15,-2 2 0-15,-1-2-4 0,3-1 2 16,-3 1 2-16,0 1 20 0,3 1-20 16,-5-2 0-16,3 3 2 0,-3-1-2 15,1-1 0-15,0 1-20 0,1-1 17 0,-2 2-12 16,2-1 15-16,-1 2 3 0,1-4-3 15,2 4-41-15,-2-1-66 0,1 1 55 16,-1 0 26-16,2 1 10 0,0-1 14 16,-2 1-37-16,-1 1 23 0,1 0 0 15,0 2-1-15,0-1 14 0,-1 1-49 16,0 1 10-16,2-2 9 0,-2 1 30 16,2 2-13-16,0 0 16 0,-2 1-13 15,1 3-3-15,0 3 13 0,-3 0 2 0,2 4-2 16,-3 1-39-16,0 0-59 0,1 0 7 15,-1 3 64-15,1 3-22 0,0 4 52 16,0 5 95-16,5 4-7 0,-2 6-59 16,-2 0-28-16,4 4 14 0,-2 0-15 15,-3-1-23-15,5 1 1 0,-4-1 20 0,1-2 2 16,-1-1 70-16,0-1-25 0,-2-2-25 16,3 1 19-16,-2 0-39 15,0 2 0-15,2-1 19 0,-3-1-19 16,1 2 1-16,-1-1 1 0,0 0-1 0,0 1 12 15,0 1 0-15,-1 2 3 0,-3-3 0 16,0 1-16-16,1 0 0 0,-1-2 0 16,2-4 19-16,-1-1-6 0,0-3 6 15,3-1 0-15,0 1 14 0,0-4 6 16,0 1-26-16,0 0 0 0,0 1 13 16,6-2-23-16,-1-1-3 0,-1 1 0 15,0-2-16-15,3 2 16 0,-2-2 0 0,1-1 1 16,-1 2-1-16,0-4-2 0,2 1-2 15,-3 0-8-15,1-3 12 0,-2 2 2 16,1-2-2-16,0-3-20 0,2-1 7 0,-5 2-9 16,2-3-1-16,-1 0 23 15,1 0 2-15,2 0 30 0,0-5 14 0,0 0-7 16,-2-2-13-16,2 0-24 0,3-3-2 16,-4 2 3-16,4-4-3 0,-1-2 1 15,0 0 1-15,1 1-2 0,0-3-32 16,1 1 6-16,-2 0 25 0,1 3-38 15,-1 0-45-15,-2 3 15 0,1 3-22 16,-1 3 10-16,-4 1 16 0,-1 2 10 16,3 0-49-16,-3 0 71 0,3 7 33 0,-2 0 68 15,3 4 10-15,-1 1-48 0,0 1-30 16,1 3 0-16,1-3-16 0,-1 3 2 16,4-1 12-16,-2 0-1 0,2-3-23 15,-1 0 26-15,0-3 38 0,0 0-35 16,0-2 43-16,0-4-46 0,-2 0 2 15,0-3 8-15,1 0 16 0,1-6 58 0,1-4 20 16,-1-4-39-16,1-3-23 0,1-2-16 16,1-3-3-16,1-2 0 0,-1-3-20 15,2-3-3-15,2 0-23 0,-1-5 1 16,2 1 18-16,0 1 4 0,1 2 0 16,0 1 0-16,-4 3 7 0,2 4 22 15,-5 5-16-15,-3 2-10 0,0 7 23 16,-4 0-3-16,1 6-23 0,-1 1-32 0,-2 2 32 15,0 0 6-15,1 2-6 0,-1 6-68 16,3 5 68-16,0 7 78 0,-2 5-39 16,1 5-36-16,-1 5 0 0,0 5-2 15,3 1 58-15,-2 5 2 0,0 3 10 16,0 6 10-16,-2 3 39 0,2 3-65 16,1 3 0-16,0-1-10 0,-1 1 3 15,1-3-35-15,-3 0 16 0,4-4 39 16,0 1-10-16,-1-5-10 0,1 0-35 0,0-5-10 15,1-2 16-15,-2-2-7 0,4-6-11 16,-2-3 0-16,-2-4 12 0,4-5-13 16,0-4-53-16,0-4-102 0,0-3-109 15,1-5-148-15,-1-3-267 0</inkml:trace>
  <inkml:trace contextRef="#ctx0" brushRef="#br0" timeOffset="104978.4762">18975 13951 29 0,'0'0'17'0,"0"0"-4"15,0 0 32-15,0 0-45 0,0 0-22 16,0 0-14-16,0 0-10 0</inkml:trace>
  <inkml:trace contextRef="#ctx0" brushRef="#br0" timeOffset="107272.1746">18877 13860 21 0,'0'0'39'0,"0"0"78"16,0 0 33-16,0 0-75 0,0 0-75 0,0 0 0 16,0 0-23-16,0 0 7 0,0 0 3 15,0 0 13-15,0 0 25 0,2-2 4 16,1 2 56-16,-3 0 101 0,1 0-85 15,2 0 10-15,-3 2 3 0,4 0 0 16,-3 1-20-16,1 0-32 0,-1 1-16 16,2-1-7-16,0 2-3 0,0 1 3 15,1-1-10-15,-2 1-29 0,3 1-1 0,-1-1 1 16,-1-1-2-16,1 1 0 16,-1-3 1-16,-1 0-1 0,1-1 2 15,-1-1 0-15,0 2-1 0,-2-2 1 16,3 1 1-16,-3 1 2 0,3-2 10 0,-1 0-11 15,-2 0-2-15,3 2 0 0,0-2-3 16,2 0-10-16,-4 0 9 0,4-1-11 16,-1 0 14-16,-2 0-1 0,2 0 2 0,-2 0 0 15,2 0 3-15,-2 0 13 0,4-2 7 16,-3-3 10-16,3 0 6 0,-1-1 16 16,1-1-3-16,-1 0-36 0,-2 0-13 15,1-1 16-15,3 1-18 0,-3-1 0 16,3-2 1-16,-2-1 1 0,3 0-3 15,-3-1 0-15,1 2-3 0,1-1 2 16,-6 2-2-16,3 3-10 0,-1 1 12 16,-2 2 1-16,-1 2 3 0,0 0 13 15,0 1-13-15,0 0-1 0,0 0-2 16,0 0-16-16,0 0-17 0,0 0-22 16,1 2-10-16,-1 3 65 0,3 1 22 0,-3 6-5 15,2 0-17-15,-1 1 1 0,0 3 0 0,2-3 1 16,-2 3-2-16,1-1 0 15,0 0 0-15,2-3-2 0,0 0-11 16,0-3 11-16,-1-1-11 0,3-2-10 0,-4-2 20 16,3 0-14-16,-2-3 15 0,1-1 0 15,-1 3-11-15,1-3 13 0,-2 0 0 16,2 0 26-16,-2-4 0 0,3-3 13 16,-2 1 0-16,3-3-26 0,-2 1 7 15,-1-2-18-15,2 2 0 0,-3-2-1 16,2 3-1-16,-1 0-2 0,1 0-21 15,0 2 4-15,-1 1 2 0,0 0 4 16,-2 2 0-16,0 0-13 0,-1 1 10 16,2 1-3-16,-1 0-11 0,-1 0-19 15,3 0 49-15,-2 5 26 0,2 1-3 0,0 0-10 16,-1 2 0-16,2 0-13 0,-1 2-1 16,2-2 1-16,2 1 0 0,-3-1-1 15,1 2-1-15,0-2 1 0,0 0 1 16,0 0 0-16,1 0 0 0,-1-2-16 0,1-1 3 15,-2-1 10-15,2-2 0 0,-4 0 3 16,1-1 35-16,-1 1-32 0,-1-2-2 16,-1 0 1-16,3 0 21 0,-3 0 3 15,4-2 3-15,-2-3 24 0,3-3 18 16,0-1-25-16,2-2-43 0,0-3-1 16,2-2-1-16,-2-1-1 0,4 0-19 15,-3 1 7-15,-2 2 12 0,1 1 0 16,-3 1 0-16,1 6-13 0,-3-1 10 0,1 3-10 15,-3 3 0-15,1 1-9 0,0 0-14 16,-1 0-16-16,3 0 32 0,0 1 20 16,0 8 43-16,2-1-1 0,-4 5-6 15,2 3-33-15,1 0 16 0,0 3-16 16,0 0-1-16,-2 3 17 0,0-1 24 16,2 4-11-16,-4-2 23 0,4 3-38 0,-2 0 2 15,-2 1-4-15,1-2-14 16,-1 2 18-16,1 0-6 0,-1 0-11 0,0 0 11 15,0-2 22-15,3-3 1 0,-3 1-20 16,0-5-13-16,1-2-2 0,2-3 0 16,1-1 0-16,-2-1-1 0,0-2-19 15,2-2 6-15,-1 1 0 0,-1-3 12 16,1-1-25-16,0 0-9 0,0-3-1 16,-1 0 10-16,0-1 13 0,1 0 13 0,-1-5 23 15,3-1 19-15,1-6 0 0,-1 0-22 16,1-3-1-16,0-1-16 0,1-4-3 15,0-2-15-15,-2-2 15 0,2 2 13 16,-3-3 7-16,0 0-18 0,-1-4 0 16,2 2-1-16,-3-4-1 0,0-2 16 15,1 0-15-15,-2-3-1 0,1 1-1 16,-2 0 0-16,0 2 1 0,0-1-1 16,0 4 2-16,0 0 13 0,0 1-14 0,1 3 0 15,0 1 1-15,5 2 16 16,-5 2-16-16,5 2-1 0,0-1-13 0,1 3 13 15,-3 1 2-15,4 1 0 0,0-1-2 0,2 3-14 16,-3 1-19-16,0 6 14 0,-1 1-10 16,-1 4-4-16,-2 1 33 0,1 0 36 15,1 3-35-15,2 4-1 0,0 5 36 16,0 2 0-16,1 4-14 0,-1 0-19 16,1 3 1-16,-2 0-2 0,1 2-2 15,0 1 1-15,-2-1-1 0,-2 1 1 16,-1 1 13-16,-2-2-14 0,0-1 0 15,0 0 10-15,0-2 13 0,0 1-22 16,-2-2 1-16,-1 1 0 0,1 0 17 0,-1-1-19 16,0 0 1-16,2-1 28 0,-2-1 0 15,3 0-7-15,-3 0-19 0,2 0 13 16,0 1 3-16,1-1 7 0,-3 3-23 16,0 0 23-16,3 0 3 0,-2 2-28 15,0-1-1-15,2 3-15 0,0 1 12 16,0 0 3-16,0-2 35 0,0 1-3 0,0-1-15 15,4-3-15-15,0-2-4 0,3 0-9 16,-1-3 9-16,0 2-27 0,1-4 6 16,2 1 4-16,-2-1 19 0,1 0 2 15,-1-3-2-15,1 2-1 0,-4-4-2 16,3-2-26-16,-3-2 13 0,-1-3-14 16,-1-1 30-16,1 0 13 0,-1-4 42 15,3-6 65-15,0-4-26 0,-1-3-43 16,4-5-48-16,-1-2 26 0,0-2-27 0,1-3 0 15,1-4 14-15,-2-2-16 0,3-2-13 16,-1-3 0-16,-2-2 0 0,1-2-6 16,0-3-4-16,-3-2 4 0,-1 0-29 15,2-2 22-15,-4-2-19 0,1 1 15 16,-3 0-25-16,0 0-45 0,1 1 100 16,2 4 13-16,-3-1 6 0,4 2-6 0,-4 0-12 15,3-2-1-15,-2 1 0 16,5 0 0-16,-1 2 1 0,-1 3 22 0,5 3 6 15,1 3-27-15,-2 5 21 0,4 4-23 16,0 3 0-16,0 3-23 0,-1 3 4 16,1 5-7-16,2 2-129 0,-5 5 44 15,3 4 46-15,2 2 23 0,-2 2 12 16,0 8 30-16,2 3 1 0,-2 5-1 16,-2 1-12-16,1 6-59 0,-1 3 12 15,-2 4-64-15,-3 1-17 0,-1 4 10 16,0 1-43-16,-3 4 7 0,0 0 68 0,-1 1 7 15,0 0 65-15,-1 2 13 0,0-4 0 16,-5 0 13-16,4 0 3 0,-3-2 43 16,-1 2 35-16,1 3 23 0,3-4-38 0,0 0 28 15,-1 2 0-15,1-2 17 16,2 0-13-16,0 1-1 0,0-1 1 0,0 0-23 16,0-1-20-16,0 1-10 0,2 2-9 15,3-3-7-15,0 2-26 0,0 3 32 16,5-1-12-16,-2 1-22 0,4-2-1 15,1-1-2-15,2 1-11 0,0-3-7 16,4 0-15-16,0-3 9 0,0 0 0 16,1-3-23-16,-3-3 20 0,3-1 6 15,-3-5-32-15,-4-2-30 0,2-6-81 16,-1-4-65-16,-7-4-82 0,0-6-215 0</inkml:trace>
  <inkml:trace contextRef="#ctx0" brushRef="#br0" timeOffset="109372.0218">18464 13397 99 0,'0'0'52'0,"0"0"-10"0,0 0 141 0,0 0-33 16,0 0-36-16,0 0 7 0,0 0-20 16,0 0-33-16,-77 72-19 0,68-64-3 15,2 3 25-15,-4-2 4 0,2 2-45 16,1 2-29-16,-2 2-1 0,2-2 0 16,0 0 0-16,0 4-16 0,1 0-1 15,-1 1-6-15,4 2 20 0,-3 4 0 16,2 0 0-16,-2 3-14 0,2 1 14 15,-2 2 0-15,2 0-10 0,-1-1 3 16,4 1 10-16,-1-2 2 0,1 2 0 0,2-2-1 16,0 2-1-16,0-1-11 0,2-1 11 15,3 2-23-15,1 0 6 0,2-2 15 16,-1 0 2-16,1 0-1 0,-2 0-15 0,4-1 16 16,-2-1 1-16,0 1 87 0,1 0-26 15,0 0-43-15,0 2 56 0,0-1-32 16,-1 0-11-16,2 0-6 0,-1 0 17 15,2 1 5-15,1-4-22 0,-1 1-26 16,4-3 33-16,0-1-30 0,1-1 10 16,0-1-13-16,3 0-2 0,1-4 1 15,3 0 2-15,-3-3-1 0,4 0 49 16,1-3-13-16,-1 0-4 0,3 0-6 16,1-3-24-16,1 0 2 0,-1-1-2 0,2-2-2 15,-1-2 1-15,1-1-2 16,-3 1-18-16,-1-2 19 0,-1 0-2 15,-2 0 2-15,0-5 1 0,0 0-1 0,-3 0 13 16,3-2-10-16,-4-2 0 0,4 1 11 16,-4-2-14-16,1 0 0 0,0-3-2 15,-1 0-15-15,-3-1 15 0,3-1 1 0,-3 1 0 16,-1-2 1-16,3 0 0 0,-3-1-1 16,-1 2-12-16,1-2 12 0,1 1 1 15,-1-2 1-15,-1-3 1 0,-1-1-1 16,0-1 1-16,1-2 20 0,-1-1-22 15,-2-1-1-15,-1 0 0 0,-1-2-12 16,-1 1 13-16,0-3 2 0,0 2 0 16,-5-1 0-16,1 0 2 0,0 0-1 15,-2-1 10-15,-2 1-12 0,0-2 1 16,0 0 1-16,0-1-2 0,0-2-1 0,0 0 0 16,0 1 0-16,-3 0 0 0,0 3 3 15,-1 1 13-15,1 3-16 0,-2 0 16 16,1 3 4-16,0 1 45 0,0 3-7 15,-4-1-6-15,0 3-13 0,-2 0-16 16,-1 0-4-16,-2 0 23 0,-1-1-41 16,-2 1 32-16,-4-1 9 0,1-1 7 0,-2-1-36 15,-2 3-13-15,1 2 0 0,-2 0 57 16,-1 3-44-16,2 1 42 0,-2 1-55 16,2 2-21-16,-1 1 21 0,0 1 20 15,1 2-20-15,-3-1-13 0,5 4 13 16,-5-1 1-16,2 3-1 0,-2 0-23 0,2 0 7 15,-2 0 3-15,-1 3-13 0,2 1-55 16,3 4 16-16,-5-1-91 0,3 1-123 16,2 1-85-16,1 1-14 0,6-3-206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s-CL"/>
          </a:p>
        </p:txBody>
      </p:sp>
      <p:sp>
        <p:nvSpPr>
          <p:cNvPr id="3" name="2 Marcador de fecha"/>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2FF862C-8B95-4119-BDBD-D108B5C08414}" type="datetimeFigureOut">
              <a:rPr lang="es-CL" smtClean="0"/>
              <a:t>13-11-2020</a:t>
            </a:fld>
            <a:endParaRPr lang="es-CL"/>
          </a:p>
        </p:txBody>
      </p:sp>
      <p:sp>
        <p:nvSpPr>
          <p:cNvPr id="4" name="3 Marcador de imagen de diapositiva"/>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s-CL"/>
          </a:p>
        </p:txBody>
      </p:sp>
      <p:sp>
        <p:nvSpPr>
          <p:cNvPr id="5" name="4 Marcador de notas"/>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s-CL"/>
          </a:p>
        </p:txBody>
      </p:sp>
      <p:sp>
        <p:nvSpPr>
          <p:cNvPr id="7" name="6 Marcador de número de diapositiva"/>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D1795CA-454E-4A79-89D0-D9C751F8DD30}" type="slidenum">
              <a:rPr lang="es-CL" smtClean="0"/>
              <a:t>‹Nº›</a:t>
            </a:fld>
            <a:endParaRPr lang="es-CL"/>
          </a:p>
        </p:txBody>
      </p:sp>
    </p:spTree>
    <p:extLst>
      <p:ext uri="{BB962C8B-B14F-4D97-AF65-F5344CB8AC3E}">
        <p14:creationId xmlns:p14="http://schemas.microsoft.com/office/powerpoint/2010/main" val="3976752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es-ES"/>
              <a:t>Clic para editar título</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1BAFE75-2F10-4C74-A13F-AFBC3BE90E64}" type="datetime1">
              <a:rPr lang="es-ES_tradnl" smtClean="0"/>
              <a:t>13/11/2020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ED3C9F24-97CD-894E-963C-61E4D5D33747}" type="slidenum">
              <a:rPr lang="es-ES_tradnl" smtClean="0"/>
              <a:t>‹Nº›</a:t>
            </a:fld>
            <a:endParaRPr lang="es-ES_tradnl"/>
          </a:p>
        </p:txBody>
      </p:sp>
      <p:sp>
        <p:nvSpPr>
          <p:cNvPr id="7" name="CuadroTexto 6"/>
          <p:cNvSpPr txBox="1"/>
          <p:nvPr userDrawn="1"/>
        </p:nvSpPr>
        <p:spPr>
          <a:xfrm>
            <a:off x="611569" y="6459866"/>
            <a:ext cx="4073786" cy="261610"/>
          </a:xfrm>
          <a:prstGeom prst="rect">
            <a:avLst/>
          </a:prstGeom>
          <a:solidFill>
            <a:srgbClr val="F0F0F0"/>
          </a:solidFill>
        </p:spPr>
        <p:txBody>
          <a:bodyPr wrap="square" rtlCol="0">
            <a:spAutoFit/>
          </a:bodyPr>
          <a:lstStyle/>
          <a:p>
            <a:r>
              <a:rPr lang="es-ES" sz="1100" dirty="0" smtClean="0">
                <a:solidFill>
                  <a:srgbClr val="90A2C4"/>
                </a:solidFill>
                <a:latin typeface="Arial" panose="020B0604020202020204" pitchFamily="34" charset="0"/>
                <a:cs typeface="Arial" panose="020B0604020202020204" pitchFamily="34" charset="0"/>
              </a:rPr>
              <a:t>Big Data Analytics en Confiabilidad y Mantenimiento</a:t>
            </a:r>
            <a:endParaRPr lang="es-CL" sz="1100" dirty="0">
              <a:solidFill>
                <a:srgbClr val="90A2C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6701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437990-4973-47A5-87A9-E680DCC28D52}" type="datetime1">
              <a:rPr lang="es-ES_tradnl" smtClean="0"/>
              <a:t>13/11/2020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ED3C9F24-97CD-894E-963C-61E4D5D33747}" type="slidenum">
              <a:rPr lang="es-ES_tradnl" smtClean="0"/>
              <a:t>‹Nº›</a:t>
            </a:fld>
            <a:endParaRPr lang="es-ES_tradnl"/>
          </a:p>
        </p:txBody>
      </p:sp>
    </p:spTree>
    <p:extLst>
      <p:ext uri="{BB962C8B-B14F-4D97-AF65-F5344CB8AC3E}">
        <p14:creationId xmlns:p14="http://schemas.microsoft.com/office/powerpoint/2010/main" val="1811181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Clic para editar título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25465BD-925E-45DB-A0C4-DB5A96DF74C4}" type="datetime1">
              <a:rPr lang="es-ES_tradnl" smtClean="0"/>
              <a:t>13/11/2020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ED3C9F24-97CD-894E-963C-61E4D5D33747}" type="slidenum">
              <a:rPr lang="es-ES_tradnl" smtClean="0"/>
              <a:t>‹Nº›</a:t>
            </a:fld>
            <a:endParaRPr lang="es-ES_tradnl"/>
          </a:p>
        </p:txBody>
      </p:sp>
    </p:spTree>
    <p:extLst>
      <p:ext uri="{BB962C8B-B14F-4D97-AF65-F5344CB8AC3E}">
        <p14:creationId xmlns:p14="http://schemas.microsoft.com/office/powerpoint/2010/main" val="2090610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19568"/>
          </a:xfrm>
        </p:spPr>
        <p:txBody>
          <a:bodyPr/>
          <a:lstStyle/>
          <a:p>
            <a:r>
              <a:rPr lang="es-ES" dirty="0"/>
              <a:t>Clic para editar título</a:t>
            </a:r>
            <a:endParaRPr lang="en-US" dirty="0"/>
          </a:p>
        </p:txBody>
      </p:sp>
      <p:sp>
        <p:nvSpPr>
          <p:cNvPr id="3" name="Content Placeholder 2"/>
          <p:cNvSpPr>
            <a:spLocks noGrp="1"/>
          </p:cNvSpPr>
          <p:nvPr>
            <p:ph idx="1"/>
          </p:nvPr>
        </p:nvSpPr>
        <p:spPr>
          <a:xfrm>
            <a:off x="628650" y="1360264"/>
            <a:ext cx="7886700" cy="4816699"/>
          </a:xfrm>
        </p:spPr>
        <p:txBody>
          <a:bodyPr>
            <a:normAutofit/>
          </a:bodyPr>
          <a:lstStyle>
            <a:lvl1pPr>
              <a:defRPr sz="2000"/>
            </a:lvl1pPr>
            <a:lvl2pPr>
              <a:defRPr sz="1800"/>
            </a:lvl2pPr>
            <a:lvl3pPr>
              <a:defRPr sz="1600"/>
            </a:lvl3pPr>
            <a:lvl4pPr>
              <a:defRPr sz="1400"/>
            </a:lvl4pPr>
            <a:lvl5pPr>
              <a:defRPr sz="1400"/>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3AD22537-0FE8-4771-AC07-333A539AB4E4}" type="datetime1">
              <a:rPr lang="es-ES_tradnl" smtClean="0"/>
              <a:t>13/11/2020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ED3C9F24-97CD-894E-963C-61E4D5D33747}" type="slidenum">
              <a:rPr lang="es-ES_tradnl" smtClean="0"/>
              <a:t>‹Nº›</a:t>
            </a:fld>
            <a:endParaRPr lang="es-ES_tradnl"/>
          </a:p>
        </p:txBody>
      </p:sp>
      <p:sp>
        <p:nvSpPr>
          <p:cNvPr id="7" name="CuadroTexto 6"/>
          <p:cNvSpPr txBox="1"/>
          <p:nvPr userDrawn="1"/>
        </p:nvSpPr>
        <p:spPr>
          <a:xfrm>
            <a:off x="611569" y="6459866"/>
            <a:ext cx="4073786" cy="261610"/>
          </a:xfrm>
          <a:prstGeom prst="rect">
            <a:avLst/>
          </a:prstGeom>
          <a:solidFill>
            <a:srgbClr val="F0F0F0"/>
          </a:solidFill>
        </p:spPr>
        <p:txBody>
          <a:bodyPr wrap="square" rtlCol="0">
            <a:spAutoFit/>
          </a:bodyPr>
          <a:lstStyle/>
          <a:p>
            <a:r>
              <a:rPr lang="es-ES" sz="1100" dirty="0" smtClean="0">
                <a:solidFill>
                  <a:srgbClr val="90A2C4"/>
                </a:solidFill>
                <a:latin typeface="Arial" panose="020B0604020202020204" pitchFamily="34" charset="0"/>
                <a:cs typeface="Arial" panose="020B0604020202020204" pitchFamily="34" charset="0"/>
              </a:rPr>
              <a:t>Big Data Analytics en Confiabilidad y Mantenimiento</a:t>
            </a:r>
            <a:endParaRPr lang="es-CL" sz="1100" dirty="0">
              <a:solidFill>
                <a:srgbClr val="90A2C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9872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400"/>
            </a:lvl1pPr>
          </a:lstStyle>
          <a:p>
            <a:r>
              <a:rPr lang="es-ES"/>
              <a:t>Clic para editar título</a:t>
            </a:r>
            <a:endParaRPr lang="en-US" dirty="0"/>
          </a:p>
        </p:txBody>
      </p:sp>
      <p:sp>
        <p:nvSpPr>
          <p:cNvPr id="3" name="Text Placeholder 2"/>
          <p:cNvSpPr>
            <a:spLocks noGrp="1"/>
          </p:cNvSpPr>
          <p:nvPr>
            <p:ph type="body" idx="1"/>
          </p:nvPr>
        </p:nvSpPr>
        <p:spPr>
          <a:xfrm>
            <a:off x="623888" y="4589464"/>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el estilo de texto del patrón</a:t>
            </a:r>
          </a:p>
        </p:txBody>
      </p:sp>
      <p:sp>
        <p:nvSpPr>
          <p:cNvPr id="4" name="Date Placeholder 3"/>
          <p:cNvSpPr>
            <a:spLocks noGrp="1"/>
          </p:cNvSpPr>
          <p:nvPr>
            <p:ph type="dt" sz="half" idx="10"/>
          </p:nvPr>
        </p:nvSpPr>
        <p:spPr/>
        <p:txBody>
          <a:bodyPr/>
          <a:lstStyle/>
          <a:p>
            <a:fld id="{B0669674-A19A-4633-B90A-2BD804AA9E0E}" type="datetime1">
              <a:rPr lang="es-ES_tradnl" smtClean="0"/>
              <a:t>13/11/2020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ED3C9F24-97CD-894E-963C-61E4D5D33747}" type="slidenum">
              <a:rPr lang="es-ES_tradnl" smtClean="0"/>
              <a:t>‹Nº›</a:t>
            </a:fld>
            <a:endParaRPr lang="es-ES_tradnl"/>
          </a:p>
        </p:txBody>
      </p:sp>
      <p:sp>
        <p:nvSpPr>
          <p:cNvPr id="7" name="CuadroTexto 6"/>
          <p:cNvSpPr txBox="1"/>
          <p:nvPr userDrawn="1"/>
        </p:nvSpPr>
        <p:spPr>
          <a:xfrm>
            <a:off x="611569" y="6459866"/>
            <a:ext cx="4073786" cy="261610"/>
          </a:xfrm>
          <a:prstGeom prst="rect">
            <a:avLst/>
          </a:prstGeom>
          <a:solidFill>
            <a:srgbClr val="F0F0F0"/>
          </a:solidFill>
        </p:spPr>
        <p:txBody>
          <a:bodyPr wrap="square" rtlCol="0">
            <a:spAutoFit/>
          </a:bodyPr>
          <a:lstStyle/>
          <a:p>
            <a:r>
              <a:rPr lang="es-ES" sz="1100" dirty="0" smtClean="0">
                <a:solidFill>
                  <a:srgbClr val="90A2C4"/>
                </a:solidFill>
                <a:latin typeface="Arial" panose="020B0604020202020204" pitchFamily="34" charset="0"/>
                <a:cs typeface="Arial" panose="020B0604020202020204" pitchFamily="34" charset="0"/>
              </a:rPr>
              <a:t>Big Data Analytics en Confiabilidad y Mantenimiento</a:t>
            </a:r>
            <a:endParaRPr lang="es-CL" sz="1100" dirty="0">
              <a:solidFill>
                <a:srgbClr val="90A2C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0579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E7874F7-182A-4942-9710-CD0C1443A0E6}" type="datetime1">
              <a:rPr lang="es-ES_tradnl" smtClean="0"/>
              <a:t>13/11/2020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ED3C9F24-97CD-894E-963C-61E4D5D33747}" type="slidenum">
              <a:rPr lang="es-ES_tradnl" smtClean="0"/>
              <a:t>‹Nº›</a:t>
            </a:fld>
            <a:endParaRPr lang="es-ES_tradnl"/>
          </a:p>
        </p:txBody>
      </p:sp>
      <p:sp>
        <p:nvSpPr>
          <p:cNvPr id="8" name="CuadroTexto 7"/>
          <p:cNvSpPr txBox="1"/>
          <p:nvPr userDrawn="1"/>
        </p:nvSpPr>
        <p:spPr>
          <a:xfrm>
            <a:off x="611569" y="6459866"/>
            <a:ext cx="4073786" cy="261610"/>
          </a:xfrm>
          <a:prstGeom prst="rect">
            <a:avLst/>
          </a:prstGeom>
          <a:solidFill>
            <a:srgbClr val="F0F0F0"/>
          </a:solidFill>
        </p:spPr>
        <p:txBody>
          <a:bodyPr wrap="square" rtlCol="0">
            <a:spAutoFit/>
          </a:bodyPr>
          <a:lstStyle/>
          <a:p>
            <a:r>
              <a:rPr lang="es-ES" sz="1100" dirty="0" smtClean="0">
                <a:solidFill>
                  <a:srgbClr val="90A2C4"/>
                </a:solidFill>
                <a:latin typeface="Arial" panose="020B0604020202020204" pitchFamily="34" charset="0"/>
                <a:cs typeface="Arial" panose="020B0604020202020204" pitchFamily="34" charset="0"/>
              </a:rPr>
              <a:t>Big Data Analytics en Confiabilidad y Mantenimiento</a:t>
            </a:r>
            <a:endParaRPr lang="es-CL" sz="1100" dirty="0">
              <a:solidFill>
                <a:srgbClr val="90A2C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2924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Clic para editar título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054054E-4D04-4516-99BD-C39CF166F8DA}" type="datetime1">
              <a:rPr lang="es-ES_tradnl" smtClean="0"/>
              <a:t>13/11/2020</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ED3C9F24-97CD-894E-963C-61E4D5D33747}" type="slidenum">
              <a:rPr lang="es-ES_tradnl" smtClean="0"/>
              <a:t>‹Nº›</a:t>
            </a:fld>
            <a:endParaRPr lang="es-ES_tradnl"/>
          </a:p>
        </p:txBody>
      </p:sp>
      <p:sp>
        <p:nvSpPr>
          <p:cNvPr id="10" name="CuadroTexto 9"/>
          <p:cNvSpPr txBox="1"/>
          <p:nvPr userDrawn="1"/>
        </p:nvSpPr>
        <p:spPr>
          <a:xfrm>
            <a:off x="611569" y="6459866"/>
            <a:ext cx="4073786" cy="261610"/>
          </a:xfrm>
          <a:prstGeom prst="rect">
            <a:avLst/>
          </a:prstGeom>
          <a:solidFill>
            <a:srgbClr val="F0F0F0"/>
          </a:solidFill>
        </p:spPr>
        <p:txBody>
          <a:bodyPr wrap="square" rtlCol="0">
            <a:spAutoFit/>
          </a:bodyPr>
          <a:lstStyle/>
          <a:p>
            <a:r>
              <a:rPr lang="es-ES" sz="1100" dirty="0" smtClean="0">
                <a:solidFill>
                  <a:srgbClr val="90A2C4"/>
                </a:solidFill>
                <a:latin typeface="Arial" panose="020B0604020202020204" pitchFamily="34" charset="0"/>
                <a:cs typeface="Arial" panose="020B0604020202020204" pitchFamily="34" charset="0"/>
              </a:rPr>
              <a:t>Big Data Analytics en Confiabilidad y Mantenimiento</a:t>
            </a:r>
            <a:endParaRPr lang="es-CL" sz="1100" dirty="0">
              <a:solidFill>
                <a:srgbClr val="90A2C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3573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Date Placeholder 2"/>
          <p:cNvSpPr>
            <a:spLocks noGrp="1"/>
          </p:cNvSpPr>
          <p:nvPr>
            <p:ph type="dt" sz="half" idx="10"/>
          </p:nvPr>
        </p:nvSpPr>
        <p:spPr/>
        <p:txBody>
          <a:bodyPr/>
          <a:lstStyle/>
          <a:p>
            <a:fld id="{25D2E515-414C-40AE-A977-3B0492EA6B20}" type="datetime1">
              <a:rPr lang="es-ES_tradnl" smtClean="0"/>
              <a:t>13/11/2020</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ED3C9F24-97CD-894E-963C-61E4D5D33747}" type="slidenum">
              <a:rPr lang="es-ES_tradnl" smtClean="0"/>
              <a:t>‹Nº›</a:t>
            </a:fld>
            <a:endParaRPr lang="es-ES_tradnl"/>
          </a:p>
        </p:txBody>
      </p:sp>
      <p:sp>
        <p:nvSpPr>
          <p:cNvPr id="6" name="CuadroTexto 5"/>
          <p:cNvSpPr txBox="1"/>
          <p:nvPr userDrawn="1"/>
        </p:nvSpPr>
        <p:spPr>
          <a:xfrm>
            <a:off x="611569" y="6459866"/>
            <a:ext cx="4073786" cy="261610"/>
          </a:xfrm>
          <a:prstGeom prst="rect">
            <a:avLst/>
          </a:prstGeom>
          <a:solidFill>
            <a:srgbClr val="F0F0F0"/>
          </a:solidFill>
        </p:spPr>
        <p:txBody>
          <a:bodyPr wrap="square" rtlCol="0">
            <a:spAutoFit/>
          </a:bodyPr>
          <a:lstStyle/>
          <a:p>
            <a:r>
              <a:rPr lang="es-ES" sz="1100" dirty="0" smtClean="0">
                <a:solidFill>
                  <a:srgbClr val="90A2C4"/>
                </a:solidFill>
                <a:latin typeface="Arial" panose="020B0604020202020204" pitchFamily="34" charset="0"/>
                <a:cs typeface="Arial" panose="020B0604020202020204" pitchFamily="34" charset="0"/>
              </a:rPr>
              <a:t>Big Data Analytics en Confiabilidad y Mantenimiento</a:t>
            </a:r>
            <a:endParaRPr lang="es-CL" sz="1100" dirty="0">
              <a:solidFill>
                <a:srgbClr val="90A2C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2328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64A3E7-3F6F-498B-905E-F73C5C82F4CB}" type="datetime1">
              <a:rPr lang="es-ES_tradnl" smtClean="0"/>
              <a:t>13/11/2020</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ED3C9F24-97CD-894E-963C-61E4D5D33747}" type="slidenum">
              <a:rPr lang="es-ES_tradnl" smtClean="0"/>
              <a:t>‹Nº›</a:t>
            </a:fld>
            <a:endParaRPr lang="es-ES_tradnl"/>
          </a:p>
        </p:txBody>
      </p:sp>
      <p:sp>
        <p:nvSpPr>
          <p:cNvPr id="5" name="CuadroTexto 4"/>
          <p:cNvSpPr txBox="1"/>
          <p:nvPr userDrawn="1"/>
        </p:nvSpPr>
        <p:spPr>
          <a:xfrm>
            <a:off x="611569" y="6459866"/>
            <a:ext cx="4073786" cy="261610"/>
          </a:xfrm>
          <a:prstGeom prst="rect">
            <a:avLst/>
          </a:prstGeom>
          <a:solidFill>
            <a:srgbClr val="F0F0F0"/>
          </a:solidFill>
        </p:spPr>
        <p:txBody>
          <a:bodyPr wrap="square" rtlCol="0">
            <a:spAutoFit/>
          </a:bodyPr>
          <a:lstStyle/>
          <a:p>
            <a:r>
              <a:rPr lang="es-ES" sz="1100" dirty="0" smtClean="0">
                <a:solidFill>
                  <a:srgbClr val="90A2C4"/>
                </a:solidFill>
                <a:latin typeface="Arial" panose="020B0604020202020204" pitchFamily="34" charset="0"/>
                <a:cs typeface="Arial" panose="020B0604020202020204" pitchFamily="34" charset="0"/>
              </a:rPr>
              <a:t>Big Data Analytics en Confiabilidad y Mantenimiento</a:t>
            </a:r>
            <a:endParaRPr lang="es-CL" sz="1100" dirty="0">
              <a:solidFill>
                <a:srgbClr val="90A2C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9397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26F0E32-EF8A-4612-BECA-2183CE70FAC8}" type="datetime1">
              <a:rPr lang="es-ES_tradnl" smtClean="0"/>
              <a:t>13/11/2020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ED3C9F24-97CD-894E-963C-61E4D5D33747}" type="slidenum">
              <a:rPr lang="es-ES_tradnl" smtClean="0"/>
              <a:t>‹Nº›</a:t>
            </a:fld>
            <a:endParaRPr lang="es-ES_tradnl"/>
          </a:p>
        </p:txBody>
      </p:sp>
      <p:sp>
        <p:nvSpPr>
          <p:cNvPr id="8" name="CuadroTexto 7"/>
          <p:cNvSpPr txBox="1"/>
          <p:nvPr userDrawn="1"/>
        </p:nvSpPr>
        <p:spPr>
          <a:xfrm>
            <a:off x="611569" y="6459866"/>
            <a:ext cx="4073786" cy="261610"/>
          </a:xfrm>
          <a:prstGeom prst="rect">
            <a:avLst/>
          </a:prstGeom>
          <a:solidFill>
            <a:srgbClr val="F0F0F0"/>
          </a:solidFill>
        </p:spPr>
        <p:txBody>
          <a:bodyPr wrap="square" rtlCol="0">
            <a:spAutoFit/>
          </a:bodyPr>
          <a:lstStyle/>
          <a:p>
            <a:r>
              <a:rPr lang="es-ES" sz="1100" dirty="0" smtClean="0">
                <a:solidFill>
                  <a:srgbClr val="90A2C4"/>
                </a:solidFill>
                <a:latin typeface="Arial" panose="020B0604020202020204" pitchFamily="34" charset="0"/>
                <a:cs typeface="Arial" panose="020B0604020202020204" pitchFamily="34" charset="0"/>
              </a:rPr>
              <a:t>Big Data Analytics en Confiabilidad y Mantenimiento</a:t>
            </a:r>
            <a:endParaRPr lang="es-CL" sz="1100" dirty="0">
              <a:solidFill>
                <a:srgbClr val="90A2C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3853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Arrastre la imagen al marcador de posición o haga clic en el icono para agregar</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243725F-B040-4E16-BCAE-69FDB56B6B6F}" type="datetime1">
              <a:rPr lang="es-ES_tradnl" smtClean="0"/>
              <a:t>13/11/2020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ED3C9F24-97CD-894E-963C-61E4D5D33747}" type="slidenum">
              <a:rPr lang="es-ES_tradnl" smtClean="0"/>
              <a:t>‹Nº›</a:t>
            </a:fld>
            <a:endParaRPr lang="es-ES_tradnl"/>
          </a:p>
        </p:txBody>
      </p:sp>
    </p:spTree>
    <p:extLst>
      <p:ext uri="{BB962C8B-B14F-4D97-AF65-F5344CB8AC3E}">
        <p14:creationId xmlns:p14="http://schemas.microsoft.com/office/powerpoint/2010/main" val="616102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04454"/>
          </a:xfrm>
          <a:prstGeom prst="rect">
            <a:avLst/>
          </a:prstGeom>
        </p:spPr>
        <p:txBody>
          <a:bodyPr vert="horz" lIns="91440" tIns="45720" rIns="91440" bIns="45720" rtlCol="0" anchor="ctr">
            <a:normAutofit/>
          </a:bodyPr>
          <a:lstStyle/>
          <a:p>
            <a:r>
              <a:rPr lang="es-ES" dirty="0"/>
              <a:t>Clic para editar título</a:t>
            </a:r>
            <a:endParaRPr lang="en-US" dirty="0"/>
          </a:p>
        </p:txBody>
      </p:sp>
      <p:sp>
        <p:nvSpPr>
          <p:cNvPr id="3" name="Text Placeholder 2"/>
          <p:cNvSpPr>
            <a:spLocks noGrp="1"/>
          </p:cNvSpPr>
          <p:nvPr>
            <p:ph type="body" idx="1"/>
          </p:nvPr>
        </p:nvSpPr>
        <p:spPr>
          <a:xfrm>
            <a:off x="628650" y="1373096"/>
            <a:ext cx="7886700" cy="480386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00F87-B9C9-480C-A832-151DF321B98B}" type="datetime1">
              <a:rPr lang="es-ES_tradnl" smtClean="0"/>
              <a:t>13/11/2020</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3C9F24-97CD-894E-963C-61E4D5D33747}" type="slidenum">
              <a:rPr lang="es-ES_tradnl" smtClean="0"/>
              <a:t>‹Nº›</a:t>
            </a:fld>
            <a:endParaRPr lang="es-ES_tradnl"/>
          </a:p>
        </p:txBody>
      </p:sp>
      <p:sp>
        <p:nvSpPr>
          <p:cNvPr id="7" name="CuadroTexto 6"/>
          <p:cNvSpPr txBox="1"/>
          <p:nvPr userDrawn="1"/>
        </p:nvSpPr>
        <p:spPr>
          <a:xfrm>
            <a:off x="611569" y="6459866"/>
            <a:ext cx="4073786" cy="261610"/>
          </a:xfrm>
          <a:prstGeom prst="rect">
            <a:avLst/>
          </a:prstGeom>
          <a:solidFill>
            <a:srgbClr val="F0F0F0"/>
          </a:solidFill>
        </p:spPr>
        <p:txBody>
          <a:bodyPr wrap="square" rtlCol="0">
            <a:spAutoFit/>
          </a:bodyPr>
          <a:lstStyle/>
          <a:p>
            <a:r>
              <a:rPr lang="es-ES" sz="1100" dirty="0" smtClean="0">
                <a:solidFill>
                  <a:srgbClr val="90A2C4"/>
                </a:solidFill>
                <a:latin typeface="Arial" panose="020B0604020202020204" pitchFamily="34" charset="0"/>
                <a:cs typeface="Arial" panose="020B0604020202020204" pitchFamily="34" charset="0"/>
              </a:rPr>
              <a:t>Big Data Analytics en Confiabilidad y Mantenimiento</a:t>
            </a:r>
            <a:endParaRPr lang="es-CL" sz="1100" dirty="0">
              <a:solidFill>
                <a:srgbClr val="90A2C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1431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0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90.png"/><Relationship Id="rId7" Type="http://schemas.openxmlformats.org/officeDocument/2006/relationships/image" Target="../media/image330.png"/><Relationship Id="rId2" Type="http://schemas.openxmlformats.org/officeDocument/2006/relationships/image" Target="../media/image281.png"/><Relationship Id="rId1" Type="http://schemas.openxmlformats.org/officeDocument/2006/relationships/slideLayout" Target="../slideLayouts/slideLayout2.xml"/><Relationship Id="rId6" Type="http://schemas.openxmlformats.org/officeDocument/2006/relationships/image" Target="../media/image320.png"/><Relationship Id="rId5" Type="http://schemas.openxmlformats.org/officeDocument/2006/relationships/image" Target="../media/image310.png"/><Relationship Id="rId4" Type="http://schemas.openxmlformats.org/officeDocument/2006/relationships/image" Target="../media/image300.png"/></Relationships>
</file>

<file path=ppt/slides/_rels/slide109.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microsoft.com/office/2007/relationships/hdphoto" Target="../media/hdphoto1.wdp"/></Relationships>
</file>

<file path=ppt/slides/_rels/slide11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640.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5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450.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500.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510.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540.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8.png"/><Relationship Id="rId1" Type="http://schemas.openxmlformats.org/officeDocument/2006/relationships/slideLayout" Target="../slideLayouts/slideLayout4.xml"/><Relationship Id="rId5" Type="http://schemas.openxmlformats.org/officeDocument/2006/relationships/image" Target="../media/image82.png"/><Relationship Id="rId4" Type="http://schemas.openxmlformats.org/officeDocument/2006/relationships/image" Target="../media/image81.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2" Type="http://schemas.openxmlformats.org/officeDocument/2006/relationships/hyperlink" Target="https://data.mendeley.com/datasets/v43hmbwxpm/2" TargetMode="Externa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60.png"/><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36.emf"/></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customXml" Target="../ink/ink1.xml"/><Relationship Id="rId4" Type="http://schemas.openxmlformats.org/officeDocument/2006/relationships/image" Target="../media/image42.emf"/></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customXml" Target="../ink/ink2.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0"/>
            <a:ext cx="9219414" cy="6876146"/>
          </a:xfrm>
          <a:prstGeom prst="rect">
            <a:avLst/>
          </a:prstGeom>
        </p:spPr>
      </p:pic>
      <p:sp>
        <p:nvSpPr>
          <p:cNvPr id="7" name="Título 1"/>
          <p:cNvSpPr>
            <a:spLocks noGrp="1"/>
          </p:cNvSpPr>
          <p:nvPr>
            <p:ph type="ctrTitle"/>
          </p:nvPr>
        </p:nvSpPr>
        <p:spPr>
          <a:xfrm>
            <a:off x="685800" y="1122363"/>
            <a:ext cx="7772400" cy="2387600"/>
          </a:xfrm>
        </p:spPr>
        <p:txBody>
          <a:bodyPr>
            <a:noAutofit/>
          </a:bodyPr>
          <a:lstStyle/>
          <a:p>
            <a:r>
              <a:rPr lang="es-ES_tradnl" dirty="0"/>
              <a:t>Adquisición y procesamiento de señales para el diagnostico y pronóstico de fallas</a:t>
            </a:r>
          </a:p>
        </p:txBody>
      </p:sp>
      <p:sp>
        <p:nvSpPr>
          <p:cNvPr id="8" name="Subtítulo 2"/>
          <p:cNvSpPr>
            <a:spLocks noGrp="1"/>
          </p:cNvSpPr>
          <p:nvPr>
            <p:ph type="subTitle" idx="1"/>
          </p:nvPr>
        </p:nvSpPr>
        <p:spPr>
          <a:xfrm>
            <a:off x="1143000" y="3602038"/>
            <a:ext cx="6858000" cy="1655762"/>
          </a:xfrm>
        </p:spPr>
        <p:txBody>
          <a:bodyPr/>
          <a:lstStyle/>
          <a:p>
            <a:r>
              <a:rPr lang="es-ES_tradnl" dirty="0"/>
              <a:t>Viviana Meruane N.</a:t>
            </a:r>
          </a:p>
        </p:txBody>
      </p:sp>
      <p:sp>
        <p:nvSpPr>
          <p:cNvPr id="5" name="Rectángulo 4">
            <a:extLst>
              <a:ext uri="{FF2B5EF4-FFF2-40B4-BE49-F238E27FC236}">
                <a16:creationId xmlns:a16="http://schemas.microsoft.com/office/drawing/2014/main" id="{42EC33F4-CB0E-40C8-A667-7137153847F7}"/>
              </a:ext>
            </a:extLst>
          </p:cNvPr>
          <p:cNvSpPr/>
          <p:nvPr/>
        </p:nvSpPr>
        <p:spPr>
          <a:xfrm>
            <a:off x="6090407" y="-13816"/>
            <a:ext cx="3053593" cy="1162695"/>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 name="Imagen 3">
            <a:extLst>
              <a:ext uri="{FF2B5EF4-FFF2-40B4-BE49-F238E27FC236}">
                <a16:creationId xmlns:a16="http://schemas.microsoft.com/office/drawing/2014/main" id="{AEEB130F-9675-4492-87C4-C92DA7F7B72D}"/>
              </a:ext>
            </a:extLst>
          </p:cNvPr>
          <p:cNvPicPr>
            <a:picLocks noChangeAspect="1"/>
          </p:cNvPicPr>
          <p:nvPr/>
        </p:nvPicPr>
        <p:blipFill>
          <a:blip r:embed="rId3"/>
          <a:stretch>
            <a:fillRect/>
          </a:stretch>
        </p:blipFill>
        <p:spPr>
          <a:xfrm>
            <a:off x="7295319" y="16037"/>
            <a:ext cx="1543488" cy="1333749"/>
          </a:xfrm>
          <a:prstGeom prst="rect">
            <a:avLst/>
          </a:prstGeom>
        </p:spPr>
      </p:pic>
    </p:spTree>
    <p:extLst>
      <p:ext uri="{BB962C8B-B14F-4D97-AF65-F5344CB8AC3E}">
        <p14:creationId xmlns:p14="http://schemas.microsoft.com/office/powerpoint/2010/main" val="56863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3200" dirty="0"/>
              <a:t>Variables físicas a monitorear</a:t>
            </a:r>
            <a:endParaRPr lang="es-CL" dirty="0"/>
          </a:p>
        </p:txBody>
      </p:sp>
      <p:sp>
        <p:nvSpPr>
          <p:cNvPr id="3" name="2 Marcador de contenido"/>
          <p:cNvSpPr>
            <a:spLocks noGrp="1"/>
          </p:cNvSpPr>
          <p:nvPr>
            <p:ph idx="1"/>
          </p:nvPr>
        </p:nvSpPr>
        <p:spPr/>
        <p:txBody>
          <a:bodyPr>
            <a:normAutofit/>
          </a:bodyPr>
          <a:lstStyle/>
          <a:p>
            <a:pPr marL="0" indent="0" algn="just">
              <a:buNone/>
            </a:pPr>
            <a:r>
              <a:rPr lang="es-CL" sz="2400" dirty="0"/>
              <a:t>Ejemplo de variables físicas a medir:</a:t>
            </a:r>
          </a:p>
          <a:p>
            <a:pPr marL="0" indent="0" algn="just">
              <a:buNone/>
            </a:pPr>
            <a:endParaRPr lang="es-CL" sz="2400" dirty="0"/>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10</a:t>
            </a:fld>
            <a:endParaRPr lang="es-ES_tradnl"/>
          </a:p>
        </p:txBody>
      </p:sp>
      <p:graphicFrame>
        <p:nvGraphicFramePr>
          <p:cNvPr id="5" name="4 Tabla"/>
          <p:cNvGraphicFramePr>
            <a:graphicFrameLocks noGrp="1"/>
          </p:cNvGraphicFramePr>
          <p:nvPr>
            <p:extLst>
              <p:ext uri="{D42A27DB-BD31-4B8C-83A1-F6EECF244321}">
                <p14:modId xmlns:p14="http://schemas.microsoft.com/office/powerpoint/2010/main" val="3192564853"/>
              </p:ext>
            </p:extLst>
          </p:nvPr>
        </p:nvGraphicFramePr>
        <p:xfrm>
          <a:off x="905933" y="2008194"/>
          <a:ext cx="7255934" cy="414020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5960534">
                  <a:extLst>
                    <a:ext uri="{9D8B030D-6E8A-4147-A177-3AD203B41FA5}">
                      <a16:colId xmlns:a16="http://schemas.microsoft.com/office/drawing/2014/main" val="20001"/>
                    </a:ext>
                  </a:extLst>
                </a:gridCol>
              </a:tblGrid>
              <a:tr h="370840">
                <a:tc>
                  <a:txBody>
                    <a:bodyPr/>
                    <a:lstStyle/>
                    <a:p>
                      <a:r>
                        <a:rPr lang="es-CL" sz="1400" dirty="0"/>
                        <a:t>Dominio</a:t>
                      </a:r>
                    </a:p>
                  </a:txBody>
                  <a:tcPr/>
                </a:tc>
                <a:tc>
                  <a:txBody>
                    <a:bodyPr/>
                    <a:lstStyle/>
                    <a:p>
                      <a:r>
                        <a:rPr lang="es-CL" sz="1400" dirty="0"/>
                        <a:t>Variable</a:t>
                      </a:r>
                      <a:r>
                        <a:rPr lang="es-CL" sz="1400" baseline="0" dirty="0"/>
                        <a:t> física</a:t>
                      </a:r>
                      <a:endParaRPr lang="es-CL" sz="1400" dirty="0"/>
                    </a:p>
                  </a:txBody>
                  <a:tcPr/>
                </a:tc>
                <a:extLst>
                  <a:ext uri="{0D108BD9-81ED-4DB2-BD59-A6C34878D82A}">
                    <a16:rowId xmlns:a16="http://schemas.microsoft.com/office/drawing/2014/main" val="10000"/>
                  </a:ext>
                </a:extLst>
              </a:tr>
              <a:tr h="370840">
                <a:tc>
                  <a:txBody>
                    <a:bodyPr/>
                    <a:lstStyle/>
                    <a:p>
                      <a:r>
                        <a:rPr lang="es-CL" sz="1400" dirty="0"/>
                        <a:t>Térmico</a:t>
                      </a:r>
                    </a:p>
                  </a:txBody>
                  <a:tcPr/>
                </a:tc>
                <a:tc>
                  <a:txBody>
                    <a:bodyPr/>
                    <a:lstStyle/>
                    <a:p>
                      <a:r>
                        <a:rPr lang="es-CL" sz="1400" dirty="0"/>
                        <a:t>Temperatura, flujo</a:t>
                      </a:r>
                      <a:r>
                        <a:rPr lang="es-CL" sz="1400" baseline="0" dirty="0"/>
                        <a:t> de calor, disipación térmica.</a:t>
                      </a:r>
                      <a:endParaRPr lang="es-CL" sz="1400" dirty="0"/>
                    </a:p>
                  </a:txBody>
                  <a:tcPr/>
                </a:tc>
                <a:extLst>
                  <a:ext uri="{0D108BD9-81ED-4DB2-BD59-A6C34878D82A}">
                    <a16:rowId xmlns:a16="http://schemas.microsoft.com/office/drawing/2014/main" val="10001"/>
                  </a:ext>
                </a:extLst>
              </a:tr>
              <a:tr h="370840">
                <a:tc>
                  <a:txBody>
                    <a:bodyPr/>
                    <a:lstStyle/>
                    <a:p>
                      <a:r>
                        <a:rPr lang="es-CL" sz="1400" dirty="0"/>
                        <a:t>Eléctrico</a:t>
                      </a:r>
                    </a:p>
                  </a:txBody>
                  <a:tcPr/>
                </a:tc>
                <a:tc>
                  <a:txBody>
                    <a:bodyPr/>
                    <a:lstStyle/>
                    <a:p>
                      <a:r>
                        <a:rPr lang="es-CL" sz="1400" dirty="0"/>
                        <a:t>Voltaje, corriente, resistencia eléctrica, inductancia, impedancia,</a:t>
                      </a:r>
                      <a:r>
                        <a:rPr lang="es-CL" sz="1400" baseline="0" dirty="0"/>
                        <a:t> capacitancia, constante dieléctrica, carga, polarización, campo eléctrico, frecuencia, potencia, nivel de ruido.</a:t>
                      </a:r>
                      <a:endParaRPr lang="es-CL" sz="1400" dirty="0"/>
                    </a:p>
                  </a:txBody>
                  <a:tcPr/>
                </a:tc>
                <a:extLst>
                  <a:ext uri="{0D108BD9-81ED-4DB2-BD59-A6C34878D82A}">
                    <a16:rowId xmlns:a16="http://schemas.microsoft.com/office/drawing/2014/main" val="10002"/>
                  </a:ext>
                </a:extLst>
              </a:tr>
              <a:tr h="370840">
                <a:tc>
                  <a:txBody>
                    <a:bodyPr/>
                    <a:lstStyle/>
                    <a:p>
                      <a:r>
                        <a:rPr lang="es-CL" sz="1400" dirty="0"/>
                        <a:t>Mecánico</a:t>
                      </a:r>
                    </a:p>
                  </a:txBody>
                  <a:tcPr/>
                </a:tc>
                <a:tc>
                  <a:txBody>
                    <a:bodyPr/>
                    <a:lstStyle/>
                    <a:p>
                      <a:r>
                        <a:rPr lang="es-CL" sz="1400" dirty="0"/>
                        <a:t>Largo, área, volumen, desplazamiento, velocidad, aceleración, flujo, fuerza, densidad, densidad</a:t>
                      </a:r>
                      <a:r>
                        <a:rPr lang="es-CL" sz="1400" baseline="0" dirty="0"/>
                        <a:t> relativa, rigidez, fricción, presión, emisión acústica.</a:t>
                      </a:r>
                      <a:endParaRPr lang="es-CL" sz="1400" dirty="0"/>
                    </a:p>
                  </a:txBody>
                  <a:tcPr/>
                </a:tc>
                <a:extLst>
                  <a:ext uri="{0D108BD9-81ED-4DB2-BD59-A6C34878D82A}">
                    <a16:rowId xmlns:a16="http://schemas.microsoft.com/office/drawing/2014/main" val="10003"/>
                  </a:ext>
                </a:extLst>
              </a:tr>
              <a:tr h="370840">
                <a:tc>
                  <a:txBody>
                    <a:bodyPr/>
                    <a:lstStyle/>
                    <a:p>
                      <a:r>
                        <a:rPr lang="es-CL" sz="1400" dirty="0"/>
                        <a:t>Químico</a:t>
                      </a:r>
                    </a:p>
                  </a:txBody>
                  <a:tcPr/>
                </a:tc>
                <a:tc>
                  <a:txBody>
                    <a:bodyPr/>
                    <a:lstStyle/>
                    <a:p>
                      <a:r>
                        <a:rPr lang="es-CL" sz="1400" dirty="0"/>
                        <a:t>Concentración química, reactividad.</a:t>
                      </a:r>
                    </a:p>
                  </a:txBody>
                  <a:tcPr/>
                </a:tc>
                <a:extLst>
                  <a:ext uri="{0D108BD9-81ED-4DB2-BD59-A6C34878D82A}">
                    <a16:rowId xmlns:a16="http://schemas.microsoft.com/office/drawing/2014/main" val="10004"/>
                  </a:ext>
                </a:extLst>
              </a:tr>
              <a:tr h="370840">
                <a:tc>
                  <a:txBody>
                    <a:bodyPr/>
                    <a:lstStyle/>
                    <a:p>
                      <a:r>
                        <a:rPr lang="es-CL" sz="1400" dirty="0"/>
                        <a:t>Humedad</a:t>
                      </a:r>
                    </a:p>
                  </a:txBody>
                  <a:tcPr/>
                </a:tc>
                <a:tc>
                  <a:txBody>
                    <a:bodyPr/>
                    <a:lstStyle/>
                    <a:p>
                      <a:r>
                        <a:rPr lang="es-CL" sz="1400" dirty="0"/>
                        <a:t>Humedad relativa,</a:t>
                      </a:r>
                      <a:r>
                        <a:rPr lang="es-CL" sz="1400" baseline="0" dirty="0"/>
                        <a:t> humedad absoluta.</a:t>
                      </a:r>
                      <a:endParaRPr lang="es-CL" sz="1400" dirty="0"/>
                    </a:p>
                  </a:txBody>
                  <a:tcPr/>
                </a:tc>
                <a:extLst>
                  <a:ext uri="{0D108BD9-81ED-4DB2-BD59-A6C34878D82A}">
                    <a16:rowId xmlns:a16="http://schemas.microsoft.com/office/drawing/2014/main" val="10005"/>
                  </a:ext>
                </a:extLst>
              </a:tr>
              <a:tr h="370840">
                <a:tc>
                  <a:txBody>
                    <a:bodyPr/>
                    <a:lstStyle/>
                    <a:p>
                      <a:r>
                        <a:rPr lang="es-CL" sz="1400" dirty="0"/>
                        <a:t>Biológico</a:t>
                      </a:r>
                    </a:p>
                  </a:txBody>
                  <a:tcPr/>
                </a:tc>
                <a:tc>
                  <a:txBody>
                    <a:bodyPr/>
                    <a:lstStyle/>
                    <a:p>
                      <a:r>
                        <a:rPr lang="es-CL" sz="1400" dirty="0"/>
                        <a:t>PH, concentración de moléculas biológicas, micro-organismos.</a:t>
                      </a:r>
                    </a:p>
                  </a:txBody>
                  <a:tcPr/>
                </a:tc>
                <a:extLst>
                  <a:ext uri="{0D108BD9-81ED-4DB2-BD59-A6C34878D82A}">
                    <a16:rowId xmlns:a16="http://schemas.microsoft.com/office/drawing/2014/main" val="10006"/>
                  </a:ext>
                </a:extLst>
              </a:tr>
              <a:tr h="370840">
                <a:tc>
                  <a:txBody>
                    <a:bodyPr/>
                    <a:lstStyle/>
                    <a:p>
                      <a:r>
                        <a:rPr lang="es-CL" sz="1400" dirty="0"/>
                        <a:t>Óptico</a:t>
                      </a:r>
                    </a:p>
                  </a:txBody>
                  <a:tcPr/>
                </a:tc>
                <a:tc>
                  <a:txBody>
                    <a:bodyPr/>
                    <a:lstStyle/>
                    <a:p>
                      <a:r>
                        <a:rPr lang="es-CL" sz="1400" dirty="0"/>
                        <a:t>Intensidad lumínica, fase, largo</a:t>
                      </a:r>
                      <a:r>
                        <a:rPr lang="es-CL" sz="1400" baseline="0" dirty="0"/>
                        <a:t> de onda, polarización, reflectancia, transmitancia, refracción, amplitud, frecuencia.</a:t>
                      </a:r>
                      <a:endParaRPr lang="es-CL" sz="1400" dirty="0"/>
                    </a:p>
                  </a:txBody>
                  <a:tcPr/>
                </a:tc>
                <a:extLst>
                  <a:ext uri="{0D108BD9-81ED-4DB2-BD59-A6C34878D82A}">
                    <a16:rowId xmlns:a16="http://schemas.microsoft.com/office/drawing/2014/main" val="10007"/>
                  </a:ext>
                </a:extLst>
              </a:tr>
              <a:tr h="370840">
                <a:tc>
                  <a:txBody>
                    <a:bodyPr/>
                    <a:lstStyle/>
                    <a:p>
                      <a:r>
                        <a:rPr lang="es-CL" sz="1400" dirty="0"/>
                        <a:t>Magnético</a:t>
                      </a:r>
                    </a:p>
                  </a:txBody>
                  <a:tcPr/>
                </a:tc>
                <a:tc>
                  <a:txBody>
                    <a:bodyPr/>
                    <a:lstStyle/>
                    <a:p>
                      <a:r>
                        <a:rPr lang="es-CL" sz="1400" dirty="0"/>
                        <a:t>Campo magnético, momento magnético, permeabilidad,</a:t>
                      </a:r>
                      <a:r>
                        <a:rPr lang="es-CL" sz="1400" baseline="0" dirty="0"/>
                        <a:t> dirección, posición, distancia.</a:t>
                      </a:r>
                      <a:endParaRPr lang="es-CL" sz="1400"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21744795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CL" dirty="0" smtClean="0"/>
              <a:t>Reducción de parámetros</a:t>
            </a:r>
            <a:endParaRPr lang="en-US" dirty="0"/>
          </a:p>
        </p:txBody>
      </p:sp>
    </p:spTree>
    <p:extLst>
      <p:ext uri="{BB962C8B-B14F-4D97-AF65-F5344CB8AC3E}">
        <p14:creationId xmlns:p14="http://schemas.microsoft.com/office/powerpoint/2010/main" val="70930393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sz="4000" dirty="0" smtClean="0"/>
              <a:t>Análisis </a:t>
            </a:r>
            <a:r>
              <a:rPr lang="es-CL" sz="4000" dirty="0"/>
              <a:t>de Componentes Principales (PCA)</a:t>
            </a:r>
          </a:p>
        </p:txBody>
      </p:sp>
      <p:sp>
        <p:nvSpPr>
          <p:cNvPr id="3" name="2 Marcador de contenido"/>
          <p:cNvSpPr>
            <a:spLocks noGrp="1"/>
          </p:cNvSpPr>
          <p:nvPr>
            <p:ph idx="1"/>
          </p:nvPr>
        </p:nvSpPr>
        <p:spPr>
          <a:xfrm>
            <a:off x="628649" y="1671998"/>
            <a:ext cx="7499351" cy="3806296"/>
          </a:xfrm>
        </p:spPr>
        <p:txBody>
          <a:bodyPr>
            <a:normAutofit/>
          </a:bodyPr>
          <a:lstStyle/>
          <a:p>
            <a:pPr marL="0" indent="0" algn="just">
              <a:buNone/>
            </a:pPr>
            <a:r>
              <a:rPr lang="es-CL" sz="2000" dirty="0"/>
              <a:t>PCA es una técnica utilizada para reducir la </a:t>
            </a:r>
            <a:r>
              <a:rPr lang="es-CL" sz="2000" dirty="0" err="1"/>
              <a:t>dimensionalidad</a:t>
            </a:r>
            <a:r>
              <a:rPr lang="es-CL" sz="2000" dirty="0"/>
              <a:t> de un conjunto de datos.</a:t>
            </a:r>
          </a:p>
          <a:p>
            <a:pPr marL="0" indent="0" algn="just">
              <a:buNone/>
            </a:pPr>
            <a:r>
              <a:rPr lang="es-CL" sz="2000" dirty="0"/>
              <a:t>Busca la proyección según la cual un conjunto de variables posiblemente correlacionadas se conviertan en un conjunto de variables sin correlación </a:t>
            </a:r>
            <a:r>
              <a:rPr lang="es-CL" sz="2000" dirty="0" smtClean="0"/>
              <a:t>llamadas</a:t>
            </a:r>
            <a:r>
              <a:rPr lang="es-CL" sz="2000" dirty="0"/>
              <a:t> </a:t>
            </a:r>
            <a:r>
              <a:rPr lang="es-CL" sz="2000" b="1" dirty="0"/>
              <a:t>componentes principales</a:t>
            </a:r>
            <a:r>
              <a:rPr lang="es-CL" sz="2000" dirty="0"/>
              <a:t>.</a:t>
            </a:r>
          </a:p>
        </p:txBody>
      </p:sp>
      <p:sp>
        <p:nvSpPr>
          <p:cNvPr id="4" name="3 Marcador de número de diapositiva"/>
          <p:cNvSpPr>
            <a:spLocks noGrp="1"/>
          </p:cNvSpPr>
          <p:nvPr>
            <p:ph type="sldNum" sz="quarter" idx="4294967295"/>
          </p:nvPr>
        </p:nvSpPr>
        <p:spPr/>
        <p:txBody>
          <a:bodyPr/>
          <a:lstStyle/>
          <a:p>
            <a:fld id="{ED3C9F24-97CD-894E-963C-61E4D5D33747}" type="slidenum">
              <a:rPr lang="es-ES_tradnl" smtClean="0"/>
              <a:t>101</a:t>
            </a:fld>
            <a:endParaRPr lang="es-ES_tradnl"/>
          </a:p>
        </p:txBody>
      </p:sp>
      <p:pic>
        <p:nvPicPr>
          <p:cNvPr id="6" name="Imagen 5">
            <a:extLst>
              <a:ext uri="{FF2B5EF4-FFF2-40B4-BE49-F238E27FC236}">
                <a16:creationId xmlns:a16="http://schemas.microsoft.com/office/drawing/2014/main" id="{C2B4D405-E575-4C1F-B87D-A2E7607C8E41}"/>
              </a:ext>
            </a:extLst>
          </p:cNvPr>
          <p:cNvPicPr>
            <a:picLocks noChangeAspect="1"/>
          </p:cNvPicPr>
          <p:nvPr/>
        </p:nvPicPr>
        <p:blipFill rotWithShape="1">
          <a:blip r:embed="rId2"/>
          <a:srcRect r="1566" b="12177"/>
          <a:stretch/>
        </p:blipFill>
        <p:spPr>
          <a:xfrm>
            <a:off x="649796" y="3359909"/>
            <a:ext cx="7886700" cy="2468284"/>
          </a:xfrm>
          <a:prstGeom prst="rect">
            <a:avLst/>
          </a:prstGeom>
        </p:spPr>
      </p:pic>
    </p:spTree>
    <p:extLst>
      <p:ext uri="{BB962C8B-B14F-4D97-AF65-F5344CB8AC3E}">
        <p14:creationId xmlns:p14="http://schemas.microsoft.com/office/powerpoint/2010/main" val="182462686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sz="4000" dirty="0" smtClean="0"/>
              <a:t>Análisis </a:t>
            </a:r>
            <a:r>
              <a:rPr lang="es-CL" sz="4000" dirty="0"/>
              <a:t>de Componentes Principales (PCA)</a:t>
            </a: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628649" y="1671998"/>
                <a:ext cx="7499351" cy="3806296"/>
              </a:xfrm>
            </p:spPr>
            <p:txBody>
              <a:bodyPr>
                <a:normAutofit/>
              </a:bodyPr>
              <a:lstStyle/>
              <a:p>
                <a:pPr marL="0" indent="0" algn="just">
                  <a:spcAft>
                    <a:spcPts val="1000"/>
                  </a:spcAft>
                  <a:buNone/>
                </a:pPr>
                <a:r>
                  <a:rPr lang="es-CL" sz="2000" dirty="0" smtClean="0"/>
                  <a:t>Consideremos un set de </a:t>
                </a:r>
                <a14:m>
                  <m:oMath xmlns:m="http://schemas.openxmlformats.org/officeDocument/2006/math">
                    <m:r>
                      <a:rPr lang="es-CL" sz="2000" b="0" i="1" smtClean="0">
                        <a:latin typeface="Cambria Math" panose="02040503050406030204" pitchFamily="18" charset="0"/>
                      </a:rPr>
                      <m:t>𝑑</m:t>
                    </m:r>
                  </m:oMath>
                </a14:m>
                <a:r>
                  <a:rPr lang="es-CL" sz="2000" dirty="0" smtClean="0"/>
                  <a:t> parámetros representados en el vector </a:t>
                </a:r>
                <a14:m>
                  <m:oMath xmlns:m="http://schemas.openxmlformats.org/officeDocument/2006/math">
                    <m:r>
                      <a:rPr lang="es-CL" sz="2000" b="1" i="1" smtClean="0">
                        <a:latin typeface="Cambria Math" panose="02040503050406030204" pitchFamily="18" charset="0"/>
                      </a:rPr>
                      <m:t>𝒙</m:t>
                    </m:r>
                    <m:r>
                      <a:rPr lang="es-CL" sz="2000" b="1" i="1" smtClean="0">
                        <a:latin typeface="Cambria Math" panose="02040503050406030204" pitchFamily="18" charset="0"/>
                      </a:rPr>
                      <m:t>.</m:t>
                    </m:r>
                  </m:oMath>
                </a14:m>
                <a:r>
                  <a:rPr lang="es-CL" sz="2000" b="1" dirty="0" smtClean="0"/>
                  <a:t> </a:t>
                </a:r>
                <a:r>
                  <a:rPr lang="es-CL" sz="2000" dirty="0"/>
                  <a:t>L</a:t>
                </a:r>
                <a:r>
                  <a:rPr lang="es-CL" sz="2000" dirty="0" smtClean="0"/>
                  <a:t>a proyección de este vector en la dirección de </a:t>
                </a:r>
                <a14:m>
                  <m:oMath xmlns:m="http://schemas.openxmlformats.org/officeDocument/2006/math">
                    <m:r>
                      <a:rPr lang="es-CL" sz="2000" b="1" i="1" smtClean="0">
                        <a:latin typeface="Cambria Math" panose="02040503050406030204" pitchFamily="18" charset="0"/>
                      </a:rPr>
                      <m:t>𝒘</m:t>
                    </m:r>
                  </m:oMath>
                </a14:m>
                <a:r>
                  <a:rPr lang="es-CL" sz="2000" b="1" dirty="0" smtClean="0"/>
                  <a:t> </a:t>
                </a:r>
                <a:r>
                  <a:rPr lang="es-CL" sz="2000" dirty="0" smtClean="0"/>
                  <a:t>es:</a:t>
                </a:r>
              </a:p>
              <a:p>
                <a:pPr marL="0" indent="0" algn="just">
                  <a:buNone/>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𝑧</m:t>
                      </m:r>
                      <m:r>
                        <a:rPr lang="es-CL" sz="2000" b="0" i="1" smtClean="0">
                          <a:latin typeface="Cambria Math" panose="02040503050406030204" pitchFamily="18" charset="0"/>
                        </a:rPr>
                        <m:t>=</m:t>
                      </m:r>
                      <m:sSup>
                        <m:sSupPr>
                          <m:ctrlPr>
                            <a:rPr lang="es-CL" sz="2000" b="0" i="1" smtClean="0">
                              <a:latin typeface="Cambria Math" panose="02040503050406030204" pitchFamily="18" charset="0"/>
                            </a:rPr>
                          </m:ctrlPr>
                        </m:sSupPr>
                        <m:e>
                          <m:r>
                            <a:rPr lang="es-CL" sz="2000" b="1" i="1">
                              <a:latin typeface="Cambria Math" panose="02040503050406030204" pitchFamily="18" charset="0"/>
                            </a:rPr>
                            <m:t>𝒘</m:t>
                          </m:r>
                        </m:e>
                        <m:sup>
                          <m:r>
                            <a:rPr lang="es-CL" sz="2000" b="0" i="1" smtClean="0">
                              <a:latin typeface="Cambria Math" panose="02040503050406030204" pitchFamily="18" charset="0"/>
                            </a:rPr>
                            <m:t>𝑇</m:t>
                          </m:r>
                        </m:sup>
                      </m:sSup>
                      <m:r>
                        <a:rPr lang="es-CL" sz="2000" b="1" i="1">
                          <a:latin typeface="Cambria Math" panose="02040503050406030204" pitchFamily="18" charset="0"/>
                        </a:rPr>
                        <m:t>𝒙</m:t>
                      </m:r>
                    </m:oMath>
                  </m:oMathPara>
                </a14:m>
                <a:endParaRPr lang="es-CL" sz="2000" dirty="0" smtClean="0"/>
              </a:p>
              <a:p>
                <a:pPr marL="0" indent="0" algn="just">
                  <a:spcAft>
                    <a:spcPts val="1000"/>
                  </a:spcAft>
                  <a:buNone/>
                </a:pPr>
                <a:r>
                  <a:rPr lang="es-CL" sz="2000" dirty="0" smtClean="0"/>
                  <a:t>PCA busca maximizar la varianza en las variables proyectadas. Si consideramos el primer componente </a:t>
                </a:r>
                <a14:m>
                  <m:oMath xmlns:m="http://schemas.openxmlformats.org/officeDocument/2006/math">
                    <m:sSub>
                      <m:sSubPr>
                        <m:ctrlPr>
                          <a:rPr lang="es-CL" sz="2000" i="1" smtClean="0">
                            <a:latin typeface="Cambria Math" panose="02040503050406030204" pitchFamily="18" charset="0"/>
                          </a:rPr>
                        </m:ctrlPr>
                      </m:sSubPr>
                      <m:e>
                        <m:r>
                          <a:rPr lang="es-CL" sz="2000" b="1" i="1" smtClean="0">
                            <a:latin typeface="Cambria Math" panose="02040503050406030204" pitchFamily="18" charset="0"/>
                          </a:rPr>
                          <m:t>𝒘</m:t>
                        </m:r>
                      </m:e>
                      <m:sub>
                        <m:r>
                          <a:rPr lang="es-CL" sz="2000" b="0" i="1" smtClean="0">
                            <a:latin typeface="Cambria Math" panose="02040503050406030204" pitchFamily="18" charset="0"/>
                          </a:rPr>
                          <m:t>1</m:t>
                        </m:r>
                      </m:sub>
                    </m:sSub>
                  </m:oMath>
                </a14:m>
                <a:r>
                  <a:rPr lang="es-CL" sz="2000" dirty="0" smtClean="0"/>
                  <a:t>, entonces:</a:t>
                </a:r>
              </a:p>
              <a:p>
                <a:pPr marL="0" indent="0" algn="just">
                  <a:buNone/>
                </a:pPr>
                <a14:m>
                  <m:oMathPara xmlns:m="http://schemas.openxmlformats.org/officeDocument/2006/math">
                    <m:oMathParaPr>
                      <m:jc m:val="centerGroup"/>
                    </m:oMathParaPr>
                    <m:oMath xmlns:m="http://schemas.openxmlformats.org/officeDocument/2006/math">
                      <m:r>
                        <m:rPr>
                          <m:nor/>
                        </m:rPr>
                        <a:rPr lang="es-CL" sz="2000" b="0" i="0" smtClean="0">
                          <a:latin typeface="Cambria Math" panose="02040503050406030204" pitchFamily="18" charset="0"/>
                        </a:rPr>
                        <m:t>Var</m:t>
                      </m:r>
                      <m:d>
                        <m:dPr>
                          <m:ctrlPr>
                            <a:rPr lang="es-CL" sz="2000" b="0" i="1" smtClean="0">
                              <a:latin typeface="Cambria Math" panose="02040503050406030204" pitchFamily="18" charset="0"/>
                            </a:rPr>
                          </m:ctrlPr>
                        </m:dPr>
                        <m:e>
                          <m:sSub>
                            <m:sSubPr>
                              <m:ctrlPr>
                                <a:rPr lang="es-CL" sz="2000" b="0" i="1" smtClean="0">
                                  <a:latin typeface="Cambria Math" panose="02040503050406030204" pitchFamily="18" charset="0"/>
                                </a:rPr>
                              </m:ctrlPr>
                            </m:sSubPr>
                            <m:e>
                              <m:r>
                                <a:rPr lang="es-CL" sz="2000" b="0" i="1" smtClean="0">
                                  <a:latin typeface="Cambria Math" panose="02040503050406030204" pitchFamily="18" charset="0"/>
                                </a:rPr>
                                <m:t>𝑧</m:t>
                              </m:r>
                            </m:e>
                            <m:sub>
                              <m:r>
                                <a:rPr lang="es-CL" sz="2000" b="0" i="1" smtClean="0">
                                  <a:latin typeface="Cambria Math" panose="02040503050406030204" pitchFamily="18" charset="0"/>
                                </a:rPr>
                                <m:t>1</m:t>
                              </m:r>
                            </m:sub>
                          </m:sSub>
                        </m:e>
                      </m:d>
                      <m:r>
                        <a:rPr lang="es-CL" sz="2000" b="0" i="1" smtClean="0">
                          <a:latin typeface="Cambria Math" panose="02040503050406030204" pitchFamily="18" charset="0"/>
                        </a:rPr>
                        <m:t>=</m:t>
                      </m:r>
                      <m:sSubSup>
                        <m:sSubSupPr>
                          <m:ctrlPr>
                            <a:rPr lang="es-CL" sz="2000" b="0" i="1" smtClean="0">
                              <a:latin typeface="Cambria Math" panose="02040503050406030204" pitchFamily="18" charset="0"/>
                            </a:rPr>
                          </m:ctrlPr>
                        </m:sSubSupPr>
                        <m:e>
                          <m:r>
                            <a:rPr lang="es-CL" sz="2000" b="1" i="1" smtClean="0">
                              <a:latin typeface="Cambria Math" panose="02040503050406030204" pitchFamily="18" charset="0"/>
                            </a:rPr>
                            <m:t>𝒘</m:t>
                          </m:r>
                        </m:e>
                        <m:sub>
                          <m:r>
                            <a:rPr lang="es-CL" sz="2000" b="0" i="1" smtClean="0">
                              <a:latin typeface="Cambria Math" panose="02040503050406030204" pitchFamily="18" charset="0"/>
                            </a:rPr>
                            <m:t>1</m:t>
                          </m:r>
                        </m:sub>
                        <m:sup>
                          <m:r>
                            <a:rPr lang="es-CL" sz="2000" b="0" i="1" smtClean="0">
                              <a:latin typeface="Cambria Math" panose="02040503050406030204" pitchFamily="18" charset="0"/>
                            </a:rPr>
                            <m:t>𝑇</m:t>
                          </m:r>
                        </m:sup>
                      </m:sSubSup>
                      <m:r>
                        <a:rPr lang="es-CL" sz="2000" b="0" i="1" smtClean="0">
                          <a:latin typeface="Cambria Math" panose="02040503050406030204" pitchFamily="18" charset="0"/>
                          <a:ea typeface="Cambria Math" panose="02040503050406030204" pitchFamily="18" charset="0"/>
                        </a:rPr>
                        <m:t>∑</m:t>
                      </m:r>
                      <m:sSub>
                        <m:sSubPr>
                          <m:ctrlPr>
                            <a:rPr lang="es-CL" sz="2000" i="1">
                              <a:latin typeface="Cambria Math" panose="02040503050406030204" pitchFamily="18" charset="0"/>
                            </a:rPr>
                          </m:ctrlPr>
                        </m:sSubPr>
                        <m:e>
                          <m:r>
                            <a:rPr lang="es-CL" sz="2000" b="1" i="1">
                              <a:latin typeface="Cambria Math" panose="02040503050406030204" pitchFamily="18" charset="0"/>
                            </a:rPr>
                            <m:t>𝒘</m:t>
                          </m:r>
                        </m:e>
                        <m:sub>
                          <m:r>
                            <a:rPr lang="es-CL" sz="2000" i="1">
                              <a:latin typeface="Cambria Math" panose="02040503050406030204" pitchFamily="18" charset="0"/>
                            </a:rPr>
                            <m:t>1</m:t>
                          </m:r>
                        </m:sub>
                      </m:sSub>
                    </m:oMath>
                  </m:oMathPara>
                </a14:m>
                <a:endParaRPr lang="es-CL" sz="2000" dirty="0" smtClean="0"/>
              </a:p>
              <a:p>
                <a:pPr marL="0" indent="0" algn="just">
                  <a:buNone/>
                </a:pPr>
                <a:r>
                  <a:rPr lang="es-CL" sz="2000" dirty="0" smtClean="0"/>
                  <a:t>Donde </a:t>
                </a:r>
                <a14:m>
                  <m:oMath xmlns:m="http://schemas.openxmlformats.org/officeDocument/2006/math">
                    <m:r>
                      <a:rPr lang="es-CL" sz="2000" b="0" i="1" smtClean="0">
                        <a:latin typeface="Cambria Math" panose="02040503050406030204" pitchFamily="18" charset="0"/>
                        <a:ea typeface="Cambria Math" panose="02040503050406030204" pitchFamily="18" charset="0"/>
                      </a:rPr>
                      <m:t>∑</m:t>
                    </m:r>
                    <m:r>
                      <m:rPr>
                        <m:nor/>
                      </m:rPr>
                      <a:rPr lang="es-CL" sz="2000" b="0" i="0" smtClean="0">
                        <a:latin typeface="Cambria Math" panose="02040503050406030204" pitchFamily="18" charset="0"/>
                        <a:ea typeface="Cambria Math" panose="02040503050406030204" pitchFamily="18" charset="0"/>
                      </a:rPr>
                      <m:t>=</m:t>
                    </m:r>
                    <m:r>
                      <m:rPr>
                        <m:nor/>
                      </m:rPr>
                      <a:rPr lang="es-CL" sz="2000" b="0" i="0" smtClean="0">
                        <a:latin typeface="Cambria Math" panose="02040503050406030204" pitchFamily="18" charset="0"/>
                      </a:rPr>
                      <m:t>Cov</m:t>
                    </m:r>
                    <m:d>
                      <m:dPr>
                        <m:ctrlPr>
                          <a:rPr lang="es-CL" sz="2000" b="0" i="1" smtClean="0">
                            <a:latin typeface="Cambria Math" panose="02040503050406030204" pitchFamily="18" charset="0"/>
                          </a:rPr>
                        </m:ctrlPr>
                      </m:dPr>
                      <m:e>
                        <m:r>
                          <a:rPr lang="es-CL" sz="2000" b="1" i="1" smtClean="0">
                            <a:latin typeface="Cambria Math" panose="02040503050406030204" pitchFamily="18" charset="0"/>
                          </a:rPr>
                          <m:t>𝒙</m:t>
                        </m:r>
                      </m:e>
                    </m:d>
                    <m:r>
                      <a:rPr lang="es-CL" sz="2000" b="0" i="1" smtClean="0">
                        <a:latin typeface="Cambria Math" panose="02040503050406030204" pitchFamily="18" charset="0"/>
                        <a:ea typeface="Cambria Math" panose="02040503050406030204" pitchFamily="18" charset="0"/>
                      </a:rPr>
                      <m:t>=</m:t>
                    </m:r>
                    <m:sSup>
                      <m:sSupPr>
                        <m:ctrlPr>
                          <a:rPr lang="es-CL" sz="2000" b="0" i="1" smtClean="0">
                            <a:latin typeface="Cambria Math" panose="02040503050406030204" pitchFamily="18" charset="0"/>
                            <a:ea typeface="Cambria Math" panose="02040503050406030204" pitchFamily="18" charset="0"/>
                          </a:rPr>
                        </m:ctrlPr>
                      </m:sSupPr>
                      <m:e>
                        <m:r>
                          <a:rPr lang="es-CL" sz="2000" b="1" i="1" smtClean="0">
                            <a:latin typeface="Cambria Math" panose="02040503050406030204" pitchFamily="18" charset="0"/>
                            <a:ea typeface="Cambria Math" panose="02040503050406030204" pitchFamily="18" charset="0"/>
                          </a:rPr>
                          <m:t>𝑿</m:t>
                        </m:r>
                      </m:e>
                      <m:sup>
                        <m:r>
                          <a:rPr lang="es-CL" sz="2000" b="0" i="1" smtClean="0">
                            <a:latin typeface="Cambria Math" panose="02040503050406030204" pitchFamily="18" charset="0"/>
                            <a:ea typeface="Cambria Math" panose="02040503050406030204" pitchFamily="18" charset="0"/>
                          </a:rPr>
                          <m:t>𝑇</m:t>
                        </m:r>
                      </m:sup>
                    </m:sSup>
                    <m:r>
                      <a:rPr lang="es-CL" sz="2000" b="1" i="1" smtClean="0">
                        <a:latin typeface="Cambria Math" panose="02040503050406030204" pitchFamily="18" charset="0"/>
                        <a:ea typeface="Cambria Math" panose="02040503050406030204" pitchFamily="18" charset="0"/>
                      </a:rPr>
                      <m:t>𝑿</m:t>
                    </m:r>
                  </m:oMath>
                </a14:m>
                <a:r>
                  <a:rPr lang="es-CL" sz="2000" dirty="0" smtClean="0"/>
                  <a:t>. Se busca </a:t>
                </a:r>
                <a14:m>
                  <m:oMath xmlns:m="http://schemas.openxmlformats.org/officeDocument/2006/math">
                    <m:sSub>
                      <m:sSubPr>
                        <m:ctrlPr>
                          <a:rPr lang="es-CL" sz="2000" i="1">
                            <a:latin typeface="Cambria Math" panose="02040503050406030204" pitchFamily="18" charset="0"/>
                          </a:rPr>
                        </m:ctrlPr>
                      </m:sSubPr>
                      <m:e>
                        <m:r>
                          <a:rPr lang="es-CL" sz="2000" b="1" i="1">
                            <a:latin typeface="Cambria Math" panose="02040503050406030204" pitchFamily="18" charset="0"/>
                          </a:rPr>
                          <m:t>𝒘</m:t>
                        </m:r>
                      </m:e>
                      <m:sub>
                        <m:r>
                          <a:rPr lang="es-CL" sz="2000" i="1">
                            <a:latin typeface="Cambria Math" panose="02040503050406030204" pitchFamily="18" charset="0"/>
                          </a:rPr>
                          <m:t>1</m:t>
                        </m:r>
                      </m:sub>
                    </m:sSub>
                    <m:r>
                      <a:rPr lang="es-CL" sz="2000" b="0" i="0" smtClean="0">
                        <a:latin typeface="Cambria Math" panose="02040503050406030204" pitchFamily="18" charset="0"/>
                      </a:rPr>
                      <m:t> </m:t>
                    </m:r>
                  </m:oMath>
                </a14:m>
                <a:r>
                  <a:rPr lang="es-CL" sz="2000" dirty="0" smtClean="0"/>
                  <a:t>que maximice </a:t>
                </a:r>
                <a14:m>
                  <m:oMath xmlns:m="http://schemas.openxmlformats.org/officeDocument/2006/math">
                    <m:r>
                      <m:rPr>
                        <m:nor/>
                      </m:rPr>
                      <a:rPr lang="es-CL" sz="2000">
                        <a:latin typeface="Cambria Math" panose="02040503050406030204" pitchFamily="18" charset="0"/>
                      </a:rPr>
                      <m:t>Var</m:t>
                    </m:r>
                    <m:d>
                      <m:dPr>
                        <m:ctrlPr>
                          <a:rPr lang="es-CL" sz="2000" i="1">
                            <a:latin typeface="Cambria Math" panose="02040503050406030204" pitchFamily="18" charset="0"/>
                          </a:rPr>
                        </m:ctrlPr>
                      </m:dPr>
                      <m:e>
                        <m:sSub>
                          <m:sSubPr>
                            <m:ctrlPr>
                              <a:rPr lang="es-CL" sz="2000" i="1">
                                <a:latin typeface="Cambria Math" panose="02040503050406030204" pitchFamily="18" charset="0"/>
                              </a:rPr>
                            </m:ctrlPr>
                          </m:sSubPr>
                          <m:e>
                            <m:r>
                              <a:rPr lang="es-CL" sz="2000" i="1">
                                <a:latin typeface="Cambria Math" panose="02040503050406030204" pitchFamily="18" charset="0"/>
                              </a:rPr>
                              <m:t>𝑧</m:t>
                            </m:r>
                          </m:e>
                          <m:sub>
                            <m:r>
                              <a:rPr lang="es-CL" sz="2000" i="1">
                                <a:latin typeface="Cambria Math" panose="02040503050406030204" pitchFamily="18" charset="0"/>
                              </a:rPr>
                              <m:t>1</m:t>
                            </m:r>
                          </m:sub>
                        </m:sSub>
                      </m:e>
                    </m:d>
                  </m:oMath>
                </a14:m>
                <a:r>
                  <a:rPr lang="es-CL" sz="2000" dirty="0" smtClean="0"/>
                  <a:t> sujeto a </a:t>
                </a:r>
                <a14:m>
                  <m:oMath xmlns:m="http://schemas.openxmlformats.org/officeDocument/2006/math">
                    <m:sSubSup>
                      <m:sSubSupPr>
                        <m:ctrlPr>
                          <a:rPr lang="es-CL" sz="2000" i="1">
                            <a:latin typeface="Cambria Math" panose="02040503050406030204" pitchFamily="18" charset="0"/>
                          </a:rPr>
                        </m:ctrlPr>
                      </m:sSubSupPr>
                      <m:e>
                        <m:r>
                          <a:rPr lang="es-CL" sz="2000" b="1" i="1">
                            <a:latin typeface="Cambria Math" panose="02040503050406030204" pitchFamily="18" charset="0"/>
                          </a:rPr>
                          <m:t>𝒘</m:t>
                        </m:r>
                      </m:e>
                      <m:sub>
                        <m:r>
                          <a:rPr lang="es-CL" sz="2000" i="1">
                            <a:latin typeface="Cambria Math" panose="02040503050406030204" pitchFamily="18" charset="0"/>
                          </a:rPr>
                          <m:t>1</m:t>
                        </m:r>
                      </m:sub>
                      <m:sup>
                        <m:r>
                          <a:rPr lang="es-CL" sz="2000" i="1">
                            <a:latin typeface="Cambria Math" panose="02040503050406030204" pitchFamily="18" charset="0"/>
                          </a:rPr>
                          <m:t>𝑇</m:t>
                        </m:r>
                      </m:sup>
                    </m:sSubSup>
                    <m:sSub>
                      <m:sSubPr>
                        <m:ctrlPr>
                          <a:rPr lang="es-CL" sz="2000" i="1">
                            <a:latin typeface="Cambria Math" panose="02040503050406030204" pitchFamily="18" charset="0"/>
                          </a:rPr>
                        </m:ctrlPr>
                      </m:sSubPr>
                      <m:e>
                        <m:r>
                          <a:rPr lang="es-CL" sz="2000" b="1" i="1">
                            <a:latin typeface="Cambria Math" panose="02040503050406030204" pitchFamily="18" charset="0"/>
                          </a:rPr>
                          <m:t>𝒘</m:t>
                        </m:r>
                      </m:e>
                      <m:sub>
                        <m:r>
                          <a:rPr lang="es-CL" sz="2000" i="1">
                            <a:latin typeface="Cambria Math" panose="02040503050406030204" pitchFamily="18" charset="0"/>
                          </a:rPr>
                          <m:t>1</m:t>
                        </m:r>
                      </m:sub>
                    </m:sSub>
                    <m:r>
                      <a:rPr lang="es-CL" sz="2000" b="0" i="1" smtClean="0">
                        <a:latin typeface="Cambria Math" panose="02040503050406030204" pitchFamily="18" charset="0"/>
                      </a:rPr>
                      <m:t>=1</m:t>
                    </m:r>
                  </m:oMath>
                </a14:m>
                <a:r>
                  <a:rPr lang="es-CL" sz="2000" dirty="0" smtClean="0"/>
                  <a:t>. </a:t>
                </a:r>
                <a:endParaRPr lang="es-CL" sz="20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628649" y="1671998"/>
                <a:ext cx="7499351" cy="3806296"/>
              </a:xfrm>
              <a:blipFill>
                <a:blip r:embed="rId2"/>
                <a:stretch>
                  <a:fillRect l="-813" t="-1600" r="-894"/>
                </a:stretch>
              </a:blipFill>
            </p:spPr>
            <p:txBody>
              <a:bodyPr/>
              <a:lstStyle/>
              <a:p>
                <a:r>
                  <a:rPr lang="en-US">
                    <a:noFill/>
                  </a:rPr>
                  <a:t> </a:t>
                </a:r>
              </a:p>
            </p:txBody>
          </p:sp>
        </mc:Fallback>
      </mc:AlternateContent>
      <p:sp>
        <p:nvSpPr>
          <p:cNvPr id="4" name="3 Marcador de número de diapositiva"/>
          <p:cNvSpPr>
            <a:spLocks noGrp="1"/>
          </p:cNvSpPr>
          <p:nvPr>
            <p:ph type="sldNum" sz="quarter" idx="4294967295"/>
          </p:nvPr>
        </p:nvSpPr>
        <p:spPr/>
        <p:txBody>
          <a:bodyPr/>
          <a:lstStyle/>
          <a:p>
            <a:fld id="{ED3C9F24-97CD-894E-963C-61E4D5D33747}" type="slidenum">
              <a:rPr lang="es-ES_tradnl" smtClean="0"/>
              <a:t>102</a:t>
            </a:fld>
            <a:endParaRPr lang="es-ES_tradnl"/>
          </a:p>
        </p:txBody>
      </p:sp>
    </p:spTree>
    <p:extLst>
      <p:ext uri="{BB962C8B-B14F-4D97-AF65-F5344CB8AC3E}">
        <p14:creationId xmlns:p14="http://schemas.microsoft.com/office/powerpoint/2010/main" val="115036726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sz="4000" dirty="0" smtClean="0"/>
              <a:t>Análisis </a:t>
            </a:r>
            <a:r>
              <a:rPr lang="es-CL" sz="4000" dirty="0"/>
              <a:t>de Componentes Principales (PCA)</a:t>
            </a: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628649" y="1671998"/>
                <a:ext cx="7499351" cy="3806296"/>
              </a:xfrm>
            </p:spPr>
            <p:txBody>
              <a:bodyPr>
                <a:normAutofit/>
              </a:bodyPr>
              <a:lstStyle/>
              <a:p>
                <a:pPr marL="0" indent="0" algn="just">
                  <a:spcAft>
                    <a:spcPts val="1000"/>
                  </a:spcAft>
                  <a:buNone/>
                </a:pPr>
                <a:r>
                  <a:rPr lang="es-CL" sz="2000" dirty="0" smtClean="0"/>
                  <a:t>Ocupando el método de multiplicadores de </a:t>
                </a:r>
                <a:r>
                  <a:rPr lang="es-CL" sz="2000" dirty="0" err="1" smtClean="0"/>
                  <a:t>Lagrange</a:t>
                </a:r>
                <a:r>
                  <a:rPr lang="es-CL" sz="2000" dirty="0" smtClean="0"/>
                  <a:t>:</a:t>
                </a:r>
              </a:p>
              <a:p>
                <a:pPr marL="0" indent="0" algn="just">
                  <a:spcAft>
                    <a:spcPts val="1000"/>
                  </a:spcAft>
                  <a:buNone/>
                </a:pPr>
                <a14:m>
                  <m:oMathPara xmlns:m="http://schemas.openxmlformats.org/officeDocument/2006/math">
                    <m:oMathParaPr>
                      <m:jc m:val="centerGroup"/>
                    </m:oMathParaPr>
                    <m:oMath xmlns:m="http://schemas.openxmlformats.org/officeDocument/2006/math">
                      <m:func>
                        <m:funcPr>
                          <m:ctrlPr>
                            <a:rPr lang="es-CL" sz="2000" i="1" smtClean="0">
                              <a:latin typeface="Cambria Math" panose="02040503050406030204" pitchFamily="18" charset="0"/>
                            </a:rPr>
                          </m:ctrlPr>
                        </m:funcPr>
                        <m:fName>
                          <m:limLow>
                            <m:limLowPr>
                              <m:ctrlPr>
                                <a:rPr lang="es-CL" sz="2000" i="1" smtClean="0">
                                  <a:latin typeface="Cambria Math" panose="02040503050406030204" pitchFamily="18" charset="0"/>
                                </a:rPr>
                              </m:ctrlPr>
                            </m:limLowPr>
                            <m:e>
                              <m:r>
                                <m:rPr>
                                  <m:sty m:val="p"/>
                                </m:rPr>
                                <a:rPr lang="es-CL" sz="2000" i="0" smtClean="0">
                                  <a:latin typeface="Cambria Math" panose="02040503050406030204" pitchFamily="18" charset="0"/>
                                </a:rPr>
                                <m:t>max</m:t>
                              </m:r>
                            </m:e>
                            <m:lim>
                              <m:sSub>
                                <m:sSubPr>
                                  <m:ctrlPr>
                                    <a:rPr lang="es-CL" sz="2000" i="1" smtClean="0">
                                      <a:latin typeface="Cambria Math" panose="02040503050406030204" pitchFamily="18" charset="0"/>
                                    </a:rPr>
                                  </m:ctrlPr>
                                </m:sSubPr>
                                <m:e>
                                  <m:r>
                                    <a:rPr lang="es-CL" sz="2000" b="1" i="1" smtClean="0">
                                      <a:latin typeface="Cambria Math" panose="02040503050406030204" pitchFamily="18" charset="0"/>
                                    </a:rPr>
                                    <m:t>𝒘</m:t>
                                  </m:r>
                                </m:e>
                                <m:sub>
                                  <m:r>
                                    <a:rPr lang="es-CL" sz="2000" b="0" i="1" smtClean="0">
                                      <a:latin typeface="Cambria Math" panose="02040503050406030204" pitchFamily="18" charset="0"/>
                                    </a:rPr>
                                    <m:t>1</m:t>
                                  </m:r>
                                </m:sub>
                              </m:sSub>
                            </m:lim>
                          </m:limLow>
                        </m:fName>
                        <m:e>
                          <m:sSubSup>
                            <m:sSubSupPr>
                              <m:ctrlPr>
                                <a:rPr lang="es-CL" sz="2000" i="1">
                                  <a:latin typeface="Cambria Math" panose="02040503050406030204" pitchFamily="18" charset="0"/>
                                </a:rPr>
                              </m:ctrlPr>
                            </m:sSubSupPr>
                            <m:e>
                              <m:r>
                                <a:rPr lang="es-CL" sz="2000" b="1" i="1">
                                  <a:latin typeface="Cambria Math" panose="02040503050406030204" pitchFamily="18" charset="0"/>
                                </a:rPr>
                                <m:t>𝒘</m:t>
                              </m:r>
                            </m:e>
                            <m:sub>
                              <m:r>
                                <a:rPr lang="es-CL" sz="2000" i="1">
                                  <a:latin typeface="Cambria Math" panose="02040503050406030204" pitchFamily="18" charset="0"/>
                                </a:rPr>
                                <m:t>1</m:t>
                              </m:r>
                            </m:sub>
                            <m:sup>
                              <m:r>
                                <a:rPr lang="es-CL" sz="2000" i="1">
                                  <a:latin typeface="Cambria Math" panose="02040503050406030204" pitchFamily="18" charset="0"/>
                                </a:rPr>
                                <m:t>𝑇</m:t>
                              </m:r>
                            </m:sup>
                          </m:sSubSup>
                          <m:r>
                            <a:rPr lang="es-CL" sz="2000" i="1">
                              <a:latin typeface="Cambria Math" panose="02040503050406030204" pitchFamily="18" charset="0"/>
                              <a:ea typeface="Cambria Math" panose="02040503050406030204" pitchFamily="18" charset="0"/>
                            </a:rPr>
                            <m:t>∑</m:t>
                          </m:r>
                          <m:sSub>
                            <m:sSubPr>
                              <m:ctrlPr>
                                <a:rPr lang="es-CL" sz="2000" i="1">
                                  <a:latin typeface="Cambria Math" panose="02040503050406030204" pitchFamily="18" charset="0"/>
                                </a:rPr>
                              </m:ctrlPr>
                            </m:sSubPr>
                            <m:e>
                              <m:r>
                                <a:rPr lang="es-CL" sz="2000" b="1" i="1">
                                  <a:latin typeface="Cambria Math" panose="02040503050406030204" pitchFamily="18" charset="0"/>
                                </a:rPr>
                                <m:t>𝒘</m:t>
                              </m:r>
                            </m:e>
                            <m:sub>
                              <m:r>
                                <a:rPr lang="es-CL" sz="2000" i="1">
                                  <a:latin typeface="Cambria Math" panose="02040503050406030204" pitchFamily="18" charset="0"/>
                                </a:rPr>
                                <m:t>1</m:t>
                              </m:r>
                            </m:sub>
                          </m:sSub>
                        </m:e>
                      </m:func>
                      <m:r>
                        <a:rPr lang="es-CL" sz="2000" b="0" i="1" smtClean="0">
                          <a:latin typeface="Cambria Math" panose="02040503050406030204" pitchFamily="18" charset="0"/>
                        </a:rPr>
                        <m:t>−</m:t>
                      </m:r>
                      <m:r>
                        <a:rPr lang="es-CL" sz="2000" b="0" i="1" smtClean="0">
                          <a:latin typeface="Cambria Math" panose="02040503050406030204" pitchFamily="18" charset="0"/>
                          <a:ea typeface="Cambria Math" panose="02040503050406030204" pitchFamily="18" charset="0"/>
                        </a:rPr>
                        <m:t>𝛼</m:t>
                      </m:r>
                      <m:d>
                        <m:dPr>
                          <m:ctrlPr>
                            <a:rPr lang="es-CL" sz="2000" b="0" i="1" smtClean="0">
                              <a:latin typeface="Cambria Math" panose="02040503050406030204" pitchFamily="18" charset="0"/>
                              <a:ea typeface="Cambria Math" panose="02040503050406030204" pitchFamily="18" charset="0"/>
                            </a:rPr>
                          </m:ctrlPr>
                        </m:dPr>
                        <m:e>
                          <m:sSubSup>
                            <m:sSubSupPr>
                              <m:ctrlPr>
                                <a:rPr lang="es-CL" sz="2000" i="1">
                                  <a:latin typeface="Cambria Math" panose="02040503050406030204" pitchFamily="18" charset="0"/>
                                </a:rPr>
                              </m:ctrlPr>
                            </m:sSubSupPr>
                            <m:e>
                              <m:r>
                                <a:rPr lang="es-CL" sz="2000" b="1" i="1">
                                  <a:latin typeface="Cambria Math" panose="02040503050406030204" pitchFamily="18" charset="0"/>
                                </a:rPr>
                                <m:t>𝒘</m:t>
                              </m:r>
                            </m:e>
                            <m:sub>
                              <m:r>
                                <a:rPr lang="es-CL" sz="2000" i="1">
                                  <a:latin typeface="Cambria Math" panose="02040503050406030204" pitchFamily="18" charset="0"/>
                                </a:rPr>
                                <m:t>1</m:t>
                              </m:r>
                            </m:sub>
                            <m:sup>
                              <m:r>
                                <a:rPr lang="es-CL" sz="2000" i="1">
                                  <a:latin typeface="Cambria Math" panose="02040503050406030204" pitchFamily="18" charset="0"/>
                                </a:rPr>
                                <m:t>𝑇</m:t>
                              </m:r>
                            </m:sup>
                          </m:sSubSup>
                          <m:sSub>
                            <m:sSubPr>
                              <m:ctrlPr>
                                <a:rPr lang="es-CL" sz="2000" i="1">
                                  <a:latin typeface="Cambria Math" panose="02040503050406030204" pitchFamily="18" charset="0"/>
                                </a:rPr>
                              </m:ctrlPr>
                            </m:sSubPr>
                            <m:e>
                              <m:r>
                                <a:rPr lang="es-CL" sz="2000" b="1" i="1">
                                  <a:latin typeface="Cambria Math" panose="02040503050406030204" pitchFamily="18" charset="0"/>
                                </a:rPr>
                                <m:t>𝒘</m:t>
                              </m:r>
                            </m:e>
                            <m:sub>
                              <m:r>
                                <a:rPr lang="es-CL" sz="2000" i="1">
                                  <a:latin typeface="Cambria Math" panose="02040503050406030204" pitchFamily="18" charset="0"/>
                                </a:rPr>
                                <m:t>1</m:t>
                              </m:r>
                            </m:sub>
                          </m:sSub>
                          <m:r>
                            <a:rPr lang="es-CL" sz="2000" b="0" i="1" smtClean="0">
                              <a:latin typeface="Cambria Math" panose="02040503050406030204" pitchFamily="18" charset="0"/>
                            </a:rPr>
                            <m:t>−1</m:t>
                          </m:r>
                        </m:e>
                      </m:d>
                    </m:oMath>
                  </m:oMathPara>
                </a14:m>
                <a:endParaRPr lang="es-CL" sz="2000" dirty="0" smtClean="0"/>
              </a:p>
              <a:p>
                <a:pPr marL="0" indent="0" algn="just">
                  <a:spcAft>
                    <a:spcPts val="1000"/>
                  </a:spcAft>
                  <a:buNone/>
                </a:pPr>
                <a:r>
                  <a:rPr lang="es-CL" sz="2000" dirty="0" smtClean="0"/>
                  <a:t>Derivando e igualando a cero se obtiene:</a:t>
                </a:r>
              </a:p>
              <a:p>
                <a:pPr marL="0" indent="0" algn="just">
                  <a:spcAft>
                    <a:spcPts val="1000"/>
                  </a:spcAft>
                  <a:buNone/>
                </a:pPr>
                <a14:m>
                  <m:oMathPara xmlns:m="http://schemas.openxmlformats.org/officeDocument/2006/math">
                    <m:oMathParaPr>
                      <m:jc m:val="centerGroup"/>
                    </m:oMathParaPr>
                    <m:oMath xmlns:m="http://schemas.openxmlformats.org/officeDocument/2006/math">
                      <m:r>
                        <a:rPr lang="es-CL" sz="2000" i="1">
                          <a:latin typeface="Cambria Math" panose="02040503050406030204" pitchFamily="18" charset="0"/>
                          <a:ea typeface="Cambria Math" panose="02040503050406030204" pitchFamily="18" charset="0"/>
                        </a:rPr>
                        <m:t>∑</m:t>
                      </m:r>
                      <m:sSub>
                        <m:sSubPr>
                          <m:ctrlPr>
                            <a:rPr lang="es-CL" sz="2000" i="1">
                              <a:latin typeface="Cambria Math" panose="02040503050406030204" pitchFamily="18" charset="0"/>
                            </a:rPr>
                          </m:ctrlPr>
                        </m:sSubPr>
                        <m:e>
                          <m:r>
                            <a:rPr lang="es-CL" sz="2000" b="1" i="1">
                              <a:latin typeface="Cambria Math" panose="02040503050406030204" pitchFamily="18" charset="0"/>
                            </a:rPr>
                            <m:t>𝒘</m:t>
                          </m:r>
                        </m:e>
                        <m:sub>
                          <m:r>
                            <a:rPr lang="es-CL" sz="2000" i="1">
                              <a:latin typeface="Cambria Math" panose="02040503050406030204" pitchFamily="18" charset="0"/>
                            </a:rPr>
                            <m:t>1</m:t>
                          </m:r>
                        </m:sub>
                      </m:sSub>
                      <m:r>
                        <a:rPr lang="es-CL" sz="2000" b="0" i="1" smtClean="0">
                          <a:latin typeface="Cambria Math" panose="02040503050406030204" pitchFamily="18" charset="0"/>
                        </a:rPr>
                        <m:t>=</m:t>
                      </m:r>
                      <m:r>
                        <a:rPr lang="es-CL" sz="2000" b="0" i="1" smtClean="0">
                          <a:latin typeface="Cambria Math" panose="02040503050406030204" pitchFamily="18" charset="0"/>
                          <a:ea typeface="Cambria Math" panose="02040503050406030204" pitchFamily="18" charset="0"/>
                        </a:rPr>
                        <m:t>𝛼</m:t>
                      </m:r>
                      <m:sSub>
                        <m:sSubPr>
                          <m:ctrlPr>
                            <a:rPr lang="es-CL" sz="2000" i="1">
                              <a:latin typeface="Cambria Math" panose="02040503050406030204" pitchFamily="18" charset="0"/>
                            </a:rPr>
                          </m:ctrlPr>
                        </m:sSubPr>
                        <m:e>
                          <m:r>
                            <a:rPr lang="es-CL" sz="2000" b="1" i="1">
                              <a:latin typeface="Cambria Math" panose="02040503050406030204" pitchFamily="18" charset="0"/>
                            </a:rPr>
                            <m:t>𝒘</m:t>
                          </m:r>
                        </m:e>
                        <m:sub>
                          <m:r>
                            <a:rPr lang="es-CL" sz="2000" i="1">
                              <a:latin typeface="Cambria Math" panose="02040503050406030204" pitchFamily="18" charset="0"/>
                            </a:rPr>
                            <m:t>1</m:t>
                          </m:r>
                        </m:sub>
                      </m:sSub>
                    </m:oMath>
                  </m:oMathPara>
                </a14:m>
                <a:endParaRPr lang="es-CL" sz="2000" dirty="0" smtClean="0"/>
              </a:p>
              <a:p>
                <a:pPr marL="0" indent="0" algn="just">
                  <a:spcAft>
                    <a:spcPts val="1000"/>
                  </a:spcAft>
                  <a:buNone/>
                </a:pPr>
                <a:r>
                  <a:rPr lang="es-CL" sz="2000" dirty="0" smtClean="0"/>
                  <a:t>Esto implica que </a:t>
                </a:r>
                <a14:m>
                  <m:oMath xmlns:m="http://schemas.openxmlformats.org/officeDocument/2006/math">
                    <m:sSub>
                      <m:sSubPr>
                        <m:ctrlPr>
                          <a:rPr lang="es-CL" sz="2000" i="1">
                            <a:latin typeface="Cambria Math" panose="02040503050406030204" pitchFamily="18" charset="0"/>
                          </a:rPr>
                        </m:ctrlPr>
                      </m:sSubPr>
                      <m:e>
                        <m:r>
                          <a:rPr lang="es-CL" sz="2000" b="1" i="1">
                            <a:latin typeface="Cambria Math" panose="02040503050406030204" pitchFamily="18" charset="0"/>
                          </a:rPr>
                          <m:t>𝒘</m:t>
                        </m:r>
                      </m:e>
                      <m:sub>
                        <m:r>
                          <a:rPr lang="es-CL" sz="2000" i="1">
                            <a:latin typeface="Cambria Math" panose="02040503050406030204" pitchFamily="18" charset="0"/>
                          </a:rPr>
                          <m:t>1</m:t>
                        </m:r>
                      </m:sub>
                    </m:sSub>
                  </m:oMath>
                </a14:m>
                <a:r>
                  <a:rPr lang="es-CL" sz="2000" dirty="0" smtClean="0"/>
                  <a:t> es un vector propio de </a:t>
                </a:r>
                <a14:m>
                  <m:oMath xmlns:m="http://schemas.openxmlformats.org/officeDocument/2006/math">
                    <m:r>
                      <a:rPr lang="es-CL" sz="2000" i="1">
                        <a:latin typeface="Cambria Math" panose="02040503050406030204" pitchFamily="18" charset="0"/>
                        <a:ea typeface="Cambria Math" panose="02040503050406030204" pitchFamily="18" charset="0"/>
                      </a:rPr>
                      <m:t>∑</m:t>
                    </m:r>
                  </m:oMath>
                </a14:m>
                <a:r>
                  <a:rPr lang="es-CL" sz="2000" dirty="0" smtClean="0"/>
                  <a:t> y </a:t>
                </a:r>
                <a14:m>
                  <m:oMath xmlns:m="http://schemas.openxmlformats.org/officeDocument/2006/math">
                    <m:r>
                      <a:rPr lang="es-CL" sz="2000" i="1">
                        <a:latin typeface="Cambria Math" panose="02040503050406030204" pitchFamily="18" charset="0"/>
                        <a:ea typeface="Cambria Math" panose="02040503050406030204" pitchFamily="18" charset="0"/>
                      </a:rPr>
                      <m:t>𝛼</m:t>
                    </m:r>
                  </m:oMath>
                </a14:m>
                <a:r>
                  <a:rPr lang="es-CL" sz="2000" dirty="0" smtClean="0"/>
                  <a:t> es un valor propio. Dado que se busca maximizar:</a:t>
                </a:r>
              </a:p>
              <a:p>
                <a:pPr marL="0" indent="0" algn="ctr">
                  <a:spcAft>
                    <a:spcPts val="1000"/>
                  </a:spcAft>
                  <a:buNone/>
                </a:pPr>
                <a14:m>
                  <m:oMath xmlns:m="http://schemas.openxmlformats.org/officeDocument/2006/math">
                    <m:sSubSup>
                      <m:sSubSupPr>
                        <m:ctrlPr>
                          <a:rPr lang="es-CL" sz="2000" i="1">
                            <a:latin typeface="Cambria Math" panose="02040503050406030204" pitchFamily="18" charset="0"/>
                          </a:rPr>
                        </m:ctrlPr>
                      </m:sSubSupPr>
                      <m:e>
                        <m:r>
                          <a:rPr lang="es-CL" sz="2000" b="1" i="1">
                            <a:latin typeface="Cambria Math" panose="02040503050406030204" pitchFamily="18" charset="0"/>
                          </a:rPr>
                          <m:t>𝒘</m:t>
                        </m:r>
                      </m:e>
                      <m:sub>
                        <m:r>
                          <a:rPr lang="es-CL" sz="2000" i="1">
                            <a:latin typeface="Cambria Math" panose="02040503050406030204" pitchFamily="18" charset="0"/>
                          </a:rPr>
                          <m:t>1</m:t>
                        </m:r>
                      </m:sub>
                      <m:sup>
                        <m:r>
                          <a:rPr lang="es-CL" sz="2000" i="1">
                            <a:latin typeface="Cambria Math" panose="02040503050406030204" pitchFamily="18" charset="0"/>
                          </a:rPr>
                          <m:t>𝑇</m:t>
                        </m:r>
                      </m:sup>
                    </m:sSubSup>
                    <m:r>
                      <a:rPr lang="es-CL" sz="2000" i="1">
                        <a:latin typeface="Cambria Math" panose="02040503050406030204" pitchFamily="18" charset="0"/>
                        <a:ea typeface="Cambria Math" panose="02040503050406030204" pitchFamily="18" charset="0"/>
                      </a:rPr>
                      <m:t>∑</m:t>
                    </m:r>
                    <m:sSub>
                      <m:sSubPr>
                        <m:ctrlPr>
                          <a:rPr lang="es-CL" sz="2000" i="1">
                            <a:latin typeface="Cambria Math" panose="02040503050406030204" pitchFamily="18" charset="0"/>
                          </a:rPr>
                        </m:ctrlPr>
                      </m:sSubPr>
                      <m:e>
                        <m:r>
                          <a:rPr lang="es-CL" sz="2000" b="1" i="1">
                            <a:latin typeface="Cambria Math" panose="02040503050406030204" pitchFamily="18" charset="0"/>
                          </a:rPr>
                          <m:t>𝒘</m:t>
                        </m:r>
                      </m:e>
                      <m:sub>
                        <m:r>
                          <a:rPr lang="es-CL" sz="2000" i="1">
                            <a:latin typeface="Cambria Math" panose="02040503050406030204" pitchFamily="18" charset="0"/>
                          </a:rPr>
                          <m:t>1</m:t>
                        </m:r>
                      </m:sub>
                    </m:sSub>
                  </m:oMath>
                </a14:m>
                <a:r>
                  <a:rPr lang="es-CL" sz="2000" dirty="0" smtClean="0"/>
                  <a:t>=</a:t>
                </a:r>
                <a14:m>
                  <m:oMath xmlns:m="http://schemas.openxmlformats.org/officeDocument/2006/math">
                    <m:sSubSup>
                      <m:sSubSupPr>
                        <m:ctrlPr>
                          <a:rPr lang="es-CL" sz="2000" i="1">
                            <a:latin typeface="Cambria Math" panose="02040503050406030204" pitchFamily="18" charset="0"/>
                          </a:rPr>
                        </m:ctrlPr>
                      </m:sSubSupPr>
                      <m:e>
                        <m:r>
                          <a:rPr lang="es-CL" sz="2000" i="1" smtClean="0">
                            <a:latin typeface="Cambria Math" panose="02040503050406030204" pitchFamily="18" charset="0"/>
                            <a:ea typeface="Cambria Math" panose="02040503050406030204" pitchFamily="18" charset="0"/>
                          </a:rPr>
                          <m:t>𝜶</m:t>
                        </m:r>
                        <m:r>
                          <a:rPr lang="es-CL" sz="2000" b="1" i="1">
                            <a:latin typeface="Cambria Math" panose="02040503050406030204" pitchFamily="18" charset="0"/>
                          </a:rPr>
                          <m:t>𝒘</m:t>
                        </m:r>
                      </m:e>
                      <m:sub>
                        <m:r>
                          <a:rPr lang="es-CL" sz="2000" i="1">
                            <a:latin typeface="Cambria Math" panose="02040503050406030204" pitchFamily="18" charset="0"/>
                          </a:rPr>
                          <m:t>1</m:t>
                        </m:r>
                      </m:sub>
                      <m:sup>
                        <m:r>
                          <a:rPr lang="es-CL" sz="2000" i="1">
                            <a:latin typeface="Cambria Math" panose="02040503050406030204" pitchFamily="18" charset="0"/>
                          </a:rPr>
                          <m:t>𝑇</m:t>
                        </m:r>
                      </m:sup>
                    </m:sSubSup>
                    <m:sSub>
                      <m:sSubPr>
                        <m:ctrlPr>
                          <a:rPr lang="es-CL" sz="2000" i="1">
                            <a:latin typeface="Cambria Math" panose="02040503050406030204" pitchFamily="18" charset="0"/>
                          </a:rPr>
                        </m:ctrlPr>
                      </m:sSubPr>
                      <m:e>
                        <m:r>
                          <a:rPr lang="es-CL" sz="2000" b="1" i="1">
                            <a:latin typeface="Cambria Math" panose="02040503050406030204" pitchFamily="18" charset="0"/>
                          </a:rPr>
                          <m:t>𝒘</m:t>
                        </m:r>
                      </m:e>
                      <m:sub>
                        <m:r>
                          <a:rPr lang="es-CL" sz="2000" i="1">
                            <a:latin typeface="Cambria Math" panose="02040503050406030204" pitchFamily="18" charset="0"/>
                          </a:rPr>
                          <m:t>1</m:t>
                        </m:r>
                      </m:sub>
                    </m:sSub>
                  </m:oMath>
                </a14:m>
                <a:r>
                  <a:rPr lang="es-CL" sz="2000" dirty="0" smtClean="0"/>
                  <a:t>=</a:t>
                </a:r>
                <a14:m>
                  <m:oMath xmlns:m="http://schemas.openxmlformats.org/officeDocument/2006/math">
                    <m:r>
                      <a:rPr lang="es-CL" sz="2000" i="1">
                        <a:latin typeface="Cambria Math" panose="02040503050406030204" pitchFamily="18" charset="0"/>
                        <a:ea typeface="Cambria Math" panose="02040503050406030204" pitchFamily="18" charset="0"/>
                      </a:rPr>
                      <m:t>𝜶</m:t>
                    </m:r>
                  </m:oMath>
                </a14:m>
                <a:endParaRPr lang="es-CL" sz="2000" dirty="0" smtClean="0"/>
              </a:p>
              <a:p>
                <a:pPr marL="0" indent="0" algn="just">
                  <a:spcAft>
                    <a:spcPts val="1000"/>
                  </a:spcAft>
                  <a:buNone/>
                </a:pPr>
                <a:r>
                  <a:rPr lang="es-CL" sz="2000" dirty="0" smtClean="0"/>
                  <a:t>Se selecciona el vector propio con el mayor valor propio asociado.</a:t>
                </a:r>
                <a:endParaRPr lang="es-CL" sz="20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628649" y="1671998"/>
                <a:ext cx="7499351" cy="3806296"/>
              </a:xfrm>
              <a:blipFill>
                <a:blip r:embed="rId2"/>
                <a:stretch>
                  <a:fillRect l="-813" t="-1600" r="-894"/>
                </a:stretch>
              </a:blipFill>
            </p:spPr>
            <p:txBody>
              <a:bodyPr/>
              <a:lstStyle/>
              <a:p>
                <a:r>
                  <a:rPr lang="en-US">
                    <a:noFill/>
                  </a:rPr>
                  <a:t> </a:t>
                </a:r>
              </a:p>
            </p:txBody>
          </p:sp>
        </mc:Fallback>
      </mc:AlternateContent>
      <p:sp>
        <p:nvSpPr>
          <p:cNvPr id="4" name="3 Marcador de número de diapositiva"/>
          <p:cNvSpPr>
            <a:spLocks noGrp="1"/>
          </p:cNvSpPr>
          <p:nvPr>
            <p:ph type="sldNum" sz="quarter" idx="4294967295"/>
          </p:nvPr>
        </p:nvSpPr>
        <p:spPr/>
        <p:txBody>
          <a:bodyPr/>
          <a:lstStyle/>
          <a:p>
            <a:fld id="{ED3C9F24-97CD-894E-963C-61E4D5D33747}" type="slidenum">
              <a:rPr lang="es-ES_tradnl" smtClean="0"/>
              <a:t>103</a:t>
            </a:fld>
            <a:endParaRPr lang="es-ES_tradnl"/>
          </a:p>
        </p:txBody>
      </p:sp>
    </p:spTree>
    <p:extLst>
      <p:ext uri="{BB962C8B-B14F-4D97-AF65-F5344CB8AC3E}">
        <p14:creationId xmlns:p14="http://schemas.microsoft.com/office/powerpoint/2010/main" val="401807088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ecomposition Module (API Reference) — Scikit-plot documen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283" y="3009387"/>
            <a:ext cx="4223433" cy="316757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fontScale="90000"/>
          </a:bodyPr>
          <a:lstStyle/>
          <a:p>
            <a:r>
              <a:rPr lang="es-CL" sz="4000" dirty="0" smtClean="0"/>
              <a:t>Análisis </a:t>
            </a:r>
            <a:r>
              <a:rPr lang="es-CL" sz="4000" dirty="0"/>
              <a:t>de Componentes Principales (PCA)</a:t>
            </a:r>
          </a:p>
        </p:txBody>
      </p:sp>
      <p:sp>
        <p:nvSpPr>
          <p:cNvPr id="4" name="3 Marcador de número de diapositiva"/>
          <p:cNvSpPr>
            <a:spLocks noGrp="1"/>
          </p:cNvSpPr>
          <p:nvPr>
            <p:ph type="sldNum" sz="quarter" idx="4294967295"/>
          </p:nvPr>
        </p:nvSpPr>
        <p:spPr/>
        <p:txBody>
          <a:bodyPr/>
          <a:lstStyle/>
          <a:p>
            <a:fld id="{ED3C9F24-97CD-894E-963C-61E4D5D33747}" type="slidenum">
              <a:rPr lang="es-ES_tradnl" smtClean="0"/>
              <a:t>104</a:t>
            </a:fld>
            <a:endParaRPr lang="es-ES_tradnl"/>
          </a:p>
        </p:txBody>
      </p:sp>
      <mc:AlternateContent xmlns:mc="http://schemas.openxmlformats.org/markup-compatibility/2006" xmlns:a14="http://schemas.microsoft.com/office/drawing/2010/main">
        <mc:Choice Requires="a14">
          <p:sp>
            <p:nvSpPr>
              <p:cNvPr id="6" name="5 Marcador de contenido"/>
              <p:cNvSpPr>
                <a:spLocks noGrp="1"/>
              </p:cNvSpPr>
              <p:nvPr>
                <p:ph idx="1"/>
              </p:nvPr>
            </p:nvSpPr>
            <p:spPr/>
            <p:txBody>
              <a:bodyPr>
                <a:normAutofit/>
              </a:bodyPr>
              <a:lstStyle/>
              <a:p>
                <a:pPr marL="0" indent="0" algn="just">
                  <a:buNone/>
                </a:pPr>
                <a:r>
                  <a:rPr lang="es-CL" sz="2200" dirty="0" smtClean="0"/>
                  <a:t>De forma similar se puede demostrar que los siguientes vectores </a:t>
                </a:r>
                <a14:m>
                  <m:oMath xmlns:m="http://schemas.openxmlformats.org/officeDocument/2006/math">
                    <m:sSub>
                      <m:sSubPr>
                        <m:ctrlPr>
                          <a:rPr lang="es-CL" sz="2200" i="1">
                            <a:latin typeface="Cambria Math" panose="02040503050406030204" pitchFamily="18" charset="0"/>
                          </a:rPr>
                        </m:ctrlPr>
                      </m:sSubPr>
                      <m:e>
                        <m:r>
                          <a:rPr lang="es-CL" sz="2200" b="1" i="1">
                            <a:latin typeface="Cambria Math" panose="02040503050406030204" pitchFamily="18" charset="0"/>
                          </a:rPr>
                          <m:t>𝒘</m:t>
                        </m:r>
                      </m:e>
                      <m:sub>
                        <m:r>
                          <a:rPr lang="es-CL" sz="2200" b="0" i="1" smtClean="0">
                            <a:latin typeface="Cambria Math" panose="02040503050406030204" pitchFamily="18" charset="0"/>
                          </a:rPr>
                          <m:t>2</m:t>
                        </m:r>
                      </m:sub>
                    </m:sSub>
                  </m:oMath>
                </a14:m>
                <a:r>
                  <a:rPr lang="es-CL" sz="2200" dirty="0" smtClean="0"/>
                  <a:t>, </a:t>
                </a:r>
                <a14:m>
                  <m:oMath xmlns:m="http://schemas.openxmlformats.org/officeDocument/2006/math">
                    <m:sSub>
                      <m:sSubPr>
                        <m:ctrlPr>
                          <a:rPr lang="es-CL" sz="2200" i="1">
                            <a:latin typeface="Cambria Math" panose="02040503050406030204" pitchFamily="18" charset="0"/>
                          </a:rPr>
                        </m:ctrlPr>
                      </m:sSubPr>
                      <m:e>
                        <m:r>
                          <a:rPr lang="es-CL" sz="2200" b="1" i="1">
                            <a:latin typeface="Cambria Math" panose="02040503050406030204" pitchFamily="18" charset="0"/>
                          </a:rPr>
                          <m:t>𝒘</m:t>
                        </m:r>
                      </m:e>
                      <m:sub>
                        <m:r>
                          <a:rPr lang="es-CL" sz="2200" b="0" i="1" smtClean="0">
                            <a:latin typeface="Cambria Math" panose="02040503050406030204" pitchFamily="18" charset="0"/>
                          </a:rPr>
                          <m:t>3</m:t>
                        </m:r>
                      </m:sub>
                    </m:sSub>
                  </m:oMath>
                </a14:m>
                <a:r>
                  <a:rPr lang="es-CL" sz="2200" dirty="0" smtClean="0"/>
                  <a:t>, … corresponden a los vectores propios de la matriz </a:t>
                </a:r>
                <a14:m>
                  <m:oMath xmlns:m="http://schemas.openxmlformats.org/officeDocument/2006/math">
                    <m:r>
                      <a:rPr lang="es-CL" sz="2200" i="1">
                        <a:latin typeface="Cambria Math" panose="02040503050406030204" pitchFamily="18" charset="0"/>
                        <a:ea typeface="Cambria Math" panose="02040503050406030204" pitchFamily="18" charset="0"/>
                      </a:rPr>
                      <m:t>∑</m:t>
                    </m:r>
                  </m:oMath>
                </a14:m>
                <a:r>
                  <a:rPr lang="es-CL" sz="2200" dirty="0" smtClean="0"/>
                  <a:t>, ordenando los valores propios de mayor a menor.  Los </a:t>
                </a:r>
                <a:r>
                  <a:rPr lang="es-CL" sz="2200" i="1" dirty="0" smtClean="0"/>
                  <a:t>k</a:t>
                </a:r>
                <a:r>
                  <a:rPr lang="es-CL" sz="2200" dirty="0" smtClean="0"/>
                  <a:t> valores propios mayores a cero corresponden a la dimensión del nuevo espacio.</a:t>
                </a:r>
              </a:p>
              <a:p>
                <a:pPr marL="0" indent="0" algn="just">
                  <a:buNone/>
                </a:pPr>
                <a:endParaRPr lang="es-CL" dirty="0" smtClean="0"/>
              </a:p>
              <a:p>
                <a:pPr algn="just"/>
                <a:endParaRPr lang="es-CL" dirty="0"/>
              </a:p>
            </p:txBody>
          </p:sp>
        </mc:Choice>
        <mc:Fallback xmlns="">
          <p:sp>
            <p:nvSpPr>
              <p:cNvPr id="6" name="5 Marcador de contenido"/>
              <p:cNvSpPr>
                <a:spLocks noGrp="1" noRot="1" noChangeAspect="1" noMove="1" noResize="1" noEditPoints="1" noAdjustHandles="1" noChangeArrowheads="1" noChangeShapeType="1" noTextEdit="1"/>
              </p:cNvSpPr>
              <p:nvPr>
                <p:ph idx="1"/>
              </p:nvPr>
            </p:nvSpPr>
            <p:spPr>
              <a:blipFill>
                <a:blip r:embed="rId3"/>
                <a:stretch>
                  <a:fillRect l="-1005" t="-1821" r="-1005"/>
                </a:stretch>
              </a:blipFill>
            </p:spPr>
            <p:txBody>
              <a:bodyPr/>
              <a:lstStyle/>
              <a:p>
                <a:r>
                  <a:rPr lang="en-US">
                    <a:noFill/>
                  </a:rPr>
                  <a:t> </a:t>
                </a:r>
              </a:p>
            </p:txBody>
          </p:sp>
        </mc:Fallback>
      </mc:AlternateContent>
    </p:spTree>
    <p:extLst>
      <p:ext uri="{BB962C8B-B14F-4D97-AF65-F5344CB8AC3E}">
        <p14:creationId xmlns:p14="http://schemas.microsoft.com/office/powerpoint/2010/main" val="12494844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sz="4000" dirty="0"/>
              <a:t>Análisis de Componentes Principales (PCA)</a:t>
            </a:r>
            <a:endParaRPr lang="en-US" sz="4000"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628650" y="1737360"/>
                <a:ext cx="7886700" cy="4402183"/>
              </a:xfrm>
            </p:spPr>
            <p:txBody>
              <a:bodyPr>
                <a:normAutofit/>
              </a:bodyPr>
              <a:lstStyle/>
              <a:p>
                <a:pPr algn="just"/>
                <a:r>
                  <a:rPr lang="es-CL" dirty="0" smtClean="0"/>
                  <a:t>Calcular </a:t>
                </a:r>
                <a:r>
                  <a:rPr lang="es-CL" dirty="0"/>
                  <a:t>la matriz de covarianza, </a:t>
                </a:r>
                <a14:m>
                  <m:oMath xmlns:m="http://schemas.openxmlformats.org/officeDocument/2006/math">
                    <m:r>
                      <a:rPr lang="es-CL" i="1">
                        <a:latin typeface="Cambria Math" panose="02040503050406030204" pitchFamily="18" charset="0"/>
                        <a:ea typeface="Cambria Math" panose="02040503050406030204" pitchFamily="18" charset="0"/>
                      </a:rPr>
                      <m:t>∑</m:t>
                    </m:r>
                  </m:oMath>
                </a14:m>
                <a:r>
                  <a:rPr lang="es-CL" dirty="0"/>
                  <a:t>.</a:t>
                </a:r>
              </a:p>
              <a:p>
                <a:pPr algn="just"/>
                <a:r>
                  <a:rPr lang="es-CL" dirty="0"/>
                  <a:t>Calcular los vectores y valores de </a:t>
                </a:r>
                <a14:m>
                  <m:oMath xmlns:m="http://schemas.openxmlformats.org/officeDocument/2006/math">
                    <m:r>
                      <a:rPr lang="es-CL" i="1">
                        <a:latin typeface="Cambria Math" panose="02040503050406030204" pitchFamily="18" charset="0"/>
                        <a:ea typeface="Cambria Math" panose="02040503050406030204" pitchFamily="18" charset="0"/>
                      </a:rPr>
                      <m:t>∑</m:t>
                    </m:r>
                  </m:oMath>
                </a14:m>
                <a:r>
                  <a:rPr lang="es-CL" dirty="0"/>
                  <a:t> y ordenarlos de mayor a menor.</a:t>
                </a:r>
              </a:p>
              <a:p>
                <a:pPr algn="just"/>
                <a:r>
                  <a:rPr lang="es-CL" dirty="0"/>
                  <a:t>Seleccionar los </a:t>
                </a:r>
                <a:r>
                  <a:rPr lang="es-CL" i="1" dirty="0"/>
                  <a:t>p</a:t>
                </a:r>
                <a:r>
                  <a:rPr lang="es-CL" dirty="0"/>
                  <a:t> mayores y construir la matriz de proyección </a:t>
                </a:r>
                <a14:m>
                  <m:oMath xmlns:m="http://schemas.openxmlformats.org/officeDocument/2006/math">
                    <m:r>
                      <a:rPr lang="es-CL" b="1" i="1">
                        <a:latin typeface="Cambria Math" panose="02040503050406030204" pitchFamily="18" charset="0"/>
                      </a:rPr>
                      <m:t>𝒘</m:t>
                    </m:r>
                  </m:oMath>
                </a14:m>
                <a:r>
                  <a:rPr lang="es-CL" dirty="0"/>
                  <a:t> con los vectores seleccionados.</a:t>
                </a:r>
              </a:p>
              <a:p>
                <a:pPr algn="just">
                  <a:spcAft>
                    <a:spcPts val="1200"/>
                  </a:spcAft>
                </a:pPr>
                <a:r>
                  <a:rPr lang="es-CL" dirty="0"/>
                  <a:t>Determinar las nuevas variables como:</a:t>
                </a:r>
              </a:p>
              <a:p>
                <a:pPr marL="0" indent="0" algn="just">
                  <a:buNone/>
                </a:pPr>
                <a14:m>
                  <m:oMathPara xmlns:m="http://schemas.openxmlformats.org/officeDocument/2006/math">
                    <m:oMathParaPr>
                      <m:jc m:val="centerGroup"/>
                    </m:oMathParaPr>
                    <m:oMath xmlns:m="http://schemas.openxmlformats.org/officeDocument/2006/math">
                      <m:r>
                        <a:rPr lang="es-CL" i="1">
                          <a:latin typeface="Cambria Math" panose="02040503050406030204" pitchFamily="18" charset="0"/>
                        </a:rPr>
                        <m:t>𝑧</m:t>
                      </m:r>
                      <m:r>
                        <a:rPr lang="es-CL" i="1">
                          <a:latin typeface="Cambria Math" panose="02040503050406030204" pitchFamily="18" charset="0"/>
                        </a:rPr>
                        <m:t>=</m:t>
                      </m:r>
                      <m:sSup>
                        <m:sSupPr>
                          <m:ctrlPr>
                            <a:rPr lang="es-CL" i="1">
                              <a:latin typeface="Cambria Math" panose="02040503050406030204" pitchFamily="18" charset="0"/>
                            </a:rPr>
                          </m:ctrlPr>
                        </m:sSupPr>
                        <m:e>
                          <m:r>
                            <a:rPr lang="es-CL" b="1" i="1">
                              <a:latin typeface="Cambria Math" panose="02040503050406030204" pitchFamily="18" charset="0"/>
                            </a:rPr>
                            <m:t>𝒘</m:t>
                          </m:r>
                        </m:e>
                        <m:sup>
                          <m:r>
                            <a:rPr lang="es-CL" i="1">
                              <a:latin typeface="Cambria Math" panose="02040503050406030204" pitchFamily="18" charset="0"/>
                            </a:rPr>
                            <m:t>𝑇</m:t>
                          </m:r>
                        </m:sup>
                      </m:sSup>
                      <m:r>
                        <a:rPr lang="es-CL" b="1" i="1" smtClean="0">
                          <a:latin typeface="Cambria Math" panose="02040503050406030204" pitchFamily="18" charset="0"/>
                        </a:rPr>
                        <m:t>(</m:t>
                      </m:r>
                      <m:r>
                        <a:rPr lang="es-CL" b="1" i="1">
                          <a:latin typeface="Cambria Math" panose="02040503050406030204" pitchFamily="18" charset="0"/>
                        </a:rPr>
                        <m:t>𝒙</m:t>
                      </m:r>
                      <m:r>
                        <a:rPr lang="es-CL" b="1" i="1" smtClean="0">
                          <a:latin typeface="Cambria Math" panose="02040503050406030204" pitchFamily="18" charset="0"/>
                        </a:rPr>
                        <m:t>−</m:t>
                      </m:r>
                      <m:r>
                        <a:rPr lang="es-CL" b="1" i="1" smtClean="0">
                          <a:latin typeface="Cambria Math" panose="02040503050406030204" pitchFamily="18" charset="0"/>
                          <a:ea typeface="Cambria Math" panose="02040503050406030204" pitchFamily="18" charset="0"/>
                        </a:rPr>
                        <m:t>𝝁</m:t>
                      </m:r>
                      <m:r>
                        <a:rPr lang="es-CL" b="1" i="1" smtClean="0">
                          <a:latin typeface="Cambria Math" panose="02040503050406030204" pitchFamily="18" charset="0"/>
                          <a:ea typeface="Cambria Math" panose="02040503050406030204" pitchFamily="18" charset="0"/>
                        </a:rPr>
                        <m:t>)</m:t>
                      </m:r>
                    </m:oMath>
                  </m:oMathPara>
                </a14:m>
                <a:endParaRPr lang="es-CL" dirty="0" smtClean="0"/>
              </a:p>
              <a:p>
                <a:pPr marL="0" indent="0" algn="just">
                  <a:buNone/>
                </a:pPr>
                <a:r>
                  <a:rPr lang="es-CL" dirty="0" smtClean="0"/>
                  <a:t>Notar que se debe sustraer la media antes de proyectar, se recomienda normalizar </a:t>
                </a:r>
                <a14:m>
                  <m:oMath xmlns:m="http://schemas.openxmlformats.org/officeDocument/2006/math">
                    <m:r>
                      <a:rPr lang="es-CL" b="1" i="1">
                        <a:latin typeface="Cambria Math" panose="02040503050406030204" pitchFamily="18" charset="0"/>
                      </a:rPr>
                      <m:t>𝒙</m:t>
                    </m:r>
                  </m:oMath>
                </a14:m>
                <a:r>
                  <a:rPr lang="es-CL" dirty="0" smtClean="0"/>
                  <a:t> antes de aplicar PCA. </a:t>
                </a:r>
                <a:endParaRPr lang="en-U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628650" y="1737360"/>
                <a:ext cx="7886700" cy="4402183"/>
              </a:xfrm>
              <a:blipFill>
                <a:blip r:embed="rId2"/>
                <a:stretch>
                  <a:fillRect l="-1159" t="-1939" r="-1236"/>
                </a:stretch>
              </a:blipFill>
            </p:spPr>
            <p:txBody>
              <a:bodyPr/>
              <a:lstStyle/>
              <a:p>
                <a:r>
                  <a:rPr lang="en-US">
                    <a:noFill/>
                  </a:rPr>
                  <a:t> </a:t>
                </a:r>
              </a:p>
            </p:txBody>
          </p:sp>
        </mc:Fallback>
      </mc:AlternateContent>
    </p:spTree>
    <p:extLst>
      <p:ext uri="{BB962C8B-B14F-4D97-AF65-F5344CB8AC3E}">
        <p14:creationId xmlns:p14="http://schemas.microsoft.com/office/powerpoint/2010/main" val="264204513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sz="4000" dirty="0"/>
              <a:t>Análisis de Componentes Principales (PCA)</a:t>
            </a:r>
            <a:endParaRPr lang="en-US" sz="4000" dirty="0"/>
          </a:p>
        </p:txBody>
      </p:sp>
      <p:pic>
        <p:nvPicPr>
          <p:cNvPr id="4098" name="Picture 2" descr="Imagen relacionad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4184" y="1571625"/>
            <a:ext cx="581563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09755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733F270D-7B7D-4D23-A0BA-39A7A784BCD6}"/>
              </a:ext>
            </a:extLst>
          </p:cNvPr>
          <p:cNvSpPr>
            <a:spLocks noGrp="1"/>
          </p:cNvSpPr>
          <p:nvPr>
            <p:ph type="title"/>
          </p:nvPr>
        </p:nvSpPr>
        <p:spPr/>
        <p:txBody>
          <a:bodyPr/>
          <a:lstStyle/>
          <a:p>
            <a:r>
              <a:rPr lang="es-ES" dirty="0" err="1"/>
              <a:t>Kernel</a:t>
            </a:r>
            <a:r>
              <a:rPr lang="es-ES" dirty="0"/>
              <a:t> PCA</a:t>
            </a:r>
            <a:endParaRPr lang="es-CL" dirty="0"/>
          </a:p>
        </p:txBody>
      </p:sp>
      <p:sp>
        <p:nvSpPr>
          <p:cNvPr id="7" name="Marcador de contenido 6">
            <a:extLst>
              <a:ext uri="{FF2B5EF4-FFF2-40B4-BE49-F238E27FC236}">
                <a16:creationId xmlns:a16="http://schemas.microsoft.com/office/drawing/2014/main" id="{D52F1262-118D-4883-857D-F4F2708C3990}"/>
              </a:ext>
            </a:extLst>
          </p:cNvPr>
          <p:cNvSpPr>
            <a:spLocks noGrp="1"/>
          </p:cNvSpPr>
          <p:nvPr>
            <p:ph idx="1"/>
          </p:nvPr>
        </p:nvSpPr>
        <p:spPr>
          <a:xfrm>
            <a:off x="628650" y="1562100"/>
            <a:ext cx="7886700" cy="4614863"/>
          </a:xfrm>
        </p:spPr>
        <p:txBody>
          <a:bodyPr/>
          <a:lstStyle/>
          <a:p>
            <a:pPr marL="0" indent="0" algn="just">
              <a:buNone/>
            </a:pPr>
            <a:r>
              <a:rPr lang="es-ES" dirty="0"/>
              <a:t>PCA es una técnica de reducción de dimensionalidad lineal que facilita la compresión de datos de alta dimensión. Sin embargo, esta técnica no puede manejar datos con relaciones no lineales</a:t>
            </a:r>
            <a:r>
              <a:rPr lang="es-ES" dirty="0" smtClean="0"/>
              <a:t>.</a:t>
            </a:r>
            <a:endParaRPr lang="es-ES" dirty="0"/>
          </a:p>
        </p:txBody>
      </p:sp>
      <p:sp>
        <p:nvSpPr>
          <p:cNvPr id="5" name="Marcador de número de diapositiva 4">
            <a:extLst>
              <a:ext uri="{FF2B5EF4-FFF2-40B4-BE49-F238E27FC236}">
                <a16:creationId xmlns:a16="http://schemas.microsoft.com/office/drawing/2014/main" id="{FF478CD2-A3DE-4059-BD42-42C4F33941FE}"/>
              </a:ext>
            </a:extLst>
          </p:cNvPr>
          <p:cNvSpPr>
            <a:spLocks noGrp="1"/>
          </p:cNvSpPr>
          <p:nvPr>
            <p:ph type="sldNum" sz="quarter" idx="4294967295"/>
          </p:nvPr>
        </p:nvSpPr>
        <p:spPr/>
        <p:txBody>
          <a:bodyPr/>
          <a:lstStyle/>
          <a:p>
            <a:fld id="{ED3C9F24-97CD-894E-963C-61E4D5D33747}" type="slidenum">
              <a:rPr lang="es-ES_tradnl" smtClean="0"/>
              <a:t>107</a:t>
            </a:fld>
            <a:endParaRPr lang="es-ES_tradnl"/>
          </a:p>
        </p:txBody>
      </p:sp>
      <p:pic>
        <p:nvPicPr>
          <p:cNvPr id="17" name="Picture 2" descr="../../_images/sphx_glr_plot_kernel_pca_001.png">
            <a:extLst>
              <a:ext uri="{FF2B5EF4-FFF2-40B4-BE49-F238E27FC236}">
                <a16:creationId xmlns:a16="http://schemas.microsoft.com/office/drawing/2014/main" id="{341A5BA7-E579-4489-ACC4-0AD1132E8A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1264375" y="3034752"/>
            <a:ext cx="7025409" cy="2634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63494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733F270D-7B7D-4D23-A0BA-39A7A784BCD6}"/>
              </a:ext>
            </a:extLst>
          </p:cNvPr>
          <p:cNvSpPr>
            <a:spLocks noGrp="1"/>
          </p:cNvSpPr>
          <p:nvPr>
            <p:ph type="title"/>
          </p:nvPr>
        </p:nvSpPr>
        <p:spPr/>
        <p:txBody>
          <a:bodyPr/>
          <a:lstStyle/>
          <a:p>
            <a:r>
              <a:rPr lang="es-ES" dirty="0" err="1"/>
              <a:t>Kernel</a:t>
            </a:r>
            <a:r>
              <a:rPr lang="es-ES" dirty="0"/>
              <a:t> PCA</a:t>
            </a:r>
            <a:endParaRPr lang="es-CL" dirty="0"/>
          </a:p>
        </p:txBody>
      </p:sp>
      <p:sp>
        <p:nvSpPr>
          <p:cNvPr id="7" name="Marcador de contenido 6">
            <a:extLst>
              <a:ext uri="{FF2B5EF4-FFF2-40B4-BE49-F238E27FC236}">
                <a16:creationId xmlns:a16="http://schemas.microsoft.com/office/drawing/2014/main" id="{D52F1262-118D-4883-857D-F4F2708C3990}"/>
              </a:ext>
            </a:extLst>
          </p:cNvPr>
          <p:cNvSpPr>
            <a:spLocks noGrp="1"/>
          </p:cNvSpPr>
          <p:nvPr>
            <p:ph idx="1"/>
          </p:nvPr>
        </p:nvSpPr>
        <p:spPr>
          <a:xfrm>
            <a:off x="628650" y="1365219"/>
            <a:ext cx="7886700" cy="4614863"/>
          </a:xfrm>
        </p:spPr>
        <p:txBody>
          <a:bodyPr/>
          <a:lstStyle/>
          <a:p>
            <a:pPr marL="0" indent="0" algn="just">
              <a:buNone/>
            </a:pPr>
            <a:r>
              <a:rPr lang="es-CL" dirty="0" smtClean="0"/>
              <a:t>Se busca proyectar los datos en un nuevo espacio de mayor dimensión (usualmente) donde se encuentren patrones lineales.</a:t>
            </a:r>
          </a:p>
        </p:txBody>
      </p:sp>
      <p:sp>
        <p:nvSpPr>
          <p:cNvPr id="5" name="Marcador de número de diapositiva 4">
            <a:extLst>
              <a:ext uri="{FF2B5EF4-FFF2-40B4-BE49-F238E27FC236}">
                <a16:creationId xmlns:a16="http://schemas.microsoft.com/office/drawing/2014/main" id="{FF478CD2-A3DE-4059-BD42-42C4F33941FE}"/>
              </a:ext>
            </a:extLst>
          </p:cNvPr>
          <p:cNvSpPr>
            <a:spLocks noGrp="1"/>
          </p:cNvSpPr>
          <p:nvPr>
            <p:ph type="sldNum" sz="quarter" idx="4294967295"/>
          </p:nvPr>
        </p:nvSpPr>
        <p:spPr/>
        <p:txBody>
          <a:bodyPr/>
          <a:lstStyle/>
          <a:p>
            <a:fld id="{ED3C9F24-97CD-894E-963C-61E4D5D33747}" type="slidenum">
              <a:rPr lang="es-ES_tradnl" smtClean="0"/>
              <a:t>108</a:t>
            </a:fld>
            <a:endParaRPr lang="es-ES_tradnl"/>
          </a:p>
        </p:txBody>
      </p:sp>
      <p:grpSp>
        <p:nvGrpSpPr>
          <p:cNvPr id="59" name="Grupo 58"/>
          <p:cNvGrpSpPr/>
          <p:nvPr/>
        </p:nvGrpSpPr>
        <p:grpSpPr>
          <a:xfrm>
            <a:off x="1262742" y="3461655"/>
            <a:ext cx="2520000" cy="2520000"/>
            <a:chOff x="896982" y="2939141"/>
            <a:chExt cx="2520000" cy="2520000"/>
          </a:xfrm>
        </p:grpSpPr>
        <p:cxnSp>
          <p:nvCxnSpPr>
            <p:cNvPr id="3" name="Conector recto de flecha 2"/>
            <p:cNvCxnSpPr/>
            <p:nvPr/>
          </p:nvCxnSpPr>
          <p:spPr>
            <a:xfrm flipV="1">
              <a:off x="2063932" y="2939141"/>
              <a:ext cx="0" cy="252000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a:off x="896982" y="4181725"/>
              <a:ext cx="2520000"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Elipse 17"/>
            <p:cNvSpPr/>
            <p:nvPr/>
          </p:nvSpPr>
          <p:spPr>
            <a:xfrm>
              <a:off x="1789612" y="3917996"/>
              <a:ext cx="144000"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lipse 18"/>
            <p:cNvSpPr/>
            <p:nvPr/>
          </p:nvSpPr>
          <p:spPr>
            <a:xfrm>
              <a:off x="2190209" y="3769948"/>
              <a:ext cx="144000"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lipse 19"/>
            <p:cNvSpPr/>
            <p:nvPr/>
          </p:nvSpPr>
          <p:spPr>
            <a:xfrm>
              <a:off x="1837508" y="4357782"/>
              <a:ext cx="144000"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lipse 20"/>
            <p:cNvSpPr/>
            <p:nvPr/>
          </p:nvSpPr>
          <p:spPr>
            <a:xfrm>
              <a:off x="2098768" y="4240215"/>
              <a:ext cx="144000"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lipse 21"/>
            <p:cNvSpPr/>
            <p:nvPr/>
          </p:nvSpPr>
          <p:spPr>
            <a:xfrm>
              <a:off x="2373085" y="4292466"/>
              <a:ext cx="144000"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Elipse 22"/>
            <p:cNvSpPr/>
            <p:nvPr/>
          </p:nvSpPr>
          <p:spPr>
            <a:xfrm>
              <a:off x="2124894" y="4527601"/>
              <a:ext cx="144000"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lipse 23"/>
            <p:cNvSpPr/>
            <p:nvPr/>
          </p:nvSpPr>
          <p:spPr>
            <a:xfrm>
              <a:off x="2046516" y="3939766"/>
              <a:ext cx="144000"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uadroTexto 24"/>
            <p:cNvSpPr txBox="1"/>
            <p:nvPr/>
          </p:nvSpPr>
          <p:spPr>
            <a:xfrm>
              <a:off x="1566629" y="3368303"/>
              <a:ext cx="325730" cy="461665"/>
            </a:xfrm>
            <a:prstGeom prst="rect">
              <a:avLst/>
            </a:prstGeom>
            <a:noFill/>
          </p:spPr>
          <p:txBody>
            <a:bodyPr wrap="none" rtlCol="0">
              <a:spAutoFit/>
            </a:bodyPr>
            <a:lstStyle/>
            <a:p>
              <a:r>
                <a:rPr lang="es-CL" sz="2400" b="1" dirty="0" smtClean="0">
                  <a:solidFill>
                    <a:schemeClr val="accent5"/>
                  </a:solidFill>
                </a:rPr>
                <a:t>x</a:t>
              </a:r>
              <a:endParaRPr lang="en-US" sz="2400" b="1" dirty="0">
                <a:solidFill>
                  <a:schemeClr val="accent5"/>
                </a:solidFill>
              </a:endParaRPr>
            </a:p>
          </p:txBody>
        </p:sp>
        <p:sp>
          <p:nvSpPr>
            <p:cNvPr id="26" name="CuadroTexto 25"/>
            <p:cNvSpPr txBox="1"/>
            <p:nvPr/>
          </p:nvSpPr>
          <p:spPr>
            <a:xfrm>
              <a:off x="2204157" y="3174240"/>
              <a:ext cx="325730" cy="461665"/>
            </a:xfrm>
            <a:prstGeom prst="rect">
              <a:avLst/>
            </a:prstGeom>
            <a:noFill/>
          </p:spPr>
          <p:txBody>
            <a:bodyPr wrap="none" rtlCol="0">
              <a:spAutoFit/>
            </a:bodyPr>
            <a:lstStyle/>
            <a:p>
              <a:r>
                <a:rPr lang="es-CL" sz="2400" b="1" dirty="0" smtClean="0">
                  <a:solidFill>
                    <a:schemeClr val="accent5"/>
                  </a:solidFill>
                </a:rPr>
                <a:t>x</a:t>
              </a:r>
              <a:endParaRPr lang="en-US" sz="2400" b="1" dirty="0">
                <a:solidFill>
                  <a:schemeClr val="accent5"/>
                </a:solidFill>
              </a:endParaRPr>
            </a:p>
          </p:txBody>
        </p:sp>
        <p:sp>
          <p:nvSpPr>
            <p:cNvPr id="27" name="CuadroTexto 26"/>
            <p:cNvSpPr txBox="1"/>
            <p:nvPr/>
          </p:nvSpPr>
          <p:spPr>
            <a:xfrm>
              <a:off x="2674898" y="3778550"/>
              <a:ext cx="325730" cy="461665"/>
            </a:xfrm>
            <a:prstGeom prst="rect">
              <a:avLst/>
            </a:prstGeom>
            <a:noFill/>
          </p:spPr>
          <p:txBody>
            <a:bodyPr wrap="none" rtlCol="0">
              <a:spAutoFit/>
            </a:bodyPr>
            <a:lstStyle/>
            <a:p>
              <a:r>
                <a:rPr lang="es-CL" sz="2400" b="1" dirty="0" smtClean="0">
                  <a:solidFill>
                    <a:schemeClr val="accent5"/>
                  </a:solidFill>
                </a:rPr>
                <a:t>x</a:t>
              </a:r>
              <a:endParaRPr lang="en-US" sz="2400" b="1" dirty="0">
                <a:solidFill>
                  <a:schemeClr val="accent5"/>
                </a:solidFill>
              </a:endParaRPr>
            </a:p>
          </p:txBody>
        </p:sp>
        <p:sp>
          <p:nvSpPr>
            <p:cNvPr id="28" name="CuadroTexto 27"/>
            <p:cNvSpPr txBox="1"/>
            <p:nvPr/>
          </p:nvSpPr>
          <p:spPr>
            <a:xfrm>
              <a:off x="2484537" y="4382520"/>
              <a:ext cx="325730" cy="461665"/>
            </a:xfrm>
            <a:prstGeom prst="rect">
              <a:avLst/>
            </a:prstGeom>
            <a:noFill/>
          </p:spPr>
          <p:txBody>
            <a:bodyPr wrap="none" rtlCol="0">
              <a:spAutoFit/>
            </a:bodyPr>
            <a:lstStyle/>
            <a:p>
              <a:r>
                <a:rPr lang="es-CL" sz="2400" b="1" dirty="0" smtClean="0">
                  <a:solidFill>
                    <a:schemeClr val="accent5"/>
                  </a:solidFill>
                </a:rPr>
                <a:t>x</a:t>
              </a:r>
              <a:endParaRPr lang="en-US" sz="2400" b="1" dirty="0">
                <a:solidFill>
                  <a:schemeClr val="accent5"/>
                </a:solidFill>
              </a:endParaRPr>
            </a:p>
          </p:txBody>
        </p:sp>
        <p:sp>
          <p:nvSpPr>
            <p:cNvPr id="29" name="CuadroTexto 28"/>
            <p:cNvSpPr txBox="1"/>
            <p:nvPr/>
          </p:nvSpPr>
          <p:spPr>
            <a:xfrm>
              <a:off x="1327943" y="3643150"/>
              <a:ext cx="266525" cy="461665"/>
            </a:xfrm>
            <a:prstGeom prst="rect">
              <a:avLst/>
            </a:prstGeom>
            <a:noFill/>
          </p:spPr>
          <p:txBody>
            <a:bodyPr wrap="square" rtlCol="0">
              <a:spAutoFit/>
            </a:bodyPr>
            <a:lstStyle/>
            <a:p>
              <a:r>
                <a:rPr lang="es-CL" sz="2400" b="1" dirty="0" smtClean="0">
                  <a:solidFill>
                    <a:schemeClr val="accent5"/>
                  </a:solidFill>
                </a:rPr>
                <a:t>x</a:t>
              </a:r>
              <a:endParaRPr lang="en-US" sz="2400" b="1" dirty="0">
                <a:solidFill>
                  <a:schemeClr val="accent5"/>
                </a:solidFill>
              </a:endParaRPr>
            </a:p>
          </p:txBody>
        </p:sp>
        <p:sp>
          <p:nvSpPr>
            <p:cNvPr id="30" name="CuadroTexto 29"/>
            <p:cNvSpPr txBox="1"/>
            <p:nvPr/>
          </p:nvSpPr>
          <p:spPr>
            <a:xfrm>
              <a:off x="1425992" y="4265881"/>
              <a:ext cx="325730" cy="461665"/>
            </a:xfrm>
            <a:prstGeom prst="rect">
              <a:avLst/>
            </a:prstGeom>
            <a:noFill/>
          </p:spPr>
          <p:txBody>
            <a:bodyPr wrap="none" rtlCol="0">
              <a:spAutoFit/>
            </a:bodyPr>
            <a:lstStyle/>
            <a:p>
              <a:r>
                <a:rPr lang="es-CL" sz="2400" b="1" dirty="0" smtClean="0">
                  <a:solidFill>
                    <a:schemeClr val="accent5"/>
                  </a:solidFill>
                </a:rPr>
                <a:t>x</a:t>
              </a:r>
              <a:endParaRPr lang="en-US" sz="2400" b="1" dirty="0">
                <a:solidFill>
                  <a:schemeClr val="accent5"/>
                </a:solidFill>
              </a:endParaRPr>
            </a:p>
          </p:txBody>
        </p:sp>
        <p:sp>
          <p:nvSpPr>
            <p:cNvPr id="31" name="CuadroTexto 30"/>
            <p:cNvSpPr txBox="1"/>
            <p:nvPr/>
          </p:nvSpPr>
          <p:spPr>
            <a:xfrm>
              <a:off x="1606275" y="4639939"/>
              <a:ext cx="325730" cy="461665"/>
            </a:xfrm>
            <a:prstGeom prst="rect">
              <a:avLst/>
            </a:prstGeom>
            <a:noFill/>
          </p:spPr>
          <p:txBody>
            <a:bodyPr wrap="none" rtlCol="0">
              <a:spAutoFit/>
            </a:bodyPr>
            <a:lstStyle/>
            <a:p>
              <a:r>
                <a:rPr lang="es-CL" sz="2400" b="1" dirty="0" smtClean="0">
                  <a:solidFill>
                    <a:schemeClr val="accent5"/>
                  </a:solidFill>
                </a:rPr>
                <a:t>x</a:t>
              </a:r>
              <a:endParaRPr lang="en-US" sz="2400" b="1" dirty="0">
                <a:solidFill>
                  <a:schemeClr val="accent5"/>
                </a:solidFill>
              </a:endParaRPr>
            </a:p>
          </p:txBody>
        </p:sp>
        <p:sp>
          <p:nvSpPr>
            <p:cNvPr id="32" name="CuadroTexto 31"/>
            <p:cNvSpPr txBox="1"/>
            <p:nvPr/>
          </p:nvSpPr>
          <p:spPr>
            <a:xfrm>
              <a:off x="2235506" y="4874681"/>
              <a:ext cx="325730" cy="461665"/>
            </a:xfrm>
            <a:prstGeom prst="rect">
              <a:avLst/>
            </a:prstGeom>
            <a:noFill/>
          </p:spPr>
          <p:txBody>
            <a:bodyPr wrap="none" rtlCol="0">
              <a:spAutoFit/>
            </a:bodyPr>
            <a:lstStyle/>
            <a:p>
              <a:r>
                <a:rPr lang="es-CL" sz="2400" b="1" dirty="0" smtClean="0">
                  <a:solidFill>
                    <a:schemeClr val="accent5"/>
                  </a:solidFill>
                </a:rPr>
                <a:t>x</a:t>
              </a:r>
              <a:endParaRPr lang="en-US" sz="2400" b="1" dirty="0">
                <a:solidFill>
                  <a:schemeClr val="accent5"/>
                </a:solidFill>
              </a:endParaRPr>
            </a:p>
          </p:txBody>
        </p:sp>
        <p:sp>
          <p:nvSpPr>
            <p:cNvPr id="33" name="CuadroTexto 32"/>
            <p:cNvSpPr txBox="1"/>
            <p:nvPr/>
          </p:nvSpPr>
          <p:spPr>
            <a:xfrm>
              <a:off x="1626747" y="3017433"/>
              <a:ext cx="325730" cy="461665"/>
            </a:xfrm>
            <a:prstGeom prst="rect">
              <a:avLst/>
            </a:prstGeom>
            <a:noFill/>
          </p:spPr>
          <p:txBody>
            <a:bodyPr wrap="none" rtlCol="0">
              <a:spAutoFit/>
            </a:bodyPr>
            <a:lstStyle/>
            <a:p>
              <a:r>
                <a:rPr lang="es-CL" sz="2400" b="1" dirty="0" smtClean="0">
                  <a:solidFill>
                    <a:schemeClr val="accent5"/>
                  </a:solidFill>
                </a:rPr>
                <a:t>x</a:t>
              </a:r>
              <a:endParaRPr lang="en-US" sz="2400" b="1" dirty="0">
                <a:solidFill>
                  <a:schemeClr val="accent5"/>
                </a:solidFill>
              </a:endParaRPr>
            </a:p>
          </p:txBody>
        </p:sp>
        <p:sp>
          <p:nvSpPr>
            <p:cNvPr id="34" name="Elipse 33"/>
            <p:cNvSpPr/>
            <p:nvPr/>
          </p:nvSpPr>
          <p:spPr>
            <a:xfrm>
              <a:off x="1608418" y="3669847"/>
              <a:ext cx="1080000" cy="1080000"/>
            </a:xfrm>
            <a:prstGeom prst="ellipse">
              <a:avLst/>
            </a:prstGeom>
            <a:solidFill>
              <a:schemeClr val="accent3">
                <a:lumMod val="60000"/>
                <a:lumOff val="40000"/>
                <a:alpha val="3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uadroTexto 34"/>
            <p:cNvSpPr txBox="1"/>
            <p:nvPr/>
          </p:nvSpPr>
          <p:spPr>
            <a:xfrm>
              <a:off x="2866885" y="3181485"/>
              <a:ext cx="325730" cy="461665"/>
            </a:xfrm>
            <a:prstGeom prst="rect">
              <a:avLst/>
            </a:prstGeom>
            <a:noFill/>
          </p:spPr>
          <p:txBody>
            <a:bodyPr wrap="none" rtlCol="0">
              <a:spAutoFit/>
            </a:bodyPr>
            <a:lstStyle/>
            <a:p>
              <a:r>
                <a:rPr lang="es-CL" sz="2400" b="1" dirty="0" smtClean="0">
                  <a:solidFill>
                    <a:schemeClr val="accent5"/>
                  </a:solidFill>
                </a:rPr>
                <a:t>x</a:t>
              </a:r>
              <a:endParaRPr lang="en-US" sz="2400" b="1" dirty="0">
                <a:solidFill>
                  <a:schemeClr val="accent5"/>
                </a:solidFill>
              </a:endParaRPr>
            </a:p>
          </p:txBody>
        </p:sp>
      </p:grpSp>
      <p:grpSp>
        <p:nvGrpSpPr>
          <p:cNvPr id="58" name="Grupo 57"/>
          <p:cNvGrpSpPr/>
          <p:nvPr/>
        </p:nvGrpSpPr>
        <p:grpSpPr>
          <a:xfrm>
            <a:off x="5423877" y="3429180"/>
            <a:ext cx="2404119" cy="2428194"/>
            <a:chOff x="5421086" y="2548755"/>
            <a:chExt cx="2404119" cy="2428194"/>
          </a:xfrm>
        </p:grpSpPr>
        <p:cxnSp>
          <p:nvCxnSpPr>
            <p:cNvPr id="36" name="Conector recto de flecha 35"/>
            <p:cNvCxnSpPr/>
            <p:nvPr/>
          </p:nvCxnSpPr>
          <p:spPr>
            <a:xfrm flipV="1">
              <a:off x="6161315" y="2641820"/>
              <a:ext cx="0" cy="144000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Conector recto de flecha 36"/>
            <p:cNvCxnSpPr/>
            <p:nvPr/>
          </p:nvCxnSpPr>
          <p:spPr>
            <a:xfrm>
              <a:off x="6161315" y="4058944"/>
              <a:ext cx="1440000"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Conector recto de flecha 37"/>
            <p:cNvCxnSpPr/>
            <p:nvPr/>
          </p:nvCxnSpPr>
          <p:spPr>
            <a:xfrm flipH="1">
              <a:off x="5421086" y="4058944"/>
              <a:ext cx="740229" cy="91800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Elipse 39"/>
            <p:cNvSpPr/>
            <p:nvPr/>
          </p:nvSpPr>
          <p:spPr>
            <a:xfrm>
              <a:off x="5872559" y="3928381"/>
              <a:ext cx="144000"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Elipse 40"/>
            <p:cNvSpPr/>
            <p:nvPr/>
          </p:nvSpPr>
          <p:spPr>
            <a:xfrm>
              <a:off x="6333107" y="3743822"/>
              <a:ext cx="144000"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Elipse 41"/>
            <p:cNvSpPr/>
            <p:nvPr/>
          </p:nvSpPr>
          <p:spPr>
            <a:xfrm>
              <a:off x="5869530" y="4159138"/>
              <a:ext cx="144000"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Elipse 42"/>
            <p:cNvSpPr/>
            <p:nvPr/>
          </p:nvSpPr>
          <p:spPr>
            <a:xfrm>
              <a:off x="6130790" y="4041571"/>
              <a:ext cx="144000"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Elipse 43"/>
            <p:cNvSpPr/>
            <p:nvPr/>
          </p:nvSpPr>
          <p:spPr>
            <a:xfrm>
              <a:off x="6405107" y="4093822"/>
              <a:ext cx="144000"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Elipse 44"/>
            <p:cNvSpPr/>
            <p:nvPr/>
          </p:nvSpPr>
          <p:spPr>
            <a:xfrm>
              <a:off x="6156916" y="4250579"/>
              <a:ext cx="144000"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Elipse 45"/>
            <p:cNvSpPr/>
            <p:nvPr/>
          </p:nvSpPr>
          <p:spPr>
            <a:xfrm>
              <a:off x="6058790" y="3571304"/>
              <a:ext cx="144000" cy="1436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uadroTexto 46"/>
            <p:cNvSpPr txBox="1"/>
            <p:nvPr/>
          </p:nvSpPr>
          <p:spPr>
            <a:xfrm>
              <a:off x="6616660" y="3195890"/>
              <a:ext cx="325730" cy="461665"/>
            </a:xfrm>
            <a:prstGeom prst="rect">
              <a:avLst/>
            </a:prstGeom>
            <a:noFill/>
          </p:spPr>
          <p:txBody>
            <a:bodyPr wrap="square" rtlCol="0">
              <a:spAutoFit/>
            </a:bodyPr>
            <a:lstStyle/>
            <a:p>
              <a:r>
                <a:rPr lang="es-CL" sz="2400" b="1" dirty="0" smtClean="0">
                  <a:solidFill>
                    <a:schemeClr val="accent5"/>
                  </a:solidFill>
                </a:rPr>
                <a:t>x</a:t>
              </a:r>
              <a:endParaRPr lang="en-US" sz="2400" b="1" dirty="0">
                <a:solidFill>
                  <a:schemeClr val="accent5"/>
                </a:solidFill>
              </a:endParaRPr>
            </a:p>
          </p:txBody>
        </p:sp>
        <p:sp>
          <p:nvSpPr>
            <p:cNvPr id="48" name="CuadroTexto 47"/>
            <p:cNvSpPr txBox="1"/>
            <p:nvPr/>
          </p:nvSpPr>
          <p:spPr>
            <a:xfrm>
              <a:off x="6836747" y="2819988"/>
              <a:ext cx="325730" cy="461665"/>
            </a:xfrm>
            <a:prstGeom prst="rect">
              <a:avLst/>
            </a:prstGeom>
            <a:noFill/>
          </p:spPr>
          <p:txBody>
            <a:bodyPr wrap="none" rtlCol="0">
              <a:spAutoFit/>
            </a:bodyPr>
            <a:lstStyle/>
            <a:p>
              <a:r>
                <a:rPr lang="es-CL" sz="2400" b="1" dirty="0" smtClean="0">
                  <a:solidFill>
                    <a:schemeClr val="accent5"/>
                  </a:solidFill>
                </a:rPr>
                <a:t>x</a:t>
              </a:r>
              <a:endParaRPr lang="en-US" sz="2400" b="1" dirty="0">
                <a:solidFill>
                  <a:schemeClr val="accent5"/>
                </a:solidFill>
              </a:endParaRPr>
            </a:p>
          </p:txBody>
        </p:sp>
        <p:sp>
          <p:nvSpPr>
            <p:cNvPr id="49" name="CuadroTexto 48"/>
            <p:cNvSpPr txBox="1"/>
            <p:nvPr/>
          </p:nvSpPr>
          <p:spPr>
            <a:xfrm>
              <a:off x="7307488" y="3424298"/>
              <a:ext cx="325730" cy="461665"/>
            </a:xfrm>
            <a:prstGeom prst="rect">
              <a:avLst/>
            </a:prstGeom>
            <a:noFill/>
          </p:spPr>
          <p:txBody>
            <a:bodyPr wrap="none" rtlCol="0">
              <a:spAutoFit/>
            </a:bodyPr>
            <a:lstStyle/>
            <a:p>
              <a:r>
                <a:rPr lang="es-CL" sz="2400" b="1" dirty="0" smtClean="0">
                  <a:solidFill>
                    <a:schemeClr val="accent5"/>
                  </a:solidFill>
                </a:rPr>
                <a:t>x</a:t>
              </a:r>
              <a:endParaRPr lang="en-US" sz="2400" b="1" dirty="0">
                <a:solidFill>
                  <a:schemeClr val="accent5"/>
                </a:solidFill>
              </a:endParaRPr>
            </a:p>
          </p:txBody>
        </p:sp>
        <p:sp>
          <p:nvSpPr>
            <p:cNvPr id="50" name="CuadroTexto 49"/>
            <p:cNvSpPr txBox="1"/>
            <p:nvPr/>
          </p:nvSpPr>
          <p:spPr>
            <a:xfrm>
              <a:off x="7117127" y="4028268"/>
              <a:ext cx="325730" cy="461665"/>
            </a:xfrm>
            <a:prstGeom prst="rect">
              <a:avLst/>
            </a:prstGeom>
            <a:noFill/>
          </p:spPr>
          <p:txBody>
            <a:bodyPr wrap="none" rtlCol="0">
              <a:spAutoFit/>
            </a:bodyPr>
            <a:lstStyle/>
            <a:p>
              <a:r>
                <a:rPr lang="es-CL" sz="2400" b="1" dirty="0" smtClean="0">
                  <a:solidFill>
                    <a:schemeClr val="accent5"/>
                  </a:solidFill>
                </a:rPr>
                <a:t>x</a:t>
              </a:r>
              <a:endParaRPr lang="en-US" sz="2400" b="1" dirty="0">
                <a:solidFill>
                  <a:schemeClr val="accent5"/>
                </a:solidFill>
              </a:endParaRPr>
            </a:p>
          </p:txBody>
        </p:sp>
        <p:sp>
          <p:nvSpPr>
            <p:cNvPr id="51" name="CuadroTexto 50"/>
            <p:cNvSpPr txBox="1"/>
            <p:nvPr/>
          </p:nvSpPr>
          <p:spPr>
            <a:xfrm>
              <a:off x="6983864" y="3249939"/>
              <a:ext cx="266525" cy="461665"/>
            </a:xfrm>
            <a:prstGeom prst="rect">
              <a:avLst/>
            </a:prstGeom>
            <a:noFill/>
          </p:spPr>
          <p:txBody>
            <a:bodyPr wrap="square" rtlCol="0">
              <a:spAutoFit/>
            </a:bodyPr>
            <a:lstStyle/>
            <a:p>
              <a:r>
                <a:rPr lang="es-CL" sz="2400" b="1" dirty="0" smtClean="0">
                  <a:solidFill>
                    <a:schemeClr val="accent5"/>
                  </a:solidFill>
                </a:rPr>
                <a:t>x</a:t>
              </a:r>
              <a:endParaRPr lang="en-US" sz="2400" b="1" dirty="0">
                <a:solidFill>
                  <a:schemeClr val="accent5"/>
                </a:solidFill>
              </a:endParaRPr>
            </a:p>
          </p:txBody>
        </p:sp>
        <p:sp>
          <p:nvSpPr>
            <p:cNvPr id="52" name="CuadroTexto 51"/>
            <p:cNvSpPr txBox="1"/>
            <p:nvPr/>
          </p:nvSpPr>
          <p:spPr>
            <a:xfrm>
              <a:off x="7323785" y="3103772"/>
              <a:ext cx="325730" cy="461665"/>
            </a:xfrm>
            <a:prstGeom prst="rect">
              <a:avLst/>
            </a:prstGeom>
            <a:noFill/>
          </p:spPr>
          <p:txBody>
            <a:bodyPr wrap="none" rtlCol="0">
              <a:spAutoFit/>
            </a:bodyPr>
            <a:lstStyle/>
            <a:p>
              <a:r>
                <a:rPr lang="es-CL" sz="2400" b="1" dirty="0" smtClean="0">
                  <a:solidFill>
                    <a:schemeClr val="accent5"/>
                  </a:solidFill>
                </a:rPr>
                <a:t>x</a:t>
              </a:r>
              <a:endParaRPr lang="en-US" sz="2400" b="1" dirty="0">
                <a:solidFill>
                  <a:schemeClr val="accent5"/>
                </a:solidFill>
              </a:endParaRPr>
            </a:p>
          </p:txBody>
        </p:sp>
        <p:sp>
          <p:nvSpPr>
            <p:cNvPr id="53" name="CuadroTexto 52"/>
            <p:cNvSpPr txBox="1"/>
            <p:nvPr/>
          </p:nvSpPr>
          <p:spPr>
            <a:xfrm>
              <a:off x="7137047" y="2927756"/>
              <a:ext cx="325730" cy="461665"/>
            </a:xfrm>
            <a:prstGeom prst="rect">
              <a:avLst/>
            </a:prstGeom>
            <a:noFill/>
          </p:spPr>
          <p:txBody>
            <a:bodyPr wrap="none" rtlCol="0">
              <a:spAutoFit/>
            </a:bodyPr>
            <a:lstStyle/>
            <a:p>
              <a:r>
                <a:rPr lang="es-CL" sz="2400" b="1" dirty="0" smtClean="0">
                  <a:solidFill>
                    <a:schemeClr val="accent5"/>
                  </a:solidFill>
                </a:rPr>
                <a:t>x</a:t>
              </a:r>
              <a:endParaRPr lang="en-US" sz="2400" b="1" dirty="0">
                <a:solidFill>
                  <a:schemeClr val="accent5"/>
                </a:solidFill>
              </a:endParaRPr>
            </a:p>
          </p:txBody>
        </p:sp>
        <p:sp>
          <p:nvSpPr>
            <p:cNvPr id="54" name="CuadroTexto 53"/>
            <p:cNvSpPr txBox="1"/>
            <p:nvPr/>
          </p:nvSpPr>
          <p:spPr>
            <a:xfrm>
              <a:off x="7063969" y="3541486"/>
              <a:ext cx="325730" cy="461665"/>
            </a:xfrm>
            <a:prstGeom prst="rect">
              <a:avLst/>
            </a:prstGeom>
            <a:noFill/>
          </p:spPr>
          <p:txBody>
            <a:bodyPr wrap="none" rtlCol="0">
              <a:spAutoFit/>
            </a:bodyPr>
            <a:lstStyle/>
            <a:p>
              <a:r>
                <a:rPr lang="es-CL" sz="2400" b="1" dirty="0" smtClean="0">
                  <a:solidFill>
                    <a:schemeClr val="accent5"/>
                  </a:solidFill>
                </a:rPr>
                <a:t>x</a:t>
              </a:r>
              <a:endParaRPr lang="en-US" sz="2400" b="1" dirty="0">
                <a:solidFill>
                  <a:schemeClr val="accent5"/>
                </a:solidFill>
              </a:endParaRPr>
            </a:p>
          </p:txBody>
        </p:sp>
        <p:sp>
          <p:nvSpPr>
            <p:cNvPr id="55" name="CuadroTexto 54"/>
            <p:cNvSpPr txBox="1"/>
            <p:nvPr/>
          </p:nvSpPr>
          <p:spPr>
            <a:xfrm>
              <a:off x="7144623" y="2548755"/>
              <a:ext cx="325730" cy="461665"/>
            </a:xfrm>
            <a:prstGeom prst="rect">
              <a:avLst/>
            </a:prstGeom>
            <a:noFill/>
          </p:spPr>
          <p:txBody>
            <a:bodyPr wrap="none" rtlCol="0">
              <a:spAutoFit/>
            </a:bodyPr>
            <a:lstStyle/>
            <a:p>
              <a:r>
                <a:rPr lang="es-CL" sz="2400" b="1" dirty="0" smtClean="0">
                  <a:solidFill>
                    <a:schemeClr val="accent5"/>
                  </a:solidFill>
                </a:rPr>
                <a:t>x</a:t>
              </a:r>
              <a:endParaRPr lang="en-US" sz="2400" b="1" dirty="0">
                <a:solidFill>
                  <a:schemeClr val="accent5"/>
                </a:solidFill>
              </a:endParaRPr>
            </a:p>
          </p:txBody>
        </p:sp>
        <p:sp>
          <p:nvSpPr>
            <p:cNvPr id="56" name="CuadroTexto 55"/>
            <p:cNvSpPr txBox="1"/>
            <p:nvPr/>
          </p:nvSpPr>
          <p:spPr>
            <a:xfrm>
              <a:off x="7499475" y="2827233"/>
              <a:ext cx="325730" cy="461665"/>
            </a:xfrm>
            <a:prstGeom prst="rect">
              <a:avLst/>
            </a:prstGeom>
            <a:noFill/>
          </p:spPr>
          <p:txBody>
            <a:bodyPr wrap="none" rtlCol="0">
              <a:spAutoFit/>
            </a:bodyPr>
            <a:lstStyle/>
            <a:p>
              <a:r>
                <a:rPr lang="es-CL" sz="2400" b="1" dirty="0" smtClean="0">
                  <a:solidFill>
                    <a:schemeClr val="accent5"/>
                  </a:solidFill>
                </a:rPr>
                <a:t>x</a:t>
              </a:r>
              <a:endParaRPr lang="en-US" sz="2400" b="1" dirty="0">
                <a:solidFill>
                  <a:schemeClr val="accent5"/>
                </a:solidFill>
              </a:endParaRPr>
            </a:p>
          </p:txBody>
        </p:sp>
        <p:sp>
          <p:nvSpPr>
            <p:cNvPr id="57" name="Forma libre 56"/>
            <p:cNvSpPr/>
            <p:nvPr/>
          </p:nvSpPr>
          <p:spPr>
            <a:xfrm>
              <a:off x="5643154" y="3122023"/>
              <a:ext cx="1476103" cy="1541417"/>
            </a:xfrm>
            <a:custGeom>
              <a:avLst/>
              <a:gdLst>
                <a:gd name="connsiteX0" fmla="*/ 522515 w 1476103"/>
                <a:gd name="connsiteY0" fmla="*/ 0 h 1541417"/>
                <a:gd name="connsiteX1" fmla="*/ 0 w 1476103"/>
                <a:gd name="connsiteY1" fmla="*/ 1541417 h 1541417"/>
                <a:gd name="connsiteX2" fmla="*/ 1476103 w 1476103"/>
                <a:gd name="connsiteY2" fmla="*/ 940526 h 1541417"/>
                <a:gd name="connsiteX3" fmla="*/ 548640 w 1476103"/>
                <a:gd name="connsiteY3" fmla="*/ 65314 h 1541417"/>
                <a:gd name="connsiteX4" fmla="*/ 548640 w 1476103"/>
                <a:gd name="connsiteY4" fmla="*/ 65314 h 1541417"/>
                <a:gd name="connsiteX0" fmla="*/ 522515 w 1476103"/>
                <a:gd name="connsiteY0" fmla="*/ 19347 h 1560764"/>
                <a:gd name="connsiteX1" fmla="*/ 0 w 1476103"/>
                <a:gd name="connsiteY1" fmla="*/ 1560764 h 1560764"/>
                <a:gd name="connsiteX2" fmla="*/ 1476103 w 1476103"/>
                <a:gd name="connsiteY2" fmla="*/ 959873 h 1560764"/>
                <a:gd name="connsiteX3" fmla="*/ 548640 w 1476103"/>
                <a:gd name="connsiteY3" fmla="*/ 84661 h 1560764"/>
                <a:gd name="connsiteX4" fmla="*/ 496389 w 1476103"/>
                <a:gd name="connsiteY4" fmla="*/ 19347 h 1560764"/>
                <a:gd name="connsiteX0" fmla="*/ 522515 w 1476103"/>
                <a:gd name="connsiteY0" fmla="*/ 0 h 1541417"/>
                <a:gd name="connsiteX1" fmla="*/ 0 w 1476103"/>
                <a:gd name="connsiteY1" fmla="*/ 1541417 h 1541417"/>
                <a:gd name="connsiteX2" fmla="*/ 1476103 w 1476103"/>
                <a:gd name="connsiteY2" fmla="*/ 940526 h 1541417"/>
                <a:gd name="connsiteX3" fmla="*/ 548640 w 1476103"/>
                <a:gd name="connsiteY3" fmla="*/ 65314 h 1541417"/>
                <a:gd name="connsiteX0" fmla="*/ 522515 w 1476103"/>
                <a:gd name="connsiteY0" fmla="*/ 0 h 1541417"/>
                <a:gd name="connsiteX1" fmla="*/ 0 w 1476103"/>
                <a:gd name="connsiteY1" fmla="*/ 1541417 h 1541417"/>
                <a:gd name="connsiteX2" fmla="*/ 1476103 w 1476103"/>
                <a:gd name="connsiteY2" fmla="*/ 940526 h 1541417"/>
                <a:gd name="connsiteX3" fmla="*/ 548640 w 1476103"/>
                <a:gd name="connsiteY3" fmla="*/ 26126 h 1541417"/>
                <a:gd name="connsiteX0" fmla="*/ 522515 w 1476103"/>
                <a:gd name="connsiteY0" fmla="*/ 0 h 1541417"/>
                <a:gd name="connsiteX1" fmla="*/ 0 w 1476103"/>
                <a:gd name="connsiteY1" fmla="*/ 1541417 h 1541417"/>
                <a:gd name="connsiteX2" fmla="*/ 1476103 w 1476103"/>
                <a:gd name="connsiteY2" fmla="*/ 940526 h 1541417"/>
                <a:gd name="connsiteX3" fmla="*/ 522515 w 1476103"/>
                <a:gd name="connsiteY3" fmla="*/ 13063 h 1541417"/>
              </a:gdLst>
              <a:ahLst/>
              <a:cxnLst>
                <a:cxn ang="0">
                  <a:pos x="connsiteX0" y="connsiteY0"/>
                </a:cxn>
                <a:cxn ang="0">
                  <a:pos x="connsiteX1" y="connsiteY1"/>
                </a:cxn>
                <a:cxn ang="0">
                  <a:pos x="connsiteX2" y="connsiteY2"/>
                </a:cxn>
                <a:cxn ang="0">
                  <a:pos x="connsiteX3" y="connsiteY3"/>
                </a:cxn>
              </a:cxnLst>
              <a:rect l="l" t="t" r="r" b="b"/>
              <a:pathLst>
                <a:path w="1476103" h="1541417">
                  <a:moveTo>
                    <a:pt x="522515" y="0"/>
                  </a:moveTo>
                  <a:lnTo>
                    <a:pt x="0" y="1541417"/>
                  </a:lnTo>
                  <a:lnTo>
                    <a:pt x="1476103" y="940526"/>
                  </a:lnTo>
                  <a:lnTo>
                    <a:pt x="522515" y="13063"/>
                  </a:ln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Flecha derecha 59"/>
          <p:cNvSpPr/>
          <p:nvPr/>
        </p:nvSpPr>
        <p:spPr>
          <a:xfrm>
            <a:off x="4344498" y="4523325"/>
            <a:ext cx="757646" cy="4227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1" name="CuadroTexto 60"/>
              <p:cNvSpPr txBox="1"/>
              <p:nvPr/>
            </p:nvSpPr>
            <p:spPr>
              <a:xfrm>
                <a:off x="2095254" y="2291310"/>
                <a:ext cx="5316007" cy="8600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s-CL" sz="2400" b="0" i="1" smtClean="0">
                              <a:latin typeface="Cambria Math" panose="02040503050406030204" pitchFamily="18" charset="0"/>
                              <a:ea typeface="Cambria Math" panose="02040503050406030204" pitchFamily="18" charset="0"/>
                            </a:rPr>
                          </m:ctrlPr>
                        </m:mPr>
                        <m:mr>
                          <m:e>
                            <m:r>
                              <m:rPr>
                                <m:brk m:alnAt="7"/>
                              </m:rPr>
                              <a:rPr lang="es-CL" sz="2400" b="0" i="1" smtClean="0">
                                <a:latin typeface="Cambria Math" panose="02040503050406030204" pitchFamily="18" charset="0"/>
                                <a:ea typeface="Cambria Math" panose="02040503050406030204" pitchFamily="18" charset="0"/>
                              </a:rPr>
                              <m:t>𝜙</m:t>
                            </m:r>
                            <m:d>
                              <m:dPr>
                                <m:ctrlPr>
                                  <a:rPr lang="es-CL" sz="2400" b="0" i="1" smtClean="0">
                                    <a:latin typeface="Cambria Math" panose="02040503050406030204" pitchFamily="18" charset="0"/>
                                    <a:ea typeface="Cambria Math" panose="02040503050406030204" pitchFamily="18" charset="0"/>
                                  </a:rPr>
                                </m:ctrlPr>
                              </m:dPr>
                              <m:e>
                                <m:r>
                                  <m:rPr>
                                    <m:brk m:alnAt="7"/>
                                  </m:rPr>
                                  <a:rPr lang="es-CL" sz="2400" b="0" i="1" smtClean="0">
                                    <a:latin typeface="Cambria Math" panose="02040503050406030204" pitchFamily="18" charset="0"/>
                                    <a:ea typeface="Cambria Math" panose="02040503050406030204" pitchFamily="18" charset="0"/>
                                  </a:rPr>
                                  <m:t>𝑥</m:t>
                                </m:r>
                              </m:e>
                            </m:d>
                            <m:r>
                              <m:rPr>
                                <m:brk m:alnAt="7"/>
                              </m:rPr>
                              <a:rPr lang="es-CL" sz="2400" b="0" i="1" smtClean="0">
                                <a:latin typeface="Cambria Math" panose="02040503050406030204" pitchFamily="18" charset="0"/>
                                <a:ea typeface="Cambria Math" panose="02040503050406030204" pitchFamily="18" charset="0"/>
                              </a:rPr>
                              <m:t>:</m:t>
                            </m:r>
                            <m:r>
                              <a:rPr lang="es-CL" sz="2400" b="0" i="1" smtClean="0">
                                <a:latin typeface="Cambria Math" panose="02040503050406030204" pitchFamily="18" charset="0"/>
                                <a:ea typeface="Cambria Math" panose="02040503050406030204" pitchFamily="18" charset="0"/>
                              </a:rPr>
                              <m:t> </m:t>
                            </m:r>
                            <m:sSup>
                              <m:sSupPr>
                                <m:ctrlPr>
                                  <a:rPr lang="es-CL" sz="2400" b="0" i="1" smtClean="0">
                                    <a:latin typeface="Cambria Math" panose="02040503050406030204" pitchFamily="18" charset="0"/>
                                    <a:ea typeface="Cambria Math" panose="02040503050406030204" pitchFamily="18" charset="0"/>
                                  </a:rPr>
                                </m:ctrlPr>
                              </m:sSupPr>
                              <m:e>
                                <m:r>
                                  <a:rPr lang="es-CL" sz="2400" b="0" i="1" smtClean="0">
                                    <a:latin typeface="Cambria Math" panose="02040503050406030204" pitchFamily="18" charset="0"/>
                                    <a:ea typeface="Cambria Math" panose="02040503050406030204" pitchFamily="18" charset="0"/>
                                  </a:rPr>
                                  <m:t>ℝ</m:t>
                                </m:r>
                              </m:e>
                              <m:sup>
                                <m:r>
                                  <a:rPr lang="es-CL" sz="2400" b="0" i="1" smtClean="0">
                                    <a:latin typeface="Cambria Math" panose="02040503050406030204" pitchFamily="18" charset="0"/>
                                    <a:ea typeface="Cambria Math" panose="02040503050406030204" pitchFamily="18" charset="0"/>
                                  </a:rPr>
                                  <m:t>2</m:t>
                                </m:r>
                              </m:sup>
                            </m:sSup>
                            <m:r>
                              <m:rPr>
                                <m:brk m:alnAt="7"/>
                              </m:rPr>
                              <a:rPr lang="es-CL" sz="2400" b="0" i="1" smtClean="0">
                                <a:latin typeface="Cambria Math" panose="02040503050406030204" pitchFamily="18" charset="0"/>
                                <a:ea typeface="Cambria Math" panose="02040503050406030204" pitchFamily="18" charset="0"/>
                              </a:rPr>
                              <m:t>→</m:t>
                            </m:r>
                            <m:sSup>
                              <m:sSupPr>
                                <m:ctrlPr>
                                  <a:rPr lang="es-CL" sz="2400" i="1">
                                    <a:latin typeface="Cambria Math" panose="02040503050406030204" pitchFamily="18" charset="0"/>
                                    <a:ea typeface="Cambria Math" panose="02040503050406030204" pitchFamily="18" charset="0"/>
                                  </a:rPr>
                                </m:ctrlPr>
                              </m:sSupPr>
                              <m:e>
                                <m:r>
                                  <a:rPr lang="es-CL" sz="2400" i="1">
                                    <a:latin typeface="Cambria Math" panose="02040503050406030204" pitchFamily="18" charset="0"/>
                                    <a:ea typeface="Cambria Math" panose="02040503050406030204" pitchFamily="18" charset="0"/>
                                  </a:rPr>
                                  <m:t>ℝ</m:t>
                                </m:r>
                              </m:e>
                              <m:sup>
                                <m:r>
                                  <a:rPr lang="es-CL" sz="2400" b="0" i="1" smtClean="0">
                                    <a:latin typeface="Cambria Math" panose="02040503050406030204" pitchFamily="18" charset="0"/>
                                    <a:ea typeface="Cambria Math" panose="02040503050406030204" pitchFamily="18" charset="0"/>
                                  </a:rPr>
                                  <m:t>3</m:t>
                                </m:r>
                              </m:sup>
                            </m:sSup>
                          </m:e>
                        </m:mr>
                        <m:m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s-CL" sz="2400" i="1">
                                        <a:latin typeface="Cambria Math" panose="02040503050406030204" pitchFamily="18" charset="0"/>
                                      </a:rPr>
                                      <m:t>𝑥</m:t>
                                    </m:r>
                                  </m:e>
                                  <m:sub>
                                    <m:r>
                                      <a:rPr lang="es-CL" sz="2400" i="1">
                                        <a:latin typeface="Cambria Math" panose="02040503050406030204" pitchFamily="18" charset="0"/>
                                      </a:rPr>
                                      <m:t>1</m:t>
                                    </m:r>
                                  </m:sub>
                                </m:sSub>
                                <m:r>
                                  <a:rPr lang="es-CL" sz="2400" i="1">
                                    <a:latin typeface="Cambria Math" panose="02040503050406030204" pitchFamily="18" charset="0"/>
                                  </a:rPr>
                                  <m:t>,</m:t>
                                </m:r>
                                <m:sSub>
                                  <m:sSubPr>
                                    <m:ctrlPr>
                                      <a:rPr lang="en-US" sz="2400" i="1">
                                        <a:latin typeface="Cambria Math" panose="02040503050406030204" pitchFamily="18" charset="0"/>
                                      </a:rPr>
                                    </m:ctrlPr>
                                  </m:sSubPr>
                                  <m:e>
                                    <m:r>
                                      <a:rPr lang="es-CL" sz="2400" i="1">
                                        <a:latin typeface="Cambria Math" panose="02040503050406030204" pitchFamily="18" charset="0"/>
                                      </a:rPr>
                                      <m:t>𝑥</m:t>
                                    </m:r>
                                  </m:e>
                                  <m:sub>
                                    <m:r>
                                      <a:rPr lang="es-CL" sz="2400" i="1">
                                        <a:latin typeface="Cambria Math" panose="02040503050406030204" pitchFamily="18" charset="0"/>
                                      </a:rPr>
                                      <m:t>2</m:t>
                                    </m:r>
                                  </m:sub>
                                </m:sSub>
                              </m:e>
                            </m:d>
                            <m:r>
                              <a:rPr lang="en-US" sz="2400" i="1">
                                <a:latin typeface="Cambria Math" panose="02040503050406030204" pitchFamily="18" charset="0"/>
                                <a:ea typeface="Cambria Math" panose="02040503050406030204" pitchFamily="18" charset="0"/>
                              </a:rPr>
                              <m:t>→</m:t>
                            </m:r>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s-CL" sz="2400" i="1">
                                        <a:latin typeface="Cambria Math" panose="02040503050406030204" pitchFamily="18" charset="0"/>
                                        <a:ea typeface="Cambria Math" panose="02040503050406030204" pitchFamily="18" charset="0"/>
                                      </a:rPr>
                                      <m:t>𝑧</m:t>
                                    </m:r>
                                  </m:e>
                                  <m:sub>
                                    <m:r>
                                      <a:rPr lang="es-CL" sz="2400" i="1">
                                        <a:latin typeface="Cambria Math" panose="02040503050406030204" pitchFamily="18" charset="0"/>
                                        <a:ea typeface="Cambria Math" panose="02040503050406030204" pitchFamily="18" charset="0"/>
                                      </a:rPr>
                                      <m:t>1</m:t>
                                    </m:r>
                                  </m:sub>
                                </m:sSub>
                                <m:r>
                                  <a:rPr lang="es-CL"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s-CL" sz="2400" i="1">
                                        <a:latin typeface="Cambria Math" panose="02040503050406030204" pitchFamily="18" charset="0"/>
                                        <a:ea typeface="Cambria Math" panose="02040503050406030204" pitchFamily="18" charset="0"/>
                                      </a:rPr>
                                      <m:t>𝑧</m:t>
                                    </m:r>
                                  </m:e>
                                  <m:sub>
                                    <m:r>
                                      <a:rPr lang="es-CL" sz="2400" i="1">
                                        <a:latin typeface="Cambria Math" panose="02040503050406030204" pitchFamily="18" charset="0"/>
                                        <a:ea typeface="Cambria Math" panose="02040503050406030204" pitchFamily="18" charset="0"/>
                                      </a:rPr>
                                      <m:t>2</m:t>
                                    </m:r>
                                  </m:sub>
                                </m:sSub>
                                <m:r>
                                  <a:rPr lang="es-CL"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s-CL" sz="2400" i="1">
                                        <a:latin typeface="Cambria Math" panose="02040503050406030204" pitchFamily="18" charset="0"/>
                                        <a:ea typeface="Cambria Math" panose="02040503050406030204" pitchFamily="18" charset="0"/>
                                      </a:rPr>
                                      <m:t>𝑧</m:t>
                                    </m:r>
                                  </m:e>
                                  <m:sub>
                                    <m:r>
                                      <a:rPr lang="es-CL" sz="2400" i="1">
                                        <a:latin typeface="Cambria Math" panose="02040503050406030204" pitchFamily="18" charset="0"/>
                                        <a:ea typeface="Cambria Math" panose="02040503050406030204" pitchFamily="18" charset="0"/>
                                      </a:rPr>
                                      <m:t>3</m:t>
                                    </m:r>
                                  </m:sub>
                                </m:sSub>
                              </m:e>
                            </m:d>
                            <m:r>
                              <a:rPr lang="es-CL" sz="2400" i="1">
                                <a:latin typeface="Cambria Math" panose="02040503050406030204" pitchFamily="18" charset="0"/>
                                <a:ea typeface="Cambria Math" panose="02040503050406030204" pitchFamily="18" charset="0"/>
                              </a:rPr>
                              <m:t>=</m:t>
                            </m:r>
                            <m:d>
                              <m:dPr>
                                <m:ctrlPr>
                                  <a:rPr lang="es-CL" sz="2400" i="1">
                                    <a:latin typeface="Cambria Math" panose="02040503050406030204" pitchFamily="18" charset="0"/>
                                    <a:ea typeface="Cambria Math" panose="02040503050406030204" pitchFamily="18" charset="0"/>
                                  </a:rPr>
                                </m:ctrlPr>
                              </m:dPr>
                              <m:e>
                                <m:sSubSup>
                                  <m:sSubSupPr>
                                    <m:ctrlPr>
                                      <a:rPr lang="es-CL" sz="2400" i="1">
                                        <a:latin typeface="Cambria Math" panose="02040503050406030204" pitchFamily="18" charset="0"/>
                                        <a:ea typeface="Cambria Math" panose="02040503050406030204" pitchFamily="18" charset="0"/>
                                      </a:rPr>
                                    </m:ctrlPr>
                                  </m:sSubSupPr>
                                  <m:e>
                                    <m:r>
                                      <a:rPr lang="es-CL" sz="2400" i="1">
                                        <a:latin typeface="Cambria Math" panose="02040503050406030204" pitchFamily="18" charset="0"/>
                                        <a:ea typeface="Cambria Math" panose="02040503050406030204" pitchFamily="18" charset="0"/>
                                      </a:rPr>
                                      <m:t>𝑥</m:t>
                                    </m:r>
                                  </m:e>
                                  <m:sub>
                                    <m:r>
                                      <a:rPr lang="es-CL" sz="2400" i="1">
                                        <a:latin typeface="Cambria Math" panose="02040503050406030204" pitchFamily="18" charset="0"/>
                                        <a:ea typeface="Cambria Math" panose="02040503050406030204" pitchFamily="18" charset="0"/>
                                      </a:rPr>
                                      <m:t>1</m:t>
                                    </m:r>
                                  </m:sub>
                                  <m:sup>
                                    <m:r>
                                      <a:rPr lang="es-CL" sz="2400" i="1">
                                        <a:latin typeface="Cambria Math" panose="02040503050406030204" pitchFamily="18" charset="0"/>
                                        <a:ea typeface="Cambria Math" panose="02040503050406030204" pitchFamily="18" charset="0"/>
                                      </a:rPr>
                                      <m:t>2</m:t>
                                    </m:r>
                                  </m:sup>
                                </m:sSubSup>
                                <m:r>
                                  <a:rPr lang="es-CL" sz="2400" i="1">
                                    <a:latin typeface="Cambria Math" panose="02040503050406030204" pitchFamily="18" charset="0"/>
                                    <a:ea typeface="Cambria Math" panose="02040503050406030204" pitchFamily="18" charset="0"/>
                                  </a:rPr>
                                  <m:t>,</m:t>
                                </m:r>
                                <m:sSubSup>
                                  <m:sSubSupPr>
                                    <m:ctrlPr>
                                      <a:rPr lang="es-CL" sz="2400" i="1">
                                        <a:latin typeface="Cambria Math" panose="02040503050406030204" pitchFamily="18" charset="0"/>
                                        <a:ea typeface="Cambria Math" panose="02040503050406030204" pitchFamily="18" charset="0"/>
                                      </a:rPr>
                                    </m:ctrlPr>
                                  </m:sSubSupPr>
                                  <m:e>
                                    <m:rad>
                                      <m:radPr>
                                        <m:degHide m:val="on"/>
                                        <m:ctrlPr>
                                          <a:rPr lang="es-CL" sz="2400" i="1">
                                            <a:latin typeface="Cambria Math" panose="02040503050406030204" pitchFamily="18" charset="0"/>
                                            <a:ea typeface="Cambria Math" panose="02040503050406030204" pitchFamily="18" charset="0"/>
                                          </a:rPr>
                                        </m:ctrlPr>
                                      </m:radPr>
                                      <m:deg/>
                                      <m:e>
                                        <m:r>
                                          <a:rPr lang="es-CL" sz="2400" i="1">
                                            <a:latin typeface="Cambria Math" panose="02040503050406030204" pitchFamily="18" charset="0"/>
                                            <a:ea typeface="Cambria Math" panose="02040503050406030204" pitchFamily="18" charset="0"/>
                                          </a:rPr>
                                          <m:t>2</m:t>
                                        </m:r>
                                      </m:e>
                                    </m:rad>
                                    <m:sSub>
                                      <m:sSubPr>
                                        <m:ctrlPr>
                                          <a:rPr lang="en-US" sz="2400" i="1">
                                            <a:latin typeface="Cambria Math" panose="02040503050406030204" pitchFamily="18" charset="0"/>
                                          </a:rPr>
                                        </m:ctrlPr>
                                      </m:sSubPr>
                                      <m:e>
                                        <m:r>
                                          <a:rPr lang="es-CL" sz="2400" i="1">
                                            <a:latin typeface="Cambria Math" panose="02040503050406030204" pitchFamily="18" charset="0"/>
                                          </a:rPr>
                                          <m:t>𝑥</m:t>
                                        </m:r>
                                      </m:e>
                                      <m:sub>
                                        <m:r>
                                          <a:rPr lang="es-CL" sz="2400" i="1">
                                            <a:latin typeface="Cambria Math" panose="02040503050406030204" pitchFamily="18" charset="0"/>
                                          </a:rPr>
                                          <m:t>1</m:t>
                                        </m:r>
                                      </m:sub>
                                    </m:sSub>
                                    <m:sSub>
                                      <m:sSubPr>
                                        <m:ctrlPr>
                                          <a:rPr lang="en-US" sz="2400" i="1">
                                            <a:latin typeface="Cambria Math" panose="02040503050406030204" pitchFamily="18" charset="0"/>
                                          </a:rPr>
                                        </m:ctrlPr>
                                      </m:sSubPr>
                                      <m:e>
                                        <m:r>
                                          <a:rPr lang="es-CL" sz="2400" i="1">
                                            <a:latin typeface="Cambria Math" panose="02040503050406030204" pitchFamily="18" charset="0"/>
                                          </a:rPr>
                                          <m:t>𝑥</m:t>
                                        </m:r>
                                      </m:e>
                                      <m:sub>
                                        <m:r>
                                          <a:rPr lang="es-CL" sz="2400" i="1">
                                            <a:latin typeface="Cambria Math" panose="02040503050406030204" pitchFamily="18" charset="0"/>
                                          </a:rPr>
                                          <m:t>2</m:t>
                                        </m:r>
                                      </m:sub>
                                    </m:sSub>
                                    <m:r>
                                      <a:rPr lang="es-CL" sz="2400" i="1">
                                        <a:latin typeface="Cambria Math" panose="02040503050406030204" pitchFamily="18" charset="0"/>
                                        <a:ea typeface="Cambria Math" panose="02040503050406030204" pitchFamily="18" charset="0"/>
                                      </a:rPr>
                                      <m:t>,</m:t>
                                    </m:r>
                                    <m:r>
                                      <a:rPr lang="es-CL" sz="2400" i="1">
                                        <a:latin typeface="Cambria Math" panose="02040503050406030204" pitchFamily="18" charset="0"/>
                                        <a:ea typeface="Cambria Math" panose="02040503050406030204" pitchFamily="18" charset="0"/>
                                      </a:rPr>
                                      <m:t>𝑥</m:t>
                                    </m:r>
                                  </m:e>
                                  <m:sub>
                                    <m:r>
                                      <a:rPr lang="es-CL" sz="2400" i="1">
                                        <a:latin typeface="Cambria Math" panose="02040503050406030204" pitchFamily="18" charset="0"/>
                                        <a:ea typeface="Cambria Math" panose="02040503050406030204" pitchFamily="18" charset="0"/>
                                      </a:rPr>
                                      <m:t>2</m:t>
                                    </m:r>
                                  </m:sub>
                                  <m:sup>
                                    <m:r>
                                      <a:rPr lang="es-CL" sz="2400" i="1">
                                        <a:latin typeface="Cambria Math" panose="02040503050406030204" pitchFamily="18" charset="0"/>
                                        <a:ea typeface="Cambria Math" panose="02040503050406030204" pitchFamily="18" charset="0"/>
                                      </a:rPr>
                                      <m:t>2</m:t>
                                    </m:r>
                                  </m:sup>
                                </m:sSubSup>
                              </m:e>
                            </m:d>
                          </m:e>
                        </m:mr>
                      </m:m>
                    </m:oMath>
                  </m:oMathPara>
                </a14:m>
                <a:endParaRPr lang="en-US" sz="2400" dirty="0"/>
              </a:p>
            </p:txBody>
          </p:sp>
        </mc:Choice>
        <mc:Fallback xmlns="">
          <p:sp>
            <p:nvSpPr>
              <p:cNvPr id="61" name="CuadroTexto 60"/>
              <p:cNvSpPr txBox="1">
                <a:spLocks noRot="1" noChangeAspect="1" noMove="1" noResize="1" noEditPoints="1" noAdjustHandles="1" noChangeArrowheads="1" noChangeShapeType="1" noTextEdit="1"/>
              </p:cNvSpPr>
              <p:nvPr/>
            </p:nvSpPr>
            <p:spPr>
              <a:xfrm>
                <a:off x="2095254" y="2291310"/>
                <a:ext cx="5316007" cy="860044"/>
              </a:xfrm>
              <a:prstGeom prst="rect">
                <a:avLst/>
              </a:prstGeom>
              <a:blipFill>
                <a:blip r:embed="rId2"/>
                <a:stretch>
                  <a:fillRect/>
                </a:stretch>
              </a:blipFill>
            </p:spPr>
            <p:txBody>
              <a:bodyPr/>
              <a:lstStyle/>
              <a:p>
                <a:r>
                  <a:rPr lang="en-US">
                    <a:noFill/>
                  </a:rPr>
                  <a:t> </a:t>
                </a:r>
              </a:p>
            </p:txBody>
          </p:sp>
        </mc:Fallback>
      </mc:AlternateContent>
      <p:sp>
        <p:nvSpPr>
          <p:cNvPr id="62" name="CuadroTexto 61"/>
          <p:cNvSpPr txBox="1"/>
          <p:nvPr/>
        </p:nvSpPr>
        <p:spPr>
          <a:xfrm>
            <a:off x="3876300" y="3829012"/>
            <a:ext cx="1753134" cy="646331"/>
          </a:xfrm>
          <a:prstGeom prst="rect">
            <a:avLst/>
          </a:prstGeom>
          <a:noFill/>
        </p:spPr>
        <p:txBody>
          <a:bodyPr wrap="square" rtlCol="0">
            <a:spAutoFit/>
          </a:bodyPr>
          <a:lstStyle/>
          <a:p>
            <a:pPr algn="ctr"/>
            <a:r>
              <a:rPr lang="es-CL" dirty="0" smtClean="0"/>
              <a:t>Proyección de parámetros</a:t>
            </a:r>
            <a:endParaRPr lang="en-US" dirty="0"/>
          </a:p>
        </p:txBody>
      </p:sp>
      <mc:AlternateContent xmlns:mc="http://schemas.openxmlformats.org/markup-compatibility/2006" xmlns:a14="http://schemas.microsoft.com/office/drawing/2010/main">
        <mc:Choice Requires="a14">
          <p:sp>
            <p:nvSpPr>
              <p:cNvPr id="63" name="Rectángulo 62"/>
              <p:cNvSpPr/>
              <p:nvPr/>
            </p:nvSpPr>
            <p:spPr>
              <a:xfrm>
                <a:off x="3425174" y="4733431"/>
                <a:ext cx="460767"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s-CL" i="1">
                              <a:latin typeface="Cambria Math" panose="02040503050406030204" pitchFamily="18" charset="0"/>
                            </a:rPr>
                            <m:t>𝑥</m:t>
                          </m:r>
                        </m:e>
                        <m:sub>
                          <m:r>
                            <a:rPr lang="es-CL" i="1">
                              <a:latin typeface="Cambria Math" panose="02040503050406030204" pitchFamily="18" charset="0"/>
                            </a:rPr>
                            <m:t>1</m:t>
                          </m:r>
                        </m:sub>
                      </m:sSub>
                    </m:oMath>
                  </m:oMathPara>
                </a14:m>
                <a:endParaRPr lang="en-US" dirty="0"/>
              </a:p>
            </p:txBody>
          </p:sp>
        </mc:Choice>
        <mc:Fallback xmlns="">
          <p:sp>
            <p:nvSpPr>
              <p:cNvPr id="63" name="Rectángulo 62"/>
              <p:cNvSpPr>
                <a:spLocks noRot="1" noChangeAspect="1" noMove="1" noResize="1" noEditPoints="1" noAdjustHandles="1" noChangeArrowheads="1" noChangeShapeType="1" noTextEdit="1"/>
              </p:cNvSpPr>
              <p:nvPr/>
            </p:nvSpPr>
            <p:spPr>
              <a:xfrm>
                <a:off x="3425174" y="4733431"/>
                <a:ext cx="460767"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Rectángulo 63"/>
              <p:cNvSpPr/>
              <p:nvPr/>
            </p:nvSpPr>
            <p:spPr>
              <a:xfrm>
                <a:off x="1992507" y="3309666"/>
                <a:ext cx="4660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s-CL" i="1">
                              <a:latin typeface="Cambria Math" panose="02040503050406030204" pitchFamily="18" charset="0"/>
                            </a:rPr>
                            <m:t>𝑥</m:t>
                          </m:r>
                        </m:e>
                        <m:sub>
                          <m:r>
                            <a:rPr lang="es-CL" i="1">
                              <a:latin typeface="Cambria Math" panose="02040503050406030204" pitchFamily="18" charset="0"/>
                            </a:rPr>
                            <m:t>2</m:t>
                          </m:r>
                        </m:sub>
                      </m:sSub>
                    </m:oMath>
                  </m:oMathPara>
                </a14:m>
                <a:endParaRPr lang="en-US" dirty="0"/>
              </a:p>
            </p:txBody>
          </p:sp>
        </mc:Choice>
        <mc:Fallback xmlns="">
          <p:sp>
            <p:nvSpPr>
              <p:cNvPr id="64" name="Rectángulo 63"/>
              <p:cNvSpPr>
                <a:spLocks noRot="1" noChangeAspect="1" noMove="1" noResize="1" noEditPoints="1" noAdjustHandles="1" noChangeArrowheads="1" noChangeShapeType="1" noTextEdit="1"/>
              </p:cNvSpPr>
              <p:nvPr/>
            </p:nvSpPr>
            <p:spPr>
              <a:xfrm>
                <a:off x="1992507" y="3309666"/>
                <a:ext cx="466090"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ángulo 64"/>
              <p:cNvSpPr/>
              <p:nvPr/>
            </p:nvSpPr>
            <p:spPr>
              <a:xfrm>
                <a:off x="5486183" y="5610750"/>
                <a:ext cx="4461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s-CL" i="1">
                              <a:latin typeface="Cambria Math" panose="02040503050406030204" pitchFamily="18" charset="0"/>
                              <a:ea typeface="Cambria Math" panose="02040503050406030204" pitchFamily="18" charset="0"/>
                            </a:rPr>
                            <m:t>𝑧</m:t>
                          </m:r>
                        </m:e>
                        <m:sub>
                          <m:r>
                            <a:rPr lang="es-CL" i="1">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65" name="Rectángulo 64"/>
              <p:cNvSpPr>
                <a:spLocks noRot="1" noChangeAspect="1" noMove="1" noResize="1" noEditPoints="1" noAdjustHandles="1" noChangeArrowheads="1" noChangeShapeType="1" noTextEdit="1"/>
              </p:cNvSpPr>
              <p:nvPr/>
            </p:nvSpPr>
            <p:spPr>
              <a:xfrm>
                <a:off x="5486183" y="5610750"/>
                <a:ext cx="446148"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ángulo 65"/>
              <p:cNvSpPr/>
              <p:nvPr/>
            </p:nvSpPr>
            <p:spPr>
              <a:xfrm>
                <a:off x="7324843" y="4954859"/>
                <a:ext cx="4514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s-CL" i="1">
                              <a:latin typeface="Cambria Math" panose="02040503050406030204" pitchFamily="18" charset="0"/>
                              <a:ea typeface="Cambria Math" panose="02040503050406030204" pitchFamily="18" charset="0"/>
                            </a:rPr>
                            <m:t>𝑧</m:t>
                          </m:r>
                        </m:e>
                        <m:sub>
                          <m:r>
                            <a:rPr lang="es-CL" i="1">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66" name="Rectángulo 65"/>
              <p:cNvSpPr>
                <a:spLocks noRot="1" noChangeAspect="1" noMove="1" noResize="1" noEditPoints="1" noAdjustHandles="1" noChangeArrowheads="1" noChangeShapeType="1" noTextEdit="1"/>
              </p:cNvSpPr>
              <p:nvPr/>
            </p:nvSpPr>
            <p:spPr>
              <a:xfrm>
                <a:off x="7324843" y="4954859"/>
                <a:ext cx="45147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ángulo 66"/>
              <p:cNvSpPr/>
              <p:nvPr/>
            </p:nvSpPr>
            <p:spPr>
              <a:xfrm>
                <a:off x="6159707" y="3285163"/>
                <a:ext cx="4514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s-CL" i="1">
                              <a:latin typeface="Cambria Math" panose="02040503050406030204" pitchFamily="18" charset="0"/>
                              <a:ea typeface="Cambria Math" panose="02040503050406030204" pitchFamily="18" charset="0"/>
                            </a:rPr>
                            <m:t>𝑧</m:t>
                          </m:r>
                        </m:e>
                        <m:sub>
                          <m:r>
                            <a:rPr lang="es-CL" i="1">
                              <a:latin typeface="Cambria Math" panose="02040503050406030204" pitchFamily="18" charset="0"/>
                              <a:ea typeface="Cambria Math" panose="02040503050406030204" pitchFamily="18" charset="0"/>
                            </a:rPr>
                            <m:t>3</m:t>
                          </m:r>
                        </m:sub>
                      </m:sSub>
                    </m:oMath>
                  </m:oMathPara>
                </a14:m>
                <a:endParaRPr lang="en-US" dirty="0"/>
              </a:p>
            </p:txBody>
          </p:sp>
        </mc:Choice>
        <mc:Fallback xmlns="">
          <p:sp>
            <p:nvSpPr>
              <p:cNvPr id="67" name="Rectángulo 66"/>
              <p:cNvSpPr>
                <a:spLocks noRot="1" noChangeAspect="1" noMove="1" noResize="1" noEditPoints="1" noAdjustHandles="1" noChangeArrowheads="1" noChangeShapeType="1" noTextEdit="1"/>
              </p:cNvSpPr>
              <p:nvPr/>
            </p:nvSpPr>
            <p:spPr>
              <a:xfrm>
                <a:off x="6159707" y="3285163"/>
                <a:ext cx="451470" cy="36933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4533195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77D3DE-0835-4131-8987-B0B5C5473D6A}"/>
              </a:ext>
            </a:extLst>
          </p:cNvPr>
          <p:cNvSpPr>
            <a:spLocks noGrp="1"/>
          </p:cNvSpPr>
          <p:nvPr>
            <p:ph type="title"/>
          </p:nvPr>
        </p:nvSpPr>
        <p:spPr/>
        <p:txBody>
          <a:bodyPr/>
          <a:lstStyle/>
          <a:p>
            <a:r>
              <a:rPr lang="es-ES" dirty="0" err="1" smtClean="0"/>
              <a:t>Kernel</a:t>
            </a:r>
            <a:r>
              <a:rPr lang="es-ES" dirty="0" smtClean="0"/>
              <a:t> PCA</a:t>
            </a:r>
            <a:endParaRPr lang="es-CL" dirty="0"/>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56A42633-742F-49D3-A83F-A9C06D7D1FC1}"/>
                  </a:ext>
                </a:extLst>
              </p:cNvPr>
              <p:cNvSpPr>
                <a:spLocks noGrp="1"/>
              </p:cNvSpPr>
              <p:nvPr>
                <p:ph idx="1"/>
              </p:nvPr>
            </p:nvSpPr>
            <p:spPr/>
            <p:txBody>
              <a:bodyPr/>
              <a:lstStyle/>
              <a:p>
                <a:pPr marL="0" indent="0" algn="just">
                  <a:spcAft>
                    <a:spcPts val="1000"/>
                  </a:spcAft>
                  <a:buNone/>
                </a:pPr>
                <a:r>
                  <a:rPr lang="es-ES" b="1" dirty="0" smtClean="0"/>
                  <a:t>El truco del </a:t>
                </a:r>
                <a:r>
                  <a:rPr lang="es-ES" b="1" dirty="0" err="1"/>
                  <a:t>kernel</a:t>
                </a:r>
                <a:r>
                  <a:rPr lang="es-ES" dirty="0"/>
                  <a:t>: </a:t>
                </a:r>
                <a:r>
                  <a:rPr lang="es-ES" dirty="0" smtClean="0"/>
                  <a:t>se busca una </a:t>
                </a:r>
                <a:r>
                  <a:rPr lang="es-ES" dirty="0"/>
                  <a:t>transformación no </a:t>
                </a:r>
                <a:r>
                  <a:rPr lang="es-ES" dirty="0" smtClean="0"/>
                  <a:t>lineal</a:t>
                </a:r>
              </a:p>
              <a:p>
                <a:pPr marL="0" indent="0" algn="just">
                  <a:buNone/>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ea typeface="Cambria Math" panose="02040503050406030204" pitchFamily="18" charset="0"/>
                        </a:rPr>
                        <m:t>𝜙</m:t>
                      </m:r>
                      <m:r>
                        <a:rPr lang="es-CL" b="0" i="1" smtClean="0">
                          <a:latin typeface="Cambria Math" panose="02040503050406030204" pitchFamily="18" charset="0"/>
                          <a:ea typeface="Cambria Math" panose="02040503050406030204" pitchFamily="18" charset="0"/>
                        </a:rPr>
                        <m:t>(</m:t>
                      </m:r>
                      <m:r>
                        <a:rPr lang="es-CL" b="0" i="1" smtClean="0">
                          <a:latin typeface="Cambria Math" panose="02040503050406030204" pitchFamily="18" charset="0"/>
                          <a:ea typeface="Cambria Math" panose="02040503050406030204" pitchFamily="18" charset="0"/>
                        </a:rPr>
                        <m:t>𝑥</m:t>
                      </m:r>
                      <m:r>
                        <a:rPr lang="es-CL" b="0" i="1" smtClean="0">
                          <a:latin typeface="Cambria Math" panose="02040503050406030204" pitchFamily="18" charset="0"/>
                          <a:ea typeface="Cambria Math" panose="02040503050406030204" pitchFamily="18" charset="0"/>
                        </a:rPr>
                        <m:t>)</m:t>
                      </m:r>
                    </m:oMath>
                  </m:oMathPara>
                </a14:m>
                <a:endParaRPr lang="es-ES" dirty="0"/>
              </a:p>
              <a:p>
                <a:pPr marL="0" indent="0" algn="just">
                  <a:spcAft>
                    <a:spcPts val="1000"/>
                  </a:spcAft>
                  <a:buNone/>
                </a:pPr>
                <a:r>
                  <a:rPr lang="es-ES" dirty="0" smtClean="0"/>
                  <a:t>a </a:t>
                </a:r>
                <a:r>
                  <a:rPr lang="es-ES" dirty="0"/>
                  <a:t>un espacio de mayor dimensionalidad provisto de un producto escalar que puede ser expresado como (</a:t>
                </a:r>
                <a:r>
                  <a:rPr lang="es-ES" dirty="0" err="1"/>
                  <a:t>kernel</a:t>
                </a:r>
                <a:r>
                  <a:rPr lang="es-ES" dirty="0" smtClean="0"/>
                  <a:t>):</a:t>
                </a:r>
              </a:p>
              <a:p>
                <a:pPr marL="0" indent="0" algn="just">
                  <a:buNone/>
                </a:pPr>
                <a14:m>
                  <m:oMathPara xmlns:m="http://schemas.openxmlformats.org/officeDocument/2006/math">
                    <m:oMathParaPr>
                      <m:jc m:val="centerGroup"/>
                    </m:oMathParaPr>
                    <m:oMath xmlns:m="http://schemas.openxmlformats.org/officeDocument/2006/math">
                      <m:sSup>
                        <m:sSupPr>
                          <m:ctrlPr>
                            <a:rPr lang="es-ES" i="1" smtClean="0">
                              <a:latin typeface="Cambria Math" panose="02040503050406030204" pitchFamily="18" charset="0"/>
                            </a:rPr>
                          </m:ctrlPr>
                        </m:sSupPr>
                        <m:e>
                          <m:r>
                            <a:rPr lang="es-ES" i="1" smtClean="0">
                              <a:latin typeface="Cambria Math" panose="02040503050406030204" pitchFamily="18" charset="0"/>
                              <a:ea typeface="Cambria Math" panose="02040503050406030204" pitchFamily="18" charset="0"/>
                            </a:rPr>
                            <m:t>𝜙</m:t>
                          </m:r>
                          <m:d>
                            <m:dPr>
                              <m:ctrlPr>
                                <a:rPr lang="es-CL" b="0" i="1" smtClean="0">
                                  <a:latin typeface="Cambria Math" panose="02040503050406030204" pitchFamily="18" charset="0"/>
                                  <a:ea typeface="Cambria Math" panose="02040503050406030204" pitchFamily="18" charset="0"/>
                                </a:rPr>
                              </m:ctrlPr>
                            </m:dPr>
                            <m:e>
                              <m:sSub>
                                <m:sSubPr>
                                  <m:ctrlPr>
                                    <a:rPr lang="es-CL" i="1">
                                      <a:latin typeface="Cambria Math" panose="02040503050406030204" pitchFamily="18" charset="0"/>
                                    </a:rPr>
                                  </m:ctrlPr>
                                </m:sSubPr>
                                <m:e>
                                  <m:r>
                                    <a:rPr lang="es-CL" i="1">
                                      <a:latin typeface="Cambria Math" panose="02040503050406030204" pitchFamily="18" charset="0"/>
                                    </a:rPr>
                                    <m:t>𝑥</m:t>
                                  </m:r>
                                </m:e>
                                <m:sub>
                                  <m:r>
                                    <a:rPr lang="es-CL" i="1">
                                      <a:latin typeface="Cambria Math" panose="02040503050406030204" pitchFamily="18" charset="0"/>
                                    </a:rPr>
                                    <m:t>𝑖</m:t>
                                  </m:r>
                                </m:sub>
                              </m:sSub>
                            </m:e>
                          </m:d>
                        </m:e>
                        <m:sup>
                          <m:r>
                            <a:rPr lang="es-CL" b="0" i="1" smtClean="0">
                              <a:latin typeface="Cambria Math" panose="02040503050406030204" pitchFamily="18" charset="0"/>
                            </a:rPr>
                            <m:t>𝑇</m:t>
                          </m:r>
                        </m:sup>
                      </m:sSup>
                      <m:r>
                        <a:rPr lang="es-ES" i="1">
                          <a:latin typeface="Cambria Math" panose="02040503050406030204" pitchFamily="18" charset="0"/>
                          <a:ea typeface="Cambria Math" panose="02040503050406030204" pitchFamily="18" charset="0"/>
                        </a:rPr>
                        <m:t>𝜙</m:t>
                      </m:r>
                      <m:d>
                        <m:dPr>
                          <m:ctrlPr>
                            <a:rPr lang="es-CL" b="0" i="1" smtClean="0">
                              <a:latin typeface="Cambria Math" panose="02040503050406030204" pitchFamily="18" charset="0"/>
                              <a:ea typeface="Cambria Math" panose="02040503050406030204" pitchFamily="18" charset="0"/>
                            </a:rPr>
                          </m:ctrlPr>
                        </m:dPr>
                        <m:e>
                          <m:sSub>
                            <m:sSubPr>
                              <m:ctrlPr>
                                <a:rPr lang="es-CL" i="1">
                                  <a:latin typeface="Cambria Math" panose="02040503050406030204" pitchFamily="18" charset="0"/>
                                </a:rPr>
                              </m:ctrlPr>
                            </m:sSubPr>
                            <m:e>
                              <m:r>
                                <a:rPr lang="es-CL" i="1">
                                  <a:latin typeface="Cambria Math" panose="02040503050406030204" pitchFamily="18" charset="0"/>
                                </a:rPr>
                                <m:t>𝑥</m:t>
                              </m:r>
                            </m:e>
                            <m:sub>
                              <m:r>
                                <a:rPr lang="es-CL" b="0" i="1" smtClean="0">
                                  <a:latin typeface="Cambria Math" panose="02040503050406030204" pitchFamily="18" charset="0"/>
                                </a:rPr>
                                <m:t>𝑗</m:t>
                              </m:r>
                            </m:sub>
                          </m:sSub>
                        </m:e>
                      </m:d>
                      <m:r>
                        <a:rPr lang="es-CL" b="0" i="1" smtClean="0">
                          <a:latin typeface="Cambria Math" panose="02040503050406030204" pitchFamily="18" charset="0"/>
                        </a:rPr>
                        <m:t>=</m:t>
                      </m:r>
                      <m:sSub>
                        <m:sSubPr>
                          <m:ctrlPr>
                            <a:rPr lang="es-CL" b="0" i="1" smtClean="0">
                              <a:latin typeface="Cambria Math" panose="02040503050406030204" pitchFamily="18" charset="0"/>
                            </a:rPr>
                          </m:ctrlPr>
                        </m:sSubPr>
                        <m:e>
                          <m:r>
                            <a:rPr lang="es-CL" b="0" i="1" smtClean="0">
                              <a:latin typeface="Cambria Math" panose="02040503050406030204" pitchFamily="18" charset="0"/>
                              <a:ea typeface="Cambria Math" panose="02040503050406030204" pitchFamily="18" charset="0"/>
                            </a:rPr>
                            <m:t>𝜅</m:t>
                          </m:r>
                          <m:r>
                            <a:rPr lang="es-CL" b="0" i="1" smtClean="0">
                              <a:latin typeface="Cambria Math" panose="02040503050406030204" pitchFamily="18" charset="0"/>
                              <a:ea typeface="Cambria Math" panose="02040503050406030204" pitchFamily="18" charset="0"/>
                            </a:rPr>
                            <m:t>(</m:t>
                          </m:r>
                          <m:r>
                            <a:rPr lang="es-CL" b="0" i="1" smtClean="0">
                              <a:latin typeface="Cambria Math" panose="02040503050406030204" pitchFamily="18" charset="0"/>
                            </a:rPr>
                            <m:t>𝑥</m:t>
                          </m:r>
                        </m:e>
                        <m:sub>
                          <m:r>
                            <a:rPr lang="es-CL" b="0" i="1" smtClean="0">
                              <a:latin typeface="Cambria Math" panose="02040503050406030204" pitchFamily="18" charset="0"/>
                            </a:rPr>
                            <m:t>𝑖</m:t>
                          </m:r>
                        </m:sub>
                      </m:sSub>
                      <m:r>
                        <a:rPr lang="es-CL" b="0" i="1" smtClean="0">
                          <a:latin typeface="Cambria Math" panose="02040503050406030204" pitchFamily="18" charset="0"/>
                        </a:rPr>
                        <m:t>,</m:t>
                      </m:r>
                      <m:sSub>
                        <m:sSubPr>
                          <m:ctrlPr>
                            <a:rPr lang="es-CL" i="1">
                              <a:latin typeface="Cambria Math" panose="02040503050406030204" pitchFamily="18" charset="0"/>
                            </a:rPr>
                          </m:ctrlPr>
                        </m:sSubPr>
                        <m:e>
                          <m:r>
                            <a:rPr lang="es-CL" i="1">
                              <a:latin typeface="Cambria Math" panose="02040503050406030204" pitchFamily="18" charset="0"/>
                            </a:rPr>
                            <m:t>𝑥</m:t>
                          </m:r>
                        </m:e>
                        <m:sub>
                          <m:r>
                            <a:rPr lang="es-CL" b="0" i="1" smtClean="0">
                              <a:latin typeface="Cambria Math" panose="02040503050406030204" pitchFamily="18" charset="0"/>
                            </a:rPr>
                            <m:t>𝑗</m:t>
                          </m:r>
                        </m:sub>
                      </m:sSub>
                      <m:r>
                        <a:rPr lang="es-CL" b="0" i="1" smtClean="0">
                          <a:latin typeface="Cambria Math" panose="02040503050406030204" pitchFamily="18" charset="0"/>
                        </a:rPr>
                        <m:t>)</m:t>
                      </m:r>
                    </m:oMath>
                  </m:oMathPara>
                </a14:m>
                <a:endParaRPr lang="es-ES" dirty="0"/>
              </a:p>
              <a:p>
                <a:pPr marL="0" indent="0" algn="just">
                  <a:buNone/>
                </a:pPr>
                <a:endParaRPr lang="es-ES" dirty="0"/>
              </a:p>
            </p:txBody>
          </p:sp>
        </mc:Choice>
        <mc:Fallback xmlns="">
          <p:sp>
            <p:nvSpPr>
              <p:cNvPr id="3" name="Marcador de contenido 2">
                <a:extLst>
                  <a:ext uri="{FF2B5EF4-FFF2-40B4-BE49-F238E27FC236}">
                    <a16:creationId xmlns:a16="http://schemas.microsoft.com/office/drawing/2014/main" id="{56A42633-742F-49D3-A83F-A9C06D7D1FC1}"/>
                  </a:ext>
                </a:extLst>
              </p:cNvPr>
              <p:cNvSpPr>
                <a:spLocks noGrp="1" noRot="1" noChangeAspect="1" noMove="1" noResize="1" noEditPoints="1" noAdjustHandles="1" noChangeArrowheads="1" noChangeShapeType="1" noTextEdit="1"/>
              </p:cNvSpPr>
              <p:nvPr>
                <p:ph idx="1"/>
              </p:nvPr>
            </p:nvSpPr>
            <p:spPr>
              <a:blipFill>
                <a:blip r:embed="rId2"/>
                <a:stretch>
                  <a:fillRect l="-1159" t="-1961" r="-1236"/>
                </a:stretch>
              </a:blipFill>
            </p:spPr>
            <p:txBody>
              <a:bodyPr/>
              <a:lstStyle/>
              <a:p>
                <a:r>
                  <a:rPr lang="en-US">
                    <a:noFill/>
                  </a:rPr>
                  <a:t> </a:t>
                </a:r>
              </a:p>
            </p:txBody>
          </p:sp>
        </mc:Fallback>
      </mc:AlternateContent>
      <p:sp>
        <p:nvSpPr>
          <p:cNvPr id="4" name="Marcador de número de diapositiva 3">
            <a:extLst>
              <a:ext uri="{FF2B5EF4-FFF2-40B4-BE49-F238E27FC236}">
                <a16:creationId xmlns:a16="http://schemas.microsoft.com/office/drawing/2014/main" id="{7794D4E0-C679-4A8A-83FD-DA91003FF9BF}"/>
              </a:ext>
            </a:extLst>
          </p:cNvPr>
          <p:cNvSpPr>
            <a:spLocks noGrp="1"/>
          </p:cNvSpPr>
          <p:nvPr>
            <p:ph type="sldNum" sz="quarter" idx="4294967295"/>
          </p:nvPr>
        </p:nvSpPr>
        <p:spPr/>
        <p:txBody>
          <a:bodyPr/>
          <a:lstStyle/>
          <a:p>
            <a:fld id="{ED3C9F24-97CD-894E-963C-61E4D5D33747}" type="slidenum">
              <a:rPr lang="es-ES_tradnl" smtClean="0"/>
              <a:t>109</a:t>
            </a:fld>
            <a:endParaRPr lang="es-ES_tradnl"/>
          </a:p>
        </p:txBody>
      </p:sp>
    </p:spTree>
    <p:extLst>
      <p:ext uri="{BB962C8B-B14F-4D97-AF65-F5344CB8AC3E}">
        <p14:creationId xmlns:p14="http://schemas.microsoft.com/office/powerpoint/2010/main" val="3104221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3200" dirty="0"/>
              <a:t>Adquisición y almacenamiento</a:t>
            </a:r>
            <a:endParaRPr lang="es-CL" dirty="0"/>
          </a:p>
        </p:txBody>
      </p:sp>
      <p:sp>
        <p:nvSpPr>
          <p:cNvPr id="3" name="2 Marcador de contenido"/>
          <p:cNvSpPr>
            <a:spLocks noGrp="1"/>
          </p:cNvSpPr>
          <p:nvPr>
            <p:ph idx="1"/>
          </p:nvPr>
        </p:nvSpPr>
        <p:spPr>
          <a:xfrm>
            <a:off x="628650" y="1801970"/>
            <a:ext cx="7886700" cy="4351338"/>
          </a:xfrm>
        </p:spPr>
        <p:txBody>
          <a:bodyPr>
            <a:normAutofit/>
          </a:bodyPr>
          <a:lstStyle/>
          <a:p>
            <a:pPr marL="0" indent="0">
              <a:buNone/>
            </a:pPr>
            <a:r>
              <a:rPr lang="es-CL" sz="2400" dirty="0"/>
              <a:t>La adquisición, almacenamiento y pre-procesamiento de las señales representa el tercer paso en PHM.</a:t>
            </a:r>
          </a:p>
          <a:p>
            <a:pPr marL="0" indent="0">
              <a:buNone/>
            </a:pPr>
            <a:endParaRPr lang="es-CL" sz="2400" dirty="0"/>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11</a:t>
            </a:fld>
            <a:endParaRPr lang="es-ES_tradnl"/>
          </a:p>
        </p:txBody>
      </p:sp>
      <p:grpSp>
        <p:nvGrpSpPr>
          <p:cNvPr id="16" name="Grupo 15"/>
          <p:cNvGrpSpPr/>
          <p:nvPr/>
        </p:nvGrpSpPr>
        <p:grpSpPr>
          <a:xfrm>
            <a:off x="522006" y="3097662"/>
            <a:ext cx="7730265" cy="2354989"/>
            <a:chOff x="522006" y="3097662"/>
            <a:chExt cx="7730265" cy="2354989"/>
          </a:xfrm>
        </p:grpSpPr>
        <p:pic>
          <p:nvPicPr>
            <p:cNvPr id="5" name="Imagen 4"/>
            <p:cNvPicPr>
              <a:picLocks noChangeAspect="1"/>
            </p:cNvPicPr>
            <p:nvPr/>
          </p:nvPicPr>
          <p:blipFill>
            <a:blip r:embed="rId2"/>
            <a:stretch>
              <a:fillRect/>
            </a:stretch>
          </p:blipFill>
          <p:spPr>
            <a:xfrm>
              <a:off x="6099409" y="3902069"/>
              <a:ext cx="2145978" cy="1371719"/>
            </a:xfrm>
            <a:prstGeom prst="rect">
              <a:avLst/>
            </a:prstGeom>
          </p:spPr>
        </p:pic>
        <p:sp>
          <p:nvSpPr>
            <p:cNvPr id="6" name="5 CuadroTexto"/>
            <p:cNvSpPr txBox="1"/>
            <p:nvPr/>
          </p:nvSpPr>
          <p:spPr>
            <a:xfrm>
              <a:off x="522006" y="3097662"/>
              <a:ext cx="1473160" cy="369332"/>
            </a:xfrm>
            <a:prstGeom prst="rect">
              <a:avLst/>
            </a:prstGeom>
            <a:noFill/>
          </p:spPr>
          <p:txBody>
            <a:bodyPr wrap="none" rtlCol="0">
              <a:spAutoFit/>
            </a:bodyPr>
            <a:lstStyle/>
            <a:p>
              <a:r>
                <a:rPr lang="es-CL" dirty="0"/>
                <a:t>Variable física</a:t>
              </a:r>
            </a:p>
          </p:txBody>
        </p:sp>
        <p:pic>
          <p:nvPicPr>
            <p:cNvPr id="3076" name="Picture 4" descr="Resultado de imagen para accelerometer industrial"/>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222" b="93948" l="9868" r="100000"/>
                      </a14:imgEffect>
                    </a14:imgLayer>
                  </a14:imgProps>
                </a:ext>
                <a:ext uri="{28A0092B-C50C-407E-A947-70E740481C1C}">
                  <a14:useLocalDpi xmlns:a14="http://schemas.microsoft.com/office/drawing/2010/main" val="0"/>
                </a:ext>
              </a:extLst>
            </a:blip>
            <a:srcRect/>
            <a:stretch/>
          </p:blipFill>
          <p:spPr bwMode="auto">
            <a:xfrm>
              <a:off x="2220349" y="3652876"/>
              <a:ext cx="993654" cy="1549690"/>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2394548" y="3097662"/>
              <a:ext cx="819455" cy="369332"/>
            </a:xfrm>
            <a:prstGeom prst="rect">
              <a:avLst/>
            </a:prstGeom>
            <a:noFill/>
          </p:spPr>
          <p:txBody>
            <a:bodyPr wrap="none" rtlCol="0">
              <a:spAutoFit/>
            </a:bodyPr>
            <a:lstStyle/>
            <a:p>
              <a:r>
                <a:rPr lang="es-CL" dirty="0"/>
                <a:t>Sensor</a:t>
              </a:r>
            </a:p>
          </p:txBody>
        </p:sp>
        <p:pic>
          <p:nvPicPr>
            <p:cNvPr id="3078" name="Picture 6" descr="Resultado de imagen para acquisition card N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7726" y="3977639"/>
              <a:ext cx="1604569" cy="1132178"/>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3583968" y="3109793"/>
              <a:ext cx="2232086" cy="369332"/>
            </a:xfrm>
            <a:prstGeom prst="rect">
              <a:avLst/>
            </a:prstGeom>
            <a:noFill/>
          </p:spPr>
          <p:txBody>
            <a:bodyPr wrap="none" rtlCol="0">
              <a:spAutoFit/>
            </a:bodyPr>
            <a:lstStyle/>
            <a:p>
              <a:r>
                <a:rPr lang="es-CL" dirty="0"/>
                <a:t>Tarjeta de adquisición</a:t>
              </a:r>
            </a:p>
          </p:txBody>
        </p:sp>
        <p:sp>
          <p:nvSpPr>
            <p:cNvPr id="14" name="13 CuadroTexto"/>
            <p:cNvSpPr txBox="1"/>
            <p:nvPr/>
          </p:nvSpPr>
          <p:spPr>
            <a:xfrm>
              <a:off x="6557051" y="3117585"/>
              <a:ext cx="1366464" cy="369332"/>
            </a:xfrm>
            <a:prstGeom prst="rect">
              <a:avLst/>
            </a:prstGeom>
            <a:noFill/>
          </p:spPr>
          <p:txBody>
            <a:bodyPr wrap="none" rtlCol="0">
              <a:spAutoFit/>
            </a:bodyPr>
            <a:lstStyle/>
            <a:p>
              <a:r>
                <a:rPr lang="es-CL" dirty="0"/>
                <a:t>Computador</a:t>
              </a:r>
            </a:p>
          </p:txBody>
        </p:sp>
        <p:sp>
          <p:nvSpPr>
            <p:cNvPr id="12" name="11 Forma libre"/>
            <p:cNvSpPr/>
            <p:nvPr/>
          </p:nvSpPr>
          <p:spPr>
            <a:xfrm>
              <a:off x="3208862" y="4453467"/>
              <a:ext cx="1631036" cy="999184"/>
            </a:xfrm>
            <a:custGeom>
              <a:avLst/>
              <a:gdLst>
                <a:gd name="connsiteX0" fmla="*/ 0 w 1631036"/>
                <a:gd name="connsiteY0" fmla="*/ 431800 h 1001750"/>
                <a:gd name="connsiteX1" fmla="*/ 524934 w 1631036"/>
                <a:gd name="connsiteY1" fmla="*/ 931333 h 1001750"/>
                <a:gd name="connsiteX2" fmla="*/ 1464734 w 1631036"/>
                <a:gd name="connsiteY2" fmla="*/ 897466 h 1001750"/>
                <a:gd name="connsiteX3" fmla="*/ 1625600 w 1631036"/>
                <a:gd name="connsiteY3" fmla="*/ 0 h 1001750"/>
                <a:gd name="connsiteX0" fmla="*/ 0 w 1631036"/>
                <a:gd name="connsiteY0" fmla="*/ 431800 h 992250"/>
                <a:gd name="connsiteX1" fmla="*/ 101600 w 1631036"/>
                <a:gd name="connsiteY1" fmla="*/ 592666 h 992250"/>
                <a:gd name="connsiteX2" fmla="*/ 524934 w 1631036"/>
                <a:gd name="connsiteY2" fmla="*/ 931333 h 992250"/>
                <a:gd name="connsiteX3" fmla="*/ 1464734 w 1631036"/>
                <a:gd name="connsiteY3" fmla="*/ 897466 h 992250"/>
                <a:gd name="connsiteX4" fmla="*/ 1625600 w 1631036"/>
                <a:gd name="connsiteY4" fmla="*/ 0 h 992250"/>
                <a:gd name="connsiteX0" fmla="*/ 0 w 1631036"/>
                <a:gd name="connsiteY0" fmla="*/ 431800 h 999184"/>
                <a:gd name="connsiteX1" fmla="*/ 220134 w 1631036"/>
                <a:gd name="connsiteY1" fmla="*/ 474132 h 999184"/>
                <a:gd name="connsiteX2" fmla="*/ 524934 w 1631036"/>
                <a:gd name="connsiteY2" fmla="*/ 931333 h 999184"/>
                <a:gd name="connsiteX3" fmla="*/ 1464734 w 1631036"/>
                <a:gd name="connsiteY3" fmla="*/ 897466 h 999184"/>
                <a:gd name="connsiteX4" fmla="*/ 1625600 w 1631036"/>
                <a:gd name="connsiteY4" fmla="*/ 0 h 999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1036" h="999184">
                  <a:moveTo>
                    <a:pt x="0" y="431800"/>
                  </a:moveTo>
                  <a:cubicBezTo>
                    <a:pt x="16933" y="458611"/>
                    <a:pt x="132645" y="390876"/>
                    <a:pt x="220134" y="474132"/>
                  </a:cubicBezTo>
                  <a:cubicBezTo>
                    <a:pt x="307623" y="557388"/>
                    <a:pt x="317501" y="860777"/>
                    <a:pt x="524934" y="931333"/>
                  </a:cubicBezTo>
                  <a:cubicBezTo>
                    <a:pt x="732367" y="1001889"/>
                    <a:pt x="1281290" y="1052688"/>
                    <a:pt x="1464734" y="897466"/>
                  </a:cubicBezTo>
                  <a:cubicBezTo>
                    <a:pt x="1648178" y="742244"/>
                    <a:pt x="1636889" y="371122"/>
                    <a:pt x="1625600" y="0"/>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Forma libre 6"/>
            <p:cNvSpPr/>
            <p:nvPr/>
          </p:nvSpPr>
          <p:spPr>
            <a:xfrm>
              <a:off x="7927319" y="3884311"/>
              <a:ext cx="324952" cy="1330036"/>
            </a:xfrm>
            <a:custGeom>
              <a:avLst/>
              <a:gdLst>
                <a:gd name="connsiteX0" fmla="*/ 0 w 324952"/>
                <a:gd name="connsiteY0" fmla="*/ 0 h 1330036"/>
                <a:gd name="connsiteX1" fmla="*/ 22671 w 324952"/>
                <a:gd name="connsiteY1" fmla="*/ 1080654 h 1330036"/>
                <a:gd name="connsiteX2" fmla="*/ 317395 w 324952"/>
                <a:gd name="connsiteY2" fmla="*/ 1330036 h 1330036"/>
                <a:gd name="connsiteX3" fmla="*/ 324952 w 324952"/>
                <a:gd name="connsiteY3" fmla="*/ 7557 h 1330036"/>
                <a:gd name="connsiteX4" fmla="*/ 0 w 324952"/>
                <a:gd name="connsiteY4" fmla="*/ 0 h 1330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952" h="1330036">
                  <a:moveTo>
                    <a:pt x="0" y="0"/>
                  </a:moveTo>
                  <a:lnTo>
                    <a:pt x="22671" y="1080654"/>
                  </a:lnTo>
                  <a:lnTo>
                    <a:pt x="317395" y="1330036"/>
                  </a:lnTo>
                  <a:lnTo>
                    <a:pt x="324952" y="7557"/>
                  </a:lnTo>
                  <a:lnTo>
                    <a:pt x="0" y="0"/>
                  </a:lnTo>
                  <a:close/>
                </a:path>
              </a:pathLst>
            </a:cu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Forma libre 19"/>
            <p:cNvSpPr/>
            <p:nvPr/>
          </p:nvSpPr>
          <p:spPr>
            <a:xfrm flipH="1">
              <a:off x="6048838" y="3884311"/>
              <a:ext cx="333812" cy="1337593"/>
            </a:xfrm>
            <a:custGeom>
              <a:avLst/>
              <a:gdLst>
                <a:gd name="connsiteX0" fmla="*/ 0 w 324952"/>
                <a:gd name="connsiteY0" fmla="*/ 0 h 1330036"/>
                <a:gd name="connsiteX1" fmla="*/ 22671 w 324952"/>
                <a:gd name="connsiteY1" fmla="*/ 1080654 h 1330036"/>
                <a:gd name="connsiteX2" fmla="*/ 317395 w 324952"/>
                <a:gd name="connsiteY2" fmla="*/ 1330036 h 1330036"/>
                <a:gd name="connsiteX3" fmla="*/ 324952 w 324952"/>
                <a:gd name="connsiteY3" fmla="*/ 7557 h 1330036"/>
                <a:gd name="connsiteX4" fmla="*/ 0 w 324952"/>
                <a:gd name="connsiteY4" fmla="*/ 0 h 1330036"/>
                <a:gd name="connsiteX0" fmla="*/ 0 w 304286"/>
                <a:gd name="connsiteY0" fmla="*/ 0 h 1330036"/>
                <a:gd name="connsiteX1" fmla="*/ 2005 w 304286"/>
                <a:gd name="connsiteY1" fmla="*/ 1080654 h 1330036"/>
                <a:gd name="connsiteX2" fmla="*/ 296729 w 304286"/>
                <a:gd name="connsiteY2" fmla="*/ 1330036 h 1330036"/>
                <a:gd name="connsiteX3" fmla="*/ 304286 w 304286"/>
                <a:gd name="connsiteY3" fmla="*/ 7557 h 1330036"/>
                <a:gd name="connsiteX4" fmla="*/ 0 w 304286"/>
                <a:gd name="connsiteY4" fmla="*/ 0 h 1330036"/>
                <a:gd name="connsiteX0" fmla="*/ 0 w 304286"/>
                <a:gd name="connsiteY0" fmla="*/ 0 h 1337593"/>
                <a:gd name="connsiteX1" fmla="*/ 2005 w 304286"/>
                <a:gd name="connsiteY1" fmla="*/ 1080654 h 1337593"/>
                <a:gd name="connsiteX2" fmla="*/ 276064 w 304286"/>
                <a:gd name="connsiteY2" fmla="*/ 1337593 h 1337593"/>
                <a:gd name="connsiteX3" fmla="*/ 304286 w 304286"/>
                <a:gd name="connsiteY3" fmla="*/ 7557 h 1337593"/>
                <a:gd name="connsiteX4" fmla="*/ 0 w 304286"/>
                <a:gd name="connsiteY4" fmla="*/ 0 h 1337593"/>
                <a:gd name="connsiteX0" fmla="*/ 0 w 304286"/>
                <a:gd name="connsiteY0" fmla="*/ 0 h 1337593"/>
                <a:gd name="connsiteX1" fmla="*/ 2005 w 304286"/>
                <a:gd name="connsiteY1" fmla="*/ 1050426 h 1337593"/>
                <a:gd name="connsiteX2" fmla="*/ 276064 w 304286"/>
                <a:gd name="connsiteY2" fmla="*/ 1337593 h 1337593"/>
                <a:gd name="connsiteX3" fmla="*/ 304286 w 304286"/>
                <a:gd name="connsiteY3" fmla="*/ 7557 h 1337593"/>
                <a:gd name="connsiteX4" fmla="*/ 0 w 304286"/>
                <a:gd name="connsiteY4" fmla="*/ 0 h 1337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286" h="1337593">
                  <a:moveTo>
                    <a:pt x="0" y="0"/>
                  </a:moveTo>
                  <a:cubicBezTo>
                    <a:pt x="668" y="360218"/>
                    <a:pt x="1337" y="690208"/>
                    <a:pt x="2005" y="1050426"/>
                  </a:cubicBezTo>
                  <a:lnTo>
                    <a:pt x="276064" y="1337593"/>
                  </a:lnTo>
                  <a:lnTo>
                    <a:pt x="304286" y="7557"/>
                  </a:lnTo>
                  <a:lnTo>
                    <a:pt x="0" y="0"/>
                  </a:lnTo>
                  <a:close/>
                </a:path>
              </a:pathLst>
            </a:cu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12 Forma libre"/>
            <p:cNvSpPr/>
            <p:nvPr/>
          </p:nvSpPr>
          <p:spPr>
            <a:xfrm>
              <a:off x="5469462" y="4724399"/>
              <a:ext cx="889000" cy="367195"/>
            </a:xfrm>
            <a:custGeom>
              <a:avLst/>
              <a:gdLst>
                <a:gd name="connsiteX0" fmla="*/ 0 w 889000"/>
                <a:gd name="connsiteY0" fmla="*/ 0 h 571033"/>
                <a:gd name="connsiteX1" fmla="*/ 262467 w 889000"/>
                <a:gd name="connsiteY1" fmla="*/ 567267 h 571033"/>
                <a:gd name="connsiteX2" fmla="*/ 499534 w 889000"/>
                <a:gd name="connsiteY2" fmla="*/ 245533 h 571033"/>
                <a:gd name="connsiteX3" fmla="*/ 889000 w 889000"/>
                <a:gd name="connsiteY3" fmla="*/ 220133 h 571033"/>
                <a:gd name="connsiteX0" fmla="*/ 0 w 889000"/>
                <a:gd name="connsiteY0" fmla="*/ 0 h 567402"/>
                <a:gd name="connsiteX1" fmla="*/ 67734 w 889000"/>
                <a:gd name="connsiteY1" fmla="*/ 203200 h 567402"/>
                <a:gd name="connsiteX2" fmla="*/ 262467 w 889000"/>
                <a:gd name="connsiteY2" fmla="*/ 567267 h 567402"/>
                <a:gd name="connsiteX3" fmla="*/ 499534 w 889000"/>
                <a:gd name="connsiteY3" fmla="*/ 245533 h 567402"/>
                <a:gd name="connsiteX4" fmla="*/ 889000 w 889000"/>
                <a:gd name="connsiteY4" fmla="*/ 220133 h 567402"/>
                <a:gd name="connsiteX0" fmla="*/ 0 w 889000"/>
                <a:gd name="connsiteY0" fmla="*/ 0 h 569182"/>
                <a:gd name="connsiteX1" fmla="*/ 160867 w 889000"/>
                <a:gd name="connsiteY1" fmla="*/ 76200 h 569182"/>
                <a:gd name="connsiteX2" fmla="*/ 262467 w 889000"/>
                <a:gd name="connsiteY2" fmla="*/ 567267 h 569182"/>
                <a:gd name="connsiteX3" fmla="*/ 499534 w 889000"/>
                <a:gd name="connsiteY3" fmla="*/ 245533 h 569182"/>
                <a:gd name="connsiteX4" fmla="*/ 889000 w 889000"/>
                <a:gd name="connsiteY4" fmla="*/ 220133 h 569182"/>
                <a:gd name="connsiteX0" fmla="*/ 0 w 889000"/>
                <a:gd name="connsiteY0" fmla="*/ 0 h 368255"/>
                <a:gd name="connsiteX1" fmla="*/ 160867 w 889000"/>
                <a:gd name="connsiteY1" fmla="*/ 76200 h 368255"/>
                <a:gd name="connsiteX2" fmla="*/ 304800 w 889000"/>
                <a:gd name="connsiteY2" fmla="*/ 364067 h 368255"/>
                <a:gd name="connsiteX3" fmla="*/ 499534 w 889000"/>
                <a:gd name="connsiteY3" fmla="*/ 245533 h 368255"/>
                <a:gd name="connsiteX4" fmla="*/ 889000 w 889000"/>
                <a:gd name="connsiteY4" fmla="*/ 220133 h 368255"/>
                <a:gd name="connsiteX0" fmla="*/ 0 w 889000"/>
                <a:gd name="connsiteY0" fmla="*/ 0 h 367195"/>
                <a:gd name="connsiteX1" fmla="*/ 160867 w 889000"/>
                <a:gd name="connsiteY1" fmla="*/ 76200 h 367195"/>
                <a:gd name="connsiteX2" fmla="*/ 304800 w 889000"/>
                <a:gd name="connsiteY2" fmla="*/ 364067 h 367195"/>
                <a:gd name="connsiteX3" fmla="*/ 609601 w 889000"/>
                <a:gd name="connsiteY3" fmla="*/ 228599 h 367195"/>
                <a:gd name="connsiteX4" fmla="*/ 889000 w 889000"/>
                <a:gd name="connsiteY4" fmla="*/ 220133 h 367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0" h="367195">
                  <a:moveTo>
                    <a:pt x="0" y="0"/>
                  </a:moveTo>
                  <a:cubicBezTo>
                    <a:pt x="11289" y="33867"/>
                    <a:pt x="117123" y="-18344"/>
                    <a:pt x="160867" y="76200"/>
                  </a:cubicBezTo>
                  <a:cubicBezTo>
                    <a:pt x="204611" y="170744"/>
                    <a:pt x="230011" y="338667"/>
                    <a:pt x="304800" y="364067"/>
                  </a:cubicBezTo>
                  <a:cubicBezTo>
                    <a:pt x="379589" y="389467"/>
                    <a:pt x="512234" y="252588"/>
                    <a:pt x="609601" y="228599"/>
                  </a:cubicBezTo>
                  <a:cubicBezTo>
                    <a:pt x="706968" y="204610"/>
                    <a:pt x="746478" y="203905"/>
                    <a:pt x="889000" y="220133"/>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10" name="Imagen 9"/>
            <p:cNvPicPr>
              <a:picLocks noChangeAspect="1"/>
            </p:cNvPicPr>
            <p:nvPr/>
          </p:nvPicPr>
          <p:blipFill rotWithShape="1">
            <a:blip r:embed="rId6">
              <a:extLst>
                <a:ext uri="{BEBA8EAE-BF5A-486C-A8C5-ECC9F3942E4B}">
                  <a14:imgProps xmlns:a14="http://schemas.microsoft.com/office/drawing/2010/main">
                    <a14:imgLayer r:embed="rId7">
                      <a14:imgEffect>
                        <a14:backgroundRemoval t="52867" b="88144" l="15938" r="96756"/>
                      </a14:imgEffect>
                    </a14:imgLayer>
                  </a14:imgProps>
                </a:ext>
                <a:ext uri="{28A0092B-C50C-407E-A947-70E740481C1C}">
                  <a14:useLocalDpi xmlns:a14="http://schemas.microsoft.com/office/drawing/2010/main" val="0"/>
                </a:ext>
              </a:extLst>
            </a:blip>
            <a:srcRect l="26586" t="53003" r="2981" b="13719"/>
            <a:stretch/>
          </p:blipFill>
          <p:spPr>
            <a:xfrm>
              <a:off x="569980" y="3940925"/>
              <a:ext cx="1494876" cy="1025083"/>
            </a:xfrm>
            <a:prstGeom prst="rect">
              <a:avLst/>
            </a:prstGeom>
          </p:spPr>
        </p:pic>
      </p:grpSp>
    </p:spTree>
    <p:extLst>
      <p:ext uri="{BB962C8B-B14F-4D97-AF65-F5344CB8AC3E}">
        <p14:creationId xmlns:p14="http://schemas.microsoft.com/office/powerpoint/2010/main" val="323905848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77D3DE-0835-4131-8987-B0B5C5473D6A}"/>
              </a:ext>
            </a:extLst>
          </p:cNvPr>
          <p:cNvSpPr>
            <a:spLocks noGrp="1"/>
          </p:cNvSpPr>
          <p:nvPr>
            <p:ph type="title"/>
          </p:nvPr>
        </p:nvSpPr>
        <p:spPr/>
        <p:txBody>
          <a:bodyPr/>
          <a:lstStyle/>
          <a:p>
            <a:r>
              <a:rPr lang="es-ES" dirty="0" err="1" smtClean="0"/>
              <a:t>Kernel</a:t>
            </a:r>
            <a:r>
              <a:rPr lang="es-ES" dirty="0" smtClean="0"/>
              <a:t> PCA</a:t>
            </a:r>
            <a:endParaRPr lang="es-CL" dirty="0"/>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56A42633-742F-49D3-A83F-A9C06D7D1FC1}"/>
                  </a:ext>
                </a:extLst>
              </p:cNvPr>
              <p:cNvSpPr>
                <a:spLocks noGrp="1"/>
              </p:cNvSpPr>
              <p:nvPr>
                <p:ph idx="1"/>
              </p:nvPr>
            </p:nvSpPr>
            <p:spPr/>
            <p:txBody>
              <a:bodyPr>
                <a:normAutofit/>
              </a:bodyPr>
              <a:lstStyle/>
              <a:p>
                <a:pPr marL="0" indent="0" algn="just">
                  <a:buNone/>
                </a:pPr>
                <a14:m>
                  <m:oMathPara xmlns:m="http://schemas.openxmlformats.org/officeDocument/2006/math">
                    <m:oMathParaPr>
                      <m:jc m:val="centerGroup"/>
                    </m:oMathParaPr>
                    <m:oMath xmlns:m="http://schemas.openxmlformats.org/officeDocument/2006/math">
                      <m:m>
                        <m:mPr>
                          <m:mcs>
                            <m:mc>
                              <m:mcPr>
                                <m:count m:val="1"/>
                                <m:mcJc m:val="center"/>
                              </m:mcPr>
                            </m:mc>
                          </m:mcs>
                          <m:ctrlPr>
                            <a:rPr lang="es-CL" i="1" smtClean="0">
                              <a:latin typeface="Cambria Math" panose="02040503050406030204" pitchFamily="18" charset="0"/>
                              <a:ea typeface="Cambria Math" panose="02040503050406030204" pitchFamily="18" charset="0"/>
                            </a:rPr>
                          </m:ctrlPr>
                        </m:mPr>
                        <m:mr>
                          <m:e>
                            <m:sSup>
                              <m:sSupPr>
                                <m:ctrlPr>
                                  <a:rPr lang="es-ES" i="1">
                                    <a:latin typeface="Cambria Math" panose="02040503050406030204" pitchFamily="18" charset="0"/>
                                  </a:rPr>
                                </m:ctrlPr>
                              </m:sSupPr>
                              <m:e>
                                <m:r>
                                  <a:rPr lang="es-ES" i="1">
                                    <a:latin typeface="Cambria Math" panose="02040503050406030204" pitchFamily="18" charset="0"/>
                                    <a:ea typeface="Cambria Math" panose="02040503050406030204" pitchFamily="18" charset="0"/>
                                  </a:rPr>
                                  <m:t>𝜙</m:t>
                                </m:r>
                                <m:d>
                                  <m:dPr>
                                    <m:ctrlPr>
                                      <a:rPr lang="es-CL" i="1">
                                        <a:latin typeface="Cambria Math" panose="02040503050406030204" pitchFamily="18" charset="0"/>
                                        <a:ea typeface="Cambria Math" panose="02040503050406030204" pitchFamily="18" charset="0"/>
                                      </a:rPr>
                                    </m:ctrlPr>
                                  </m:dPr>
                                  <m:e>
                                    <m:r>
                                      <a:rPr lang="es-CL" b="1" i="1">
                                        <a:latin typeface="Cambria Math" panose="02040503050406030204" pitchFamily="18" charset="0"/>
                                      </a:rPr>
                                      <m:t>𝒙</m:t>
                                    </m:r>
                                  </m:e>
                                </m:d>
                              </m:e>
                              <m:sup>
                                <m:r>
                                  <a:rPr lang="es-CL" i="1">
                                    <a:latin typeface="Cambria Math" panose="02040503050406030204" pitchFamily="18" charset="0"/>
                                  </a:rPr>
                                  <m:t>𝑇</m:t>
                                </m:r>
                              </m:sup>
                            </m:sSup>
                            <m:r>
                              <a:rPr lang="es-ES" i="1">
                                <a:latin typeface="Cambria Math" panose="02040503050406030204" pitchFamily="18" charset="0"/>
                                <a:ea typeface="Cambria Math" panose="02040503050406030204" pitchFamily="18" charset="0"/>
                              </a:rPr>
                              <m:t>𝜙</m:t>
                            </m:r>
                            <m:d>
                              <m:dPr>
                                <m:ctrlPr>
                                  <a:rPr lang="es-CL" i="1">
                                    <a:latin typeface="Cambria Math" panose="02040503050406030204" pitchFamily="18" charset="0"/>
                                    <a:ea typeface="Cambria Math" panose="02040503050406030204" pitchFamily="18" charset="0"/>
                                  </a:rPr>
                                </m:ctrlPr>
                              </m:dPr>
                              <m:e>
                                <m:r>
                                  <a:rPr lang="es-CL" b="1" i="1">
                                    <a:latin typeface="Cambria Math" panose="02040503050406030204" pitchFamily="18" charset="0"/>
                                  </a:rPr>
                                  <m:t>𝒛</m:t>
                                </m:r>
                              </m:e>
                            </m:d>
                            <m:r>
                              <a:rPr lang="es-CL" i="1">
                                <a:latin typeface="Cambria Math" panose="02040503050406030204" pitchFamily="18" charset="0"/>
                              </a:rPr>
                              <m:t>=</m:t>
                            </m:r>
                            <m:sSup>
                              <m:sSupPr>
                                <m:ctrlPr>
                                  <a:rPr lang="es-CL" i="1">
                                    <a:latin typeface="Cambria Math" panose="02040503050406030204" pitchFamily="18" charset="0"/>
                                  </a:rPr>
                                </m:ctrlPr>
                              </m:sSupPr>
                              <m:e>
                                <m:d>
                                  <m:dPr>
                                    <m:ctrlPr>
                                      <a:rPr lang="es-CL" i="1">
                                        <a:latin typeface="Cambria Math" panose="02040503050406030204" pitchFamily="18" charset="0"/>
                                        <a:ea typeface="Cambria Math" panose="02040503050406030204" pitchFamily="18" charset="0"/>
                                      </a:rPr>
                                    </m:ctrlPr>
                                  </m:dPr>
                                  <m:e>
                                    <m:sSubSup>
                                      <m:sSubSupPr>
                                        <m:ctrlPr>
                                          <a:rPr lang="es-CL" i="1">
                                            <a:latin typeface="Cambria Math" panose="02040503050406030204" pitchFamily="18" charset="0"/>
                                            <a:ea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𝑥</m:t>
                                        </m:r>
                                      </m:e>
                                      <m:sub>
                                        <m:r>
                                          <a:rPr lang="es-CL" i="1">
                                            <a:latin typeface="Cambria Math" panose="02040503050406030204" pitchFamily="18" charset="0"/>
                                            <a:ea typeface="Cambria Math" panose="02040503050406030204" pitchFamily="18" charset="0"/>
                                          </a:rPr>
                                          <m:t>1</m:t>
                                        </m:r>
                                      </m:sub>
                                      <m:sup>
                                        <m:r>
                                          <a:rPr lang="es-CL" i="1">
                                            <a:latin typeface="Cambria Math" panose="02040503050406030204" pitchFamily="18" charset="0"/>
                                            <a:ea typeface="Cambria Math" panose="02040503050406030204" pitchFamily="18" charset="0"/>
                                          </a:rPr>
                                          <m:t>2</m:t>
                                        </m:r>
                                      </m:sup>
                                    </m:sSubSup>
                                    <m:r>
                                      <a:rPr lang="es-CL" i="1">
                                        <a:latin typeface="Cambria Math" panose="02040503050406030204" pitchFamily="18" charset="0"/>
                                        <a:ea typeface="Cambria Math" panose="02040503050406030204" pitchFamily="18" charset="0"/>
                                      </a:rPr>
                                      <m:t>,</m:t>
                                    </m:r>
                                    <m:sSubSup>
                                      <m:sSubSupPr>
                                        <m:ctrlPr>
                                          <a:rPr lang="es-CL" i="1">
                                            <a:latin typeface="Cambria Math" panose="02040503050406030204" pitchFamily="18" charset="0"/>
                                            <a:ea typeface="Cambria Math" panose="02040503050406030204" pitchFamily="18" charset="0"/>
                                          </a:rPr>
                                        </m:ctrlPr>
                                      </m:sSubSupPr>
                                      <m:e>
                                        <m:rad>
                                          <m:radPr>
                                            <m:degHide m:val="on"/>
                                            <m:ctrlPr>
                                              <a:rPr lang="es-CL" i="1">
                                                <a:latin typeface="Cambria Math" panose="02040503050406030204" pitchFamily="18" charset="0"/>
                                                <a:ea typeface="Cambria Math" panose="02040503050406030204" pitchFamily="18" charset="0"/>
                                              </a:rPr>
                                            </m:ctrlPr>
                                          </m:radPr>
                                          <m:deg/>
                                          <m:e>
                                            <m:r>
                                              <a:rPr lang="es-CL" i="1">
                                                <a:latin typeface="Cambria Math" panose="02040503050406030204" pitchFamily="18" charset="0"/>
                                                <a:ea typeface="Cambria Math" panose="02040503050406030204" pitchFamily="18" charset="0"/>
                                              </a:rPr>
                                              <m:t>2</m:t>
                                            </m:r>
                                          </m:e>
                                        </m:rad>
                                        <m:sSub>
                                          <m:sSubPr>
                                            <m:ctrlPr>
                                              <a:rPr lang="en-US" i="1">
                                                <a:latin typeface="Cambria Math" panose="02040503050406030204" pitchFamily="18" charset="0"/>
                                              </a:rPr>
                                            </m:ctrlPr>
                                          </m:sSubPr>
                                          <m:e>
                                            <m:r>
                                              <a:rPr lang="es-CL" i="1">
                                                <a:latin typeface="Cambria Math" panose="02040503050406030204" pitchFamily="18" charset="0"/>
                                              </a:rPr>
                                              <m:t>𝑥</m:t>
                                            </m:r>
                                          </m:e>
                                          <m:sub>
                                            <m:r>
                                              <a:rPr lang="es-CL" i="1">
                                                <a:latin typeface="Cambria Math" panose="02040503050406030204" pitchFamily="18" charset="0"/>
                                              </a:rPr>
                                              <m:t>1</m:t>
                                            </m:r>
                                          </m:sub>
                                        </m:sSub>
                                        <m:sSub>
                                          <m:sSubPr>
                                            <m:ctrlPr>
                                              <a:rPr lang="en-US" i="1">
                                                <a:latin typeface="Cambria Math" panose="02040503050406030204" pitchFamily="18" charset="0"/>
                                              </a:rPr>
                                            </m:ctrlPr>
                                          </m:sSubPr>
                                          <m:e>
                                            <m:r>
                                              <a:rPr lang="es-CL" i="1">
                                                <a:latin typeface="Cambria Math" panose="02040503050406030204" pitchFamily="18" charset="0"/>
                                              </a:rPr>
                                              <m:t>𝑥</m:t>
                                            </m:r>
                                          </m:e>
                                          <m:sub>
                                            <m:r>
                                              <a:rPr lang="es-CL" i="1">
                                                <a:latin typeface="Cambria Math" panose="02040503050406030204" pitchFamily="18" charset="0"/>
                                              </a:rPr>
                                              <m:t>2</m:t>
                                            </m:r>
                                          </m:sub>
                                        </m:sSub>
                                        <m:r>
                                          <a:rPr lang="es-CL" i="1">
                                            <a:latin typeface="Cambria Math" panose="02040503050406030204" pitchFamily="18" charset="0"/>
                                            <a:ea typeface="Cambria Math" panose="02040503050406030204" pitchFamily="18" charset="0"/>
                                          </a:rPr>
                                          <m:t>,</m:t>
                                        </m:r>
                                        <m:r>
                                          <a:rPr lang="es-CL" i="1">
                                            <a:latin typeface="Cambria Math" panose="02040503050406030204" pitchFamily="18" charset="0"/>
                                            <a:ea typeface="Cambria Math" panose="02040503050406030204" pitchFamily="18" charset="0"/>
                                          </a:rPr>
                                          <m:t>𝑥</m:t>
                                        </m:r>
                                      </m:e>
                                      <m:sub>
                                        <m:r>
                                          <a:rPr lang="es-CL" i="1">
                                            <a:latin typeface="Cambria Math" panose="02040503050406030204" pitchFamily="18" charset="0"/>
                                            <a:ea typeface="Cambria Math" panose="02040503050406030204" pitchFamily="18" charset="0"/>
                                          </a:rPr>
                                          <m:t>2</m:t>
                                        </m:r>
                                      </m:sub>
                                      <m:sup>
                                        <m:r>
                                          <a:rPr lang="es-CL" i="1">
                                            <a:latin typeface="Cambria Math" panose="02040503050406030204" pitchFamily="18" charset="0"/>
                                            <a:ea typeface="Cambria Math" panose="02040503050406030204" pitchFamily="18" charset="0"/>
                                          </a:rPr>
                                          <m:t>2</m:t>
                                        </m:r>
                                      </m:sup>
                                    </m:sSubSup>
                                  </m:e>
                                </m:d>
                              </m:e>
                              <m:sup>
                                <m:r>
                                  <a:rPr lang="es-CL" i="1">
                                    <a:latin typeface="Cambria Math" panose="02040503050406030204" pitchFamily="18" charset="0"/>
                                  </a:rPr>
                                  <m:t>𝑇</m:t>
                                </m:r>
                              </m:sup>
                            </m:sSup>
                            <m:d>
                              <m:dPr>
                                <m:ctrlPr>
                                  <a:rPr lang="es-CL" i="1">
                                    <a:latin typeface="Cambria Math" panose="02040503050406030204" pitchFamily="18" charset="0"/>
                                    <a:ea typeface="Cambria Math" panose="02040503050406030204" pitchFamily="18" charset="0"/>
                                  </a:rPr>
                                </m:ctrlPr>
                              </m:dPr>
                              <m:e>
                                <m:sSubSup>
                                  <m:sSubSupPr>
                                    <m:ctrlPr>
                                      <a:rPr lang="es-CL" i="1">
                                        <a:latin typeface="Cambria Math" panose="02040503050406030204" pitchFamily="18" charset="0"/>
                                        <a:ea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𝑧</m:t>
                                    </m:r>
                                  </m:e>
                                  <m:sub>
                                    <m:r>
                                      <a:rPr lang="es-CL" i="1">
                                        <a:latin typeface="Cambria Math" panose="02040503050406030204" pitchFamily="18" charset="0"/>
                                        <a:ea typeface="Cambria Math" panose="02040503050406030204" pitchFamily="18" charset="0"/>
                                      </a:rPr>
                                      <m:t>1</m:t>
                                    </m:r>
                                  </m:sub>
                                  <m:sup>
                                    <m:r>
                                      <a:rPr lang="es-CL" i="1">
                                        <a:latin typeface="Cambria Math" panose="02040503050406030204" pitchFamily="18" charset="0"/>
                                        <a:ea typeface="Cambria Math" panose="02040503050406030204" pitchFamily="18" charset="0"/>
                                      </a:rPr>
                                      <m:t>2</m:t>
                                    </m:r>
                                  </m:sup>
                                </m:sSubSup>
                                <m:r>
                                  <a:rPr lang="es-CL" i="1">
                                    <a:latin typeface="Cambria Math" panose="02040503050406030204" pitchFamily="18" charset="0"/>
                                    <a:ea typeface="Cambria Math" panose="02040503050406030204" pitchFamily="18" charset="0"/>
                                  </a:rPr>
                                  <m:t>,</m:t>
                                </m:r>
                                <m:sSubSup>
                                  <m:sSubSupPr>
                                    <m:ctrlPr>
                                      <a:rPr lang="es-CL" i="1">
                                        <a:latin typeface="Cambria Math" panose="02040503050406030204" pitchFamily="18" charset="0"/>
                                        <a:ea typeface="Cambria Math" panose="02040503050406030204" pitchFamily="18" charset="0"/>
                                      </a:rPr>
                                    </m:ctrlPr>
                                  </m:sSubSupPr>
                                  <m:e>
                                    <m:rad>
                                      <m:radPr>
                                        <m:degHide m:val="on"/>
                                        <m:ctrlPr>
                                          <a:rPr lang="es-CL" i="1">
                                            <a:latin typeface="Cambria Math" panose="02040503050406030204" pitchFamily="18" charset="0"/>
                                            <a:ea typeface="Cambria Math" panose="02040503050406030204" pitchFamily="18" charset="0"/>
                                          </a:rPr>
                                        </m:ctrlPr>
                                      </m:radPr>
                                      <m:deg/>
                                      <m:e>
                                        <m:r>
                                          <a:rPr lang="es-CL" i="1">
                                            <a:latin typeface="Cambria Math" panose="02040503050406030204" pitchFamily="18" charset="0"/>
                                            <a:ea typeface="Cambria Math" panose="02040503050406030204" pitchFamily="18" charset="0"/>
                                          </a:rPr>
                                          <m:t>2</m:t>
                                        </m:r>
                                      </m:e>
                                    </m:rad>
                                    <m:sSub>
                                      <m:sSubPr>
                                        <m:ctrlPr>
                                          <a:rPr lang="en-US" i="1">
                                            <a:latin typeface="Cambria Math" panose="02040503050406030204" pitchFamily="18" charset="0"/>
                                          </a:rPr>
                                        </m:ctrlPr>
                                      </m:sSubPr>
                                      <m:e>
                                        <m:r>
                                          <a:rPr lang="es-CL" i="1">
                                            <a:latin typeface="Cambria Math" panose="02040503050406030204" pitchFamily="18" charset="0"/>
                                          </a:rPr>
                                          <m:t>𝑧</m:t>
                                        </m:r>
                                      </m:e>
                                      <m:sub>
                                        <m:r>
                                          <a:rPr lang="es-CL" i="1">
                                            <a:latin typeface="Cambria Math" panose="02040503050406030204" pitchFamily="18" charset="0"/>
                                          </a:rPr>
                                          <m:t>1</m:t>
                                        </m:r>
                                      </m:sub>
                                    </m:sSub>
                                    <m:sSub>
                                      <m:sSubPr>
                                        <m:ctrlPr>
                                          <a:rPr lang="en-US" i="1">
                                            <a:latin typeface="Cambria Math" panose="02040503050406030204" pitchFamily="18" charset="0"/>
                                          </a:rPr>
                                        </m:ctrlPr>
                                      </m:sSubPr>
                                      <m:e>
                                        <m:r>
                                          <a:rPr lang="es-CL" i="1">
                                            <a:latin typeface="Cambria Math" panose="02040503050406030204" pitchFamily="18" charset="0"/>
                                          </a:rPr>
                                          <m:t>𝑧</m:t>
                                        </m:r>
                                      </m:e>
                                      <m:sub>
                                        <m:r>
                                          <a:rPr lang="es-CL" i="1">
                                            <a:latin typeface="Cambria Math" panose="02040503050406030204" pitchFamily="18" charset="0"/>
                                          </a:rPr>
                                          <m:t>2</m:t>
                                        </m:r>
                                      </m:sub>
                                    </m:sSub>
                                    <m:r>
                                      <a:rPr lang="es-CL" i="1">
                                        <a:latin typeface="Cambria Math" panose="02040503050406030204" pitchFamily="18" charset="0"/>
                                        <a:ea typeface="Cambria Math" panose="02040503050406030204" pitchFamily="18" charset="0"/>
                                      </a:rPr>
                                      <m:t>,</m:t>
                                    </m:r>
                                    <m:r>
                                      <a:rPr lang="es-CL" i="1">
                                        <a:latin typeface="Cambria Math" panose="02040503050406030204" pitchFamily="18" charset="0"/>
                                        <a:ea typeface="Cambria Math" panose="02040503050406030204" pitchFamily="18" charset="0"/>
                                      </a:rPr>
                                      <m:t>𝑧</m:t>
                                    </m:r>
                                  </m:e>
                                  <m:sub>
                                    <m:r>
                                      <a:rPr lang="es-CL" i="1">
                                        <a:latin typeface="Cambria Math" panose="02040503050406030204" pitchFamily="18" charset="0"/>
                                        <a:ea typeface="Cambria Math" panose="02040503050406030204" pitchFamily="18" charset="0"/>
                                      </a:rPr>
                                      <m:t>2</m:t>
                                    </m:r>
                                  </m:sub>
                                  <m:sup>
                                    <m:r>
                                      <a:rPr lang="es-CL" i="1">
                                        <a:latin typeface="Cambria Math" panose="02040503050406030204" pitchFamily="18" charset="0"/>
                                        <a:ea typeface="Cambria Math" panose="02040503050406030204" pitchFamily="18" charset="0"/>
                                      </a:rPr>
                                      <m:t>2</m:t>
                                    </m:r>
                                  </m:sup>
                                </m:sSubSup>
                              </m:e>
                            </m:d>
                          </m:e>
                        </m:mr>
                        <m:mr>
                          <m:e>
                            <m:r>
                              <a:rPr lang="es-CL" b="0" i="1" smtClean="0">
                                <a:latin typeface="Cambria Math" panose="02040503050406030204" pitchFamily="18" charset="0"/>
                                <a:ea typeface="Cambria Math" panose="02040503050406030204" pitchFamily="18" charset="0"/>
                              </a:rPr>
                              <m:t>=</m:t>
                            </m:r>
                            <m:sSubSup>
                              <m:sSubSupPr>
                                <m:ctrlPr>
                                  <a:rPr lang="es-CL" i="1">
                                    <a:latin typeface="Cambria Math" panose="02040503050406030204" pitchFamily="18" charset="0"/>
                                    <a:ea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𝑥</m:t>
                                </m:r>
                              </m:e>
                              <m:sub>
                                <m:r>
                                  <a:rPr lang="es-CL" i="1">
                                    <a:latin typeface="Cambria Math" panose="02040503050406030204" pitchFamily="18" charset="0"/>
                                    <a:ea typeface="Cambria Math" panose="02040503050406030204" pitchFamily="18" charset="0"/>
                                  </a:rPr>
                                  <m:t>1</m:t>
                                </m:r>
                              </m:sub>
                              <m:sup>
                                <m:r>
                                  <a:rPr lang="es-CL" i="1">
                                    <a:latin typeface="Cambria Math" panose="02040503050406030204" pitchFamily="18" charset="0"/>
                                    <a:ea typeface="Cambria Math" panose="02040503050406030204" pitchFamily="18" charset="0"/>
                                  </a:rPr>
                                  <m:t>2</m:t>
                                </m:r>
                              </m:sup>
                            </m:sSubSup>
                            <m:sSubSup>
                              <m:sSubSupPr>
                                <m:ctrlPr>
                                  <a:rPr lang="es-CL" i="1">
                                    <a:latin typeface="Cambria Math" panose="02040503050406030204" pitchFamily="18" charset="0"/>
                                    <a:ea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𝑧</m:t>
                                </m:r>
                              </m:e>
                              <m:sub>
                                <m:r>
                                  <a:rPr lang="es-CL" i="1">
                                    <a:latin typeface="Cambria Math" panose="02040503050406030204" pitchFamily="18" charset="0"/>
                                    <a:ea typeface="Cambria Math" panose="02040503050406030204" pitchFamily="18" charset="0"/>
                                  </a:rPr>
                                  <m:t>1</m:t>
                                </m:r>
                              </m:sub>
                              <m:sup>
                                <m:r>
                                  <a:rPr lang="es-CL" i="1">
                                    <a:latin typeface="Cambria Math" panose="02040503050406030204" pitchFamily="18" charset="0"/>
                                    <a:ea typeface="Cambria Math" panose="02040503050406030204" pitchFamily="18" charset="0"/>
                                  </a:rPr>
                                  <m:t>2</m:t>
                                </m:r>
                              </m:sup>
                            </m:sSubSup>
                            <m:r>
                              <a:rPr lang="es-CL" b="0" i="1" smtClean="0">
                                <a:latin typeface="Cambria Math" panose="02040503050406030204" pitchFamily="18" charset="0"/>
                                <a:ea typeface="Cambria Math" panose="02040503050406030204" pitchFamily="18" charset="0"/>
                              </a:rPr>
                              <m:t>+2</m:t>
                            </m:r>
                            <m:sSub>
                              <m:sSubPr>
                                <m:ctrlPr>
                                  <a:rPr lang="en-US" i="1">
                                    <a:latin typeface="Cambria Math" panose="02040503050406030204" pitchFamily="18" charset="0"/>
                                  </a:rPr>
                                </m:ctrlPr>
                              </m:sSubPr>
                              <m:e>
                                <m:r>
                                  <a:rPr lang="es-CL" i="1">
                                    <a:latin typeface="Cambria Math" panose="02040503050406030204" pitchFamily="18" charset="0"/>
                                  </a:rPr>
                                  <m:t>𝑥</m:t>
                                </m:r>
                              </m:e>
                              <m:sub>
                                <m:r>
                                  <a:rPr lang="es-CL" i="1">
                                    <a:latin typeface="Cambria Math" panose="02040503050406030204" pitchFamily="18" charset="0"/>
                                  </a:rPr>
                                  <m:t>1</m:t>
                                </m:r>
                              </m:sub>
                            </m:sSub>
                            <m:sSub>
                              <m:sSubPr>
                                <m:ctrlPr>
                                  <a:rPr lang="en-US" i="1">
                                    <a:latin typeface="Cambria Math" panose="02040503050406030204" pitchFamily="18" charset="0"/>
                                  </a:rPr>
                                </m:ctrlPr>
                              </m:sSubPr>
                              <m:e>
                                <m:r>
                                  <a:rPr lang="es-CL" i="1">
                                    <a:latin typeface="Cambria Math" panose="02040503050406030204" pitchFamily="18" charset="0"/>
                                  </a:rPr>
                                  <m:t>𝑥</m:t>
                                </m:r>
                              </m:e>
                              <m:sub>
                                <m:r>
                                  <a:rPr lang="es-CL" i="1">
                                    <a:latin typeface="Cambria Math" panose="02040503050406030204" pitchFamily="18" charset="0"/>
                                  </a:rPr>
                                  <m:t>2</m:t>
                                </m:r>
                              </m:sub>
                            </m:sSub>
                            <m:sSub>
                              <m:sSubPr>
                                <m:ctrlPr>
                                  <a:rPr lang="en-US" i="1">
                                    <a:latin typeface="Cambria Math" panose="02040503050406030204" pitchFamily="18" charset="0"/>
                                  </a:rPr>
                                </m:ctrlPr>
                              </m:sSubPr>
                              <m:e>
                                <m:r>
                                  <a:rPr lang="es-CL" i="1">
                                    <a:latin typeface="Cambria Math" panose="02040503050406030204" pitchFamily="18" charset="0"/>
                                  </a:rPr>
                                  <m:t>𝑧</m:t>
                                </m:r>
                              </m:e>
                              <m:sub>
                                <m:r>
                                  <a:rPr lang="es-CL" i="1">
                                    <a:latin typeface="Cambria Math" panose="02040503050406030204" pitchFamily="18" charset="0"/>
                                  </a:rPr>
                                  <m:t>1</m:t>
                                </m:r>
                              </m:sub>
                            </m:sSub>
                            <m:sSub>
                              <m:sSubPr>
                                <m:ctrlPr>
                                  <a:rPr lang="en-US" i="1">
                                    <a:latin typeface="Cambria Math" panose="02040503050406030204" pitchFamily="18" charset="0"/>
                                  </a:rPr>
                                </m:ctrlPr>
                              </m:sSubPr>
                              <m:e>
                                <m:r>
                                  <a:rPr lang="es-CL" i="1">
                                    <a:latin typeface="Cambria Math" panose="02040503050406030204" pitchFamily="18" charset="0"/>
                                  </a:rPr>
                                  <m:t>𝑧</m:t>
                                </m:r>
                              </m:e>
                              <m:sub>
                                <m:r>
                                  <a:rPr lang="es-CL" i="1">
                                    <a:latin typeface="Cambria Math" panose="02040503050406030204" pitchFamily="18" charset="0"/>
                                  </a:rPr>
                                  <m:t>2</m:t>
                                </m:r>
                              </m:sub>
                            </m:sSub>
                            <m:r>
                              <a:rPr lang="es-CL" b="0" i="1" smtClean="0">
                                <a:latin typeface="Cambria Math" panose="02040503050406030204" pitchFamily="18" charset="0"/>
                              </a:rPr>
                              <m:t>+</m:t>
                            </m:r>
                            <m:sSubSup>
                              <m:sSubSupPr>
                                <m:ctrlPr>
                                  <a:rPr lang="es-CL" i="1">
                                    <a:latin typeface="Cambria Math" panose="02040503050406030204" pitchFamily="18" charset="0"/>
                                    <a:ea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𝑥</m:t>
                                </m:r>
                              </m:e>
                              <m:sub>
                                <m:r>
                                  <a:rPr lang="es-CL" b="0" i="1" smtClean="0">
                                    <a:latin typeface="Cambria Math" panose="02040503050406030204" pitchFamily="18" charset="0"/>
                                    <a:ea typeface="Cambria Math" panose="02040503050406030204" pitchFamily="18" charset="0"/>
                                  </a:rPr>
                                  <m:t>2</m:t>
                                </m:r>
                              </m:sub>
                              <m:sup>
                                <m:r>
                                  <a:rPr lang="es-CL" i="1">
                                    <a:latin typeface="Cambria Math" panose="02040503050406030204" pitchFamily="18" charset="0"/>
                                    <a:ea typeface="Cambria Math" panose="02040503050406030204" pitchFamily="18" charset="0"/>
                                  </a:rPr>
                                  <m:t>2</m:t>
                                </m:r>
                              </m:sup>
                            </m:sSubSup>
                            <m:sSubSup>
                              <m:sSubSupPr>
                                <m:ctrlPr>
                                  <a:rPr lang="es-CL" i="1">
                                    <a:latin typeface="Cambria Math" panose="02040503050406030204" pitchFamily="18" charset="0"/>
                                    <a:ea typeface="Cambria Math" panose="02040503050406030204" pitchFamily="18" charset="0"/>
                                  </a:rPr>
                                </m:ctrlPr>
                              </m:sSubSupPr>
                              <m:e>
                                <m:r>
                                  <a:rPr lang="es-CL" i="1">
                                    <a:latin typeface="Cambria Math" panose="02040503050406030204" pitchFamily="18" charset="0"/>
                                    <a:ea typeface="Cambria Math" panose="02040503050406030204" pitchFamily="18" charset="0"/>
                                  </a:rPr>
                                  <m:t>𝑧</m:t>
                                </m:r>
                              </m:e>
                              <m:sub>
                                <m:r>
                                  <a:rPr lang="es-CL" b="0" i="1" smtClean="0">
                                    <a:latin typeface="Cambria Math" panose="02040503050406030204" pitchFamily="18" charset="0"/>
                                    <a:ea typeface="Cambria Math" panose="02040503050406030204" pitchFamily="18" charset="0"/>
                                  </a:rPr>
                                  <m:t>2</m:t>
                                </m:r>
                              </m:sub>
                              <m:sup>
                                <m:r>
                                  <a:rPr lang="es-CL" i="1">
                                    <a:latin typeface="Cambria Math" panose="02040503050406030204" pitchFamily="18" charset="0"/>
                                    <a:ea typeface="Cambria Math" panose="02040503050406030204" pitchFamily="18" charset="0"/>
                                  </a:rPr>
                                  <m:t>2</m:t>
                                </m:r>
                              </m:sup>
                            </m:sSubSup>
                          </m:e>
                        </m:mr>
                        <m:mr>
                          <m:e>
                            <m:r>
                              <a:rPr lang="es-CL" b="0" i="1" smtClean="0">
                                <a:latin typeface="Cambria Math" panose="02040503050406030204" pitchFamily="18" charset="0"/>
                                <a:ea typeface="Cambria Math" panose="02040503050406030204" pitchFamily="18" charset="0"/>
                              </a:rPr>
                              <m:t>=</m:t>
                            </m:r>
                            <m:sSup>
                              <m:sSupPr>
                                <m:ctrlPr>
                                  <a:rPr lang="es-CL" b="0" i="1" smtClean="0">
                                    <a:latin typeface="Cambria Math" panose="02040503050406030204" pitchFamily="18" charset="0"/>
                                    <a:ea typeface="Cambria Math" panose="02040503050406030204" pitchFamily="18" charset="0"/>
                                  </a:rPr>
                                </m:ctrlPr>
                              </m:sSupPr>
                              <m:e>
                                <m:d>
                                  <m:dPr>
                                    <m:ctrlPr>
                                      <a:rPr lang="es-CL" b="0" i="1" smtClean="0">
                                        <a:latin typeface="Cambria Math" panose="02040503050406030204" pitchFamily="18" charset="0"/>
                                        <a:ea typeface="Cambria Math" panose="02040503050406030204" pitchFamily="18" charset="0"/>
                                      </a:rPr>
                                    </m:ctrlPr>
                                  </m:dPr>
                                  <m:e>
                                    <m:sSub>
                                      <m:sSubPr>
                                        <m:ctrlPr>
                                          <a:rPr lang="es-CL" b="0" i="1" smtClean="0">
                                            <a:latin typeface="Cambria Math" panose="02040503050406030204" pitchFamily="18" charset="0"/>
                                            <a:ea typeface="Cambria Math" panose="02040503050406030204" pitchFamily="18" charset="0"/>
                                          </a:rPr>
                                        </m:ctrlPr>
                                      </m:sSubPr>
                                      <m:e>
                                        <m:r>
                                          <a:rPr lang="es-CL" b="0" i="1" smtClean="0">
                                            <a:latin typeface="Cambria Math" panose="02040503050406030204" pitchFamily="18" charset="0"/>
                                            <a:ea typeface="Cambria Math" panose="02040503050406030204" pitchFamily="18" charset="0"/>
                                          </a:rPr>
                                          <m:t>𝑥</m:t>
                                        </m:r>
                                      </m:e>
                                      <m:sub>
                                        <m:r>
                                          <a:rPr lang="es-CL" b="0" i="1" smtClean="0">
                                            <a:latin typeface="Cambria Math" panose="02040503050406030204" pitchFamily="18" charset="0"/>
                                            <a:ea typeface="Cambria Math" panose="02040503050406030204" pitchFamily="18" charset="0"/>
                                          </a:rPr>
                                          <m:t>1</m:t>
                                        </m:r>
                                      </m:sub>
                                    </m:sSub>
                                    <m:sSub>
                                      <m:sSubPr>
                                        <m:ctrlPr>
                                          <a:rPr lang="es-CL" b="0" i="1" smtClean="0">
                                            <a:latin typeface="Cambria Math" panose="02040503050406030204" pitchFamily="18" charset="0"/>
                                            <a:ea typeface="Cambria Math" panose="02040503050406030204" pitchFamily="18" charset="0"/>
                                          </a:rPr>
                                        </m:ctrlPr>
                                      </m:sSubPr>
                                      <m:e>
                                        <m:r>
                                          <a:rPr lang="es-CL" b="0" i="1" smtClean="0">
                                            <a:latin typeface="Cambria Math" panose="02040503050406030204" pitchFamily="18" charset="0"/>
                                            <a:ea typeface="Cambria Math" panose="02040503050406030204" pitchFamily="18" charset="0"/>
                                          </a:rPr>
                                          <m:t>𝑧</m:t>
                                        </m:r>
                                      </m:e>
                                      <m:sub>
                                        <m:r>
                                          <a:rPr lang="es-CL" b="0" i="1" smtClean="0">
                                            <a:latin typeface="Cambria Math" panose="02040503050406030204" pitchFamily="18" charset="0"/>
                                            <a:ea typeface="Cambria Math" panose="02040503050406030204" pitchFamily="18" charset="0"/>
                                          </a:rPr>
                                          <m:t>1</m:t>
                                        </m:r>
                                      </m:sub>
                                    </m:sSub>
                                    <m:r>
                                      <a:rPr lang="es-CL" b="0" i="1" smtClean="0">
                                        <a:latin typeface="Cambria Math" panose="02040503050406030204" pitchFamily="18" charset="0"/>
                                        <a:ea typeface="Cambria Math" panose="02040503050406030204" pitchFamily="18" charset="0"/>
                                      </a:rPr>
                                      <m:t>+</m:t>
                                    </m:r>
                                    <m:sSub>
                                      <m:sSubPr>
                                        <m:ctrlPr>
                                          <a:rPr lang="es-CL" i="1">
                                            <a:latin typeface="Cambria Math" panose="02040503050406030204" pitchFamily="18" charset="0"/>
                                            <a:ea typeface="Cambria Math" panose="02040503050406030204" pitchFamily="18" charset="0"/>
                                          </a:rPr>
                                        </m:ctrlPr>
                                      </m:sSubPr>
                                      <m:e>
                                        <m:r>
                                          <a:rPr lang="es-CL" i="1">
                                            <a:latin typeface="Cambria Math" panose="02040503050406030204" pitchFamily="18" charset="0"/>
                                            <a:ea typeface="Cambria Math" panose="02040503050406030204" pitchFamily="18" charset="0"/>
                                          </a:rPr>
                                          <m:t>𝑥</m:t>
                                        </m:r>
                                      </m:e>
                                      <m:sub>
                                        <m:r>
                                          <a:rPr lang="es-CL" b="0" i="1" smtClean="0">
                                            <a:latin typeface="Cambria Math" panose="02040503050406030204" pitchFamily="18" charset="0"/>
                                            <a:ea typeface="Cambria Math" panose="02040503050406030204" pitchFamily="18" charset="0"/>
                                          </a:rPr>
                                          <m:t>2</m:t>
                                        </m:r>
                                      </m:sub>
                                    </m:sSub>
                                    <m:sSub>
                                      <m:sSubPr>
                                        <m:ctrlPr>
                                          <a:rPr lang="es-CL" i="1">
                                            <a:latin typeface="Cambria Math" panose="02040503050406030204" pitchFamily="18" charset="0"/>
                                            <a:ea typeface="Cambria Math" panose="02040503050406030204" pitchFamily="18" charset="0"/>
                                          </a:rPr>
                                        </m:ctrlPr>
                                      </m:sSubPr>
                                      <m:e>
                                        <m:r>
                                          <a:rPr lang="es-CL" i="1">
                                            <a:latin typeface="Cambria Math" panose="02040503050406030204" pitchFamily="18" charset="0"/>
                                            <a:ea typeface="Cambria Math" panose="02040503050406030204" pitchFamily="18" charset="0"/>
                                          </a:rPr>
                                          <m:t>𝑧</m:t>
                                        </m:r>
                                      </m:e>
                                      <m:sub>
                                        <m:r>
                                          <a:rPr lang="es-CL" b="0" i="1" smtClean="0">
                                            <a:latin typeface="Cambria Math" panose="02040503050406030204" pitchFamily="18" charset="0"/>
                                            <a:ea typeface="Cambria Math" panose="02040503050406030204" pitchFamily="18" charset="0"/>
                                          </a:rPr>
                                          <m:t>2</m:t>
                                        </m:r>
                                      </m:sub>
                                    </m:sSub>
                                  </m:e>
                                </m:d>
                              </m:e>
                              <m:sup>
                                <m:r>
                                  <a:rPr lang="es-CL" b="0" i="1" smtClean="0">
                                    <a:latin typeface="Cambria Math" panose="02040503050406030204" pitchFamily="18" charset="0"/>
                                    <a:ea typeface="Cambria Math" panose="02040503050406030204" pitchFamily="18" charset="0"/>
                                  </a:rPr>
                                  <m:t>2</m:t>
                                </m:r>
                              </m:sup>
                            </m:sSup>
                          </m:e>
                        </m:mr>
                        <m:mr>
                          <m:e>
                            <m:r>
                              <a:rPr lang="es-CL" b="0" i="1" smtClean="0">
                                <a:latin typeface="Cambria Math" panose="02040503050406030204" pitchFamily="18" charset="0"/>
                                <a:ea typeface="Cambria Math" panose="02040503050406030204" pitchFamily="18" charset="0"/>
                              </a:rPr>
                              <m:t>=</m:t>
                            </m:r>
                            <m:sSup>
                              <m:sSupPr>
                                <m:ctrlPr>
                                  <a:rPr lang="es-CL" b="0" i="1" smtClean="0">
                                    <a:latin typeface="Cambria Math" panose="02040503050406030204" pitchFamily="18" charset="0"/>
                                    <a:ea typeface="Cambria Math" panose="02040503050406030204" pitchFamily="18" charset="0"/>
                                  </a:rPr>
                                </m:ctrlPr>
                              </m:sSupPr>
                              <m:e>
                                <m:d>
                                  <m:dPr>
                                    <m:ctrlPr>
                                      <a:rPr lang="es-CL" b="0" i="1" smtClean="0">
                                        <a:latin typeface="Cambria Math" panose="02040503050406030204" pitchFamily="18" charset="0"/>
                                        <a:ea typeface="Cambria Math" panose="02040503050406030204" pitchFamily="18" charset="0"/>
                                      </a:rPr>
                                    </m:ctrlPr>
                                  </m:dPr>
                                  <m:e>
                                    <m:sSup>
                                      <m:sSupPr>
                                        <m:ctrlPr>
                                          <a:rPr lang="es-CL" b="0" i="1" smtClean="0">
                                            <a:latin typeface="Cambria Math" panose="02040503050406030204" pitchFamily="18" charset="0"/>
                                            <a:ea typeface="Cambria Math" panose="02040503050406030204" pitchFamily="18" charset="0"/>
                                          </a:rPr>
                                        </m:ctrlPr>
                                      </m:sSupPr>
                                      <m:e>
                                        <m:r>
                                          <a:rPr lang="es-CL" b="1" i="1" smtClean="0">
                                            <a:latin typeface="Cambria Math" panose="02040503050406030204" pitchFamily="18" charset="0"/>
                                            <a:ea typeface="Cambria Math" panose="02040503050406030204" pitchFamily="18" charset="0"/>
                                          </a:rPr>
                                          <m:t>𝒙</m:t>
                                        </m:r>
                                      </m:e>
                                      <m:sup>
                                        <m:r>
                                          <a:rPr lang="es-CL" b="0" i="1" smtClean="0">
                                            <a:latin typeface="Cambria Math" panose="02040503050406030204" pitchFamily="18" charset="0"/>
                                            <a:ea typeface="Cambria Math" panose="02040503050406030204" pitchFamily="18" charset="0"/>
                                          </a:rPr>
                                          <m:t>𝑇</m:t>
                                        </m:r>
                                      </m:sup>
                                    </m:sSup>
                                    <m:r>
                                      <a:rPr lang="es-CL" b="1" i="1" smtClean="0">
                                        <a:latin typeface="Cambria Math" panose="02040503050406030204" pitchFamily="18" charset="0"/>
                                        <a:ea typeface="Cambria Math" panose="02040503050406030204" pitchFamily="18" charset="0"/>
                                      </a:rPr>
                                      <m:t>𝒛</m:t>
                                    </m:r>
                                  </m:e>
                                </m:d>
                              </m:e>
                              <m:sup>
                                <m:r>
                                  <a:rPr lang="es-CL" b="0" i="1" smtClean="0">
                                    <a:latin typeface="Cambria Math" panose="02040503050406030204" pitchFamily="18" charset="0"/>
                                    <a:ea typeface="Cambria Math" panose="02040503050406030204" pitchFamily="18" charset="0"/>
                                  </a:rPr>
                                  <m:t>2</m:t>
                                </m:r>
                              </m:sup>
                            </m:sSup>
                          </m:e>
                        </m:mr>
                        <m:mr>
                          <m:e>
                            <m:r>
                              <a:rPr lang="es-CL" b="0" i="1" smtClean="0">
                                <a:latin typeface="Cambria Math" panose="02040503050406030204" pitchFamily="18" charset="0"/>
                                <a:ea typeface="Cambria Math" panose="02040503050406030204" pitchFamily="18" charset="0"/>
                              </a:rPr>
                              <m:t>=</m:t>
                            </m:r>
                            <m:r>
                              <a:rPr lang="es-CL" b="0" i="1" smtClean="0">
                                <a:latin typeface="Cambria Math" panose="02040503050406030204" pitchFamily="18" charset="0"/>
                                <a:ea typeface="Cambria Math" panose="02040503050406030204" pitchFamily="18" charset="0"/>
                              </a:rPr>
                              <m:t>𝜅</m:t>
                            </m:r>
                            <m:r>
                              <a:rPr lang="es-CL" b="0" i="1" smtClean="0">
                                <a:latin typeface="Cambria Math" panose="02040503050406030204" pitchFamily="18" charset="0"/>
                                <a:ea typeface="Cambria Math" panose="02040503050406030204" pitchFamily="18" charset="0"/>
                              </a:rPr>
                              <m:t>(</m:t>
                            </m:r>
                            <m:r>
                              <a:rPr lang="es-CL" b="1" i="1">
                                <a:latin typeface="Cambria Math" panose="02040503050406030204" pitchFamily="18" charset="0"/>
                                <a:ea typeface="Cambria Math" panose="02040503050406030204" pitchFamily="18" charset="0"/>
                              </a:rPr>
                              <m:t>𝒙</m:t>
                            </m:r>
                            <m:r>
                              <a:rPr lang="es-CL" b="0" i="1" smtClean="0">
                                <a:latin typeface="Cambria Math" panose="02040503050406030204" pitchFamily="18" charset="0"/>
                                <a:ea typeface="Cambria Math" panose="02040503050406030204" pitchFamily="18" charset="0"/>
                              </a:rPr>
                              <m:t>,</m:t>
                            </m:r>
                            <m:r>
                              <a:rPr lang="es-CL" b="1" i="1">
                                <a:latin typeface="Cambria Math" panose="02040503050406030204" pitchFamily="18" charset="0"/>
                                <a:ea typeface="Cambria Math" panose="02040503050406030204" pitchFamily="18" charset="0"/>
                              </a:rPr>
                              <m:t>𝒛</m:t>
                            </m:r>
                            <m:r>
                              <a:rPr lang="es-CL" b="0" i="1" smtClean="0">
                                <a:latin typeface="Cambria Math" panose="02040503050406030204" pitchFamily="18" charset="0"/>
                                <a:ea typeface="Cambria Math" panose="02040503050406030204" pitchFamily="18" charset="0"/>
                              </a:rPr>
                              <m:t>)</m:t>
                            </m:r>
                          </m:e>
                        </m:mr>
                      </m:m>
                    </m:oMath>
                  </m:oMathPara>
                </a14:m>
                <a:endParaRPr lang="es-ES" b="0" dirty="0" smtClean="0">
                  <a:ea typeface="Cambria Math" panose="02040503050406030204" pitchFamily="18" charset="0"/>
                </a:endParaRPr>
              </a:p>
              <a:p>
                <a:pPr marL="0" indent="0" algn="just">
                  <a:buNone/>
                </a:pPr>
                <a:endParaRPr lang="es-ES" dirty="0" smtClean="0">
                  <a:ea typeface="Cambria Math" panose="02040503050406030204" pitchFamily="18" charset="0"/>
                </a:endParaRPr>
              </a:p>
              <a:p>
                <a:pPr marL="0" indent="0" algn="just">
                  <a:buNone/>
                </a:pPr>
                <a:r>
                  <a:rPr lang="es-ES" dirty="0"/>
                  <a:t>Se podría  realizar PCA en el espacio proyectado: calcular la matriz de covarianza de los datos proyectados y calcular sus vectores propios.</a:t>
                </a:r>
              </a:p>
              <a:p>
                <a:pPr marL="0" indent="0" algn="just">
                  <a:buNone/>
                </a:pPr>
                <a:r>
                  <a:rPr lang="es-ES" dirty="0"/>
                  <a:t>Pero, se puede ocupar la matriz de </a:t>
                </a:r>
                <a:r>
                  <a:rPr lang="es-ES" dirty="0" err="1"/>
                  <a:t>kernel</a:t>
                </a:r>
                <a:r>
                  <a:rPr lang="es-ES" dirty="0" smtClean="0"/>
                  <a:t>:</a:t>
                </a:r>
                <a:endParaRPr lang="es-ES" dirty="0"/>
              </a:p>
              <a:p>
                <a:pPr marL="0" indent="0" algn="just">
                  <a:buNone/>
                </a:pPr>
                <a14:m>
                  <m:oMathPara xmlns:m="http://schemas.openxmlformats.org/officeDocument/2006/math">
                    <m:oMathParaPr>
                      <m:jc m:val="center"/>
                    </m:oMathParaPr>
                    <m:oMath xmlns:m="http://schemas.openxmlformats.org/officeDocument/2006/math">
                      <m:sSub>
                        <m:sSubPr>
                          <m:ctrlPr>
                            <a:rPr lang="es-ES" b="1" i="1">
                              <a:latin typeface="Cambria Math" panose="02040503050406030204" pitchFamily="18" charset="0"/>
                            </a:rPr>
                          </m:ctrlPr>
                        </m:sSubPr>
                        <m:e>
                          <m:r>
                            <m:rPr>
                              <m:sty m:val="p"/>
                            </m:rPr>
                            <a:rPr lang="en-US">
                              <a:latin typeface="Cambria Math" panose="02040503050406030204" pitchFamily="18" charset="0"/>
                            </a:rPr>
                            <m:t>K</m:t>
                          </m:r>
                        </m:e>
                        <m:sub>
                          <m:r>
                            <a:rPr lang="en-US" b="1" i="1">
                              <a:latin typeface="Cambria Math" panose="02040503050406030204" pitchFamily="18" charset="0"/>
                            </a:rPr>
                            <m:t>𝐢𝐣</m:t>
                          </m:r>
                        </m:sub>
                      </m:sSub>
                      <m:r>
                        <a:rPr lang="en-US" b="1">
                          <a:latin typeface="Cambria Math" panose="02040503050406030204" pitchFamily="18" charset="0"/>
                        </a:rPr>
                        <m:t>=</m:t>
                      </m:r>
                      <m:sSup>
                        <m:sSupPr>
                          <m:ctrlPr>
                            <a:rPr lang="es-ES" i="1">
                              <a:latin typeface="Cambria Math" panose="02040503050406030204" pitchFamily="18" charset="0"/>
                            </a:rPr>
                          </m:ctrlPr>
                        </m:sSupPr>
                        <m:e>
                          <m:r>
                            <m:rPr>
                              <m:sty m:val="p"/>
                            </m:rPr>
                            <a:rPr lang="en-US">
                              <a:latin typeface="Cambria Math" panose="02040503050406030204" pitchFamily="18" charset="0"/>
                            </a:rPr>
                            <m:t>κ</m:t>
                          </m:r>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n-US" b="1" i="1">
                                      <a:latin typeface="Cambria Math" panose="02040503050406030204" pitchFamily="18" charset="0"/>
                                    </a:rPr>
                                    <m:t>𝐳</m:t>
                                  </m:r>
                                </m:e>
                                <m:sub>
                                  <m:r>
                                    <m:rPr>
                                      <m:sty m:val="p"/>
                                    </m:rPr>
                                    <a:rPr lang="en-US">
                                      <a:latin typeface="Cambria Math" panose="02040503050406030204" pitchFamily="18" charset="0"/>
                                    </a:rPr>
                                    <m:t>i</m:t>
                                  </m:r>
                                </m:sub>
                              </m:sSub>
                              <m:r>
                                <a:rPr lang="en-US">
                                  <a:latin typeface="Cambria Math" panose="02040503050406030204" pitchFamily="18" charset="0"/>
                                </a:rPr>
                                <m:t>,</m:t>
                              </m:r>
                              <m:sSub>
                                <m:sSubPr>
                                  <m:ctrlPr>
                                    <a:rPr lang="es-ES" i="1">
                                      <a:latin typeface="Cambria Math" panose="02040503050406030204" pitchFamily="18" charset="0"/>
                                    </a:rPr>
                                  </m:ctrlPr>
                                </m:sSubPr>
                                <m:e>
                                  <m:r>
                                    <a:rPr lang="en-US" b="1" i="1">
                                      <a:latin typeface="Cambria Math" panose="02040503050406030204" pitchFamily="18" charset="0"/>
                                    </a:rPr>
                                    <m:t>𝐳</m:t>
                                  </m:r>
                                </m:e>
                                <m:sub>
                                  <m:r>
                                    <m:rPr>
                                      <m:sty m:val="p"/>
                                    </m:rPr>
                                    <a:rPr lang="en-US">
                                      <a:latin typeface="Cambria Math" panose="02040503050406030204" pitchFamily="18" charset="0"/>
                                    </a:rPr>
                                    <m:t>j</m:t>
                                  </m:r>
                                </m:sub>
                              </m:sSub>
                            </m:e>
                          </m:d>
                          <m:r>
                            <a:rPr lang="en-US">
                              <a:latin typeface="Cambria Math" panose="02040503050406030204" pitchFamily="18" charset="0"/>
                            </a:rPr>
                            <m:t>=</m:t>
                          </m:r>
                          <m:r>
                            <a:rPr lang="es-ES" i="1">
                              <a:latin typeface="Cambria Math" panose="02040503050406030204" pitchFamily="18" charset="0"/>
                              <a:ea typeface="Cambria Math" panose="02040503050406030204" pitchFamily="18" charset="0"/>
                            </a:rPr>
                            <m:t>𝜙</m:t>
                          </m:r>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n-US" b="1" i="1">
                                      <a:latin typeface="Cambria Math" panose="02040503050406030204" pitchFamily="18" charset="0"/>
                                    </a:rPr>
                                    <m:t>𝐳</m:t>
                                  </m:r>
                                </m:e>
                                <m:sub>
                                  <m:r>
                                    <m:rPr>
                                      <m:sty m:val="p"/>
                                    </m:rPr>
                                    <a:rPr lang="en-US">
                                      <a:latin typeface="Cambria Math" panose="02040503050406030204" pitchFamily="18" charset="0"/>
                                    </a:rPr>
                                    <m:t>i</m:t>
                                  </m:r>
                                </m:sub>
                              </m:sSub>
                            </m:e>
                          </m:d>
                        </m:e>
                        <m:sup>
                          <m:r>
                            <m:rPr>
                              <m:sty m:val="p"/>
                            </m:rPr>
                            <a:rPr lang="en-US">
                              <a:latin typeface="Cambria Math" panose="02040503050406030204" pitchFamily="18" charset="0"/>
                            </a:rPr>
                            <m:t>T</m:t>
                          </m:r>
                        </m:sup>
                      </m:sSup>
                      <m:r>
                        <a:rPr lang="es-ES" i="1">
                          <a:latin typeface="Cambria Math" panose="02040503050406030204" pitchFamily="18" charset="0"/>
                          <a:ea typeface="Cambria Math" panose="02040503050406030204" pitchFamily="18" charset="0"/>
                        </a:rPr>
                        <m:t>𝜙</m:t>
                      </m:r>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n-US" b="1" i="1">
                                  <a:latin typeface="Cambria Math" panose="02040503050406030204" pitchFamily="18" charset="0"/>
                                </a:rPr>
                                <m:t>𝐳</m:t>
                              </m:r>
                            </m:e>
                            <m:sub>
                              <m:r>
                                <m:rPr>
                                  <m:sty m:val="p"/>
                                </m:rPr>
                                <a:rPr lang="en-US">
                                  <a:latin typeface="Cambria Math" panose="02040503050406030204" pitchFamily="18" charset="0"/>
                                </a:rPr>
                                <m:t>j</m:t>
                              </m:r>
                            </m:sub>
                          </m:sSub>
                        </m:e>
                      </m:d>
                      <m:r>
                        <a:rPr lang="en-US">
                          <a:latin typeface="Cambria Math" panose="02040503050406030204" pitchFamily="18" charset="0"/>
                        </a:rPr>
                        <m:t>.</m:t>
                      </m:r>
                    </m:oMath>
                  </m:oMathPara>
                </a14:m>
                <a:endParaRPr lang="es-ES" dirty="0"/>
              </a:p>
              <a:p>
                <a:pPr marL="0" indent="0" algn="just">
                  <a:buNone/>
                </a:pPr>
                <a:r>
                  <a:rPr lang="es-ES" dirty="0"/>
                  <a:t>Esto es más eficiente!</a:t>
                </a:r>
              </a:p>
              <a:p>
                <a:pPr marL="0" indent="0" algn="just">
                  <a:buNone/>
                </a:pPr>
                <a:endParaRPr lang="es-CL" dirty="0" smtClean="0">
                  <a:ea typeface="Cambria Math" panose="02040503050406030204" pitchFamily="18" charset="0"/>
                </a:endParaRPr>
              </a:p>
              <a:p>
                <a:pPr marL="0" indent="0" algn="just">
                  <a:buNone/>
                </a:pPr>
                <a:endParaRPr lang="es-ES" dirty="0" smtClean="0"/>
              </a:p>
            </p:txBody>
          </p:sp>
        </mc:Choice>
        <mc:Fallback xmlns="">
          <p:sp>
            <p:nvSpPr>
              <p:cNvPr id="3" name="Marcador de contenido 2">
                <a:extLst>
                  <a:ext uri="{FF2B5EF4-FFF2-40B4-BE49-F238E27FC236}">
                    <a16:creationId xmlns:a16="http://schemas.microsoft.com/office/drawing/2014/main" id="{56A42633-742F-49D3-A83F-A9C06D7D1FC1}"/>
                  </a:ext>
                </a:extLst>
              </p:cNvPr>
              <p:cNvSpPr>
                <a:spLocks noGrp="1" noRot="1" noChangeAspect="1" noMove="1" noResize="1" noEditPoints="1" noAdjustHandles="1" noChangeArrowheads="1" noChangeShapeType="1" noTextEdit="1"/>
              </p:cNvSpPr>
              <p:nvPr>
                <p:ph idx="1"/>
              </p:nvPr>
            </p:nvSpPr>
            <p:spPr>
              <a:blipFill>
                <a:blip r:embed="rId2"/>
                <a:stretch>
                  <a:fillRect l="-773" t="-1139" r="-850"/>
                </a:stretch>
              </a:blipFill>
            </p:spPr>
            <p:txBody>
              <a:bodyPr/>
              <a:lstStyle/>
              <a:p>
                <a:r>
                  <a:rPr lang="es-CL">
                    <a:noFill/>
                  </a:rPr>
                  <a:t> </a:t>
                </a:r>
              </a:p>
            </p:txBody>
          </p:sp>
        </mc:Fallback>
      </mc:AlternateContent>
      <p:sp>
        <p:nvSpPr>
          <p:cNvPr id="4" name="Marcador de número de diapositiva 3">
            <a:extLst>
              <a:ext uri="{FF2B5EF4-FFF2-40B4-BE49-F238E27FC236}">
                <a16:creationId xmlns:a16="http://schemas.microsoft.com/office/drawing/2014/main" id="{7794D4E0-C679-4A8A-83FD-DA91003FF9BF}"/>
              </a:ext>
            </a:extLst>
          </p:cNvPr>
          <p:cNvSpPr>
            <a:spLocks noGrp="1"/>
          </p:cNvSpPr>
          <p:nvPr>
            <p:ph type="sldNum" sz="quarter" idx="4294967295"/>
          </p:nvPr>
        </p:nvSpPr>
        <p:spPr/>
        <p:txBody>
          <a:bodyPr/>
          <a:lstStyle/>
          <a:p>
            <a:fld id="{ED3C9F24-97CD-894E-963C-61E4D5D33747}" type="slidenum">
              <a:rPr lang="es-ES_tradnl" smtClean="0"/>
              <a:t>110</a:t>
            </a:fld>
            <a:endParaRPr lang="es-ES_tradnl"/>
          </a:p>
        </p:txBody>
      </p:sp>
    </p:spTree>
    <p:extLst>
      <p:ext uri="{BB962C8B-B14F-4D97-AF65-F5344CB8AC3E}">
        <p14:creationId xmlns:p14="http://schemas.microsoft.com/office/powerpoint/2010/main" val="299660013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72A1E2-1EB2-489F-8ED0-D70D24891949}"/>
              </a:ext>
            </a:extLst>
          </p:cNvPr>
          <p:cNvSpPr>
            <a:spLocks noGrp="1"/>
          </p:cNvSpPr>
          <p:nvPr>
            <p:ph type="title"/>
          </p:nvPr>
        </p:nvSpPr>
        <p:spPr/>
        <p:txBody>
          <a:bodyPr/>
          <a:lstStyle/>
          <a:p>
            <a:r>
              <a:rPr lang="es-ES" dirty="0" err="1"/>
              <a:t>Kernel</a:t>
            </a:r>
            <a:r>
              <a:rPr lang="es-ES" dirty="0"/>
              <a:t> PCA</a:t>
            </a:r>
            <a:endParaRPr lang="es-CL" dirty="0"/>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758C624D-1A0B-4E89-8B4C-C7D81F43C42C}"/>
                  </a:ext>
                </a:extLst>
              </p:cNvPr>
              <p:cNvSpPr>
                <a:spLocks noGrp="1"/>
              </p:cNvSpPr>
              <p:nvPr>
                <p:ph idx="1"/>
              </p:nvPr>
            </p:nvSpPr>
            <p:spPr/>
            <p:txBody>
              <a:bodyPr/>
              <a:lstStyle/>
              <a:p>
                <a:pPr marL="0" indent="0">
                  <a:buNone/>
                </a:pPr>
                <a:r>
                  <a:rPr lang="es-CL" dirty="0"/>
                  <a:t>Algunas funciones típicas son:</a:t>
                </a:r>
              </a:p>
              <a:p>
                <a:r>
                  <a:rPr lang="es-CL" dirty="0" err="1"/>
                  <a:t>Polinomial</a:t>
                </a:r>
                <a:r>
                  <a:rPr lang="es-CL" dirty="0"/>
                  <a:t>:</a:t>
                </a:r>
              </a:p>
              <a:p>
                <a:pPr marL="0" indent="0" algn="ctr">
                  <a:buNone/>
                </a:pPr>
                <a14:m>
                  <m:oMathPara xmlns:m="http://schemas.openxmlformats.org/officeDocument/2006/math">
                    <m:oMathParaPr>
                      <m:jc m:val="centerGroup"/>
                    </m:oMathParaPr>
                    <m:oMath xmlns:m="http://schemas.openxmlformats.org/officeDocument/2006/math">
                      <m:r>
                        <a:rPr lang="es-CL" i="1">
                          <a:latin typeface="Cambria Math"/>
                        </a:rPr>
                        <m:t>𝐾</m:t>
                      </m:r>
                      <m:d>
                        <m:dPr>
                          <m:ctrlPr>
                            <a:rPr lang="es-CL" i="1">
                              <a:latin typeface="Cambria Math" panose="02040503050406030204" pitchFamily="18" charset="0"/>
                            </a:rPr>
                          </m:ctrlPr>
                        </m:dPr>
                        <m:e>
                          <m:r>
                            <a:rPr lang="es-CL" i="1">
                              <a:latin typeface="Cambria Math"/>
                            </a:rPr>
                            <m:t>𝑥</m:t>
                          </m:r>
                          <m:r>
                            <a:rPr lang="es-CL" i="1">
                              <a:latin typeface="Cambria Math"/>
                            </a:rPr>
                            <m:t>,</m:t>
                          </m:r>
                          <m:r>
                            <a:rPr lang="es-CL" i="1">
                              <a:latin typeface="Cambria Math"/>
                            </a:rPr>
                            <m:t>𝑦</m:t>
                          </m:r>
                        </m:e>
                      </m:d>
                      <m:r>
                        <a:rPr lang="es-CL">
                          <a:latin typeface="Cambria Math"/>
                        </a:rPr>
                        <m:t>=</m:t>
                      </m:r>
                      <m:sSup>
                        <m:sSupPr>
                          <m:ctrlPr>
                            <a:rPr lang="es-CL" i="1">
                              <a:latin typeface="Cambria Math" panose="02040503050406030204" pitchFamily="18" charset="0"/>
                            </a:rPr>
                          </m:ctrlPr>
                        </m:sSupPr>
                        <m:e>
                          <m:d>
                            <m:dPr>
                              <m:ctrlPr>
                                <a:rPr lang="es-CL" i="1">
                                  <a:latin typeface="Cambria Math" panose="02040503050406030204" pitchFamily="18" charset="0"/>
                                </a:rPr>
                              </m:ctrlPr>
                            </m:dPr>
                            <m:e>
                              <m:r>
                                <a:rPr lang="es-CL" i="1">
                                  <a:latin typeface="Cambria Math"/>
                                </a:rPr>
                                <m:t>1+</m:t>
                              </m:r>
                              <m:sSup>
                                <m:sSupPr>
                                  <m:ctrlPr>
                                    <a:rPr lang="es-CL" i="1">
                                      <a:latin typeface="Cambria Math" panose="02040503050406030204" pitchFamily="18" charset="0"/>
                                    </a:rPr>
                                  </m:ctrlPr>
                                </m:sSupPr>
                                <m:e>
                                  <m:r>
                                    <a:rPr lang="es-CL" i="1">
                                      <a:latin typeface="Cambria Math"/>
                                    </a:rPr>
                                    <m:t>𝑥</m:t>
                                  </m:r>
                                </m:e>
                                <m:sup>
                                  <m:r>
                                    <a:rPr lang="es-CL" i="1">
                                      <a:latin typeface="Cambria Math"/>
                                    </a:rPr>
                                    <m:t>𝑇</m:t>
                                  </m:r>
                                </m:sup>
                              </m:sSup>
                              <m:r>
                                <a:rPr lang="es-CL" i="1">
                                  <a:latin typeface="Cambria Math"/>
                                </a:rPr>
                                <m:t>𝑦</m:t>
                              </m:r>
                            </m:e>
                          </m:d>
                        </m:e>
                        <m:sup>
                          <m:r>
                            <a:rPr lang="es-CL" i="1">
                              <a:latin typeface="Cambria Math"/>
                            </a:rPr>
                            <m:t>𝑑</m:t>
                          </m:r>
                        </m:sup>
                      </m:sSup>
                    </m:oMath>
                  </m:oMathPara>
                </a14:m>
                <a:endParaRPr lang="es-CL" dirty="0"/>
              </a:p>
              <a:p>
                <a:pPr marL="0" indent="0" algn="ctr">
                  <a:buNone/>
                </a:pPr>
                <a:endParaRPr lang="es-CL" dirty="0"/>
              </a:p>
              <a:p>
                <a:r>
                  <a:rPr lang="es-CL" dirty="0"/>
                  <a:t>Radial </a:t>
                </a:r>
                <a:r>
                  <a:rPr lang="es-CL" dirty="0" err="1"/>
                  <a:t>Basis</a:t>
                </a:r>
                <a:r>
                  <a:rPr lang="es-CL" dirty="0"/>
                  <a:t> </a:t>
                </a:r>
                <a:r>
                  <a:rPr lang="es-CL" dirty="0" err="1"/>
                  <a:t>Function</a:t>
                </a:r>
                <a:r>
                  <a:rPr lang="es-CL" dirty="0"/>
                  <a:t> (RBF):</a:t>
                </a:r>
              </a:p>
              <a:p>
                <a:pPr marL="0" indent="0">
                  <a:buNone/>
                </a:pPr>
                <a14:m>
                  <m:oMathPara xmlns:m="http://schemas.openxmlformats.org/officeDocument/2006/math">
                    <m:oMathParaPr>
                      <m:jc m:val="centerGroup"/>
                    </m:oMathParaPr>
                    <m:oMath xmlns:m="http://schemas.openxmlformats.org/officeDocument/2006/math">
                      <m:r>
                        <a:rPr lang="es-CL" i="1">
                          <a:latin typeface="Cambria Math"/>
                        </a:rPr>
                        <m:t>𝐾</m:t>
                      </m:r>
                      <m:d>
                        <m:dPr>
                          <m:ctrlPr>
                            <a:rPr lang="es-CL" i="1">
                              <a:latin typeface="Cambria Math" panose="02040503050406030204" pitchFamily="18" charset="0"/>
                            </a:rPr>
                          </m:ctrlPr>
                        </m:dPr>
                        <m:e>
                          <m:r>
                            <a:rPr lang="es-CL" i="1">
                              <a:latin typeface="Cambria Math"/>
                            </a:rPr>
                            <m:t>𝑥</m:t>
                          </m:r>
                          <m:r>
                            <a:rPr lang="es-CL" i="1">
                              <a:latin typeface="Cambria Math"/>
                            </a:rPr>
                            <m:t>,</m:t>
                          </m:r>
                          <m:r>
                            <a:rPr lang="es-CL" i="1">
                              <a:latin typeface="Cambria Math"/>
                            </a:rPr>
                            <m:t>𝑦</m:t>
                          </m:r>
                        </m:e>
                      </m:d>
                      <m:r>
                        <a:rPr lang="es-CL">
                          <a:latin typeface="Cambria Math"/>
                        </a:rPr>
                        <m:t>=</m:t>
                      </m:r>
                      <m:r>
                        <m:rPr>
                          <m:sty m:val="p"/>
                        </m:rPr>
                        <a:rPr lang="es-CL">
                          <a:latin typeface="Cambria Math"/>
                        </a:rPr>
                        <m:t>exp</m:t>
                      </m:r>
                      <m:r>
                        <a:rPr lang="es-CL">
                          <a:latin typeface="Cambria Math"/>
                        </a:rPr>
                        <m:t>(</m:t>
                      </m:r>
                      <m:f>
                        <m:fPr>
                          <m:type m:val="skw"/>
                          <m:ctrlPr>
                            <a:rPr lang="es-CL" i="1">
                              <a:latin typeface="Cambria Math" panose="02040503050406030204" pitchFamily="18" charset="0"/>
                            </a:rPr>
                          </m:ctrlPr>
                        </m:fPr>
                        <m:num>
                          <m:r>
                            <a:rPr lang="es-CL" i="1">
                              <a:latin typeface="Cambria Math"/>
                            </a:rPr>
                            <m:t>−</m:t>
                          </m:r>
                          <m:sSup>
                            <m:sSupPr>
                              <m:ctrlPr>
                                <a:rPr lang="es-CL" i="1">
                                  <a:latin typeface="Cambria Math" panose="02040503050406030204" pitchFamily="18" charset="0"/>
                                </a:rPr>
                              </m:ctrlPr>
                            </m:sSupPr>
                            <m:e>
                              <m:d>
                                <m:dPr>
                                  <m:ctrlPr>
                                    <a:rPr lang="es-CL" i="1">
                                      <a:latin typeface="Cambria Math" panose="02040503050406030204" pitchFamily="18" charset="0"/>
                                    </a:rPr>
                                  </m:ctrlPr>
                                </m:dPr>
                                <m:e>
                                  <m:r>
                                    <a:rPr lang="es-CL" i="1">
                                      <a:latin typeface="Cambria Math"/>
                                    </a:rPr>
                                    <m:t>𝑥</m:t>
                                  </m:r>
                                  <m:r>
                                    <a:rPr lang="es-CL" i="1">
                                      <a:latin typeface="Cambria Math"/>
                                    </a:rPr>
                                    <m:t>−</m:t>
                                  </m:r>
                                  <m:r>
                                    <a:rPr lang="es-CL" i="1">
                                      <a:latin typeface="Cambria Math"/>
                                    </a:rPr>
                                    <m:t>𝑦</m:t>
                                  </m:r>
                                </m:e>
                              </m:d>
                            </m:e>
                            <m:sup>
                              <m:r>
                                <a:rPr lang="es-CL" i="1">
                                  <a:latin typeface="Cambria Math"/>
                                </a:rPr>
                                <m:t>𝑇</m:t>
                              </m:r>
                            </m:sup>
                          </m:sSup>
                          <m:r>
                            <a:rPr lang="es-CL" i="1">
                              <a:latin typeface="Cambria Math"/>
                            </a:rPr>
                            <m:t>(</m:t>
                          </m:r>
                          <m:r>
                            <a:rPr lang="es-CL" i="1">
                              <a:latin typeface="Cambria Math"/>
                            </a:rPr>
                            <m:t>𝑥</m:t>
                          </m:r>
                          <m:r>
                            <a:rPr lang="es-CL" i="1">
                              <a:latin typeface="Cambria Math"/>
                            </a:rPr>
                            <m:t>−</m:t>
                          </m:r>
                          <m:r>
                            <a:rPr lang="es-CL" i="1">
                              <a:latin typeface="Cambria Math"/>
                            </a:rPr>
                            <m:t>𝑦</m:t>
                          </m:r>
                          <m:r>
                            <a:rPr lang="es-CL" i="1">
                              <a:latin typeface="Cambria Math"/>
                            </a:rPr>
                            <m:t>)</m:t>
                          </m:r>
                        </m:num>
                        <m:den>
                          <m:r>
                            <a:rPr lang="es-CL" i="1">
                              <a:latin typeface="Cambria Math"/>
                            </a:rPr>
                            <m:t>2</m:t>
                          </m:r>
                          <m:sSup>
                            <m:sSupPr>
                              <m:ctrlPr>
                                <a:rPr lang="es-CL" i="1">
                                  <a:latin typeface="Cambria Math" panose="02040503050406030204" pitchFamily="18" charset="0"/>
                                </a:rPr>
                              </m:ctrlPr>
                            </m:sSupPr>
                            <m:e>
                              <m:r>
                                <a:rPr lang="es-CL" i="1">
                                  <a:latin typeface="Cambria Math"/>
                                  <a:ea typeface="Cambria Math"/>
                                </a:rPr>
                                <m:t>𝜎</m:t>
                              </m:r>
                            </m:e>
                            <m:sup>
                              <m:r>
                                <a:rPr lang="es-CL" i="1">
                                  <a:latin typeface="Cambria Math"/>
                                </a:rPr>
                                <m:t>2</m:t>
                              </m:r>
                            </m:sup>
                          </m:sSup>
                        </m:den>
                      </m:f>
                      <m:r>
                        <a:rPr lang="es-CL">
                          <a:latin typeface="Cambria Math"/>
                        </a:rPr>
                        <m:t>)</m:t>
                      </m:r>
                    </m:oMath>
                  </m:oMathPara>
                </a14:m>
                <a:endParaRPr lang="es-CL" dirty="0"/>
              </a:p>
              <a:p>
                <a:r>
                  <a:rPr lang="es-CL" dirty="0" err="1"/>
                  <a:t>Sigmoid</a:t>
                </a:r>
                <a:r>
                  <a:rPr lang="es-CL" dirty="0"/>
                  <a:t>:</a:t>
                </a:r>
              </a:p>
              <a:p>
                <a:endParaRPr lang="es-CL" dirty="0"/>
              </a:p>
              <a:p>
                <a:pPr marL="0" indent="0">
                  <a:buNone/>
                </a:pPr>
                <a14:m>
                  <m:oMathPara xmlns:m="http://schemas.openxmlformats.org/officeDocument/2006/math">
                    <m:oMathParaPr>
                      <m:jc m:val="centerGroup"/>
                    </m:oMathParaPr>
                    <m:oMath xmlns:m="http://schemas.openxmlformats.org/officeDocument/2006/math">
                      <m:r>
                        <a:rPr lang="es-CL" i="1">
                          <a:latin typeface="Cambria Math"/>
                        </a:rPr>
                        <m:t>𝐾</m:t>
                      </m:r>
                      <m:d>
                        <m:dPr>
                          <m:ctrlPr>
                            <a:rPr lang="es-CL" i="1">
                              <a:latin typeface="Cambria Math" panose="02040503050406030204" pitchFamily="18" charset="0"/>
                            </a:rPr>
                          </m:ctrlPr>
                        </m:dPr>
                        <m:e>
                          <m:r>
                            <a:rPr lang="es-CL" i="1">
                              <a:latin typeface="Cambria Math"/>
                            </a:rPr>
                            <m:t>𝑥</m:t>
                          </m:r>
                          <m:r>
                            <a:rPr lang="es-CL" i="1">
                              <a:latin typeface="Cambria Math"/>
                            </a:rPr>
                            <m:t>,</m:t>
                          </m:r>
                          <m:r>
                            <a:rPr lang="es-CL" i="1">
                              <a:latin typeface="Cambria Math"/>
                            </a:rPr>
                            <m:t>𝑦</m:t>
                          </m:r>
                        </m:e>
                      </m:d>
                      <m:r>
                        <a:rPr lang="es-CL">
                          <a:latin typeface="Cambria Math"/>
                        </a:rPr>
                        <m:t>=</m:t>
                      </m:r>
                      <m:r>
                        <m:rPr>
                          <m:sty m:val="p"/>
                        </m:rPr>
                        <a:rPr lang="es-CL">
                          <a:latin typeface="Cambria Math"/>
                        </a:rPr>
                        <m:t>tanh</m:t>
                      </m:r>
                      <m:r>
                        <a:rPr lang="es-CL">
                          <a:latin typeface="Cambria Math"/>
                        </a:rPr>
                        <m:t>(</m:t>
                      </m:r>
                      <m:sSub>
                        <m:sSubPr>
                          <m:ctrlPr>
                            <a:rPr lang="es-CL" i="1">
                              <a:latin typeface="Cambria Math" panose="02040503050406030204" pitchFamily="18" charset="0"/>
                            </a:rPr>
                          </m:ctrlPr>
                        </m:sSubPr>
                        <m:e>
                          <m:r>
                            <a:rPr lang="es-CL" i="1">
                              <a:latin typeface="Cambria Math"/>
                              <a:ea typeface="Cambria Math"/>
                            </a:rPr>
                            <m:t>𝜌</m:t>
                          </m:r>
                        </m:e>
                        <m:sub>
                          <m:r>
                            <a:rPr lang="es-CL" i="1">
                              <a:latin typeface="Cambria Math"/>
                            </a:rPr>
                            <m:t>1</m:t>
                          </m:r>
                        </m:sub>
                      </m:sSub>
                      <m:sSup>
                        <m:sSupPr>
                          <m:ctrlPr>
                            <a:rPr lang="es-CL" i="1">
                              <a:latin typeface="Cambria Math" panose="02040503050406030204" pitchFamily="18" charset="0"/>
                            </a:rPr>
                          </m:ctrlPr>
                        </m:sSupPr>
                        <m:e>
                          <m:r>
                            <a:rPr lang="es-CL" i="1">
                              <a:latin typeface="Cambria Math"/>
                            </a:rPr>
                            <m:t>𝑥</m:t>
                          </m:r>
                        </m:e>
                        <m:sup>
                          <m:r>
                            <a:rPr lang="es-CL" i="1">
                              <a:latin typeface="Cambria Math"/>
                            </a:rPr>
                            <m:t>𝑇</m:t>
                          </m:r>
                        </m:sup>
                      </m:sSup>
                      <m:r>
                        <a:rPr lang="es-CL" i="1">
                          <a:latin typeface="Cambria Math"/>
                        </a:rPr>
                        <m:t>𝑦</m:t>
                      </m:r>
                      <m:r>
                        <a:rPr lang="es-CL">
                          <a:latin typeface="Cambria Math"/>
                        </a:rPr>
                        <m:t>+</m:t>
                      </m:r>
                      <m:sSub>
                        <m:sSubPr>
                          <m:ctrlPr>
                            <a:rPr lang="es-CL" i="1">
                              <a:latin typeface="Cambria Math" panose="02040503050406030204" pitchFamily="18" charset="0"/>
                            </a:rPr>
                          </m:ctrlPr>
                        </m:sSubPr>
                        <m:e>
                          <m:r>
                            <a:rPr lang="es-CL" i="1">
                              <a:latin typeface="Cambria Math"/>
                              <a:ea typeface="Cambria Math"/>
                            </a:rPr>
                            <m:t>𝜌</m:t>
                          </m:r>
                        </m:e>
                        <m:sub>
                          <m:r>
                            <a:rPr lang="es-CL" i="1">
                              <a:latin typeface="Cambria Math"/>
                              <a:ea typeface="Cambria Math"/>
                            </a:rPr>
                            <m:t>2</m:t>
                          </m:r>
                        </m:sub>
                      </m:sSub>
                      <m:r>
                        <a:rPr lang="es-CL">
                          <a:latin typeface="Cambria Math"/>
                        </a:rPr>
                        <m:t>)</m:t>
                      </m:r>
                    </m:oMath>
                  </m:oMathPara>
                </a14:m>
                <a:endParaRPr lang="es-CL" dirty="0"/>
              </a:p>
              <a:p>
                <a:pPr marL="0" indent="0">
                  <a:buNone/>
                </a:pPr>
                <a:endParaRPr lang="es-CL" dirty="0"/>
              </a:p>
              <a:p>
                <a:pPr marL="0" indent="0">
                  <a:buNone/>
                </a:pPr>
                <a:endParaRPr lang="es-CL" dirty="0"/>
              </a:p>
            </p:txBody>
          </p:sp>
        </mc:Choice>
        <mc:Fallback xmlns="">
          <p:sp>
            <p:nvSpPr>
              <p:cNvPr id="3" name="Marcador de contenido 2">
                <a:extLst>
                  <a:ext uri="{FF2B5EF4-FFF2-40B4-BE49-F238E27FC236}">
                    <a16:creationId xmlns:a16="http://schemas.microsoft.com/office/drawing/2014/main" id="{758C624D-1A0B-4E89-8B4C-C7D81F43C42C}"/>
                  </a:ext>
                </a:extLst>
              </p:cNvPr>
              <p:cNvSpPr>
                <a:spLocks noGrp="1" noRot="1" noChangeAspect="1" noMove="1" noResize="1" noEditPoints="1" noAdjustHandles="1" noChangeArrowheads="1" noChangeShapeType="1" noTextEdit="1"/>
              </p:cNvSpPr>
              <p:nvPr>
                <p:ph idx="1"/>
              </p:nvPr>
            </p:nvSpPr>
            <p:spPr>
              <a:blipFill>
                <a:blip r:embed="rId2"/>
                <a:stretch>
                  <a:fillRect l="-1159" t="-1961"/>
                </a:stretch>
              </a:blipFill>
            </p:spPr>
            <p:txBody>
              <a:bodyPr/>
              <a:lstStyle/>
              <a:p>
                <a:r>
                  <a:rPr lang="es-CL">
                    <a:noFill/>
                  </a:rPr>
                  <a:t> </a:t>
                </a:r>
              </a:p>
            </p:txBody>
          </p:sp>
        </mc:Fallback>
      </mc:AlternateContent>
      <p:sp>
        <p:nvSpPr>
          <p:cNvPr id="4" name="Marcador de número de diapositiva 3">
            <a:extLst>
              <a:ext uri="{FF2B5EF4-FFF2-40B4-BE49-F238E27FC236}">
                <a16:creationId xmlns:a16="http://schemas.microsoft.com/office/drawing/2014/main" id="{CC11AA89-293B-4BC5-AD07-1B8E8C351924}"/>
              </a:ext>
            </a:extLst>
          </p:cNvPr>
          <p:cNvSpPr>
            <a:spLocks noGrp="1"/>
          </p:cNvSpPr>
          <p:nvPr>
            <p:ph type="sldNum" sz="quarter" idx="4294967295"/>
          </p:nvPr>
        </p:nvSpPr>
        <p:spPr/>
        <p:txBody>
          <a:bodyPr/>
          <a:lstStyle/>
          <a:p>
            <a:fld id="{ED3C9F24-97CD-894E-963C-61E4D5D33747}" type="slidenum">
              <a:rPr lang="es-ES_tradnl" smtClean="0"/>
              <a:t>111</a:t>
            </a:fld>
            <a:endParaRPr lang="es-ES_tradnl"/>
          </a:p>
        </p:txBody>
      </p:sp>
    </p:spTree>
    <p:extLst>
      <p:ext uri="{BB962C8B-B14F-4D97-AF65-F5344CB8AC3E}">
        <p14:creationId xmlns:p14="http://schemas.microsoft.com/office/powerpoint/2010/main" val="335742898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E7CF28-0911-43EA-ABD7-9CAADFD38903}"/>
              </a:ext>
            </a:extLst>
          </p:cNvPr>
          <p:cNvSpPr>
            <a:spLocks noGrp="1"/>
          </p:cNvSpPr>
          <p:nvPr>
            <p:ph type="title"/>
          </p:nvPr>
        </p:nvSpPr>
        <p:spPr/>
        <p:txBody>
          <a:bodyPr/>
          <a:lstStyle/>
          <a:p>
            <a:r>
              <a:rPr lang="es-ES" dirty="0" err="1"/>
              <a:t>Kernel</a:t>
            </a:r>
            <a:r>
              <a:rPr lang="es-ES" dirty="0"/>
              <a:t> PCA</a:t>
            </a:r>
            <a:endParaRPr lang="es-CL" dirty="0"/>
          </a:p>
        </p:txBody>
      </p:sp>
      <p:sp>
        <p:nvSpPr>
          <p:cNvPr id="4" name="Marcador de número de diapositiva 3">
            <a:extLst>
              <a:ext uri="{FF2B5EF4-FFF2-40B4-BE49-F238E27FC236}">
                <a16:creationId xmlns:a16="http://schemas.microsoft.com/office/drawing/2014/main" id="{2868506C-2437-4A34-8019-7610C62ADAD0}"/>
              </a:ext>
            </a:extLst>
          </p:cNvPr>
          <p:cNvSpPr>
            <a:spLocks noGrp="1"/>
          </p:cNvSpPr>
          <p:nvPr>
            <p:ph type="sldNum" sz="quarter" idx="4294967295"/>
          </p:nvPr>
        </p:nvSpPr>
        <p:spPr/>
        <p:txBody>
          <a:bodyPr/>
          <a:lstStyle/>
          <a:p>
            <a:fld id="{ED3C9F24-97CD-894E-963C-61E4D5D33747}" type="slidenum">
              <a:rPr lang="es-ES_tradnl" smtClean="0"/>
              <a:t>112</a:t>
            </a:fld>
            <a:endParaRPr lang="es-ES_tradnl"/>
          </a:p>
        </p:txBody>
      </p:sp>
      <p:pic>
        <p:nvPicPr>
          <p:cNvPr id="2050" name="Picture 2" descr="../../_images/sphx_glr_plot_kernel_pca_001.png">
            <a:extLst>
              <a:ext uri="{FF2B5EF4-FFF2-40B4-BE49-F238E27FC236}">
                <a16:creationId xmlns:a16="http://schemas.microsoft.com/office/drawing/2014/main" id="{341A5BA7-E579-4489-ACC4-0AD1132E8A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1733005" y="1323517"/>
            <a:ext cx="5725886" cy="214720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o 5">
            <a:extLst>
              <a:ext uri="{FF2B5EF4-FFF2-40B4-BE49-F238E27FC236}">
                <a16:creationId xmlns:a16="http://schemas.microsoft.com/office/drawing/2014/main" id="{B9682759-FDF4-4A12-B57F-9F5B3E080C31}"/>
              </a:ext>
            </a:extLst>
          </p:cNvPr>
          <p:cNvGrpSpPr/>
          <p:nvPr/>
        </p:nvGrpSpPr>
        <p:grpSpPr>
          <a:xfrm>
            <a:off x="3005365" y="3701869"/>
            <a:ext cx="3727789" cy="2059936"/>
            <a:chOff x="2686051" y="4114800"/>
            <a:chExt cx="3968749" cy="2286000"/>
          </a:xfrm>
        </p:grpSpPr>
        <p:pic>
          <p:nvPicPr>
            <p:cNvPr id="2052" name="Picture 4" descr="../../_images/sphx_glr_plot_kernel_pca_001.png">
              <a:extLst>
                <a:ext uri="{FF2B5EF4-FFF2-40B4-BE49-F238E27FC236}">
                  <a16:creationId xmlns:a16="http://schemas.microsoft.com/office/drawing/2014/main" id="{DE709479-3553-4253-8359-07FDC1F887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20" t="50000" r="47291"/>
            <a:stretch/>
          </p:blipFill>
          <p:spPr bwMode="auto">
            <a:xfrm>
              <a:off x="2686051" y="4114800"/>
              <a:ext cx="3397249"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F0142FDA-893B-45BA-A4F0-4E9F7ED3597F}"/>
                </a:ext>
              </a:extLst>
            </p:cNvPr>
            <p:cNvSpPr/>
            <p:nvPr/>
          </p:nvSpPr>
          <p:spPr>
            <a:xfrm>
              <a:off x="5880100" y="4114800"/>
              <a:ext cx="774700" cy="11049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Tree>
    <p:extLst>
      <p:ext uri="{BB962C8B-B14F-4D97-AF65-F5344CB8AC3E}">
        <p14:creationId xmlns:p14="http://schemas.microsoft.com/office/powerpoint/2010/main" val="206428992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62019149-BDFC-4BAB-A22E-84A859CC877A}"/>
              </a:ext>
            </a:extLst>
          </p:cNvPr>
          <p:cNvSpPr>
            <a:spLocks noGrp="1"/>
          </p:cNvSpPr>
          <p:nvPr>
            <p:ph type="title"/>
          </p:nvPr>
        </p:nvSpPr>
        <p:spPr/>
        <p:txBody>
          <a:bodyPr/>
          <a:lstStyle/>
          <a:p>
            <a:r>
              <a:rPr lang="es-CL" dirty="0"/>
              <a:t>Análisis Discriminante Lineal (ADL)</a:t>
            </a:r>
          </a:p>
        </p:txBody>
      </p:sp>
      <mc:AlternateContent xmlns:mc="http://schemas.openxmlformats.org/markup-compatibility/2006" xmlns:a14="http://schemas.microsoft.com/office/drawing/2010/main">
        <mc:Choice Requires="a14">
          <p:sp>
            <p:nvSpPr>
              <p:cNvPr id="7" name="Marcador de contenido 6">
                <a:extLst>
                  <a:ext uri="{FF2B5EF4-FFF2-40B4-BE49-F238E27FC236}">
                    <a16:creationId xmlns:a16="http://schemas.microsoft.com/office/drawing/2014/main" id="{EBE12262-C680-4023-ACDB-22DD292AA63F}"/>
                  </a:ext>
                </a:extLst>
              </p:cNvPr>
              <p:cNvSpPr>
                <a:spLocks noGrp="1"/>
              </p:cNvSpPr>
              <p:nvPr>
                <p:ph idx="1"/>
              </p:nvPr>
            </p:nvSpPr>
            <p:spPr/>
            <p:txBody>
              <a:bodyPr/>
              <a:lstStyle/>
              <a:p>
                <a:pPr marL="0" indent="0" algn="just">
                  <a:buNone/>
                </a:pPr>
                <a:r>
                  <a:rPr lang="es-CL" dirty="0" smtClean="0"/>
                  <a:t>ADL es un método </a:t>
                </a:r>
                <a:r>
                  <a:rPr lang="es-CL" b="1" dirty="0" smtClean="0"/>
                  <a:t>supervisado</a:t>
                </a:r>
                <a:r>
                  <a:rPr lang="es-CL" dirty="0" smtClean="0"/>
                  <a:t> para reducción de dimensión en </a:t>
                </a:r>
                <a:r>
                  <a:rPr lang="es-CL" b="1" dirty="0" smtClean="0"/>
                  <a:t>problemas de clasificación</a:t>
                </a:r>
                <a:r>
                  <a:rPr lang="es-CL" dirty="0" smtClean="0"/>
                  <a:t>. </a:t>
                </a:r>
              </a:p>
              <a:p>
                <a:pPr marL="0" indent="0" algn="just">
                  <a:buNone/>
                </a:pPr>
                <a:r>
                  <a:rPr lang="es-CL" dirty="0" smtClean="0"/>
                  <a:t>Consideremos el caso dos clases </a:t>
                </a:r>
                <a14:m>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𝐶</m:t>
                        </m:r>
                      </m:e>
                      <m:sub>
                        <m:r>
                          <a:rPr lang="es-CL" b="0" i="1" smtClean="0">
                            <a:latin typeface="Cambria Math" panose="02040503050406030204" pitchFamily="18" charset="0"/>
                          </a:rPr>
                          <m:t>1</m:t>
                        </m:r>
                      </m:sub>
                    </m:sSub>
                  </m:oMath>
                </a14:m>
                <a:r>
                  <a:rPr lang="es-CL" dirty="0" smtClean="0"/>
                  <a:t> y </a:t>
                </a:r>
                <a14:m>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𝐶</m:t>
                        </m:r>
                      </m:e>
                      <m:sub>
                        <m:r>
                          <a:rPr lang="es-CL" b="0" i="1" smtClean="0">
                            <a:latin typeface="Cambria Math" panose="02040503050406030204" pitchFamily="18" charset="0"/>
                          </a:rPr>
                          <m:t>2</m:t>
                        </m:r>
                      </m:sub>
                    </m:sSub>
                  </m:oMath>
                </a14:m>
                <a:r>
                  <a:rPr lang="es-CL" dirty="0" smtClean="0"/>
                  <a:t>, queremos encontrar una dirección definida por el vector </a:t>
                </a:r>
                <a14:m>
                  <m:oMath xmlns:m="http://schemas.openxmlformats.org/officeDocument/2006/math">
                    <m:r>
                      <a:rPr lang="es-CL" b="1" i="1" smtClean="0">
                        <a:latin typeface="Cambria Math" panose="02040503050406030204" pitchFamily="18" charset="0"/>
                      </a:rPr>
                      <m:t>𝒘</m:t>
                    </m:r>
                  </m:oMath>
                </a14:m>
                <a:r>
                  <a:rPr lang="es-CL" b="1" dirty="0" smtClean="0"/>
                  <a:t> </a:t>
                </a:r>
                <a:r>
                  <a:rPr lang="es-CL" dirty="0" smtClean="0"/>
                  <a:t>de manera que al proyectar los datos sobre </a:t>
                </a:r>
                <a14:m>
                  <m:oMath xmlns:m="http://schemas.openxmlformats.org/officeDocument/2006/math">
                    <m:r>
                      <a:rPr lang="es-CL" b="1" i="1">
                        <a:latin typeface="Cambria Math" panose="02040503050406030204" pitchFamily="18" charset="0"/>
                      </a:rPr>
                      <m:t>𝒘</m:t>
                    </m:r>
                  </m:oMath>
                </a14:m>
                <a:r>
                  <a:rPr lang="es-CL" b="1" dirty="0" smtClean="0"/>
                  <a:t> </a:t>
                </a:r>
                <a:r>
                  <a:rPr lang="es-CL" dirty="0" smtClean="0"/>
                  <a:t>las clases estén lo más separas posibles. </a:t>
                </a:r>
                <a:endParaRPr lang="es-CL" dirty="0"/>
              </a:p>
            </p:txBody>
          </p:sp>
        </mc:Choice>
        <mc:Fallback xmlns="">
          <p:sp>
            <p:nvSpPr>
              <p:cNvPr id="7" name="Marcador de contenido 6">
                <a:extLst>
                  <a:ext uri="{FF2B5EF4-FFF2-40B4-BE49-F238E27FC236}">
                    <a16:creationId xmlns:a16="http://schemas.microsoft.com/office/drawing/2014/main" id="{EBE12262-C680-4023-ACDB-22DD292AA63F}"/>
                  </a:ext>
                </a:extLst>
              </p:cNvPr>
              <p:cNvSpPr>
                <a:spLocks noGrp="1" noRot="1" noChangeAspect="1" noMove="1" noResize="1" noEditPoints="1" noAdjustHandles="1" noChangeArrowheads="1" noChangeShapeType="1" noTextEdit="1"/>
              </p:cNvSpPr>
              <p:nvPr>
                <p:ph idx="1"/>
              </p:nvPr>
            </p:nvSpPr>
            <p:spPr>
              <a:blipFill>
                <a:blip r:embed="rId2"/>
                <a:stretch>
                  <a:fillRect l="-1159" t="-1961" r="-1236"/>
                </a:stretch>
              </a:blipFill>
            </p:spPr>
            <p:txBody>
              <a:bodyPr/>
              <a:lstStyle/>
              <a:p>
                <a:r>
                  <a:rPr lang="en-US">
                    <a:noFill/>
                  </a:rPr>
                  <a:t> </a:t>
                </a:r>
              </a:p>
            </p:txBody>
          </p:sp>
        </mc:Fallback>
      </mc:AlternateContent>
      <p:sp>
        <p:nvSpPr>
          <p:cNvPr id="5" name="Marcador de número de diapositiva 4">
            <a:extLst>
              <a:ext uri="{FF2B5EF4-FFF2-40B4-BE49-F238E27FC236}">
                <a16:creationId xmlns:a16="http://schemas.microsoft.com/office/drawing/2014/main" id="{6A49ECC4-3C77-4D2F-B47E-81355FBAB9AC}"/>
              </a:ext>
            </a:extLst>
          </p:cNvPr>
          <p:cNvSpPr>
            <a:spLocks noGrp="1"/>
          </p:cNvSpPr>
          <p:nvPr>
            <p:ph type="sldNum" sz="quarter" idx="4294967295"/>
          </p:nvPr>
        </p:nvSpPr>
        <p:spPr/>
        <p:txBody>
          <a:bodyPr/>
          <a:lstStyle/>
          <a:p>
            <a:fld id="{ED3C9F24-97CD-894E-963C-61E4D5D33747}" type="slidenum">
              <a:rPr lang="es-ES_tradnl" smtClean="0"/>
              <a:t>113</a:t>
            </a:fld>
            <a:endParaRPr lang="es-ES_tradnl"/>
          </a:p>
        </p:txBody>
      </p:sp>
      <p:pic>
        <p:nvPicPr>
          <p:cNvPr id="3" name="Imagen 2"/>
          <p:cNvPicPr>
            <a:picLocks noChangeAspect="1"/>
          </p:cNvPicPr>
          <p:nvPr/>
        </p:nvPicPr>
        <p:blipFill>
          <a:blip r:embed="rId3"/>
          <a:stretch>
            <a:fillRect/>
          </a:stretch>
        </p:blipFill>
        <p:spPr>
          <a:xfrm>
            <a:off x="2758128" y="3586390"/>
            <a:ext cx="3627743" cy="3135086"/>
          </a:xfrm>
          <a:prstGeom prst="rect">
            <a:avLst/>
          </a:prstGeom>
        </p:spPr>
      </p:pic>
    </p:spTree>
    <p:extLst>
      <p:ext uri="{BB962C8B-B14F-4D97-AF65-F5344CB8AC3E}">
        <p14:creationId xmlns:p14="http://schemas.microsoft.com/office/powerpoint/2010/main" val="318326301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62019149-BDFC-4BAB-A22E-84A859CC877A}"/>
              </a:ext>
            </a:extLst>
          </p:cNvPr>
          <p:cNvSpPr>
            <a:spLocks noGrp="1"/>
          </p:cNvSpPr>
          <p:nvPr>
            <p:ph type="title"/>
          </p:nvPr>
        </p:nvSpPr>
        <p:spPr/>
        <p:txBody>
          <a:bodyPr/>
          <a:lstStyle/>
          <a:p>
            <a:r>
              <a:rPr lang="es-CL" dirty="0"/>
              <a:t>Análisis Discriminante Lineal (ADL)</a:t>
            </a:r>
          </a:p>
        </p:txBody>
      </p:sp>
      <mc:AlternateContent xmlns:mc="http://schemas.openxmlformats.org/markup-compatibility/2006" xmlns:a14="http://schemas.microsoft.com/office/drawing/2010/main">
        <mc:Choice Requires="a14">
          <p:sp>
            <p:nvSpPr>
              <p:cNvPr id="7" name="Marcador de contenido 6">
                <a:extLst>
                  <a:ext uri="{FF2B5EF4-FFF2-40B4-BE49-F238E27FC236}">
                    <a16:creationId xmlns:a16="http://schemas.microsoft.com/office/drawing/2014/main" id="{EBE12262-C680-4023-ACDB-22DD292AA63F}"/>
                  </a:ext>
                </a:extLst>
              </p:cNvPr>
              <p:cNvSpPr>
                <a:spLocks noGrp="1"/>
              </p:cNvSpPr>
              <p:nvPr>
                <p:ph idx="1"/>
              </p:nvPr>
            </p:nvSpPr>
            <p:spPr>
              <a:xfrm>
                <a:off x="628650" y="1453535"/>
                <a:ext cx="7886700" cy="4490064"/>
              </a:xfrm>
            </p:spPr>
            <p:txBody>
              <a:bodyPr>
                <a:normAutofit/>
              </a:bodyPr>
              <a:lstStyle/>
              <a:p>
                <a:pPr marL="0" indent="0" algn="just">
                  <a:buNone/>
                </a:pPr>
                <a:r>
                  <a:rPr lang="es-CL" dirty="0" smtClean="0"/>
                  <a:t>La proyección de los datos en la dirección de </a:t>
                </a:r>
                <a14:m>
                  <m:oMath xmlns:m="http://schemas.openxmlformats.org/officeDocument/2006/math">
                    <m:r>
                      <a:rPr lang="es-CL" b="1" i="1">
                        <a:latin typeface="Cambria Math" panose="02040503050406030204" pitchFamily="18" charset="0"/>
                      </a:rPr>
                      <m:t>𝒘</m:t>
                    </m:r>
                  </m:oMath>
                </a14:m>
                <a:r>
                  <a:rPr lang="es-CL" dirty="0" smtClean="0"/>
                  <a:t> viene dado por:</a:t>
                </a:r>
              </a:p>
              <a:p>
                <a:pPr marL="0" indent="0" algn="ctr">
                  <a:buNone/>
                </a:pPr>
                <a:r>
                  <a:rPr lang="es-CL" dirty="0" smtClean="0"/>
                  <a:t> </a:t>
                </a:r>
                <a14:m>
                  <m:oMath xmlns:m="http://schemas.openxmlformats.org/officeDocument/2006/math">
                    <m:r>
                      <a:rPr lang="es-CL" b="0" i="1" smtClean="0">
                        <a:latin typeface="Cambria Math" panose="02040503050406030204" pitchFamily="18" charset="0"/>
                      </a:rPr>
                      <m:t>𝑧</m:t>
                    </m:r>
                    <m:r>
                      <a:rPr lang="es-CL" b="0" i="1" smtClean="0">
                        <a:latin typeface="Cambria Math" panose="02040503050406030204" pitchFamily="18" charset="0"/>
                      </a:rPr>
                      <m:t>=</m:t>
                    </m:r>
                    <m:sSup>
                      <m:sSupPr>
                        <m:ctrlPr>
                          <a:rPr lang="es-CL" b="0" i="1" smtClean="0">
                            <a:latin typeface="Cambria Math" panose="02040503050406030204" pitchFamily="18" charset="0"/>
                          </a:rPr>
                        </m:ctrlPr>
                      </m:sSupPr>
                      <m:e>
                        <m:r>
                          <a:rPr lang="es-CL" b="1" i="1" smtClean="0">
                            <a:latin typeface="Cambria Math" panose="02040503050406030204" pitchFamily="18" charset="0"/>
                          </a:rPr>
                          <m:t>𝒘</m:t>
                        </m:r>
                      </m:e>
                      <m:sup>
                        <m:r>
                          <a:rPr lang="es-CL" b="0" i="1" smtClean="0">
                            <a:latin typeface="Cambria Math" panose="02040503050406030204" pitchFamily="18" charset="0"/>
                          </a:rPr>
                          <m:t>𝑇</m:t>
                        </m:r>
                      </m:sup>
                    </m:sSup>
                    <m:r>
                      <a:rPr lang="es-CL" b="1" i="1" smtClean="0">
                        <a:latin typeface="Cambria Math" panose="02040503050406030204" pitchFamily="18" charset="0"/>
                      </a:rPr>
                      <m:t>𝒙</m:t>
                    </m:r>
                  </m:oMath>
                </a14:m>
                <a:endParaRPr lang="es-CL" b="1" dirty="0" smtClean="0"/>
              </a:p>
              <a:p>
                <a:pPr marL="0" indent="0" algn="just">
                  <a:buNone/>
                </a:pPr>
                <a:r>
                  <a:rPr lang="es-CL" dirty="0" smtClean="0"/>
                  <a:t>Definimos </a:t>
                </a:r>
                <a14:m>
                  <m:oMath xmlns:m="http://schemas.openxmlformats.org/officeDocument/2006/math">
                    <m:sSub>
                      <m:sSubPr>
                        <m:ctrlPr>
                          <a:rPr lang="es-CL" i="1" smtClean="0">
                            <a:latin typeface="Cambria Math" panose="02040503050406030204" pitchFamily="18" charset="0"/>
                          </a:rPr>
                        </m:ctrlPr>
                      </m:sSubPr>
                      <m:e>
                        <m:r>
                          <a:rPr lang="es-CL" b="1" i="1" smtClean="0">
                            <a:latin typeface="Cambria Math" panose="02040503050406030204" pitchFamily="18" charset="0"/>
                          </a:rPr>
                          <m:t>𝒎</m:t>
                        </m:r>
                      </m:e>
                      <m:sub>
                        <m:r>
                          <a:rPr lang="es-CL" b="0" i="1" smtClean="0">
                            <a:latin typeface="Cambria Math" panose="02040503050406030204" pitchFamily="18" charset="0"/>
                          </a:rPr>
                          <m:t>𝑖</m:t>
                        </m:r>
                      </m:sub>
                    </m:sSub>
                  </m:oMath>
                </a14:m>
                <a:r>
                  <a:rPr lang="es-CL" dirty="0" smtClean="0"/>
                  <a:t> y </a:t>
                </a:r>
                <a14:m>
                  <m:oMath xmlns:m="http://schemas.openxmlformats.org/officeDocument/2006/math">
                    <m:sSub>
                      <m:sSubPr>
                        <m:ctrlPr>
                          <a:rPr lang="es-CL" i="1">
                            <a:latin typeface="Cambria Math" panose="02040503050406030204" pitchFamily="18" charset="0"/>
                          </a:rPr>
                        </m:ctrlPr>
                      </m:sSubPr>
                      <m:e>
                        <m:r>
                          <a:rPr lang="es-CL" i="1">
                            <a:latin typeface="Cambria Math" panose="02040503050406030204" pitchFamily="18" charset="0"/>
                          </a:rPr>
                          <m:t>𝑚</m:t>
                        </m:r>
                      </m:e>
                      <m:sub>
                        <m:r>
                          <a:rPr lang="es-CL" b="0" i="1" smtClean="0">
                            <a:latin typeface="Cambria Math" panose="02040503050406030204" pitchFamily="18" charset="0"/>
                          </a:rPr>
                          <m:t>𝑖</m:t>
                        </m:r>
                      </m:sub>
                    </m:sSub>
                  </m:oMath>
                </a14:m>
                <a:r>
                  <a:rPr lang="es-CL" dirty="0" smtClean="0"/>
                  <a:t> como el valor medio de los datos de la clase </a:t>
                </a:r>
                <a14:m>
                  <m:oMath xmlns:m="http://schemas.openxmlformats.org/officeDocument/2006/math">
                    <m:sSub>
                      <m:sSubPr>
                        <m:ctrlPr>
                          <a:rPr lang="es-CL" i="1" dirty="0" smtClean="0">
                            <a:latin typeface="Cambria Math" panose="02040503050406030204" pitchFamily="18" charset="0"/>
                          </a:rPr>
                        </m:ctrlPr>
                      </m:sSubPr>
                      <m:e>
                        <m:r>
                          <a:rPr lang="es-CL" b="0" i="1" dirty="0" smtClean="0">
                            <a:latin typeface="Cambria Math" panose="02040503050406030204" pitchFamily="18" charset="0"/>
                          </a:rPr>
                          <m:t>𝐶</m:t>
                        </m:r>
                      </m:e>
                      <m:sub>
                        <m:r>
                          <a:rPr lang="es-CL" b="0" i="1" dirty="0" smtClean="0">
                            <a:latin typeface="Cambria Math" panose="02040503050406030204" pitchFamily="18" charset="0"/>
                          </a:rPr>
                          <m:t>𝑖</m:t>
                        </m:r>
                      </m:sub>
                    </m:sSub>
                  </m:oMath>
                </a14:m>
                <a:r>
                  <a:rPr lang="es-CL" dirty="0" smtClean="0"/>
                  <a:t> antes y después de la proyección, respectivamente.</a:t>
                </a:r>
              </a:p>
              <a:p>
                <a:pPr marL="0" indent="0" algn="just">
                  <a:spcAft>
                    <a:spcPts val="1800"/>
                  </a:spcAft>
                  <a:buNone/>
                </a:pPr>
                <a:r>
                  <a:rPr lang="es-CL" dirty="0" smtClean="0"/>
                  <a:t>Consideremos la variable </a:t>
                </a:r>
                <a14:m>
                  <m:oMath xmlns:m="http://schemas.openxmlformats.org/officeDocument/2006/math">
                    <m:sSup>
                      <m:sSupPr>
                        <m:ctrlPr>
                          <a:rPr lang="es-CL" i="1" smtClean="0">
                            <a:latin typeface="Cambria Math" panose="02040503050406030204" pitchFamily="18" charset="0"/>
                          </a:rPr>
                        </m:ctrlPr>
                      </m:sSupPr>
                      <m:e>
                        <m:r>
                          <a:rPr lang="es-CL" b="0" i="1" smtClean="0">
                            <a:latin typeface="Cambria Math" panose="02040503050406030204" pitchFamily="18" charset="0"/>
                          </a:rPr>
                          <m:t>𝑟</m:t>
                        </m:r>
                      </m:e>
                      <m:sup>
                        <m:r>
                          <a:rPr lang="es-CL" b="0" i="1" smtClean="0">
                            <a:latin typeface="Cambria Math" panose="02040503050406030204" pitchFamily="18" charset="0"/>
                          </a:rPr>
                          <m:t>𝑡</m:t>
                        </m:r>
                      </m:sup>
                    </m:sSup>
                  </m:oMath>
                </a14:m>
                <a:r>
                  <a:rPr lang="es-CL" dirty="0" smtClean="0"/>
                  <a:t>cuyo valor es igual a 1 si </a:t>
                </a:r>
                <a14:m>
                  <m:oMath xmlns:m="http://schemas.openxmlformats.org/officeDocument/2006/math">
                    <m:sSup>
                      <m:sSupPr>
                        <m:ctrlPr>
                          <a:rPr lang="es-CL" i="1" smtClean="0">
                            <a:latin typeface="Cambria Math" panose="02040503050406030204" pitchFamily="18" charset="0"/>
                          </a:rPr>
                        </m:ctrlPr>
                      </m:sSupPr>
                      <m:e>
                        <m:r>
                          <a:rPr lang="es-CL" b="1" i="1" smtClean="0">
                            <a:latin typeface="Cambria Math" panose="02040503050406030204" pitchFamily="18" charset="0"/>
                          </a:rPr>
                          <m:t>𝒙</m:t>
                        </m:r>
                      </m:e>
                      <m:sup>
                        <m:r>
                          <a:rPr lang="es-CL" b="0" i="1" smtClean="0">
                            <a:latin typeface="Cambria Math" panose="02040503050406030204" pitchFamily="18" charset="0"/>
                          </a:rPr>
                          <m:t>𝑡</m:t>
                        </m:r>
                      </m:sup>
                    </m:sSup>
                    <m:r>
                      <a:rPr lang="es-CL" dirty="0">
                        <a:latin typeface="Cambria Math" panose="02040503050406030204" pitchFamily="18" charset="0"/>
                        <a:ea typeface="Cambria Math" panose="02040503050406030204" pitchFamily="18" charset="0"/>
                      </a:rPr>
                      <m:t>∈</m:t>
                    </m:r>
                    <m:sSub>
                      <m:sSubPr>
                        <m:ctrlPr>
                          <a:rPr lang="es-CL" i="1" dirty="0" smtClean="0">
                            <a:latin typeface="Cambria Math" panose="02040503050406030204" pitchFamily="18" charset="0"/>
                          </a:rPr>
                        </m:ctrlPr>
                      </m:sSubPr>
                      <m:e>
                        <m:r>
                          <a:rPr lang="es-CL" i="1" dirty="0">
                            <a:latin typeface="Cambria Math" panose="02040503050406030204" pitchFamily="18" charset="0"/>
                          </a:rPr>
                          <m:t>𝐶</m:t>
                        </m:r>
                      </m:e>
                      <m:sub>
                        <m:r>
                          <a:rPr lang="es-CL" b="0" i="1" dirty="0" smtClean="0">
                            <a:latin typeface="Cambria Math" panose="02040503050406030204" pitchFamily="18" charset="0"/>
                          </a:rPr>
                          <m:t>1</m:t>
                        </m:r>
                      </m:sub>
                    </m:sSub>
                  </m:oMath>
                </a14:m>
                <a:r>
                  <a:rPr lang="es-CL" dirty="0" smtClean="0"/>
                  <a:t> y es igual a 0 si </a:t>
                </a:r>
                <a14:m>
                  <m:oMath xmlns:m="http://schemas.openxmlformats.org/officeDocument/2006/math">
                    <m:sSup>
                      <m:sSupPr>
                        <m:ctrlPr>
                          <a:rPr lang="es-CL" i="1">
                            <a:latin typeface="Cambria Math" panose="02040503050406030204" pitchFamily="18" charset="0"/>
                          </a:rPr>
                        </m:ctrlPr>
                      </m:sSupPr>
                      <m:e>
                        <m:r>
                          <a:rPr lang="es-CL" b="1" i="1">
                            <a:latin typeface="Cambria Math" panose="02040503050406030204" pitchFamily="18" charset="0"/>
                          </a:rPr>
                          <m:t>𝒙</m:t>
                        </m:r>
                      </m:e>
                      <m:sup>
                        <m:r>
                          <a:rPr lang="es-CL" i="1">
                            <a:latin typeface="Cambria Math" panose="02040503050406030204" pitchFamily="18" charset="0"/>
                          </a:rPr>
                          <m:t>𝑡</m:t>
                        </m:r>
                      </m:sup>
                    </m:sSup>
                    <m:r>
                      <a:rPr lang="es-CL" dirty="0">
                        <a:latin typeface="Cambria Math" panose="02040503050406030204" pitchFamily="18" charset="0"/>
                        <a:ea typeface="Cambria Math" panose="02040503050406030204" pitchFamily="18" charset="0"/>
                      </a:rPr>
                      <m:t>∈</m:t>
                    </m:r>
                    <m:sSub>
                      <m:sSubPr>
                        <m:ctrlPr>
                          <a:rPr lang="es-CL" i="1" dirty="0">
                            <a:latin typeface="Cambria Math" panose="02040503050406030204" pitchFamily="18" charset="0"/>
                          </a:rPr>
                        </m:ctrlPr>
                      </m:sSubPr>
                      <m:e>
                        <m:r>
                          <a:rPr lang="es-CL" i="1" dirty="0">
                            <a:latin typeface="Cambria Math" panose="02040503050406030204" pitchFamily="18" charset="0"/>
                          </a:rPr>
                          <m:t>𝐶</m:t>
                        </m:r>
                      </m:e>
                      <m:sub>
                        <m:r>
                          <a:rPr lang="es-CL" b="0" i="1" dirty="0" smtClean="0">
                            <a:latin typeface="Cambria Math" panose="02040503050406030204" pitchFamily="18" charset="0"/>
                          </a:rPr>
                          <m:t>2</m:t>
                        </m:r>
                      </m:sub>
                    </m:sSub>
                    <m:r>
                      <a:rPr lang="es-CL" b="0" i="1" dirty="0" smtClean="0">
                        <a:latin typeface="Cambria Math" panose="02040503050406030204" pitchFamily="18" charset="0"/>
                      </a:rPr>
                      <m:t>.</m:t>
                    </m:r>
                  </m:oMath>
                </a14:m>
                <a:r>
                  <a:rPr lang="es-CL" dirty="0" smtClean="0"/>
                  <a:t> Por lo tanto,</a:t>
                </a:r>
              </a:p>
              <a:p>
                <a:pPr marL="0" indent="0" algn="just">
                  <a:buNone/>
                </a:pPr>
                <a14:m>
                  <m:oMathPara xmlns:m="http://schemas.openxmlformats.org/officeDocument/2006/math">
                    <m:oMathParaPr>
                      <m:jc m:val="centerGroup"/>
                    </m:oMathParaPr>
                    <m:oMath xmlns:m="http://schemas.openxmlformats.org/officeDocument/2006/math">
                      <m:m>
                        <m:mPr>
                          <m:mcs>
                            <m:mc>
                              <m:mcPr>
                                <m:count m:val="1"/>
                                <m:mcJc m:val="center"/>
                              </m:mcPr>
                            </m:mc>
                          </m:mcs>
                          <m:ctrlPr>
                            <a:rPr lang="es-CL" sz="2000" i="1" smtClean="0">
                              <a:latin typeface="Cambria Math" panose="02040503050406030204" pitchFamily="18" charset="0"/>
                            </a:rPr>
                          </m:ctrlPr>
                        </m:mPr>
                        <m:mr>
                          <m:e>
                            <m:sSub>
                              <m:sSubPr>
                                <m:ctrlPr>
                                  <a:rPr lang="es-CL" sz="2000" i="1">
                                    <a:latin typeface="Cambria Math" panose="02040503050406030204" pitchFamily="18" charset="0"/>
                                  </a:rPr>
                                </m:ctrlPr>
                              </m:sSubPr>
                              <m:e>
                                <m:r>
                                  <a:rPr lang="es-CL" sz="2000" i="1" smtClean="0">
                                    <a:latin typeface="Cambria Math" panose="02040503050406030204" pitchFamily="18" charset="0"/>
                                  </a:rPr>
                                  <m:t>𝑚</m:t>
                                </m:r>
                              </m:e>
                              <m:sub>
                                <m:r>
                                  <a:rPr lang="es-CL" sz="2000" i="1">
                                    <a:latin typeface="Cambria Math" panose="02040503050406030204" pitchFamily="18" charset="0"/>
                                  </a:rPr>
                                  <m:t>1</m:t>
                                </m:r>
                              </m:sub>
                            </m:sSub>
                            <m:r>
                              <a:rPr lang="es-CL" sz="2000" i="1">
                                <a:latin typeface="Cambria Math" panose="02040503050406030204" pitchFamily="18" charset="0"/>
                              </a:rPr>
                              <m:t>=</m:t>
                            </m:r>
                            <m:f>
                              <m:fPr>
                                <m:ctrlPr>
                                  <a:rPr lang="es-CL" sz="2000" i="1">
                                    <a:latin typeface="Cambria Math" panose="02040503050406030204" pitchFamily="18" charset="0"/>
                                  </a:rPr>
                                </m:ctrlPr>
                              </m:fPr>
                              <m:num>
                                <m:nary>
                                  <m:naryPr>
                                    <m:chr m:val="∑"/>
                                    <m:supHide m:val="on"/>
                                    <m:ctrlPr>
                                      <a:rPr lang="es-CL" sz="2000" i="1">
                                        <a:latin typeface="Cambria Math" panose="02040503050406030204" pitchFamily="18" charset="0"/>
                                      </a:rPr>
                                    </m:ctrlPr>
                                  </m:naryPr>
                                  <m:sub>
                                    <m:r>
                                      <m:rPr>
                                        <m:brk m:alnAt="7"/>
                                      </m:rPr>
                                      <a:rPr lang="es-CL" sz="2000" i="1">
                                        <a:latin typeface="Cambria Math" panose="02040503050406030204" pitchFamily="18" charset="0"/>
                                      </a:rPr>
                                      <m:t>𝑡</m:t>
                                    </m:r>
                                  </m:sub>
                                  <m:sup/>
                                  <m:e>
                                    <m:sSup>
                                      <m:sSupPr>
                                        <m:ctrlPr>
                                          <a:rPr lang="es-CL" sz="2000" i="1">
                                            <a:latin typeface="Cambria Math" panose="02040503050406030204" pitchFamily="18" charset="0"/>
                                          </a:rPr>
                                        </m:ctrlPr>
                                      </m:sSupPr>
                                      <m:e>
                                        <m:r>
                                          <a:rPr lang="es-CL" sz="2000" b="1" i="1">
                                            <a:latin typeface="Cambria Math" panose="02040503050406030204" pitchFamily="18" charset="0"/>
                                          </a:rPr>
                                          <m:t>𝒘</m:t>
                                        </m:r>
                                      </m:e>
                                      <m:sup>
                                        <m:r>
                                          <a:rPr lang="es-CL" sz="2000" i="1">
                                            <a:latin typeface="Cambria Math" panose="02040503050406030204" pitchFamily="18" charset="0"/>
                                          </a:rPr>
                                          <m:t>𝑇</m:t>
                                        </m:r>
                                      </m:sup>
                                    </m:sSup>
                                    <m:sSup>
                                      <m:sSupPr>
                                        <m:ctrlPr>
                                          <a:rPr lang="es-CL" sz="2000" i="1">
                                            <a:latin typeface="Cambria Math" panose="02040503050406030204" pitchFamily="18" charset="0"/>
                                          </a:rPr>
                                        </m:ctrlPr>
                                      </m:sSupPr>
                                      <m:e>
                                        <m:r>
                                          <a:rPr lang="es-CL" sz="2000" b="1" i="1">
                                            <a:latin typeface="Cambria Math" panose="02040503050406030204" pitchFamily="18" charset="0"/>
                                          </a:rPr>
                                          <m:t>𝒙</m:t>
                                        </m:r>
                                      </m:e>
                                      <m:sup>
                                        <m:r>
                                          <a:rPr lang="es-CL" sz="2000" i="1">
                                            <a:latin typeface="Cambria Math" panose="02040503050406030204" pitchFamily="18" charset="0"/>
                                          </a:rPr>
                                          <m:t>𝑡</m:t>
                                        </m:r>
                                      </m:sup>
                                    </m:sSup>
                                    <m:sSup>
                                      <m:sSupPr>
                                        <m:ctrlPr>
                                          <a:rPr lang="es-CL" sz="2000" i="1">
                                            <a:latin typeface="Cambria Math" panose="02040503050406030204" pitchFamily="18" charset="0"/>
                                          </a:rPr>
                                        </m:ctrlPr>
                                      </m:sSupPr>
                                      <m:e>
                                        <m:r>
                                          <a:rPr lang="es-CL" sz="2000" i="1">
                                            <a:latin typeface="Cambria Math" panose="02040503050406030204" pitchFamily="18" charset="0"/>
                                          </a:rPr>
                                          <m:t>𝑟</m:t>
                                        </m:r>
                                      </m:e>
                                      <m:sup>
                                        <m:r>
                                          <a:rPr lang="es-CL" sz="2000" i="1">
                                            <a:latin typeface="Cambria Math" panose="02040503050406030204" pitchFamily="18" charset="0"/>
                                          </a:rPr>
                                          <m:t>𝑡</m:t>
                                        </m:r>
                                      </m:sup>
                                    </m:sSup>
                                  </m:e>
                                </m:nary>
                              </m:num>
                              <m:den>
                                <m:nary>
                                  <m:naryPr>
                                    <m:chr m:val="∑"/>
                                    <m:supHide m:val="on"/>
                                    <m:ctrlPr>
                                      <a:rPr lang="es-CL" sz="2000" i="1">
                                        <a:latin typeface="Cambria Math" panose="02040503050406030204" pitchFamily="18" charset="0"/>
                                      </a:rPr>
                                    </m:ctrlPr>
                                  </m:naryPr>
                                  <m:sub>
                                    <m:r>
                                      <m:rPr>
                                        <m:brk m:alnAt="7"/>
                                      </m:rPr>
                                      <a:rPr lang="es-CL" sz="2000" i="1">
                                        <a:latin typeface="Cambria Math" panose="02040503050406030204" pitchFamily="18" charset="0"/>
                                      </a:rPr>
                                      <m:t>𝑡</m:t>
                                    </m:r>
                                  </m:sub>
                                  <m:sup/>
                                  <m:e>
                                    <m:sSup>
                                      <m:sSupPr>
                                        <m:ctrlPr>
                                          <a:rPr lang="es-CL" sz="2000" i="1">
                                            <a:latin typeface="Cambria Math" panose="02040503050406030204" pitchFamily="18" charset="0"/>
                                          </a:rPr>
                                        </m:ctrlPr>
                                      </m:sSupPr>
                                      <m:e>
                                        <m:r>
                                          <a:rPr lang="es-CL" sz="2000" i="1">
                                            <a:latin typeface="Cambria Math" panose="02040503050406030204" pitchFamily="18" charset="0"/>
                                          </a:rPr>
                                          <m:t>𝑟</m:t>
                                        </m:r>
                                      </m:e>
                                      <m:sup>
                                        <m:r>
                                          <a:rPr lang="es-CL" sz="2000" i="1">
                                            <a:latin typeface="Cambria Math" panose="02040503050406030204" pitchFamily="18" charset="0"/>
                                          </a:rPr>
                                          <m:t>𝑡</m:t>
                                        </m:r>
                                      </m:sup>
                                    </m:sSup>
                                  </m:e>
                                </m:nary>
                              </m:den>
                            </m:f>
                            <m:r>
                              <a:rPr lang="es-CL" sz="2000" i="1">
                                <a:latin typeface="Cambria Math" panose="02040503050406030204" pitchFamily="18" charset="0"/>
                              </a:rPr>
                              <m:t>=</m:t>
                            </m:r>
                            <m:sSup>
                              <m:sSupPr>
                                <m:ctrlPr>
                                  <a:rPr lang="es-CL" sz="2000" i="1">
                                    <a:latin typeface="Cambria Math" panose="02040503050406030204" pitchFamily="18" charset="0"/>
                                  </a:rPr>
                                </m:ctrlPr>
                              </m:sSupPr>
                              <m:e>
                                <m:r>
                                  <a:rPr lang="es-CL" sz="2000" b="1" i="1">
                                    <a:latin typeface="Cambria Math" panose="02040503050406030204" pitchFamily="18" charset="0"/>
                                  </a:rPr>
                                  <m:t>𝒘</m:t>
                                </m:r>
                              </m:e>
                              <m:sup>
                                <m:r>
                                  <a:rPr lang="es-CL" sz="2000" i="1">
                                    <a:latin typeface="Cambria Math" panose="02040503050406030204" pitchFamily="18" charset="0"/>
                                  </a:rPr>
                                  <m:t>𝑇</m:t>
                                </m:r>
                              </m:sup>
                            </m:sSup>
                            <m:sSub>
                              <m:sSubPr>
                                <m:ctrlPr>
                                  <a:rPr lang="es-CL" sz="2000" i="1">
                                    <a:latin typeface="Cambria Math" panose="02040503050406030204" pitchFamily="18" charset="0"/>
                                  </a:rPr>
                                </m:ctrlPr>
                              </m:sSubPr>
                              <m:e>
                                <m:r>
                                  <a:rPr lang="es-CL" sz="2000" b="1" i="1">
                                    <a:latin typeface="Cambria Math" panose="02040503050406030204" pitchFamily="18" charset="0"/>
                                  </a:rPr>
                                  <m:t>𝒎</m:t>
                                </m:r>
                              </m:e>
                              <m:sub>
                                <m:r>
                                  <a:rPr lang="es-CL" sz="2000" i="1">
                                    <a:latin typeface="Cambria Math" panose="02040503050406030204" pitchFamily="18" charset="0"/>
                                  </a:rPr>
                                  <m:t>1</m:t>
                                </m:r>
                              </m:sub>
                            </m:sSub>
                          </m:e>
                        </m:mr>
                        <m:mr>
                          <m:e>
                            <m:sSub>
                              <m:sSubPr>
                                <m:ctrlPr>
                                  <a:rPr lang="es-CL" sz="2000" i="1">
                                    <a:latin typeface="Cambria Math" panose="02040503050406030204" pitchFamily="18" charset="0"/>
                                  </a:rPr>
                                </m:ctrlPr>
                              </m:sSubPr>
                              <m:e>
                                <m:r>
                                  <a:rPr lang="es-CL" sz="2000" i="1">
                                    <a:latin typeface="Cambria Math" panose="02040503050406030204" pitchFamily="18" charset="0"/>
                                  </a:rPr>
                                  <m:t>𝑚</m:t>
                                </m:r>
                              </m:e>
                              <m:sub>
                                <m:r>
                                  <a:rPr lang="es-CL" sz="2000" b="0" i="1" smtClean="0">
                                    <a:latin typeface="Cambria Math" panose="02040503050406030204" pitchFamily="18" charset="0"/>
                                  </a:rPr>
                                  <m:t>2</m:t>
                                </m:r>
                              </m:sub>
                            </m:sSub>
                            <m:r>
                              <a:rPr lang="es-CL" sz="2000" i="1">
                                <a:latin typeface="Cambria Math" panose="02040503050406030204" pitchFamily="18" charset="0"/>
                              </a:rPr>
                              <m:t>=</m:t>
                            </m:r>
                            <m:f>
                              <m:fPr>
                                <m:ctrlPr>
                                  <a:rPr lang="es-CL" sz="2000" i="1">
                                    <a:latin typeface="Cambria Math" panose="02040503050406030204" pitchFamily="18" charset="0"/>
                                  </a:rPr>
                                </m:ctrlPr>
                              </m:fPr>
                              <m:num>
                                <m:nary>
                                  <m:naryPr>
                                    <m:chr m:val="∑"/>
                                    <m:supHide m:val="on"/>
                                    <m:ctrlPr>
                                      <a:rPr lang="es-CL" sz="2000" i="1">
                                        <a:latin typeface="Cambria Math" panose="02040503050406030204" pitchFamily="18" charset="0"/>
                                      </a:rPr>
                                    </m:ctrlPr>
                                  </m:naryPr>
                                  <m:sub>
                                    <m:r>
                                      <m:rPr>
                                        <m:brk m:alnAt="7"/>
                                      </m:rPr>
                                      <a:rPr lang="es-CL" sz="2000" i="1">
                                        <a:latin typeface="Cambria Math" panose="02040503050406030204" pitchFamily="18" charset="0"/>
                                      </a:rPr>
                                      <m:t>𝑡</m:t>
                                    </m:r>
                                  </m:sub>
                                  <m:sup/>
                                  <m:e>
                                    <m:sSup>
                                      <m:sSupPr>
                                        <m:ctrlPr>
                                          <a:rPr lang="es-CL" sz="2000" i="1">
                                            <a:latin typeface="Cambria Math" panose="02040503050406030204" pitchFamily="18" charset="0"/>
                                          </a:rPr>
                                        </m:ctrlPr>
                                      </m:sSupPr>
                                      <m:e>
                                        <m:r>
                                          <a:rPr lang="es-CL" sz="2000" b="1" i="1">
                                            <a:latin typeface="Cambria Math" panose="02040503050406030204" pitchFamily="18" charset="0"/>
                                          </a:rPr>
                                          <m:t>𝒘</m:t>
                                        </m:r>
                                      </m:e>
                                      <m:sup>
                                        <m:r>
                                          <a:rPr lang="es-CL" sz="2000" i="1">
                                            <a:latin typeface="Cambria Math" panose="02040503050406030204" pitchFamily="18" charset="0"/>
                                          </a:rPr>
                                          <m:t>𝑇</m:t>
                                        </m:r>
                                      </m:sup>
                                    </m:sSup>
                                    <m:sSup>
                                      <m:sSupPr>
                                        <m:ctrlPr>
                                          <a:rPr lang="es-CL" sz="2000" i="1">
                                            <a:latin typeface="Cambria Math" panose="02040503050406030204" pitchFamily="18" charset="0"/>
                                          </a:rPr>
                                        </m:ctrlPr>
                                      </m:sSupPr>
                                      <m:e>
                                        <m:r>
                                          <a:rPr lang="es-CL" sz="2000" b="1" i="1">
                                            <a:latin typeface="Cambria Math" panose="02040503050406030204" pitchFamily="18" charset="0"/>
                                          </a:rPr>
                                          <m:t>𝒙</m:t>
                                        </m:r>
                                      </m:e>
                                      <m:sup>
                                        <m:r>
                                          <a:rPr lang="es-CL" sz="2000" i="1">
                                            <a:latin typeface="Cambria Math" panose="02040503050406030204" pitchFamily="18" charset="0"/>
                                          </a:rPr>
                                          <m:t>𝑡</m:t>
                                        </m:r>
                                      </m:sup>
                                    </m:sSup>
                                    <m:r>
                                      <a:rPr lang="es-CL" sz="2000" b="0" i="1" smtClean="0">
                                        <a:latin typeface="Cambria Math" panose="02040503050406030204" pitchFamily="18" charset="0"/>
                                      </a:rPr>
                                      <m:t>(1−</m:t>
                                    </m:r>
                                    <m:sSup>
                                      <m:sSupPr>
                                        <m:ctrlPr>
                                          <a:rPr lang="es-CL" sz="2000" i="1">
                                            <a:latin typeface="Cambria Math" panose="02040503050406030204" pitchFamily="18" charset="0"/>
                                          </a:rPr>
                                        </m:ctrlPr>
                                      </m:sSupPr>
                                      <m:e>
                                        <m:r>
                                          <a:rPr lang="es-CL" sz="2000" i="1">
                                            <a:latin typeface="Cambria Math" panose="02040503050406030204" pitchFamily="18" charset="0"/>
                                          </a:rPr>
                                          <m:t>𝑟</m:t>
                                        </m:r>
                                      </m:e>
                                      <m:sup>
                                        <m:r>
                                          <a:rPr lang="es-CL" sz="2000" i="1">
                                            <a:latin typeface="Cambria Math" panose="02040503050406030204" pitchFamily="18" charset="0"/>
                                          </a:rPr>
                                          <m:t>𝑡</m:t>
                                        </m:r>
                                      </m:sup>
                                    </m:sSup>
                                    <m:r>
                                      <a:rPr lang="es-CL" sz="2000" b="0" i="1" smtClean="0">
                                        <a:latin typeface="Cambria Math" panose="02040503050406030204" pitchFamily="18" charset="0"/>
                                      </a:rPr>
                                      <m:t>)</m:t>
                                    </m:r>
                                  </m:e>
                                </m:nary>
                              </m:num>
                              <m:den>
                                <m:nary>
                                  <m:naryPr>
                                    <m:chr m:val="∑"/>
                                    <m:supHide m:val="on"/>
                                    <m:ctrlPr>
                                      <a:rPr lang="es-CL" sz="2000" i="1">
                                        <a:latin typeface="Cambria Math" panose="02040503050406030204" pitchFamily="18" charset="0"/>
                                      </a:rPr>
                                    </m:ctrlPr>
                                  </m:naryPr>
                                  <m:sub>
                                    <m:r>
                                      <m:rPr>
                                        <m:brk m:alnAt="7"/>
                                      </m:rPr>
                                      <a:rPr lang="es-CL" sz="2000" i="1">
                                        <a:latin typeface="Cambria Math" panose="02040503050406030204" pitchFamily="18" charset="0"/>
                                      </a:rPr>
                                      <m:t>𝑡</m:t>
                                    </m:r>
                                  </m:sub>
                                  <m:sup/>
                                  <m:e>
                                    <m:sSup>
                                      <m:sSupPr>
                                        <m:ctrlPr>
                                          <a:rPr lang="es-CL" sz="2000" i="1">
                                            <a:latin typeface="Cambria Math" panose="02040503050406030204" pitchFamily="18" charset="0"/>
                                          </a:rPr>
                                        </m:ctrlPr>
                                      </m:sSupPr>
                                      <m:e>
                                        <m:r>
                                          <a:rPr lang="es-CL" sz="2000" b="0" i="1" smtClean="0">
                                            <a:latin typeface="Cambria Math" panose="02040503050406030204" pitchFamily="18" charset="0"/>
                                          </a:rPr>
                                          <m:t>(1−</m:t>
                                        </m:r>
                                        <m:r>
                                          <a:rPr lang="es-CL" sz="2000" i="1">
                                            <a:latin typeface="Cambria Math" panose="02040503050406030204" pitchFamily="18" charset="0"/>
                                          </a:rPr>
                                          <m:t>𝑟</m:t>
                                        </m:r>
                                      </m:e>
                                      <m:sup>
                                        <m:r>
                                          <a:rPr lang="es-CL" sz="2000" i="1">
                                            <a:latin typeface="Cambria Math" panose="02040503050406030204" pitchFamily="18" charset="0"/>
                                          </a:rPr>
                                          <m:t>𝑡</m:t>
                                        </m:r>
                                      </m:sup>
                                    </m:sSup>
                                    <m:r>
                                      <a:rPr lang="es-CL" sz="2000" b="0" i="1" smtClean="0">
                                        <a:latin typeface="Cambria Math" panose="02040503050406030204" pitchFamily="18" charset="0"/>
                                      </a:rPr>
                                      <m:t>)</m:t>
                                    </m:r>
                                  </m:e>
                                </m:nary>
                              </m:den>
                            </m:f>
                            <m:r>
                              <a:rPr lang="es-CL" sz="2000" i="1">
                                <a:latin typeface="Cambria Math" panose="02040503050406030204" pitchFamily="18" charset="0"/>
                              </a:rPr>
                              <m:t>=</m:t>
                            </m:r>
                            <m:sSup>
                              <m:sSupPr>
                                <m:ctrlPr>
                                  <a:rPr lang="es-CL" sz="2000" i="1">
                                    <a:latin typeface="Cambria Math" panose="02040503050406030204" pitchFamily="18" charset="0"/>
                                  </a:rPr>
                                </m:ctrlPr>
                              </m:sSupPr>
                              <m:e>
                                <m:r>
                                  <a:rPr lang="es-CL" sz="2000" b="1" i="1">
                                    <a:latin typeface="Cambria Math" panose="02040503050406030204" pitchFamily="18" charset="0"/>
                                  </a:rPr>
                                  <m:t>𝒘</m:t>
                                </m:r>
                              </m:e>
                              <m:sup>
                                <m:r>
                                  <a:rPr lang="es-CL" sz="2000" i="1">
                                    <a:latin typeface="Cambria Math" panose="02040503050406030204" pitchFamily="18" charset="0"/>
                                  </a:rPr>
                                  <m:t>𝑇</m:t>
                                </m:r>
                              </m:sup>
                            </m:sSup>
                            <m:sSub>
                              <m:sSubPr>
                                <m:ctrlPr>
                                  <a:rPr lang="es-CL" sz="2000" i="1">
                                    <a:latin typeface="Cambria Math" panose="02040503050406030204" pitchFamily="18" charset="0"/>
                                  </a:rPr>
                                </m:ctrlPr>
                              </m:sSubPr>
                              <m:e>
                                <m:r>
                                  <a:rPr lang="es-CL" sz="2000" b="1" i="1">
                                    <a:latin typeface="Cambria Math" panose="02040503050406030204" pitchFamily="18" charset="0"/>
                                  </a:rPr>
                                  <m:t>𝒎</m:t>
                                </m:r>
                              </m:e>
                              <m:sub>
                                <m:r>
                                  <a:rPr lang="es-CL" sz="2000" b="0" i="1" smtClean="0">
                                    <a:latin typeface="Cambria Math" panose="02040503050406030204" pitchFamily="18" charset="0"/>
                                  </a:rPr>
                                  <m:t>2</m:t>
                                </m:r>
                              </m:sub>
                            </m:sSub>
                          </m:e>
                        </m:mr>
                      </m:m>
                    </m:oMath>
                  </m:oMathPara>
                </a14:m>
                <a:endParaRPr lang="es-CL" dirty="0"/>
              </a:p>
            </p:txBody>
          </p:sp>
        </mc:Choice>
        <mc:Fallback xmlns="">
          <p:sp>
            <p:nvSpPr>
              <p:cNvPr id="7" name="Marcador de contenido 6">
                <a:extLst>
                  <a:ext uri="{FF2B5EF4-FFF2-40B4-BE49-F238E27FC236}">
                    <a16:creationId xmlns:a16="http://schemas.microsoft.com/office/drawing/2014/main" id="{EBE12262-C680-4023-ACDB-22DD292AA63F}"/>
                  </a:ext>
                </a:extLst>
              </p:cNvPr>
              <p:cNvSpPr>
                <a:spLocks noGrp="1" noRot="1" noChangeAspect="1" noMove="1" noResize="1" noEditPoints="1" noAdjustHandles="1" noChangeArrowheads="1" noChangeShapeType="1" noTextEdit="1"/>
              </p:cNvSpPr>
              <p:nvPr>
                <p:ph idx="1"/>
              </p:nvPr>
            </p:nvSpPr>
            <p:spPr>
              <a:xfrm>
                <a:off x="628650" y="1453535"/>
                <a:ext cx="7886700" cy="4490064"/>
              </a:xfrm>
              <a:blipFill>
                <a:blip r:embed="rId2"/>
                <a:stretch>
                  <a:fillRect l="-1159" t="-1900" r="-1236"/>
                </a:stretch>
              </a:blipFill>
            </p:spPr>
            <p:txBody>
              <a:bodyPr/>
              <a:lstStyle/>
              <a:p>
                <a:r>
                  <a:rPr lang="en-US">
                    <a:noFill/>
                  </a:rPr>
                  <a:t> </a:t>
                </a:r>
              </a:p>
            </p:txBody>
          </p:sp>
        </mc:Fallback>
      </mc:AlternateContent>
      <p:sp>
        <p:nvSpPr>
          <p:cNvPr id="5" name="Marcador de número de diapositiva 4">
            <a:extLst>
              <a:ext uri="{FF2B5EF4-FFF2-40B4-BE49-F238E27FC236}">
                <a16:creationId xmlns:a16="http://schemas.microsoft.com/office/drawing/2014/main" id="{6A49ECC4-3C77-4D2F-B47E-81355FBAB9AC}"/>
              </a:ext>
            </a:extLst>
          </p:cNvPr>
          <p:cNvSpPr>
            <a:spLocks noGrp="1"/>
          </p:cNvSpPr>
          <p:nvPr>
            <p:ph type="sldNum" sz="quarter" idx="4294967295"/>
          </p:nvPr>
        </p:nvSpPr>
        <p:spPr/>
        <p:txBody>
          <a:bodyPr/>
          <a:lstStyle/>
          <a:p>
            <a:fld id="{ED3C9F24-97CD-894E-963C-61E4D5D33747}" type="slidenum">
              <a:rPr lang="es-ES_tradnl" smtClean="0"/>
              <a:t>114</a:t>
            </a:fld>
            <a:endParaRPr lang="es-ES_tradnl"/>
          </a:p>
        </p:txBody>
      </p:sp>
    </p:spTree>
    <p:extLst>
      <p:ext uri="{BB962C8B-B14F-4D97-AF65-F5344CB8AC3E}">
        <p14:creationId xmlns:p14="http://schemas.microsoft.com/office/powerpoint/2010/main" val="7701543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Análisis Discriminante Lineal (ADL)</a:t>
            </a:r>
            <a:endParaRPr lang="en-US"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marL="0" indent="0">
                  <a:spcAft>
                    <a:spcPts val="1200"/>
                  </a:spcAft>
                  <a:buNone/>
                </a:pPr>
                <a:r>
                  <a:rPr lang="es-CL" dirty="0" smtClean="0"/>
                  <a:t>La varianza de los datos en las clases </a:t>
                </a:r>
                <a14:m>
                  <m:oMath xmlns:m="http://schemas.openxmlformats.org/officeDocument/2006/math">
                    <m:sSub>
                      <m:sSubPr>
                        <m:ctrlPr>
                          <a:rPr lang="es-CL" i="1" dirty="0">
                            <a:latin typeface="Cambria Math" panose="02040503050406030204" pitchFamily="18" charset="0"/>
                          </a:rPr>
                        </m:ctrlPr>
                      </m:sSubPr>
                      <m:e>
                        <m:r>
                          <a:rPr lang="es-CL" i="1" dirty="0">
                            <a:latin typeface="Cambria Math" panose="02040503050406030204" pitchFamily="18" charset="0"/>
                          </a:rPr>
                          <m:t>𝐶</m:t>
                        </m:r>
                      </m:e>
                      <m:sub>
                        <m:r>
                          <a:rPr lang="es-CL" i="1" dirty="0">
                            <a:latin typeface="Cambria Math" panose="02040503050406030204" pitchFamily="18" charset="0"/>
                          </a:rPr>
                          <m:t>1</m:t>
                        </m:r>
                      </m:sub>
                    </m:sSub>
                  </m:oMath>
                </a14:m>
                <a:r>
                  <a:rPr lang="es-CL" dirty="0" smtClean="0"/>
                  <a:t> y </a:t>
                </a:r>
                <a14:m>
                  <m:oMath xmlns:m="http://schemas.openxmlformats.org/officeDocument/2006/math">
                    <m:sSub>
                      <m:sSubPr>
                        <m:ctrlPr>
                          <a:rPr lang="es-CL" i="1" dirty="0">
                            <a:latin typeface="Cambria Math" panose="02040503050406030204" pitchFamily="18" charset="0"/>
                          </a:rPr>
                        </m:ctrlPr>
                      </m:sSubPr>
                      <m:e>
                        <m:r>
                          <a:rPr lang="es-CL" i="1" dirty="0">
                            <a:latin typeface="Cambria Math" panose="02040503050406030204" pitchFamily="18" charset="0"/>
                          </a:rPr>
                          <m:t>𝐶</m:t>
                        </m:r>
                      </m:e>
                      <m:sub>
                        <m:r>
                          <a:rPr lang="es-CL" b="0" i="1" dirty="0" smtClean="0">
                            <a:latin typeface="Cambria Math" panose="02040503050406030204" pitchFamily="18" charset="0"/>
                          </a:rPr>
                          <m:t>2</m:t>
                        </m:r>
                      </m:sub>
                    </m:sSub>
                  </m:oMath>
                </a14:m>
                <a:r>
                  <a:rPr lang="es-CL" dirty="0" smtClean="0"/>
                  <a:t> luego de la proyección vienen dados por:</a:t>
                </a:r>
              </a:p>
              <a:p>
                <a:pPr marL="0" indent="0" algn="ctr">
                  <a:spcAft>
                    <a:spcPts val="1200"/>
                  </a:spcAft>
                  <a:buNone/>
                </a:pPr>
                <a14:m>
                  <m:oMath xmlns:m="http://schemas.openxmlformats.org/officeDocument/2006/math">
                    <m:m>
                      <m:mPr>
                        <m:mcs>
                          <m:mc>
                            <m:mcPr>
                              <m:count m:val="1"/>
                              <m:mcJc m:val="center"/>
                            </m:mcPr>
                          </m:mc>
                        </m:mcs>
                        <m:ctrlPr>
                          <a:rPr lang="es-CL" i="1" smtClean="0">
                            <a:latin typeface="Cambria Math" panose="02040503050406030204" pitchFamily="18" charset="0"/>
                          </a:rPr>
                        </m:ctrlPr>
                      </m:mPr>
                      <m:mr>
                        <m:e>
                          <m:sSubSup>
                            <m:sSubSupPr>
                              <m:ctrlPr>
                                <a:rPr lang="es-CL" i="1" smtClean="0">
                                  <a:latin typeface="Cambria Math" panose="02040503050406030204" pitchFamily="18" charset="0"/>
                                </a:rPr>
                              </m:ctrlPr>
                            </m:sSubSupPr>
                            <m:e>
                              <m:r>
                                <a:rPr lang="es-CL" b="0" i="1" smtClean="0">
                                  <a:latin typeface="Cambria Math" panose="02040503050406030204" pitchFamily="18" charset="0"/>
                                </a:rPr>
                                <m:t>𝑠</m:t>
                              </m:r>
                            </m:e>
                            <m:sub>
                              <m:r>
                                <a:rPr lang="es-CL" b="0" i="1" smtClean="0">
                                  <a:latin typeface="Cambria Math" panose="02040503050406030204" pitchFamily="18" charset="0"/>
                                </a:rPr>
                                <m:t>1</m:t>
                              </m:r>
                            </m:sub>
                            <m:sup>
                              <m:r>
                                <a:rPr lang="es-CL" b="0" i="1" smtClean="0">
                                  <a:latin typeface="Cambria Math" panose="02040503050406030204" pitchFamily="18" charset="0"/>
                                </a:rPr>
                                <m:t>2</m:t>
                              </m:r>
                            </m:sup>
                          </m:sSubSup>
                          <m:r>
                            <m:rPr>
                              <m:brk m:alnAt="7"/>
                            </m:rPr>
                            <a:rPr lang="es-CL" b="0" i="1" smtClean="0">
                              <a:latin typeface="Cambria Math" panose="02040503050406030204" pitchFamily="18" charset="0"/>
                            </a:rPr>
                            <m:t>=</m:t>
                          </m:r>
                          <m:nary>
                            <m:naryPr>
                              <m:chr m:val="∑"/>
                              <m:supHide m:val="on"/>
                              <m:ctrlPr>
                                <a:rPr lang="es-CL" b="0" i="1" smtClean="0">
                                  <a:latin typeface="Cambria Math" panose="02040503050406030204" pitchFamily="18" charset="0"/>
                                </a:rPr>
                              </m:ctrlPr>
                            </m:naryPr>
                            <m:sub>
                              <m:r>
                                <m:rPr>
                                  <m:brk m:alnAt="7"/>
                                </m:rPr>
                                <a:rPr lang="es-CL" b="0" i="1" smtClean="0">
                                  <a:latin typeface="Cambria Math" panose="02040503050406030204" pitchFamily="18" charset="0"/>
                                </a:rPr>
                                <m:t>𝑡</m:t>
                              </m:r>
                            </m:sub>
                            <m:sup/>
                            <m:e>
                              <m:sSup>
                                <m:sSupPr>
                                  <m:ctrlPr>
                                    <a:rPr lang="es-CL" b="0" i="1" smtClean="0">
                                      <a:latin typeface="Cambria Math" panose="02040503050406030204" pitchFamily="18" charset="0"/>
                                    </a:rPr>
                                  </m:ctrlPr>
                                </m:sSupPr>
                                <m:e>
                                  <m:d>
                                    <m:dPr>
                                      <m:ctrlPr>
                                        <a:rPr lang="es-CL" b="0" i="1" smtClean="0">
                                          <a:latin typeface="Cambria Math" panose="02040503050406030204" pitchFamily="18" charset="0"/>
                                        </a:rPr>
                                      </m:ctrlPr>
                                    </m:dPr>
                                    <m:e>
                                      <m:sSup>
                                        <m:sSupPr>
                                          <m:ctrlPr>
                                            <a:rPr lang="es-CL" i="1">
                                              <a:latin typeface="Cambria Math" panose="02040503050406030204" pitchFamily="18" charset="0"/>
                                            </a:rPr>
                                          </m:ctrlPr>
                                        </m:sSupPr>
                                        <m:e>
                                          <m:r>
                                            <a:rPr lang="es-CL" b="1" i="1">
                                              <a:latin typeface="Cambria Math" panose="02040503050406030204" pitchFamily="18" charset="0"/>
                                            </a:rPr>
                                            <m:t>𝒘</m:t>
                                          </m:r>
                                        </m:e>
                                        <m:sup>
                                          <m:r>
                                            <a:rPr lang="es-CL" i="1">
                                              <a:latin typeface="Cambria Math" panose="02040503050406030204" pitchFamily="18" charset="0"/>
                                            </a:rPr>
                                            <m:t>𝑇</m:t>
                                          </m:r>
                                        </m:sup>
                                      </m:sSup>
                                      <m:sSup>
                                        <m:sSupPr>
                                          <m:ctrlPr>
                                            <a:rPr lang="es-CL" i="1">
                                              <a:latin typeface="Cambria Math" panose="02040503050406030204" pitchFamily="18" charset="0"/>
                                            </a:rPr>
                                          </m:ctrlPr>
                                        </m:sSupPr>
                                        <m:e>
                                          <m:r>
                                            <a:rPr lang="es-CL" b="1" i="1">
                                              <a:latin typeface="Cambria Math" panose="02040503050406030204" pitchFamily="18" charset="0"/>
                                            </a:rPr>
                                            <m:t>𝒙</m:t>
                                          </m:r>
                                        </m:e>
                                        <m:sup>
                                          <m:r>
                                            <a:rPr lang="es-CL" i="1">
                                              <a:latin typeface="Cambria Math" panose="02040503050406030204" pitchFamily="18" charset="0"/>
                                            </a:rPr>
                                            <m:t>𝑡</m:t>
                                          </m:r>
                                        </m:sup>
                                      </m:sSup>
                                      <m:r>
                                        <a:rPr lang="es-CL" b="0" i="1" smtClean="0">
                                          <a:latin typeface="Cambria Math" panose="02040503050406030204" pitchFamily="18" charset="0"/>
                                        </a:rPr>
                                        <m:t>−</m:t>
                                      </m:r>
                                      <m:sSub>
                                        <m:sSubPr>
                                          <m:ctrlPr>
                                            <a:rPr lang="es-CL" i="1">
                                              <a:latin typeface="Cambria Math" panose="02040503050406030204" pitchFamily="18" charset="0"/>
                                            </a:rPr>
                                          </m:ctrlPr>
                                        </m:sSubPr>
                                        <m:e>
                                          <m:r>
                                            <a:rPr lang="es-CL" i="1">
                                              <a:latin typeface="Cambria Math" panose="02040503050406030204" pitchFamily="18" charset="0"/>
                                            </a:rPr>
                                            <m:t>𝑚</m:t>
                                          </m:r>
                                        </m:e>
                                        <m:sub>
                                          <m:r>
                                            <a:rPr lang="es-CL" i="1">
                                              <a:latin typeface="Cambria Math" panose="02040503050406030204" pitchFamily="18" charset="0"/>
                                            </a:rPr>
                                            <m:t>1</m:t>
                                          </m:r>
                                        </m:sub>
                                      </m:sSub>
                                    </m:e>
                                  </m:d>
                                </m:e>
                                <m:sup>
                                  <m:r>
                                    <a:rPr lang="es-CL" b="0" i="1" smtClean="0">
                                      <a:latin typeface="Cambria Math" panose="02040503050406030204" pitchFamily="18" charset="0"/>
                                    </a:rPr>
                                    <m:t>2</m:t>
                                  </m:r>
                                </m:sup>
                              </m:sSup>
                              <m:sSup>
                                <m:sSupPr>
                                  <m:ctrlPr>
                                    <a:rPr lang="es-CL" i="1">
                                      <a:latin typeface="Cambria Math" panose="02040503050406030204" pitchFamily="18" charset="0"/>
                                    </a:rPr>
                                  </m:ctrlPr>
                                </m:sSupPr>
                                <m:e>
                                  <m:r>
                                    <a:rPr lang="es-CL" i="1">
                                      <a:latin typeface="Cambria Math" panose="02040503050406030204" pitchFamily="18" charset="0"/>
                                    </a:rPr>
                                    <m:t>𝑟</m:t>
                                  </m:r>
                                </m:e>
                                <m:sup>
                                  <m:r>
                                    <a:rPr lang="es-CL" i="1">
                                      <a:latin typeface="Cambria Math" panose="02040503050406030204" pitchFamily="18" charset="0"/>
                                    </a:rPr>
                                    <m:t>𝑡</m:t>
                                  </m:r>
                                </m:sup>
                              </m:sSup>
                            </m:e>
                          </m:nary>
                        </m:e>
                      </m:mr>
                      <m:mr>
                        <m:e>
                          <m:sSubSup>
                            <m:sSubSupPr>
                              <m:ctrlPr>
                                <a:rPr lang="es-CL" i="1">
                                  <a:latin typeface="Cambria Math" panose="02040503050406030204" pitchFamily="18" charset="0"/>
                                </a:rPr>
                              </m:ctrlPr>
                            </m:sSubSupPr>
                            <m:e>
                              <m:r>
                                <a:rPr lang="es-CL" i="1">
                                  <a:latin typeface="Cambria Math" panose="02040503050406030204" pitchFamily="18" charset="0"/>
                                </a:rPr>
                                <m:t>𝑠</m:t>
                              </m:r>
                            </m:e>
                            <m:sub>
                              <m:r>
                                <a:rPr lang="es-CL" b="0" i="1" smtClean="0">
                                  <a:latin typeface="Cambria Math" panose="02040503050406030204" pitchFamily="18" charset="0"/>
                                </a:rPr>
                                <m:t>2</m:t>
                              </m:r>
                            </m:sub>
                            <m:sup>
                              <m:r>
                                <a:rPr lang="es-CL" i="1">
                                  <a:latin typeface="Cambria Math" panose="02040503050406030204" pitchFamily="18" charset="0"/>
                                </a:rPr>
                                <m:t>2</m:t>
                              </m:r>
                            </m:sup>
                          </m:sSubSup>
                          <m:r>
                            <m:rPr>
                              <m:brk m:alnAt="7"/>
                            </m:rPr>
                            <a:rPr lang="es-CL" i="1">
                              <a:latin typeface="Cambria Math" panose="02040503050406030204" pitchFamily="18" charset="0"/>
                            </a:rPr>
                            <m:t>=</m:t>
                          </m:r>
                          <m:nary>
                            <m:naryPr>
                              <m:chr m:val="∑"/>
                              <m:supHide m:val="on"/>
                              <m:ctrlPr>
                                <a:rPr lang="es-CL" i="1">
                                  <a:latin typeface="Cambria Math" panose="02040503050406030204" pitchFamily="18" charset="0"/>
                                </a:rPr>
                              </m:ctrlPr>
                            </m:naryPr>
                            <m:sub>
                              <m:r>
                                <m:rPr>
                                  <m:brk m:alnAt="7"/>
                                </m:rPr>
                                <a:rPr lang="es-CL" i="1">
                                  <a:latin typeface="Cambria Math" panose="02040503050406030204" pitchFamily="18" charset="0"/>
                                </a:rPr>
                                <m:t>𝑡</m:t>
                              </m:r>
                            </m:sub>
                            <m:sup/>
                            <m:e>
                              <m:sSup>
                                <m:sSupPr>
                                  <m:ctrlPr>
                                    <a:rPr lang="es-CL" i="1">
                                      <a:latin typeface="Cambria Math" panose="02040503050406030204" pitchFamily="18" charset="0"/>
                                    </a:rPr>
                                  </m:ctrlPr>
                                </m:sSupPr>
                                <m:e>
                                  <m:d>
                                    <m:dPr>
                                      <m:ctrlPr>
                                        <a:rPr lang="es-CL" i="1">
                                          <a:latin typeface="Cambria Math" panose="02040503050406030204" pitchFamily="18" charset="0"/>
                                        </a:rPr>
                                      </m:ctrlPr>
                                    </m:dPr>
                                    <m:e>
                                      <m:sSup>
                                        <m:sSupPr>
                                          <m:ctrlPr>
                                            <a:rPr lang="es-CL" i="1">
                                              <a:latin typeface="Cambria Math" panose="02040503050406030204" pitchFamily="18" charset="0"/>
                                            </a:rPr>
                                          </m:ctrlPr>
                                        </m:sSupPr>
                                        <m:e>
                                          <m:r>
                                            <a:rPr lang="es-CL" b="1" i="1">
                                              <a:latin typeface="Cambria Math" panose="02040503050406030204" pitchFamily="18" charset="0"/>
                                            </a:rPr>
                                            <m:t>𝒘</m:t>
                                          </m:r>
                                        </m:e>
                                        <m:sup>
                                          <m:r>
                                            <a:rPr lang="es-CL" i="1">
                                              <a:latin typeface="Cambria Math" panose="02040503050406030204" pitchFamily="18" charset="0"/>
                                            </a:rPr>
                                            <m:t>𝑇</m:t>
                                          </m:r>
                                        </m:sup>
                                      </m:sSup>
                                      <m:sSup>
                                        <m:sSupPr>
                                          <m:ctrlPr>
                                            <a:rPr lang="es-CL" i="1">
                                              <a:latin typeface="Cambria Math" panose="02040503050406030204" pitchFamily="18" charset="0"/>
                                            </a:rPr>
                                          </m:ctrlPr>
                                        </m:sSupPr>
                                        <m:e>
                                          <m:r>
                                            <a:rPr lang="es-CL" b="1" i="1">
                                              <a:latin typeface="Cambria Math" panose="02040503050406030204" pitchFamily="18" charset="0"/>
                                            </a:rPr>
                                            <m:t>𝒙</m:t>
                                          </m:r>
                                        </m:e>
                                        <m:sup>
                                          <m:r>
                                            <a:rPr lang="es-CL" i="1">
                                              <a:latin typeface="Cambria Math" panose="02040503050406030204" pitchFamily="18" charset="0"/>
                                            </a:rPr>
                                            <m:t>𝑡</m:t>
                                          </m:r>
                                        </m:sup>
                                      </m:sSup>
                                      <m:r>
                                        <a:rPr lang="es-CL" i="1">
                                          <a:latin typeface="Cambria Math" panose="02040503050406030204" pitchFamily="18" charset="0"/>
                                        </a:rPr>
                                        <m:t>−</m:t>
                                      </m:r>
                                      <m:sSub>
                                        <m:sSubPr>
                                          <m:ctrlPr>
                                            <a:rPr lang="es-CL" i="1">
                                              <a:latin typeface="Cambria Math" panose="02040503050406030204" pitchFamily="18" charset="0"/>
                                            </a:rPr>
                                          </m:ctrlPr>
                                        </m:sSubPr>
                                        <m:e>
                                          <m:r>
                                            <a:rPr lang="es-CL" i="1">
                                              <a:latin typeface="Cambria Math" panose="02040503050406030204" pitchFamily="18" charset="0"/>
                                            </a:rPr>
                                            <m:t>𝑚</m:t>
                                          </m:r>
                                        </m:e>
                                        <m:sub>
                                          <m:r>
                                            <a:rPr lang="es-CL" b="0" i="1" smtClean="0">
                                              <a:latin typeface="Cambria Math" panose="02040503050406030204" pitchFamily="18" charset="0"/>
                                            </a:rPr>
                                            <m:t>2</m:t>
                                          </m:r>
                                        </m:sub>
                                      </m:sSub>
                                    </m:e>
                                  </m:d>
                                </m:e>
                                <m:sup>
                                  <m:r>
                                    <a:rPr lang="es-CL" i="1">
                                      <a:latin typeface="Cambria Math" panose="02040503050406030204" pitchFamily="18" charset="0"/>
                                    </a:rPr>
                                    <m:t>2</m:t>
                                  </m:r>
                                </m:sup>
                              </m:sSup>
                              <m:r>
                                <a:rPr lang="es-CL" b="0" i="1" smtClean="0">
                                  <a:latin typeface="Cambria Math" panose="02040503050406030204" pitchFamily="18" charset="0"/>
                                </a:rPr>
                                <m:t>(1−</m:t>
                              </m:r>
                              <m:sSup>
                                <m:sSupPr>
                                  <m:ctrlPr>
                                    <a:rPr lang="es-CL" i="1">
                                      <a:latin typeface="Cambria Math" panose="02040503050406030204" pitchFamily="18" charset="0"/>
                                    </a:rPr>
                                  </m:ctrlPr>
                                </m:sSupPr>
                                <m:e>
                                  <m:r>
                                    <a:rPr lang="es-CL" i="1">
                                      <a:latin typeface="Cambria Math" panose="02040503050406030204" pitchFamily="18" charset="0"/>
                                    </a:rPr>
                                    <m:t>𝑟</m:t>
                                  </m:r>
                                </m:e>
                                <m:sup>
                                  <m:r>
                                    <a:rPr lang="es-CL" i="1">
                                      <a:latin typeface="Cambria Math" panose="02040503050406030204" pitchFamily="18" charset="0"/>
                                    </a:rPr>
                                    <m:t>𝑡</m:t>
                                  </m:r>
                                </m:sup>
                              </m:sSup>
                              <m:r>
                                <a:rPr lang="es-CL" b="0" i="1" smtClean="0">
                                  <a:latin typeface="Cambria Math" panose="02040503050406030204" pitchFamily="18" charset="0"/>
                                </a:rPr>
                                <m:t>)</m:t>
                              </m:r>
                            </m:e>
                          </m:nary>
                        </m:e>
                      </m:mr>
                    </m:m>
                  </m:oMath>
                </a14:m>
                <a:r>
                  <a:rPr lang="es-CL" dirty="0" smtClean="0"/>
                  <a:t> </a:t>
                </a:r>
              </a:p>
              <a:p>
                <a:pPr marL="0" indent="0" algn="just">
                  <a:buNone/>
                </a:pPr>
                <a:r>
                  <a:rPr lang="es-CL" dirty="0" smtClean="0"/>
                  <a:t>Luego de la proyección se espera que las clases estén lo más separadas posibles y que la varianza en los grupos sea pequeña. Por lo tanto se espera que </a:t>
                </a:r>
                <a14:m>
                  <m:oMath xmlns:m="http://schemas.openxmlformats.org/officeDocument/2006/math">
                    <m:d>
                      <m:dPr>
                        <m:begChr m:val="|"/>
                        <m:endChr m:val="|"/>
                        <m:ctrlPr>
                          <a:rPr lang="es-CL" i="1" smtClean="0">
                            <a:latin typeface="Cambria Math" panose="02040503050406030204" pitchFamily="18" charset="0"/>
                          </a:rPr>
                        </m:ctrlPr>
                      </m:dPr>
                      <m:e>
                        <m:sSub>
                          <m:sSubPr>
                            <m:ctrlPr>
                              <a:rPr lang="es-CL" i="1">
                                <a:latin typeface="Cambria Math" panose="02040503050406030204" pitchFamily="18" charset="0"/>
                              </a:rPr>
                            </m:ctrlPr>
                          </m:sSubPr>
                          <m:e>
                            <m:r>
                              <a:rPr lang="es-CL" i="1">
                                <a:latin typeface="Cambria Math" panose="02040503050406030204" pitchFamily="18" charset="0"/>
                              </a:rPr>
                              <m:t>𝑚</m:t>
                            </m:r>
                          </m:e>
                          <m:sub>
                            <m:r>
                              <a:rPr lang="es-CL" i="1">
                                <a:latin typeface="Cambria Math" panose="02040503050406030204" pitchFamily="18" charset="0"/>
                              </a:rPr>
                              <m:t>1</m:t>
                            </m:r>
                          </m:sub>
                        </m:sSub>
                        <m:r>
                          <a:rPr lang="es-CL" b="0" i="1" smtClean="0">
                            <a:latin typeface="Cambria Math" panose="02040503050406030204" pitchFamily="18" charset="0"/>
                          </a:rPr>
                          <m:t>−</m:t>
                        </m:r>
                        <m:sSub>
                          <m:sSubPr>
                            <m:ctrlPr>
                              <a:rPr lang="es-CL" i="1">
                                <a:latin typeface="Cambria Math" panose="02040503050406030204" pitchFamily="18" charset="0"/>
                              </a:rPr>
                            </m:ctrlPr>
                          </m:sSubPr>
                          <m:e>
                            <m:r>
                              <a:rPr lang="es-CL" i="1">
                                <a:latin typeface="Cambria Math" panose="02040503050406030204" pitchFamily="18" charset="0"/>
                              </a:rPr>
                              <m:t>𝑚</m:t>
                            </m:r>
                          </m:e>
                          <m:sub>
                            <m:r>
                              <a:rPr lang="es-CL" b="0" i="1" smtClean="0">
                                <a:latin typeface="Cambria Math" panose="02040503050406030204" pitchFamily="18" charset="0"/>
                              </a:rPr>
                              <m:t>2</m:t>
                            </m:r>
                          </m:sub>
                        </m:sSub>
                      </m:e>
                    </m:d>
                  </m:oMath>
                </a14:m>
                <a:r>
                  <a:rPr lang="en-US" dirty="0" smtClean="0"/>
                  <a:t> sea </a:t>
                </a:r>
                <a:r>
                  <a:rPr lang="en-US" dirty="0" err="1" smtClean="0"/>
                  <a:t>grande</a:t>
                </a:r>
                <a:r>
                  <a:rPr lang="en-US" dirty="0" smtClean="0"/>
                  <a:t> y que  </a:t>
                </a:r>
                <a14:m>
                  <m:oMath xmlns:m="http://schemas.openxmlformats.org/officeDocument/2006/math">
                    <m:sSubSup>
                      <m:sSubSupPr>
                        <m:ctrlPr>
                          <a:rPr lang="es-CL" i="1">
                            <a:latin typeface="Cambria Math" panose="02040503050406030204" pitchFamily="18" charset="0"/>
                          </a:rPr>
                        </m:ctrlPr>
                      </m:sSubSupPr>
                      <m:e>
                        <m:r>
                          <a:rPr lang="es-CL" i="1">
                            <a:latin typeface="Cambria Math" panose="02040503050406030204" pitchFamily="18" charset="0"/>
                          </a:rPr>
                          <m:t>𝑠</m:t>
                        </m:r>
                      </m:e>
                      <m:sub>
                        <m:r>
                          <a:rPr lang="es-CL" i="1">
                            <a:latin typeface="Cambria Math" panose="02040503050406030204" pitchFamily="18" charset="0"/>
                          </a:rPr>
                          <m:t>1</m:t>
                        </m:r>
                      </m:sub>
                      <m:sup>
                        <m:r>
                          <a:rPr lang="es-CL" i="1">
                            <a:latin typeface="Cambria Math" panose="02040503050406030204" pitchFamily="18" charset="0"/>
                          </a:rPr>
                          <m:t>2</m:t>
                        </m:r>
                      </m:sup>
                    </m:sSubSup>
                  </m:oMath>
                </a14:m>
                <a:r>
                  <a:rPr lang="en-US" dirty="0" smtClean="0"/>
                  <a:t> + </a:t>
                </a:r>
                <a14:m>
                  <m:oMath xmlns:m="http://schemas.openxmlformats.org/officeDocument/2006/math">
                    <m:sSubSup>
                      <m:sSubSupPr>
                        <m:ctrlPr>
                          <a:rPr lang="es-CL" i="1">
                            <a:latin typeface="Cambria Math" panose="02040503050406030204" pitchFamily="18" charset="0"/>
                          </a:rPr>
                        </m:ctrlPr>
                      </m:sSubSupPr>
                      <m:e>
                        <m:r>
                          <a:rPr lang="es-CL" i="1">
                            <a:latin typeface="Cambria Math" panose="02040503050406030204" pitchFamily="18" charset="0"/>
                          </a:rPr>
                          <m:t>𝑠</m:t>
                        </m:r>
                      </m:e>
                      <m:sub>
                        <m:r>
                          <a:rPr lang="es-CL" i="1">
                            <a:latin typeface="Cambria Math" panose="02040503050406030204" pitchFamily="18" charset="0"/>
                          </a:rPr>
                          <m:t>2</m:t>
                        </m:r>
                      </m:sub>
                      <m:sup>
                        <m:r>
                          <a:rPr lang="es-CL" i="1">
                            <a:latin typeface="Cambria Math" panose="02040503050406030204" pitchFamily="18" charset="0"/>
                          </a:rPr>
                          <m:t>2</m:t>
                        </m:r>
                      </m:sup>
                    </m:sSubSup>
                  </m:oMath>
                </a14:m>
                <a:r>
                  <a:rPr lang="en-US" dirty="0" smtClean="0"/>
                  <a:t> sea </a:t>
                </a:r>
                <a:r>
                  <a:rPr lang="en-US" dirty="0" err="1" smtClean="0"/>
                  <a:t>pequeño</a:t>
                </a:r>
                <a:r>
                  <a:rPr lang="en-US" dirty="0" smtClean="0"/>
                  <a:t>.</a:t>
                </a:r>
                <a:endParaRPr lang="en-U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159" t="-1961" r="-1236"/>
                </a:stretch>
              </a:blipFill>
            </p:spPr>
            <p:txBody>
              <a:bodyPr/>
              <a:lstStyle/>
              <a:p>
                <a:r>
                  <a:rPr lang="en-US">
                    <a:noFill/>
                  </a:rPr>
                  <a:t> </a:t>
                </a:r>
              </a:p>
            </p:txBody>
          </p:sp>
        </mc:Fallback>
      </mc:AlternateContent>
    </p:spTree>
    <p:extLst>
      <p:ext uri="{BB962C8B-B14F-4D97-AF65-F5344CB8AC3E}">
        <p14:creationId xmlns:p14="http://schemas.microsoft.com/office/powerpoint/2010/main" val="399746156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Análisis Discriminante Lineal (ADL)</a:t>
            </a:r>
            <a:endParaRPr lang="en-US"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510268" y="1549879"/>
                <a:ext cx="8123464" cy="4351338"/>
              </a:xfrm>
            </p:spPr>
            <p:txBody>
              <a:bodyPr>
                <a:normAutofit/>
              </a:bodyPr>
              <a:lstStyle/>
              <a:p>
                <a:pPr marL="0" indent="0">
                  <a:spcAft>
                    <a:spcPts val="1200"/>
                  </a:spcAft>
                  <a:buNone/>
                </a:pPr>
                <a:r>
                  <a:rPr lang="es-CL" sz="2000" dirty="0" smtClean="0"/>
                  <a:t>Por lo tanto, el problema consiste en encontrar </a:t>
                </a:r>
                <a14:m>
                  <m:oMath xmlns:m="http://schemas.openxmlformats.org/officeDocument/2006/math">
                    <m:r>
                      <a:rPr lang="es-CL" sz="2000" b="1" i="1">
                        <a:latin typeface="Cambria Math" panose="02040503050406030204" pitchFamily="18" charset="0"/>
                      </a:rPr>
                      <m:t>𝒘</m:t>
                    </m:r>
                  </m:oMath>
                </a14:m>
                <a:r>
                  <a:rPr lang="en-US" sz="2000" dirty="0" smtClean="0"/>
                  <a:t> que maximize:</a:t>
                </a:r>
              </a:p>
              <a:p>
                <a:pPr marL="0" indent="0">
                  <a:spcAft>
                    <a:spcPts val="1200"/>
                  </a:spcAft>
                  <a:buNone/>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000" b="0" i="1" smtClean="0">
                              <a:latin typeface="Cambria Math" panose="02040503050406030204" pitchFamily="18" charset="0"/>
                            </a:rPr>
                          </m:ctrlPr>
                        </m:mPr>
                        <m:mr>
                          <m:e>
                            <m:r>
                              <m:rPr>
                                <m:brk m:alnAt="7"/>
                              </m:rPr>
                              <a:rPr lang="es-CL" sz="2000" b="0" i="1" smtClean="0">
                                <a:latin typeface="Cambria Math" panose="02040503050406030204" pitchFamily="18" charset="0"/>
                              </a:rPr>
                              <m:t>𝐽</m:t>
                            </m:r>
                            <m:d>
                              <m:dPr>
                                <m:ctrlPr>
                                  <a:rPr lang="es-CL" sz="2000" b="0" i="1" smtClean="0">
                                    <a:latin typeface="Cambria Math" panose="02040503050406030204" pitchFamily="18" charset="0"/>
                                  </a:rPr>
                                </m:ctrlPr>
                              </m:dPr>
                              <m:e>
                                <m:r>
                                  <a:rPr lang="es-CL" sz="2000" b="1" i="1">
                                    <a:latin typeface="Cambria Math" panose="02040503050406030204" pitchFamily="18" charset="0"/>
                                  </a:rPr>
                                  <m:t>𝒘</m:t>
                                </m:r>
                              </m:e>
                            </m:d>
                            <m:r>
                              <a:rPr lang="es-CL" sz="2000" b="0" i="1" smtClean="0">
                                <a:latin typeface="Cambria Math" panose="02040503050406030204" pitchFamily="18" charset="0"/>
                              </a:rPr>
                              <m:t>=</m:t>
                            </m:r>
                            <m:f>
                              <m:fPr>
                                <m:ctrlPr>
                                  <a:rPr lang="es-CL" sz="2000" b="0" i="1" smtClean="0">
                                    <a:latin typeface="Cambria Math" panose="02040503050406030204" pitchFamily="18" charset="0"/>
                                  </a:rPr>
                                </m:ctrlPr>
                              </m:fPr>
                              <m:num>
                                <m:sSup>
                                  <m:sSupPr>
                                    <m:ctrlPr>
                                      <a:rPr lang="es-CL" sz="2000" b="0" i="1" smtClean="0">
                                        <a:latin typeface="Cambria Math" panose="02040503050406030204" pitchFamily="18" charset="0"/>
                                      </a:rPr>
                                    </m:ctrlPr>
                                  </m:sSupPr>
                                  <m:e>
                                    <m:d>
                                      <m:dPr>
                                        <m:ctrlPr>
                                          <a:rPr lang="es-CL" sz="2000" b="0" i="1" smtClean="0">
                                            <a:latin typeface="Cambria Math" panose="02040503050406030204" pitchFamily="18" charset="0"/>
                                          </a:rPr>
                                        </m:ctrlPr>
                                      </m:dPr>
                                      <m:e>
                                        <m:sSub>
                                          <m:sSubPr>
                                            <m:ctrlPr>
                                              <a:rPr lang="es-CL" sz="2000" b="0" i="1" smtClean="0">
                                                <a:latin typeface="Cambria Math" panose="02040503050406030204" pitchFamily="18" charset="0"/>
                                              </a:rPr>
                                            </m:ctrlPr>
                                          </m:sSubPr>
                                          <m:e>
                                            <m:r>
                                              <a:rPr lang="es-CL" sz="2000" b="0" i="1" smtClean="0">
                                                <a:latin typeface="Cambria Math" panose="02040503050406030204" pitchFamily="18" charset="0"/>
                                              </a:rPr>
                                              <m:t>𝑚</m:t>
                                            </m:r>
                                          </m:e>
                                          <m:sub>
                                            <m:r>
                                              <a:rPr lang="es-CL" sz="2000" b="0" i="1" smtClean="0">
                                                <a:latin typeface="Cambria Math" panose="02040503050406030204" pitchFamily="18" charset="0"/>
                                              </a:rPr>
                                              <m:t>1</m:t>
                                            </m:r>
                                          </m:sub>
                                        </m:sSub>
                                        <m:r>
                                          <a:rPr lang="es-CL" sz="2000" b="0" i="1" smtClean="0">
                                            <a:latin typeface="Cambria Math" panose="02040503050406030204" pitchFamily="18" charset="0"/>
                                          </a:rPr>
                                          <m:t>−</m:t>
                                        </m:r>
                                        <m:sSub>
                                          <m:sSubPr>
                                            <m:ctrlPr>
                                              <a:rPr lang="es-CL" sz="2000" b="0" i="1" smtClean="0">
                                                <a:latin typeface="Cambria Math" panose="02040503050406030204" pitchFamily="18" charset="0"/>
                                              </a:rPr>
                                            </m:ctrlPr>
                                          </m:sSubPr>
                                          <m:e>
                                            <m:r>
                                              <a:rPr lang="es-CL" sz="2000" b="0" i="1" smtClean="0">
                                                <a:latin typeface="Cambria Math" panose="02040503050406030204" pitchFamily="18" charset="0"/>
                                              </a:rPr>
                                              <m:t>𝑚</m:t>
                                            </m:r>
                                          </m:e>
                                          <m:sub>
                                            <m:r>
                                              <a:rPr lang="es-CL" sz="2000" b="0" i="1" smtClean="0">
                                                <a:latin typeface="Cambria Math" panose="02040503050406030204" pitchFamily="18" charset="0"/>
                                              </a:rPr>
                                              <m:t>2</m:t>
                                            </m:r>
                                          </m:sub>
                                        </m:sSub>
                                      </m:e>
                                    </m:d>
                                  </m:e>
                                  <m:sup>
                                    <m:r>
                                      <a:rPr lang="es-CL" sz="2000" b="0" i="1" smtClean="0">
                                        <a:latin typeface="Cambria Math" panose="02040503050406030204" pitchFamily="18" charset="0"/>
                                      </a:rPr>
                                      <m:t>2</m:t>
                                    </m:r>
                                  </m:sup>
                                </m:sSup>
                              </m:num>
                              <m:den>
                                <m:sSubSup>
                                  <m:sSubSupPr>
                                    <m:ctrlPr>
                                      <a:rPr lang="es-CL" sz="2000" i="1">
                                        <a:latin typeface="Cambria Math" panose="02040503050406030204" pitchFamily="18" charset="0"/>
                                      </a:rPr>
                                    </m:ctrlPr>
                                  </m:sSubSupPr>
                                  <m:e>
                                    <m:r>
                                      <a:rPr lang="es-CL" sz="2000" i="1">
                                        <a:latin typeface="Cambria Math" panose="02040503050406030204" pitchFamily="18" charset="0"/>
                                      </a:rPr>
                                      <m:t>𝑠</m:t>
                                    </m:r>
                                  </m:e>
                                  <m:sub>
                                    <m:r>
                                      <a:rPr lang="es-CL" sz="2000" i="1">
                                        <a:latin typeface="Cambria Math" panose="02040503050406030204" pitchFamily="18" charset="0"/>
                                      </a:rPr>
                                      <m:t>1</m:t>
                                    </m:r>
                                  </m:sub>
                                  <m:sup>
                                    <m:r>
                                      <a:rPr lang="es-CL" sz="2000" i="1">
                                        <a:latin typeface="Cambria Math" panose="02040503050406030204" pitchFamily="18" charset="0"/>
                                      </a:rPr>
                                      <m:t>2</m:t>
                                    </m:r>
                                  </m:sup>
                                </m:sSubSup>
                                <m:r>
                                  <m:rPr>
                                    <m:nor/>
                                  </m:rPr>
                                  <a:rPr lang="en-US" sz="2000" dirty="0"/>
                                  <m:t> + </m:t>
                                </m:r>
                                <m:sSubSup>
                                  <m:sSubSupPr>
                                    <m:ctrlPr>
                                      <a:rPr lang="es-CL" sz="2000" i="1">
                                        <a:latin typeface="Cambria Math" panose="02040503050406030204" pitchFamily="18" charset="0"/>
                                      </a:rPr>
                                    </m:ctrlPr>
                                  </m:sSubSupPr>
                                  <m:e>
                                    <m:r>
                                      <a:rPr lang="es-CL" sz="2000" i="1">
                                        <a:latin typeface="Cambria Math" panose="02040503050406030204" pitchFamily="18" charset="0"/>
                                      </a:rPr>
                                      <m:t>𝑠</m:t>
                                    </m:r>
                                  </m:e>
                                  <m:sub>
                                    <m:r>
                                      <a:rPr lang="es-CL" sz="2000" i="1">
                                        <a:latin typeface="Cambria Math" panose="02040503050406030204" pitchFamily="18" charset="0"/>
                                      </a:rPr>
                                      <m:t>2</m:t>
                                    </m:r>
                                  </m:sub>
                                  <m:sup>
                                    <m:r>
                                      <a:rPr lang="es-CL" sz="2000" i="1">
                                        <a:latin typeface="Cambria Math" panose="02040503050406030204" pitchFamily="18" charset="0"/>
                                      </a:rPr>
                                      <m:t>2</m:t>
                                    </m:r>
                                  </m:sup>
                                </m:sSubSup>
                              </m:den>
                            </m:f>
                          </m:e>
                        </m:mr>
                        <m:mr>
                          <m:e>
                            <m:r>
                              <a:rPr lang="es-CL" sz="2000" b="0" i="1" smtClean="0">
                                <a:latin typeface="Cambria Math" panose="02040503050406030204" pitchFamily="18" charset="0"/>
                              </a:rPr>
                              <m:t>=</m:t>
                            </m:r>
                            <m:f>
                              <m:fPr>
                                <m:ctrlPr>
                                  <a:rPr lang="es-CL" sz="2000" b="0" i="1" smtClean="0">
                                    <a:latin typeface="Cambria Math" panose="02040503050406030204" pitchFamily="18" charset="0"/>
                                  </a:rPr>
                                </m:ctrlPr>
                              </m:fPr>
                              <m:num>
                                <m:sSup>
                                  <m:sSupPr>
                                    <m:ctrlPr>
                                      <a:rPr lang="es-CL" sz="2000" b="0" i="1" smtClean="0">
                                        <a:latin typeface="Cambria Math" panose="02040503050406030204" pitchFamily="18" charset="0"/>
                                      </a:rPr>
                                    </m:ctrlPr>
                                  </m:sSupPr>
                                  <m:e>
                                    <m:d>
                                      <m:dPr>
                                        <m:begChr m:val="|"/>
                                        <m:endChr m:val="|"/>
                                        <m:ctrlPr>
                                          <a:rPr lang="es-CL" sz="2000" b="0" i="1" smtClean="0">
                                            <a:latin typeface="Cambria Math" panose="02040503050406030204" pitchFamily="18" charset="0"/>
                                          </a:rPr>
                                        </m:ctrlPr>
                                      </m:dPr>
                                      <m:e>
                                        <m:sSup>
                                          <m:sSupPr>
                                            <m:ctrlPr>
                                              <a:rPr lang="es-CL" sz="2000" i="1">
                                                <a:latin typeface="Cambria Math" panose="02040503050406030204" pitchFamily="18" charset="0"/>
                                              </a:rPr>
                                            </m:ctrlPr>
                                          </m:sSupPr>
                                          <m:e>
                                            <m:r>
                                              <a:rPr lang="es-CL" sz="2000" b="1" i="1">
                                                <a:latin typeface="Cambria Math" panose="02040503050406030204" pitchFamily="18" charset="0"/>
                                              </a:rPr>
                                              <m:t>𝒘</m:t>
                                            </m:r>
                                          </m:e>
                                          <m:sup>
                                            <m:r>
                                              <a:rPr lang="es-CL" sz="2000" i="1">
                                                <a:latin typeface="Cambria Math" panose="02040503050406030204" pitchFamily="18" charset="0"/>
                                              </a:rPr>
                                              <m:t>𝑇</m:t>
                                            </m:r>
                                          </m:sup>
                                        </m:sSup>
                                        <m:d>
                                          <m:dPr>
                                            <m:ctrlPr>
                                              <a:rPr lang="es-CL" sz="2000" i="1" smtClean="0">
                                                <a:latin typeface="Cambria Math" panose="02040503050406030204" pitchFamily="18" charset="0"/>
                                              </a:rPr>
                                            </m:ctrlPr>
                                          </m:dPr>
                                          <m:e>
                                            <m:sSub>
                                              <m:sSubPr>
                                                <m:ctrlPr>
                                                  <a:rPr lang="es-CL" sz="2000" i="1">
                                                    <a:latin typeface="Cambria Math" panose="02040503050406030204" pitchFamily="18" charset="0"/>
                                                  </a:rPr>
                                                </m:ctrlPr>
                                              </m:sSubPr>
                                              <m:e>
                                                <m:r>
                                                  <a:rPr lang="es-CL" sz="2000" b="1" i="1">
                                                    <a:latin typeface="Cambria Math" panose="02040503050406030204" pitchFamily="18" charset="0"/>
                                                  </a:rPr>
                                                  <m:t>𝒎</m:t>
                                                </m:r>
                                              </m:e>
                                              <m:sub>
                                                <m:r>
                                                  <a:rPr lang="es-CL" sz="2000" i="1">
                                                    <a:latin typeface="Cambria Math" panose="02040503050406030204" pitchFamily="18" charset="0"/>
                                                  </a:rPr>
                                                  <m:t>1</m:t>
                                                </m:r>
                                              </m:sub>
                                            </m:sSub>
                                            <m:r>
                                              <a:rPr lang="es-CL" sz="2000" i="1">
                                                <a:latin typeface="Cambria Math" panose="02040503050406030204" pitchFamily="18" charset="0"/>
                                              </a:rPr>
                                              <m:t>−</m:t>
                                            </m:r>
                                            <m:sSub>
                                              <m:sSubPr>
                                                <m:ctrlPr>
                                                  <a:rPr lang="es-CL" sz="2000" i="1">
                                                    <a:latin typeface="Cambria Math" panose="02040503050406030204" pitchFamily="18" charset="0"/>
                                                  </a:rPr>
                                                </m:ctrlPr>
                                              </m:sSubPr>
                                              <m:e>
                                                <m:r>
                                                  <a:rPr lang="es-CL" sz="2000" b="1" i="1">
                                                    <a:latin typeface="Cambria Math" panose="02040503050406030204" pitchFamily="18" charset="0"/>
                                                  </a:rPr>
                                                  <m:t>𝒎</m:t>
                                                </m:r>
                                              </m:e>
                                              <m:sub>
                                                <m:r>
                                                  <a:rPr lang="es-CL" sz="2000" i="1">
                                                    <a:latin typeface="Cambria Math" panose="02040503050406030204" pitchFamily="18" charset="0"/>
                                                  </a:rPr>
                                                  <m:t>2</m:t>
                                                </m:r>
                                              </m:sub>
                                            </m:sSub>
                                          </m:e>
                                        </m:d>
                                      </m:e>
                                    </m:d>
                                  </m:e>
                                  <m:sup>
                                    <m:r>
                                      <a:rPr lang="es-CL" sz="2000" b="0" i="1" smtClean="0">
                                        <a:latin typeface="Cambria Math" panose="02040503050406030204" pitchFamily="18" charset="0"/>
                                      </a:rPr>
                                      <m:t>2</m:t>
                                    </m:r>
                                  </m:sup>
                                </m:sSup>
                              </m:num>
                              <m:den>
                                <m:sSup>
                                  <m:sSupPr>
                                    <m:ctrlPr>
                                      <a:rPr lang="es-CL" sz="2000" i="1">
                                        <a:latin typeface="Cambria Math" panose="02040503050406030204" pitchFamily="18" charset="0"/>
                                      </a:rPr>
                                    </m:ctrlPr>
                                  </m:sSupPr>
                                  <m:e>
                                    <m:r>
                                      <a:rPr lang="es-CL" sz="2000" b="1" i="1">
                                        <a:latin typeface="Cambria Math" panose="02040503050406030204" pitchFamily="18" charset="0"/>
                                      </a:rPr>
                                      <m:t>𝒘</m:t>
                                    </m:r>
                                  </m:e>
                                  <m:sup>
                                    <m:r>
                                      <a:rPr lang="es-CL" sz="2000" i="1">
                                        <a:latin typeface="Cambria Math" panose="02040503050406030204" pitchFamily="18" charset="0"/>
                                      </a:rPr>
                                      <m:t>𝑇</m:t>
                                    </m:r>
                                  </m:sup>
                                </m:sSup>
                                <m:sSub>
                                  <m:sSubPr>
                                    <m:ctrlPr>
                                      <a:rPr lang="es-CL" sz="2000" i="1" smtClean="0">
                                        <a:latin typeface="Cambria Math" panose="02040503050406030204" pitchFamily="18" charset="0"/>
                                      </a:rPr>
                                    </m:ctrlPr>
                                  </m:sSubPr>
                                  <m:e>
                                    <m:r>
                                      <a:rPr lang="es-CL" sz="2000" b="0" i="1" smtClean="0">
                                        <a:latin typeface="Cambria Math" panose="02040503050406030204" pitchFamily="18" charset="0"/>
                                      </a:rPr>
                                      <m:t>𝑆</m:t>
                                    </m:r>
                                  </m:e>
                                  <m:sub>
                                    <m:r>
                                      <a:rPr lang="es-CL" sz="2000" b="0" i="1" smtClean="0">
                                        <a:latin typeface="Cambria Math" panose="02040503050406030204" pitchFamily="18" charset="0"/>
                                      </a:rPr>
                                      <m:t>𝑤</m:t>
                                    </m:r>
                                  </m:sub>
                                </m:sSub>
                                <m:r>
                                  <a:rPr lang="es-CL" sz="2000" b="1" i="1">
                                    <a:latin typeface="Cambria Math" panose="02040503050406030204" pitchFamily="18" charset="0"/>
                                  </a:rPr>
                                  <m:t>𝒘</m:t>
                                </m:r>
                              </m:den>
                            </m:f>
                          </m:e>
                        </m:mr>
                      </m:m>
                    </m:oMath>
                  </m:oMathPara>
                </a14:m>
                <a:endParaRPr lang="en-US" sz="2000" dirty="0" smtClean="0"/>
              </a:p>
              <a:p>
                <a:pPr marL="0" indent="0">
                  <a:spcAft>
                    <a:spcPts val="1200"/>
                  </a:spcAft>
                  <a:buNone/>
                </a:pPr>
                <a:r>
                  <a:rPr lang="es-CL" sz="2000" dirty="0" smtClean="0"/>
                  <a:t>Con </a:t>
                </a:r>
                <a14:m>
                  <m:oMath xmlns:m="http://schemas.openxmlformats.org/officeDocument/2006/math">
                    <m:sSub>
                      <m:sSubPr>
                        <m:ctrlPr>
                          <a:rPr lang="es-CL" sz="2000" i="1">
                            <a:latin typeface="Cambria Math" panose="02040503050406030204" pitchFamily="18" charset="0"/>
                          </a:rPr>
                        </m:ctrlPr>
                      </m:sSubPr>
                      <m:e>
                        <m:r>
                          <a:rPr lang="es-CL" sz="2000" i="1">
                            <a:latin typeface="Cambria Math" panose="02040503050406030204" pitchFamily="18" charset="0"/>
                          </a:rPr>
                          <m:t>𝑆</m:t>
                        </m:r>
                      </m:e>
                      <m:sub>
                        <m:r>
                          <a:rPr lang="es-CL" sz="2000" i="1">
                            <a:latin typeface="Cambria Math" panose="02040503050406030204" pitchFamily="18" charset="0"/>
                          </a:rPr>
                          <m:t>𝑤</m:t>
                        </m:r>
                      </m:sub>
                    </m:sSub>
                    <m:r>
                      <a:rPr lang="es-CL" sz="2000" b="0" i="1" smtClean="0">
                        <a:latin typeface="Cambria Math" panose="02040503050406030204" pitchFamily="18" charset="0"/>
                      </a:rPr>
                      <m:t>=</m:t>
                    </m:r>
                    <m:nary>
                      <m:naryPr>
                        <m:chr m:val="∑"/>
                        <m:supHide m:val="on"/>
                        <m:ctrlPr>
                          <a:rPr lang="es-CL" sz="2000" b="0" i="1" smtClean="0">
                            <a:latin typeface="Cambria Math" panose="02040503050406030204" pitchFamily="18" charset="0"/>
                          </a:rPr>
                        </m:ctrlPr>
                      </m:naryPr>
                      <m:sub>
                        <m:r>
                          <m:rPr>
                            <m:brk m:alnAt="7"/>
                          </m:rPr>
                          <a:rPr lang="es-CL" sz="2000" b="0" i="1" smtClean="0">
                            <a:latin typeface="Cambria Math" panose="02040503050406030204" pitchFamily="18" charset="0"/>
                          </a:rPr>
                          <m:t>𝑡</m:t>
                        </m:r>
                      </m:sub>
                      <m:sup/>
                      <m:e>
                        <m:sSup>
                          <m:sSupPr>
                            <m:ctrlPr>
                              <a:rPr lang="es-CL" sz="2000" b="0" i="1" smtClean="0">
                                <a:latin typeface="Cambria Math" panose="02040503050406030204" pitchFamily="18" charset="0"/>
                              </a:rPr>
                            </m:ctrlPr>
                          </m:sSupPr>
                          <m:e>
                            <m:r>
                              <a:rPr lang="es-CL" sz="2000" b="0" i="1" smtClean="0">
                                <a:latin typeface="Cambria Math" panose="02040503050406030204" pitchFamily="18" charset="0"/>
                              </a:rPr>
                              <m:t>𝑟</m:t>
                            </m:r>
                          </m:e>
                          <m:sup>
                            <m:r>
                              <a:rPr lang="es-CL" sz="2000" b="0" i="1" smtClean="0">
                                <a:latin typeface="Cambria Math" panose="02040503050406030204" pitchFamily="18" charset="0"/>
                              </a:rPr>
                              <m:t>𝑡</m:t>
                            </m:r>
                          </m:sup>
                        </m:sSup>
                        <m:r>
                          <a:rPr lang="es-CL" sz="2000" b="0" i="1" smtClean="0">
                            <a:latin typeface="Cambria Math" panose="02040503050406030204" pitchFamily="18" charset="0"/>
                          </a:rPr>
                          <m:t>(</m:t>
                        </m:r>
                        <m:sSup>
                          <m:sSupPr>
                            <m:ctrlPr>
                              <a:rPr lang="es-CL" sz="2000" b="0" i="1" smtClean="0">
                                <a:latin typeface="Cambria Math" panose="02040503050406030204" pitchFamily="18" charset="0"/>
                              </a:rPr>
                            </m:ctrlPr>
                          </m:sSupPr>
                          <m:e>
                            <m:r>
                              <a:rPr lang="es-CL" sz="2000" b="1" i="1" smtClean="0">
                                <a:latin typeface="Cambria Math" panose="02040503050406030204" pitchFamily="18" charset="0"/>
                              </a:rPr>
                              <m:t>𝒙</m:t>
                            </m:r>
                          </m:e>
                          <m:sup>
                            <m:r>
                              <a:rPr lang="es-CL" sz="2000" b="0" i="1" smtClean="0">
                                <a:latin typeface="Cambria Math" panose="02040503050406030204" pitchFamily="18" charset="0"/>
                              </a:rPr>
                              <m:t>𝑡</m:t>
                            </m:r>
                          </m:sup>
                        </m:sSup>
                        <m:r>
                          <a:rPr lang="es-CL" sz="2000" b="0" i="1" smtClean="0">
                            <a:latin typeface="Cambria Math" panose="02040503050406030204" pitchFamily="18" charset="0"/>
                          </a:rPr>
                          <m:t>−</m:t>
                        </m:r>
                        <m:sSub>
                          <m:sSubPr>
                            <m:ctrlPr>
                              <a:rPr lang="es-CL" sz="2000" b="0" i="1" smtClean="0">
                                <a:latin typeface="Cambria Math" panose="02040503050406030204" pitchFamily="18" charset="0"/>
                              </a:rPr>
                            </m:ctrlPr>
                          </m:sSubPr>
                          <m:e>
                            <m:r>
                              <a:rPr lang="es-CL" sz="2000" b="1" i="1" smtClean="0">
                                <a:latin typeface="Cambria Math" panose="02040503050406030204" pitchFamily="18" charset="0"/>
                              </a:rPr>
                              <m:t>𝒎</m:t>
                            </m:r>
                          </m:e>
                          <m:sub>
                            <m:r>
                              <a:rPr lang="es-CL" sz="2000" b="0" i="1" smtClean="0">
                                <a:latin typeface="Cambria Math" panose="02040503050406030204" pitchFamily="18" charset="0"/>
                              </a:rPr>
                              <m:t>1</m:t>
                            </m:r>
                          </m:sub>
                        </m:sSub>
                        <m:r>
                          <a:rPr lang="es-CL" sz="2000" b="0" i="1" smtClean="0">
                            <a:latin typeface="Cambria Math" panose="02040503050406030204" pitchFamily="18" charset="0"/>
                          </a:rPr>
                          <m:t>)</m:t>
                        </m:r>
                      </m:e>
                    </m:nary>
                    <m:sSup>
                      <m:sSupPr>
                        <m:ctrlPr>
                          <a:rPr lang="es-CL" sz="2000" b="0" i="1" smtClean="0">
                            <a:latin typeface="Cambria Math" panose="02040503050406030204" pitchFamily="18" charset="0"/>
                          </a:rPr>
                        </m:ctrlPr>
                      </m:sSupPr>
                      <m:e>
                        <m:r>
                          <a:rPr lang="es-CL" sz="2000" i="1">
                            <a:latin typeface="Cambria Math" panose="02040503050406030204" pitchFamily="18" charset="0"/>
                          </a:rPr>
                          <m:t>(</m:t>
                        </m:r>
                        <m:sSup>
                          <m:sSupPr>
                            <m:ctrlPr>
                              <a:rPr lang="es-CL" sz="2000" i="1">
                                <a:latin typeface="Cambria Math" panose="02040503050406030204" pitchFamily="18" charset="0"/>
                              </a:rPr>
                            </m:ctrlPr>
                          </m:sSupPr>
                          <m:e>
                            <m:r>
                              <a:rPr lang="es-CL" sz="2000" b="1" i="1">
                                <a:latin typeface="Cambria Math" panose="02040503050406030204" pitchFamily="18" charset="0"/>
                              </a:rPr>
                              <m:t>𝒙</m:t>
                            </m:r>
                          </m:e>
                          <m:sup>
                            <m:r>
                              <a:rPr lang="es-CL" sz="2000" i="1">
                                <a:latin typeface="Cambria Math" panose="02040503050406030204" pitchFamily="18" charset="0"/>
                              </a:rPr>
                              <m:t>𝑡</m:t>
                            </m:r>
                          </m:sup>
                        </m:sSup>
                        <m:r>
                          <a:rPr lang="es-CL" sz="2000" i="1">
                            <a:latin typeface="Cambria Math" panose="02040503050406030204" pitchFamily="18" charset="0"/>
                          </a:rPr>
                          <m:t>−</m:t>
                        </m:r>
                        <m:sSub>
                          <m:sSubPr>
                            <m:ctrlPr>
                              <a:rPr lang="es-CL" sz="2000" i="1">
                                <a:latin typeface="Cambria Math" panose="02040503050406030204" pitchFamily="18" charset="0"/>
                              </a:rPr>
                            </m:ctrlPr>
                          </m:sSubPr>
                          <m:e>
                            <m:r>
                              <a:rPr lang="es-CL" sz="2000" b="1" i="1">
                                <a:latin typeface="Cambria Math" panose="02040503050406030204" pitchFamily="18" charset="0"/>
                              </a:rPr>
                              <m:t>𝒎</m:t>
                            </m:r>
                          </m:e>
                          <m:sub>
                            <m:r>
                              <a:rPr lang="es-CL" sz="2000" i="1">
                                <a:latin typeface="Cambria Math" panose="02040503050406030204" pitchFamily="18" charset="0"/>
                              </a:rPr>
                              <m:t>1</m:t>
                            </m:r>
                          </m:sub>
                        </m:sSub>
                        <m:r>
                          <a:rPr lang="es-CL" sz="2000" i="1">
                            <a:latin typeface="Cambria Math" panose="02040503050406030204" pitchFamily="18" charset="0"/>
                          </a:rPr>
                          <m:t>)</m:t>
                        </m:r>
                      </m:e>
                      <m:sup>
                        <m:r>
                          <a:rPr lang="es-CL" sz="2000" b="0" i="1" smtClean="0">
                            <a:latin typeface="Cambria Math" panose="02040503050406030204" pitchFamily="18" charset="0"/>
                          </a:rPr>
                          <m:t>𝑇</m:t>
                        </m:r>
                      </m:sup>
                    </m:sSup>
                    <m:r>
                      <a:rPr lang="es-CL" sz="2000" b="0" i="1" smtClean="0">
                        <a:latin typeface="Cambria Math" panose="02040503050406030204" pitchFamily="18" charset="0"/>
                      </a:rPr>
                      <m:t>+</m:t>
                    </m:r>
                    <m:nary>
                      <m:naryPr>
                        <m:chr m:val="∑"/>
                        <m:supHide m:val="on"/>
                        <m:ctrlPr>
                          <a:rPr lang="es-CL" sz="2000" i="1">
                            <a:latin typeface="Cambria Math" panose="02040503050406030204" pitchFamily="18" charset="0"/>
                          </a:rPr>
                        </m:ctrlPr>
                      </m:naryPr>
                      <m:sub>
                        <m:r>
                          <m:rPr>
                            <m:brk m:alnAt="7"/>
                          </m:rPr>
                          <a:rPr lang="es-CL" sz="2000" i="1">
                            <a:latin typeface="Cambria Math" panose="02040503050406030204" pitchFamily="18" charset="0"/>
                          </a:rPr>
                          <m:t>𝑡</m:t>
                        </m:r>
                      </m:sub>
                      <m:sup/>
                      <m:e>
                        <m:sSup>
                          <m:sSupPr>
                            <m:ctrlPr>
                              <a:rPr lang="es-CL" sz="2000" i="1">
                                <a:latin typeface="Cambria Math" panose="02040503050406030204" pitchFamily="18" charset="0"/>
                              </a:rPr>
                            </m:ctrlPr>
                          </m:sSupPr>
                          <m:e>
                            <m:r>
                              <a:rPr lang="es-CL" sz="2000" b="0" i="1" smtClean="0">
                                <a:latin typeface="Cambria Math" panose="02040503050406030204" pitchFamily="18" charset="0"/>
                              </a:rPr>
                              <m:t>(1−</m:t>
                            </m:r>
                            <m:r>
                              <a:rPr lang="es-CL" sz="2000" i="1">
                                <a:latin typeface="Cambria Math" panose="02040503050406030204" pitchFamily="18" charset="0"/>
                              </a:rPr>
                              <m:t>𝑟</m:t>
                            </m:r>
                          </m:e>
                          <m:sup>
                            <m:r>
                              <a:rPr lang="es-CL" sz="2000" i="1">
                                <a:latin typeface="Cambria Math" panose="02040503050406030204" pitchFamily="18" charset="0"/>
                              </a:rPr>
                              <m:t>𝑡</m:t>
                            </m:r>
                          </m:sup>
                        </m:sSup>
                        <m:r>
                          <a:rPr lang="es-CL" sz="2000" b="0" i="1" smtClean="0">
                            <a:latin typeface="Cambria Math" panose="02040503050406030204" pitchFamily="18" charset="0"/>
                          </a:rPr>
                          <m:t>)</m:t>
                        </m:r>
                        <m:r>
                          <a:rPr lang="es-CL" sz="2000" i="1">
                            <a:latin typeface="Cambria Math" panose="02040503050406030204" pitchFamily="18" charset="0"/>
                          </a:rPr>
                          <m:t>(</m:t>
                        </m:r>
                        <m:sSup>
                          <m:sSupPr>
                            <m:ctrlPr>
                              <a:rPr lang="es-CL" sz="2000" i="1">
                                <a:latin typeface="Cambria Math" panose="02040503050406030204" pitchFamily="18" charset="0"/>
                              </a:rPr>
                            </m:ctrlPr>
                          </m:sSupPr>
                          <m:e>
                            <m:r>
                              <a:rPr lang="es-CL" sz="2000" b="1" i="1">
                                <a:latin typeface="Cambria Math" panose="02040503050406030204" pitchFamily="18" charset="0"/>
                              </a:rPr>
                              <m:t>𝒙</m:t>
                            </m:r>
                          </m:e>
                          <m:sup>
                            <m:r>
                              <a:rPr lang="es-CL" sz="2000" i="1">
                                <a:latin typeface="Cambria Math" panose="02040503050406030204" pitchFamily="18" charset="0"/>
                              </a:rPr>
                              <m:t>𝑡</m:t>
                            </m:r>
                          </m:sup>
                        </m:sSup>
                        <m:r>
                          <a:rPr lang="es-CL" sz="2000" i="1">
                            <a:latin typeface="Cambria Math" panose="02040503050406030204" pitchFamily="18" charset="0"/>
                          </a:rPr>
                          <m:t>−</m:t>
                        </m:r>
                        <m:sSub>
                          <m:sSubPr>
                            <m:ctrlPr>
                              <a:rPr lang="es-CL" sz="2000" i="1">
                                <a:latin typeface="Cambria Math" panose="02040503050406030204" pitchFamily="18" charset="0"/>
                              </a:rPr>
                            </m:ctrlPr>
                          </m:sSubPr>
                          <m:e>
                            <m:r>
                              <a:rPr lang="es-CL" sz="2000" b="1" i="1">
                                <a:latin typeface="Cambria Math" panose="02040503050406030204" pitchFamily="18" charset="0"/>
                              </a:rPr>
                              <m:t>𝒎</m:t>
                            </m:r>
                          </m:e>
                          <m:sub>
                            <m:r>
                              <a:rPr lang="es-CL" sz="2000" b="0" i="1" smtClean="0">
                                <a:latin typeface="Cambria Math" panose="02040503050406030204" pitchFamily="18" charset="0"/>
                              </a:rPr>
                              <m:t>2</m:t>
                            </m:r>
                          </m:sub>
                        </m:sSub>
                        <m:r>
                          <a:rPr lang="es-CL" sz="2000" i="1">
                            <a:latin typeface="Cambria Math" panose="02040503050406030204" pitchFamily="18" charset="0"/>
                          </a:rPr>
                          <m:t>)</m:t>
                        </m:r>
                      </m:e>
                    </m:nary>
                    <m:sSup>
                      <m:sSupPr>
                        <m:ctrlPr>
                          <a:rPr lang="es-CL" sz="2000" i="1">
                            <a:latin typeface="Cambria Math" panose="02040503050406030204" pitchFamily="18" charset="0"/>
                          </a:rPr>
                        </m:ctrlPr>
                      </m:sSupPr>
                      <m:e>
                        <m:r>
                          <a:rPr lang="es-CL" sz="2000" i="1">
                            <a:latin typeface="Cambria Math" panose="02040503050406030204" pitchFamily="18" charset="0"/>
                          </a:rPr>
                          <m:t>(</m:t>
                        </m:r>
                        <m:sSup>
                          <m:sSupPr>
                            <m:ctrlPr>
                              <a:rPr lang="es-CL" sz="2000" i="1">
                                <a:latin typeface="Cambria Math" panose="02040503050406030204" pitchFamily="18" charset="0"/>
                              </a:rPr>
                            </m:ctrlPr>
                          </m:sSupPr>
                          <m:e>
                            <m:r>
                              <a:rPr lang="es-CL" sz="2000" b="1" i="1">
                                <a:latin typeface="Cambria Math" panose="02040503050406030204" pitchFamily="18" charset="0"/>
                              </a:rPr>
                              <m:t>𝒙</m:t>
                            </m:r>
                          </m:e>
                          <m:sup>
                            <m:r>
                              <a:rPr lang="es-CL" sz="2000" i="1">
                                <a:latin typeface="Cambria Math" panose="02040503050406030204" pitchFamily="18" charset="0"/>
                              </a:rPr>
                              <m:t>𝑡</m:t>
                            </m:r>
                          </m:sup>
                        </m:sSup>
                        <m:r>
                          <a:rPr lang="es-CL" sz="2000" i="1">
                            <a:latin typeface="Cambria Math" panose="02040503050406030204" pitchFamily="18" charset="0"/>
                          </a:rPr>
                          <m:t>−</m:t>
                        </m:r>
                        <m:sSub>
                          <m:sSubPr>
                            <m:ctrlPr>
                              <a:rPr lang="es-CL" sz="2000" i="1">
                                <a:latin typeface="Cambria Math" panose="02040503050406030204" pitchFamily="18" charset="0"/>
                              </a:rPr>
                            </m:ctrlPr>
                          </m:sSubPr>
                          <m:e>
                            <m:r>
                              <a:rPr lang="es-CL" sz="2000" b="1" i="1">
                                <a:latin typeface="Cambria Math" panose="02040503050406030204" pitchFamily="18" charset="0"/>
                              </a:rPr>
                              <m:t>𝒎</m:t>
                            </m:r>
                          </m:e>
                          <m:sub>
                            <m:r>
                              <a:rPr lang="es-CL" sz="2000" b="0" i="1" smtClean="0">
                                <a:latin typeface="Cambria Math" panose="02040503050406030204" pitchFamily="18" charset="0"/>
                              </a:rPr>
                              <m:t>2</m:t>
                            </m:r>
                          </m:sub>
                        </m:sSub>
                        <m:r>
                          <a:rPr lang="es-CL" sz="2000" i="1">
                            <a:latin typeface="Cambria Math" panose="02040503050406030204" pitchFamily="18" charset="0"/>
                          </a:rPr>
                          <m:t>)</m:t>
                        </m:r>
                      </m:e>
                      <m:sup>
                        <m:r>
                          <a:rPr lang="es-CL" sz="2000" i="1">
                            <a:latin typeface="Cambria Math" panose="02040503050406030204" pitchFamily="18" charset="0"/>
                          </a:rPr>
                          <m:t>𝑇</m:t>
                        </m:r>
                      </m:sup>
                    </m:sSup>
                  </m:oMath>
                </a14:m>
                <a:endParaRPr lang="en-US" sz="2000" dirty="0" smtClean="0"/>
              </a:p>
              <a:p>
                <a:pPr marL="0" indent="0">
                  <a:spcAft>
                    <a:spcPts val="1200"/>
                  </a:spcAft>
                  <a:buNone/>
                </a:pPr>
                <a:r>
                  <a:rPr lang="es-CL" sz="2000" dirty="0" smtClean="0"/>
                  <a:t>Derivando con respecto a </a:t>
                </a:r>
                <a14:m>
                  <m:oMath xmlns:m="http://schemas.openxmlformats.org/officeDocument/2006/math">
                    <m:r>
                      <a:rPr lang="es-CL" sz="2000" b="1" i="1">
                        <a:latin typeface="Cambria Math" panose="02040503050406030204" pitchFamily="18" charset="0"/>
                      </a:rPr>
                      <m:t>𝒘</m:t>
                    </m:r>
                  </m:oMath>
                </a14:m>
                <a:r>
                  <a:rPr lang="en-US" sz="2000" dirty="0" smtClean="0"/>
                  <a:t> e </a:t>
                </a:r>
                <a:r>
                  <a:rPr lang="en-US" sz="2000" dirty="0" err="1" smtClean="0"/>
                  <a:t>igualando</a:t>
                </a:r>
                <a:r>
                  <a:rPr lang="en-US" sz="2000" dirty="0" smtClean="0"/>
                  <a:t> a cero se </a:t>
                </a:r>
                <a:r>
                  <a:rPr lang="en-US" sz="2000" dirty="0" err="1" smtClean="0"/>
                  <a:t>obtiene</a:t>
                </a:r>
                <a:r>
                  <a:rPr lang="en-US" sz="2000" dirty="0" smtClean="0"/>
                  <a:t> que:</a:t>
                </a:r>
              </a:p>
              <a:p>
                <a:pPr marL="0" indent="0">
                  <a:spcAft>
                    <a:spcPts val="1200"/>
                  </a:spcAft>
                  <a:buNone/>
                </a:pPr>
                <a14:m>
                  <m:oMathPara xmlns:m="http://schemas.openxmlformats.org/officeDocument/2006/math">
                    <m:oMathParaPr>
                      <m:jc m:val="centerGroup"/>
                    </m:oMathParaPr>
                    <m:oMath xmlns:m="http://schemas.openxmlformats.org/officeDocument/2006/math">
                      <m:r>
                        <a:rPr lang="es-CL" sz="2000" b="1" i="1" smtClean="0">
                          <a:latin typeface="Cambria Math" panose="02040503050406030204" pitchFamily="18" charset="0"/>
                        </a:rPr>
                        <m:t>𝒘</m:t>
                      </m:r>
                      <m:r>
                        <a:rPr lang="es-CL" sz="2000" b="0" i="1" smtClean="0">
                          <a:latin typeface="Cambria Math" panose="02040503050406030204" pitchFamily="18" charset="0"/>
                        </a:rPr>
                        <m:t>=</m:t>
                      </m:r>
                      <m:r>
                        <a:rPr lang="es-CL" sz="2000" b="0" i="1" smtClean="0">
                          <a:latin typeface="Cambria Math" panose="02040503050406030204" pitchFamily="18" charset="0"/>
                        </a:rPr>
                        <m:t>𝑐</m:t>
                      </m:r>
                      <m:sSubSup>
                        <m:sSubSupPr>
                          <m:ctrlPr>
                            <a:rPr lang="es-CL" sz="2000" b="0" i="1" smtClean="0">
                              <a:latin typeface="Cambria Math" panose="02040503050406030204" pitchFamily="18" charset="0"/>
                            </a:rPr>
                          </m:ctrlPr>
                        </m:sSubSupPr>
                        <m:e>
                          <m:r>
                            <a:rPr lang="es-CL" sz="2000" b="0" i="1" smtClean="0">
                              <a:latin typeface="Cambria Math" panose="02040503050406030204" pitchFamily="18" charset="0"/>
                            </a:rPr>
                            <m:t>𝑆</m:t>
                          </m:r>
                        </m:e>
                        <m:sub>
                          <m:r>
                            <a:rPr lang="es-CL" sz="2000" b="0" i="1" smtClean="0">
                              <a:latin typeface="Cambria Math" panose="02040503050406030204" pitchFamily="18" charset="0"/>
                            </a:rPr>
                            <m:t>𝑤</m:t>
                          </m:r>
                        </m:sub>
                        <m:sup>
                          <m:r>
                            <a:rPr lang="es-CL" sz="2000" b="0" i="1" smtClean="0">
                              <a:latin typeface="Cambria Math" panose="02040503050406030204" pitchFamily="18" charset="0"/>
                            </a:rPr>
                            <m:t>−1</m:t>
                          </m:r>
                        </m:sup>
                      </m:sSubSup>
                      <m:d>
                        <m:dPr>
                          <m:ctrlPr>
                            <a:rPr lang="es-CL" sz="2000" i="1">
                              <a:latin typeface="Cambria Math" panose="02040503050406030204" pitchFamily="18" charset="0"/>
                            </a:rPr>
                          </m:ctrlPr>
                        </m:dPr>
                        <m:e>
                          <m:sSub>
                            <m:sSubPr>
                              <m:ctrlPr>
                                <a:rPr lang="es-CL" sz="2000" i="1">
                                  <a:latin typeface="Cambria Math" panose="02040503050406030204" pitchFamily="18" charset="0"/>
                                </a:rPr>
                              </m:ctrlPr>
                            </m:sSubPr>
                            <m:e>
                              <m:r>
                                <a:rPr lang="es-CL" sz="2000" b="1" i="1">
                                  <a:latin typeface="Cambria Math" panose="02040503050406030204" pitchFamily="18" charset="0"/>
                                </a:rPr>
                                <m:t>𝒎</m:t>
                              </m:r>
                            </m:e>
                            <m:sub>
                              <m:r>
                                <a:rPr lang="es-CL" sz="2000" i="1">
                                  <a:latin typeface="Cambria Math" panose="02040503050406030204" pitchFamily="18" charset="0"/>
                                </a:rPr>
                                <m:t>1</m:t>
                              </m:r>
                            </m:sub>
                          </m:sSub>
                          <m:r>
                            <a:rPr lang="es-CL" sz="2000" i="1">
                              <a:latin typeface="Cambria Math" panose="02040503050406030204" pitchFamily="18" charset="0"/>
                            </a:rPr>
                            <m:t>−</m:t>
                          </m:r>
                          <m:sSub>
                            <m:sSubPr>
                              <m:ctrlPr>
                                <a:rPr lang="es-CL" sz="2000" i="1">
                                  <a:latin typeface="Cambria Math" panose="02040503050406030204" pitchFamily="18" charset="0"/>
                                </a:rPr>
                              </m:ctrlPr>
                            </m:sSubPr>
                            <m:e>
                              <m:r>
                                <a:rPr lang="es-CL" sz="2000" b="1" i="1">
                                  <a:latin typeface="Cambria Math" panose="02040503050406030204" pitchFamily="18" charset="0"/>
                                </a:rPr>
                                <m:t>𝒎</m:t>
                              </m:r>
                            </m:e>
                            <m:sub>
                              <m:r>
                                <a:rPr lang="es-CL" sz="2000" i="1">
                                  <a:latin typeface="Cambria Math" panose="02040503050406030204" pitchFamily="18" charset="0"/>
                                </a:rPr>
                                <m:t>2</m:t>
                              </m:r>
                            </m:sub>
                          </m:sSub>
                        </m:e>
                      </m:d>
                    </m:oMath>
                  </m:oMathPara>
                </a14:m>
                <a:endParaRPr lang="en-US" sz="2000" dirty="0" smtClean="0"/>
              </a:p>
              <a:p>
                <a:pPr marL="0" indent="0">
                  <a:spcAft>
                    <a:spcPts val="1200"/>
                  </a:spcAft>
                  <a:buNone/>
                </a:pPr>
                <a:r>
                  <a:rPr lang="es-CL" sz="2000" dirty="0" smtClean="0"/>
                  <a:t>Con c igual a una constante, dado que lo relevante es la dirección de </a:t>
                </a:r>
                <a14:m>
                  <m:oMath xmlns:m="http://schemas.openxmlformats.org/officeDocument/2006/math">
                    <m:r>
                      <a:rPr lang="es-CL" sz="2000" b="1" i="1">
                        <a:latin typeface="Cambria Math" panose="02040503050406030204" pitchFamily="18" charset="0"/>
                      </a:rPr>
                      <m:t>𝒘</m:t>
                    </m:r>
                  </m:oMath>
                </a14:m>
                <a:r>
                  <a:rPr lang="en-US" sz="2000" dirty="0" smtClean="0"/>
                  <a:t>, se </a:t>
                </a:r>
                <a:r>
                  <a:rPr lang="en-US" sz="2000" dirty="0" err="1" smtClean="0"/>
                  <a:t>puede</a:t>
                </a:r>
                <a:r>
                  <a:rPr lang="en-US" sz="2000" dirty="0" smtClean="0"/>
                  <a:t> </a:t>
                </a:r>
                <a:r>
                  <a:rPr lang="en-US" sz="2000" dirty="0" err="1" smtClean="0"/>
                  <a:t>imponer</a:t>
                </a:r>
                <a:r>
                  <a:rPr lang="en-US" sz="2000" dirty="0" smtClean="0"/>
                  <a:t> c=1.</a:t>
                </a:r>
                <a:endParaRPr lang="en-US" sz="20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510268" y="1549879"/>
                <a:ext cx="8123464" cy="4351338"/>
              </a:xfrm>
              <a:blipFill>
                <a:blip r:embed="rId2"/>
                <a:stretch>
                  <a:fillRect l="-826" t="-1401"/>
                </a:stretch>
              </a:blipFill>
            </p:spPr>
            <p:txBody>
              <a:bodyPr/>
              <a:lstStyle/>
              <a:p>
                <a:r>
                  <a:rPr lang="en-US">
                    <a:noFill/>
                  </a:rPr>
                  <a:t> </a:t>
                </a:r>
              </a:p>
            </p:txBody>
          </p:sp>
        </mc:Fallback>
      </mc:AlternateContent>
    </p:spTree>
    <p:extLst>
      <p:ext uri="{BB962C8B-B14F-4D97-AF65-F5344CB8AC3E}">
        <p14:creationId xmlns:p14="http://schemas.microsoft.com/office/powerpoint/2010/main" val="412510672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Análisis Discriminante Lineal (ADL)</a:t>
            </a:r>
            <a:endParaRPr lang="en-US" dirty="0"/>
          </a:p>
        </p:txBody>
      </p:sp>
      <p:pic>
        <p:nvPicPr>
          <p:cNvPr id="5122" name="Picture 2" descr="Classification of NIR spectra by Linear Discriminant Analysis in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1804543"/>
            <a:ext cx="7886700" cy="3594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04083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err="1" smtClean="0"/>
              <a:t>Manifold</a:t>
            </a:r>
            <a:r>
              <a:rPr lang="es-CL" dirty="0" smtClean="0"/>
              <a:t> </a:t>
            </a:r>
            <a:r>
              <a:rPr lang="es-CL" dirty="0" err="1" smtClean="0"/>
              <a:t>learning</a:t>
            </a:r>
            <a:endParaRPr lang="en-US" dirty="0"/>
          </a:p>
        </p:txBody>
      </p:sp>
      <p:sp>
        <p:nvSpPr>
          <p:cNvPr id="3" name="Marcador de contenido 2"/>
          <p:cNvSpPr>
            <a:spLocks noGrp="1"/>
          </p:cNvSpPr>
          <p:nvPr>
            <p:ph idx="1"/>
          </p:nvPr>
        </p:nvSpPr>
        <p:spPr/>
        <p:txBody>
          <a:bodyPr/>
          <a:lstStyle/>
          <a:p>
            <a:pPr marL="0" indent="0" algn="just">
              <a:buNone/>
            </a:pPr>
            <a:r>
              <a:rPr lang="es-CL" dirty="0" err="1" smtClean="0"/>
              <a:t>Manifold</a:t>
            </a:r>
            <a:r>
              <a:rPr lang="es-CL" dirty="0"/>
              <a:t>: </a:t>
            </a:r>
            <a:r>
              <a:rPr lang="es-CL" dirty="0" smtClean="0"/>
              <a:t>agrupación </a:t>
            </a:r>
            <a:r>
              <a:rPr lang="es-CL" dirty="0"/>
              <a:t>de puntos que forman un cierto tipo de conjunto, como los de una superficie topológicamente cerrada o un análogo </a:t>
            </a:r>
            <a:r>
              <a:rPr lang="es-CL" dirty="0" smtClean="0"/>
              <a:t>en </a:t>
            </a:r>
            <a:r>
              <a:rPr lang="es-CL" dirty="0"/>
              <a:t>tres o más dimensiones.</a:t>
            </a:r>
            <a:endParaRPr lang="en-US" dirty="0"/>
          </a:p>
        </p:txBody>
      </p:sp>
      <p:pic>
        <p:nvPicPr>
          <p:cNvPr id="1026" name="Picture 2" descr="../../_images/sphx_glr_plot_compare_methods_001.png"/>
          <p:cNvPicPr>
            <a:picLocks noChangeAspect="1" noChangeArrowheads="1"/>
          </p:cNvPicPr>
          <p:nvPr/>
        </p:nvPicPr>
        <p:blipFill rotWithShape="1">
          <a:blip r:embed="rId2">
            <a:extLst>
              <a:ext uri="{28A0092B-C50C-407E-A947-70E740481C1C}">
                <a14:useLocalDpi xmlns:a14="http://schemas.microsoft.com/office/drawing/2010/main" val="0"/>
              </a:ext>
            </a:extLst>
          </a:blip>
          <a:srcRect l="13176" t="17999" r="73648" b="54752"/>
          <a:stretch/>
        </p:blipFill>
        <p:spPr bwMode="auto">
          <a:xfrm>
            <a:off x="628650" y="2612572"/>
            <a:ext cx="2886508" cy="3183572"/>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3984171" y="3146606"/>
            <a:ext cx="4531179" cy="1200329"/>
          </a:xfrm>
          <a:prstGeom prst="rect">
            <a:avLst/>
          </a:prstGeom>
          <a:noFill/>
        </p:spPr>
        <p:txBody>
          <a:bodyPr wrap="square" rtlCol="0">
            <a:spAutoFit/>
          </a:bodyPr>
          <a:lstStyle/>
          <a:p>
            <a:pPr marL="285750" indent="-285750">
              <a:buFont typeface="Arial" panose="020B0604020202020204" pitchFamily="34" charset="0"/>
              <a:buChar char="•"/>
            </a:pPr>
            <a:r>
              <a:rPr lang="es-CL" sz="2400" dirty="0" smtClean="0"/>
              <a:t>Numero de conexiones</a:t>
            </a:r>
          </a:p>
          <a:p>
            <a:pPr marL="285750" indent="-285750">
              <a:buFont typeface="Arial" panose="020B0604020202020204" pitchFamily="34" charset="0"/>
              <a:buChar char="•"/>
            </a:pPr>
            <a:r>
              <a:rPr lang="es-CL" sz="2400" dirty="0" smtClean="0"/>
              <a:t>Distancia entre puntos</a:t>
            </a:r>
          </a:p>
          <a:p>
            <a:pPr marL="285750" indent="-285750">
              <a:buFont typeface="Arial" panose="020B0604020202020204" pitchFamily="34" charset="0"/>
              <a:buChar char="•"/>
            </a:pPr>
            <a:r>
              <a:rPr lang="es-CL" sz="2400" dirty="0" smtClean="0"/>
              <a:t>Propiedades locales vs globales?</a:t>
            </a:r>
            <a:endParaRPr lang="en-US" sz="2400" dirty="0"/>
          </a:p>
        </p:txBody>
      </p:sp>
    </p:spTree>
    <p:extLst>
      <p:ext uri="{BB962C8B-B14F-4D97-AF65-F5344CB8AC3E}">
        <p14:creationId xmlns:p14="http://schemas.microsoft.com/office/powerpoint/2010/main" val="427436926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dirty="0" smtClean="0"/>
              <a:t>Escalamiento Multidimensional (MDS)</a:t>
            </a:r>
            <a:endParaRPr lang="en-US" dirty="0"/>
          </a:p>
        </p:txBody>
      </p:sp>
      <p:sp>
        <p:nvSpPr>
          <p:cNvPr id="3" name="Marcador de contenido 2"/>
          <p:cNvSpPr>
            <a:spLocks noGrp="1"/>
          </p:cNvSpPr>
          <p:nvPr>
            <p:ph idx="1"/>
          </p:nvPr>
        </p:nvSpPr>
        <p:spPr/>
        <p:txBody>
          <a:bodyPr/>
          <a:lstStyle/>
          <a:p>
            <a:r>
              <a:rPr lang="es-CL" dirty="0" smtClean="0"/>
              <a:t>Supongamos que tenemos una lista de ciudades Chicago, DC, Denver, etc.</a:t>
            </a:r>
            <a:r>
              <a:rPr lang="en-US" dirty="0" smtClean="0"/>
              <a:t>, </a:t>
            </a:r>
            <a:r>
              <a:rPr lang="en-US" dirty="0" err="1" smtClean="0"/>
              <a:t>en</a:t>
            </a:r>
            <a:r>
              <a:rPr lang="en-US" dirty="0" smtClean="0"/>
              <a:t> </a:t>
            </a:r>
            <a:r>
              <a:rPr lang="en-US" dirty="0" err="1" smtClean="0"/>
              <a:t>conjunto</a:t>
            </a:r>
            <a:r>
              <a:rPr lang="en-US" dirty="0" smtClean="0"/>
              <a:t> con las </a:t>
            </a:r>
            <a:r>
              <a:rPr lang="en-US" dirty="0" err="1" smtClean="0"/>
              <a:t>distancia</a:t>
            </a:r>
            <a:r>
              <a:rPr lang="en-US" dirty="0" smtClean="0"/>
              <a:t> entre las </a:t>
            </a:r>
            <a:r>
              <a:rPr lang="en-US" dirty="0" err="1" smtClean="0"/>
              <a:t>ciudades</a:t>
            </a:r>
            <a:r>
              <a:rPr lang="en-US" dirty="0" smtClean="0"/>
              <a:t>.</a:t>
            </a:r>
            <a:endParaRPr lang="es-CL" dirty="0" smtClean="0"/>
          </a:p>
        </p:txBody>
      </p:sp>
      <p:graphicFrame>
        <p:nvGraphicFramePr>
          <p:cNvPr id="4" name="Tabla 3"/>
          <p:cNvGraphicFramePr>
            <a:graphicFrameLocks noGrp="1"/>
          </p:cNvGraphicFramePr>
          <p:nvPr>
            <p:extLst/>
          </p:nvPr>
        </p:nvGraphicFramePr>
        <p:xfrm>
          <a:off x="901342" y="2677070"/>
          <a:ext cx="7132315" cy="3143250"/>
        </p:xfrm>
        <a:graphic>
          <a:graphicData uri="http://schemas.openxmlformats.org/drawingml/2006/table">
            <a:tbl>
              <a:tblPr firstRow="1" firstCol="1">
                <a:tableStyleId>{74C1A8A3-306A-4EB7-A6B1-4F7E0EB9C5D6}</a:tableStyleId>
              </a:tblPr>
              <a:tblGrid>
                <a:gridCol w="682519">
                  <a:extLst>
                    <a:ext uri="{9D8B030D-6E8A-4147-A177-3AD203B41FA5}">
                      <a16:colId xmlns:a16="http://schemas.microsoft.com/office/drawing/2014/main" val="1857532665"/>
                    </a:ext>
                  </a:extLst>
                </a:gridCol>
                <a:gridCol w="716644">
                  <a:extLst>
                    <a:ext uri="{9D8B030D-6E8A-4147-A177-3AD203B41FA5}">
                      <a16:colId xmlns:a16="http://schemas.microsoft.com/office/drawing/2014/main" val="1169725049"/>
                    </a:ext>
                  </a:extLst>
                </a:gridCol>
                <a:gridCol w="716644">
                  <a:extLst>
                    <a:ext uri="{9D8B030D-6E8A-4147-A177-3AD203B41FA5}">
                      <a16:colId xmlns:a16="http://schemas.microsoft.com/office/drawing/2014/main" val="2159443843"/>
                    </a:ext>
                  </a:extLst>
                </a:gridCol>
                <a:gridCol w="716644">
                  <a:extLst>
                    <a:ext uri="{9D8B030D-6E8A-4147-A177-3AD203B41FA5}">
                      <a16:colId xmlns:a16="http://schemas.microsoft.com/office/drawing/2014/main" val="644917269"/>
                    </a:ext>
                  </a:extLst>
                </a:gridCol>
                <a:gridCol w="716644">
                  <a:extLst>
                    <a:ext uri="{9D8B030D-6E8A-4147-A177-3AD203B41FA5}">
                      <a16:colId xmlns:a16="http://schemas.microsoft.com/office/drawing/2014/main" val="144012489"/>
                    </a:ext>
                  </a:extLst>
                </a:gridCol>
                <a:gridCol w="716644">
                  <a:extLst>
                    <a:ext uri="{9D8B030D-6E8A-4147-A177-3AD203B41FA5}">
                      <a16:colId xmlns:a16="http://schemas.microsoft.com/office/drawing/2014/main" val="1327798"/>
                    </a:ext>
                  </a:extLst>
                </a:gridCol>
                <a:gridCol w="716644">
                  <a:extLst>
                    <a:ext uri="{9D8B030D-6E8A-4147-A177-3AD203B41FA5}">
                      <a16:colId xmlns:a16="http://schemas.microsoft.com/office/drawing/2014/main" val="844922176"/>
                    </a:ext>
                  </a:extLst>
                </a:gridCol>
                <a:gridCol w="716644">
                  <a:extLst>
                    <a:ext uri="{9D8B030D-6E8A-4147-A177-3AD203B41FA5}">
                      <a16:colId xmlns:a16="http://schemas.microsoft.com/office/drawing/2014/main" val="3889321830"/>
                    </a:ext>
                  </a:extLst>
                </a:gridCol>
                <a:gridCol w="716644">
                  <a:extLst>
                    <a:ext uri="{9D8B030D-6E8A-4147-A177-3AD203B41FA5}">
                      <a16:colId xmlns:a16="http://schemas.microsoft.com/office/drawing/2014/main" val="3857646308"/>
                    </a:ext>
                  </a:extLst>
                </a:gridCol>
                <a:gridCol w="716644">
                  <a:extLst>
                    <a:ext uri="{9D8B030D-6E8A-4147-A177-3AD203B41FA5}">
                      <a16:colId xmlns:a16="http://schemas.microsoft.com/office/drawing/2014/main" val="3799671361"/>
                    </a:ext>
                  </a:extLst>
                </a:gridCol>
              </a:tblGrid>
              <a:tr h="200025">
                <a:tc>
                  <a:txBody>
                    <a:bodyPr/>
                    <a:lstStyle/>
                    <a:p>
                      <a:pPr algn="ctr" fontAlgn="b"/>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BOS</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CHI</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DC</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DEN</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LA</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MIA</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NY</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SEA</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SF</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89175485"/>
                  </a:ext>
                </a:extLst>
              </a:tr>
              <a:tr h="200025">
                <a:tc>
                  <a:txBody>
                    <a:bodyPr/>
                    <a:lstStyle/>
                    <a:p>
                      <a:pPr algn="ctr" fontAlgn="b"/>
                      <a:r>
                        <a:rPr lang="en-US" sz="2000" u="none" strike="noStrike">
                          <a:effectLst/>
                        </a:rPr>
                        <a:t>BOS</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0</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963</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429</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1949</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2979</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1504</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206</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2976</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3095</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92826455"/>
                  </a:ext>
                </a:extLst>
              </a:tr>
              <a:tr h="200025">
                <a:tc>
                  <a:txBody>
                    <a:bodyPr/>
                    <a:lstStyle/>
                    <a:p>
                      <a:pPr algn="ctr" fontAlgn="b"/>
                      <a:r>
                        <a:rPr lang="en-US" sz="2000" u="none" strike="noStrike">
                          <a:effectLst/>
                        </a:rPr>
                        <a:t>CHI</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963</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0</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671</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996</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2054</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1329</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802</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2013</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2142</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56746424"/>
                  </a:ext>
                </a:extLst>
              </a:tr>
              <a:tr h="200025">
                <a:tc>
                  <a:txBody>
                    <a:bodyPr/>
                    <a:lstStyle/>
                    <a:p>
                      <a:pPr algn="ctr" fontAlgn="b"/>
                      <a:r>
                        <a:rPr lang="en-US" sz="2000" u="none" strike="noStrike">
                          <a:effectLst/>
                        </a:rPr>
                        <a:t>DC</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429</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671</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0</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1616</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2631</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1075</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233</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2684</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2799</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21252885"/>
                  </a:ext>
                </a:extLst>
              </a:tr>
              <a:tr h="200025">
                <a:tc>
                  <a:txBody>
                    <a:bodyPr/>
                    <a:lstStyle/>
                    <a:p>
                      <a:pPr algn="ctr" fontAlgn="b"/>
                      <a:r>
                        <a:rPr lang="en-US" sz="2000" u="none" strike="noStrike">
                          <a:effectLst/>
                        </a:rPr>
                        <a:t>DEN</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1949</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996</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1616</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0</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1059</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2037</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1771</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1307</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1235</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53526867"/>
                  </a:ext>
                </a:extLst>
              </a:tr>
              <a:tr h="200025">
                <a:tc>
                  <a:txBody>
                    <a:bodyPr/>
                    <a:lstStyle/>
                    <a:p>
                      <a:pPr algn="ctr" fontAlgn="b"/>
                      <a:r>
                        <a:rPr lang="en-US" sz="2000" u="none" strike="noStrike">
                          <a:effectLst/>
                        </a:rPr>
                        <a:t>LA</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2979</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2054</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2631</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1059</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0</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2687</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2786</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1131</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379</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92080131"/>
                  </a:ext>
                </a:extLst>
              </a:tr>
              <a:tr h="200025">
                <a:tc>
                  <a:txBody>
                    <a:bodyPr/>
                    <a:lstStyle/>
                    <a:p>
                      <a:pPr algn="ctr" fontAlgn="b"/>
                      <a:r>
                        <a:rPr lang="en-US" sz="2000" u="none" strike="noStrike">
                          <a:effectLst/>
                        </a:rPr>
                        <a:t>MIA</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1504</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1329</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1075</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2037</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2687</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0</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1308</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3273</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3053</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73516239"/>
                  </a:ext>
                </a:extLst>
              </a:tr>
              <a:tr h="200025">
                <a:tc>
                  <a:txBody>
                    <a:bodyPr/>
                    <a:lstStyle/>
                    <a:p>
                      <a:pPr algn="ctr" fontAlgn="b"/>
                      <a:r>
                        <a:rPr lang="en-US" sz="2000" u="none" strike="noStrike">
                          <a:effectLst/>
                        </a:rPr>
                        <a:t>NY</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206</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802</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233</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1771</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2786</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1308</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0</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2815</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2934</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14724494"/>
                  </a:ext>
                </a:extLst>
              </a:tr>
              <a:tr h="200025">
                <a:tc>
                  <a:txBody>
                    <a:bodyPr/>
                    <a:lstStyle/>
                    <a:p>
                      <a:pPr algn="ctr" fontAlgn="b"/>
                      <a:r>
                        <a:rPr lang="en-US" sz="2000" u="none" strike="noStrike">
                          <a:effectLst/>
                        </a:rPr>
                        <a:t>SEA</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2976</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2013</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2684</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1307</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1131</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3273</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2815</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0</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808</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60286463"/>
                  </a:ext>
                </a:extLst>
              </a:tr>
              <a:tr h="200025">
                <a:tc>
                  <a:txBody>
                    <a:bodyPr/>
                    <a:lstStyle/>
                    <a:p>
                      <a:pPr algn="ctr" fontAlgn="b"/>
                      <a:r>
                        <a:rPr lang="en-US" sz="2000" u="none" strike="noStrike">
                          <a:effectLst/>
                        </a:rPr>
                        <a:t>SF</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3095</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2142</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2799</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1235</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379</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3053</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2934</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808</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0</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78959950"/>
                  </a:ext>
                </a:extLst>
              </a:tr>
            </a:tbl>
          </a:graphicData>
        </a:graphic>
      </p:graphicFrame>
    </p:spTree>
    <p:extLst>
      <p:ext uri="{BB962C8B-B14F-4D97-AF65-F5344CB8AC3E}">
        <p14:creationId xmlns:p14="http://schemas.microsoft.com/office/powerpoint/2010/main" val="587684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3200" dirty="0"/>
              <a:t>Tipos de sensores</a:t>
            </a:r>
            <a:endParaRPr lang="es-CL" dirty="0"/>
          </a:p>
        </p:txBody>
      </p:sp>
      <p:sp>
        <p:nvSpPr>
          <p:cNvPr id="3" name="2 Marcador de contenido"/>
          <p:cNvSpPr>
            <a:spLocks noGrp="1"/>
          </p:cNvSpPr>
          <p:nvPr>
            <p:ph idx="1"/>
          </p:nvPr>
        </p:nvSpPr>
        <p:spPr>
          <a:xfrm>
            <a:off x="628650" y="1801970"/>
            <a:ext cx="7886700" cy="4351338"/>
          </a:xfrm>
        </p:spPr>
        <p:txBody>
          <a:bodyPr>
            <a:normAutofit/>
          </a:bodyPr>
          <a:lstStyle/>
          <a:p>
            <a:pPr marL="0" indent="0" algn="just">
              <a:buNone/>
            </a:pPr>
            <a:r>
              <a:rPr lang="es-CL" sz="2400" dirty="0"/>
              <a:t>Para una cierta variable física a monitorear existen distintos tipos de sensores. Por ejemplo, sensores generadores de corriente, sensores de generación de carga, sensores resistivos, sensores inductivos y sensores capacitivos.</a:t>
            </a:r>
          </a:p>
          <a:p>
            <a:pPr marL="0" indent="0" algn="just">
              <a:buNone/>
            </a:pPr>
            <a:endParaRPr lang="es-CL" sz="2400" dirty="0"/>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12</a:t>
            </a:fld>
            <a:endParaRPr lang="es-ES_tradnl"/>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666" y="3712743"/>
            <a:ext cx="6985000" cy="13386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4 CuadroTexto"/>
          <p:cNvSpPr txBox="1"/>
          <p:nvPr/>
        </p:nvSpPr>
        <p:spPr>
          <a:xfrm>
            <a:off x="1591734" y="5240867"/>
            <a:ext cx="5716308" cy="369332"/>
          </a:xfrm>
          <a:prstGeom prst="rect">
            <a:avLst/>
          </a:prstGeom>
          <a:noFill/>
        </p:spPr>
        <p:txBody>
          <a:bodyPr wrap="none" rtlCol="0">
            <a:spAutoFit/>
          </a:bodyPr>
          <a:lstStyle/>
          <a:p>
            <a:r>
              <a:rPr lang="es-CL" dirty="0"/>
              <a:t>Ejemplo de sensores para medición de fuerza y aceleración</a:t>
            </a:r>
          </a:p>
        </p:txBody>
      </p:sp>
    </p:spTree>
    <p:extLst>
      <p:ext uri="{BB962C8B-B14F-4D97-AF65-F5344CB8AC3E}">
        <p14:creationId xmlns:p14="http://schemas.microsoft.com/office/powerpoint/2010/main" val="251822941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dirty="0" smtClean="0"/>
              <a:t>Escalamiento Multidimensional (MDS)</a:t>
            </a:r>
            <a:endParaRPr lang="en-US" dirty="0"/>
          </a:p>
        </p:txBody>
      </p:sp>
      <p:sp>
        <p:nvSpPr>
          <p:cNvPr id="3" name="Marcador de contenido 2"/>
          <p:cNvSpPr>
            <a:spLocks noGrp="1"/>
          </p:cNvSpPr>
          <p:nvPr>
            <p:ph idx="1"/>
          </p:nvPr>
        </p:nvSpPr>
        <p:spPr/>
        <p:txBody>
          <a:bodyPr/>
          <a:lstStyle/>
          <a:p>
            <a:pPr marL="0" indent="0">
              <a:buNone/>
            </a:pPr>
            <a:r>
              <a:rPr lang="es-CL" dirty="0" smtClean="0"/>
              <a:t>¿Podemos ubicar estas ciudades en un espacio 2D de manera que se mantengan las distancias entre ciudades?</a:t>
            </a:r>
            <a:endParaRPr lang="en-US" dirty="0"/>
          </a:p>
        </p:txBody>
      </p:sp>
      <p:pic>
        <p:nvPicPr>
          <p:cNvPr id="2050" name="Picture 2" descr="http://www.personality-project.org/r/figures/cities.md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782" y="2261904"/>
            <a:ext cx="4664618" cy="3672927"/>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5486400" y="2534194"/>
            <a:ext cx="3222082" cy="1631216"/>
          </a:xfrm>
          <a:prstGeom prst="rect">
            <a:avLst/>
          </a:prstGeom>
          <a:noFill/>
        </p:spPr>
        <p:txBody>
          <a:bodyPr wrap="square" rtlCol="0">
            <a:spAutoFit/>
          </a:bodyPr>
          <a:lstStyle/>
          <a:p>
            <a:pPr marL="285750" indent="-285750">
              <a:buFont typeface="Arial" panose="020B0604020202020204" pitchFamily="34" charset="0"/>
              <a:buChar char="•"/>
            </a:pPr>
            <a:r>
              <a:rPr lang="es-CL" sz="2000" dirty="0" smtClean="0"/>
              <a:t>La matriz de distancias se reproduce perfectamente</a:t>
            </a:r>
          </a:p>
          <a:p>
            <a:pPr marL="285750" indent="-285750">
              <a:buFont typeface="Arial" panose="020B0604020202020204" pitchFamily="34" charset="0"/>
              <a:buChar char="•"/>
            </a:pPr>
            <a:r>
              <a:rPr lang="es-CL" sz="2000" dirty="0" smtClean="0"/>
              <a:t>La matriz de distancias no incluye información sobre origen y orientación.</a:t>
            </a:r>
            <a:endParaRPr lang="en-US" sz="2000" dirty="0"/>
          </a:p>
        </p:txBody>
      </p:sp>
    </p:spTree>
    <p:extLst>
      <p:ext uri="{BB962C8B-B14F-4D97-AF65-F5344CB8AC3E}">
        <p14:creationId xmlns:p14="http://schemas.microsoft.com/office/powerpoint/2010/main" val="284453097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dirty="0" smtClean="0"/>
              <a:t>Escalamiento Multidimensional (MDS)</a:t>
            </a:r>
            <a:endParaRPr lang="en-US" dirty="0"/>
          </a:p>
        </p:txBody>
      </p:sp>
      <p:sp>
        <p:nvSpPr>
          <p:cNvPr id="3" name="Marcador de contenido 2"/>
          <p:cNvSpPr>
            <a:spLocks noGrp="1"/>
          </p:cNvSpPr>
          <p:nvPr>
            <p:ph idx="1"/>
          </p:nvPr>
        </p:nvSpPr>
        <p:spPr/>
        <p:txBody>
          <a:bodyPr/>
          <a:lstStyle/>
          <a:p>
            <a:pPr marL="0" indent="0">
              <a:buNone/>
            </a:pPr>
            <a:r>
              <a:rPr lang="es-CL" dirty="0" smtClean="0"/>
              <a:t>Podemos rotar la solución, manteniendo las distancias entre pares.</a:t>
            </a:r>
          </a:p>
          <a:p>
            <a:pPr marL="0" indent="0">
              <a:buNone/>
            </a:pPr>
            <a:endParaRPr lang="es-CL" dirty="0" smtClean="0"/>
          </a:p>
          <a:p>
            <a:pPr marL="0" indent="0">
              <a:buNone/>
            </a:pPr>
            <a:endParaRPr lang="es-CL" dirty="0"/>
          </a:p>
          <a:p>
            <a:pPr marL="0" indent="0">
              <a:buNone/>
            </a:pPr>
            <a:endParaRPr lang="es-CL" dirty="0" smtClean="0"/>
          </a:p>
          <a:p>
            <a:pPr marL="0" indent="0">
              <a:buNone/>
            </a:pPr>
            <a:endParaRPr lang="es-CL" dirty="0"/>
          </a:p>
          <a:p>
            <a:pPr marL="0" indent="0">
              <a:buNone/>
            </a:pPr>
            <a:r>
              <a:rPr lang="en-US" dirty="0" smtClean="0"/>
              <a:t>.</a:t>
            </a:r>
            <a:endParaRPr lang="en-US" b="1" dirty="0"/>
          </a:p>
        </p:txBody>
      </p:sp>
      <p:pic>
        <p:nvPicPr>
          <p:cNvPr id="3074" name="Picture 2" descr="http://www.personality-project.org/r/figures/cities.md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3970" y="2177976"/>
            <a:ext cx="4755469" cy="3744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32662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dirty="0" smtClean="0"/>
              <a:t>Escalamiento Multidimensional (MDS)</a:t>
            </a:r>
            <a:endParaRPr lang="en-US" dirty="0"/>
          </a:p>
        </p:txBody>
      </p:sp>
      <p:pic>
        <p:nvPicPr>
          <p:cNvPr id="4098" name="Picture 2" descr="CHP approach: two-dimensional projection of realizations using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69702" y="1776548"/>
            <a:ext cx="5065006" cy="354471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1397669" y="5473336"/>
            <a:ext cx="6348661" cy="461665"/>
          </a:xfrm>
          <a:prstGeom prst="rect">
            <a:avLst/>
          </a:prstGeom>
          <a:noFill/>
        </p:spPr>
        <p:txBody>
          <a:bodyPr wrap="none" rtlCol="0">
            <a:spAutoFit/>
          </a:bodyPr>
          <a:lstStyle/>
          <a:p>
            <a:r>
              <a:rPr lang="es-CL" sz="2400" dirty="0" smtClean="0"/>
              <a:t>Es un método popular para visualización de datos</a:t>
            </a:r>
            <a:endParaRPr lang="en-US" sz="2400" dirty="0"/>
          </a:p>
        </p:txBody>
      </p:sp>
    </p:spTree>
    <p:extLst>
      <p:ext uri="{BB962C8B-B14F-4D97-AF65-F5344CB8AC3E}">
        <p14:creationId xmlns:p14="http://schemas.microsoft.com/office/powerpoint/2010/main" val="306402479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dirty="0" smtClean="0"/>
              <a:t>Escalamiento Multidimensional (MDS)</a:t>
            </a:r>
            <a:endParaRPr lang="en-US"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marL="0" indent="0" algn="just">
                  <a:spcAft>
                    <a:spcPts val="1200"/>
                  </a:spcAft>
                  <a:buNone/>
                </a:pPr>
                <a:r>
                  <a:rPr lang="es-CL" dirty="0" smtClean="0"/>
                  <a:t>MDS busca minimizar la distancia euclidiana entre los pares de datos en el espacio original y los datos proyectados:</a:t>
                </a:r>
              </a:p>
              <a:p>
                <a:pPr marL="0" indent="0" algn="just">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m:rPr>
                              <m:sty m:val="p"/>
                            </m:rPr>
                            <a:rPr lang="es-CL" b="0" i="0" smtClean="0">
                              <a:latin typeface="Cambria Math" panose="02040503050406030204" pitchFamily="18" charset="0"/>
                            </a:rPr>
                            <m:t>min</m:t>
                          </m:r>
                          <m:d>
                            <m:dPr>
                              <m:ctrlPr>
                                <a:rPr lang="en-US" i="1" smtClean="0">
                                  <a:latin typeface="Cambria Math" panose="02040503050406030204" pitchFamily="18" charset="0"/>
                                </a:rPr>
                              </m:ctrlPr>
                            </m:dPr>
                            <m:e>
                              <m:nary>
                                <m:naryPr>
                                  <m:chr m:val="∑"/>
                                  <m:ctrlPr>
                                    <a:rPr lang="en-US" i="1" smtClean="0">
                                      <a:latin typeface="Cambria Math" panose="02040503050406030204" pitchFamily="18" charset="0"/>
                                    </a:rPr>
                                  </m:ctrlPr>
                                </m:naryPr>
                                <m:sub>
                                  <m:r>
                                    <m:rPr>
                                      <m:brk m:alnAt="23"/>
                                    </m:rPr>
                                    <a:rPr lang="es-CL" b="0" i="1" smtClean="0">
                                      <a:latin typeface="Cambria Math" panose="02040503050406030204" pitchFamily="18" charset="0"/>
                                    </a:rPr>
                                    <m:t>𝑖</m:t>
                                  </m:r>
                                  <m:r>
                                    <a:rPr lang="es-CL" b="0" i="1" smtClean="0">
                                      <a:latin typeface="Cambria Math" panose="02040503050406030204" pitchFamily="18" charset="0"/>
                                    </a:rPr>
                                    <m:t>=1</m:t>
                                  </m:r>
                                </m:sub>
                                <m:sup>
                                  <m:r>
                                    <a:rPr lang="es-CL" b="0" i="1" smtClean="0">
                                      <a:latin typeface="Cambria Math" panose="02040503050406030204" pitchFamily="18" charset="0"/>
                                    </a:rPr>
                                    <m:t>𝑁</m:t>
                                  </m:r>
                                </m:sup>
                                <m:e>
                                  <m:nary>
                                    <m:naryPr>
                                      <m:chr m:val="∑"/>
                                      <m:ctrlPr>
                                        <a:rPr lang="en-US" i="1" smtClean="0">
                                          <a:latin typeface="Cambria Math" panose="02040503050406030204" pitchFamily="18" charset="0"/>
                                        </a:rPr>
                                      </m:ctrlPr>
                                    </m:naryPr>
                                    <m:sub>
                                      <m:r>
                                        <m:rPr>
                                          <m:brk m:alnAt="23"/>
                                        </m:rPr>
                                        <a:rPr lang="es-CL" b="0" i="1" smtClean="0">
                                          <a:latin typeface="Cambria Math" panose="02040503050406030204" pitchFamily="18" charset="0"/>
                                        </a:rPr>
                                        <m:t>𝑗</m:t>
                                      </m:r>
                                      <m:r>
                                        <a:rPr lang="es-CL" b="0" i="1" smtClean="0">
                                          <a:latin typeface="Cambria Math" panose="02040503050406030204" pitchFamily="18" charset="0"/>
                                        </a:rPr>
                                        <m:t>=1,</m:t>
                                      </m:r>
                                      <m:r>
                                        <a:rPr lang="es-CL" b="0" i="1" smtClean="0">
                                          <a:latin typeface="Cambria Math" panose="02040503050406030204" pitchFamily="18" charset="0"/>
                                        </a:rPr>
                                        <m:t>𝑗</m:t>
                                      </m:r>
                                      <m:r>
                                        <a:rPr lang="es-CL" b="0" i="1" smtClean="0">
                                          <a:latin typeface="Cambria Math" panose="02040503050406030204" pitchFamily="18" charset="0"/>
                                          <a:ea typeface="Cambria Math" panose="02040503050406030204" pitchFamily="18" charset="0"/>
                                        </a:rPr>
                                        <m:t>≠</m:t>
                                      </m:r>
                                      <m:r>
                                        <a:rPr lang="es-CL" b="0" i="1" smtClean="0">
                                          <a:latin typeface="Cambria Math" panose="02040503050406030204" pitchFamily="18" charset="0"/>
                                          <a:ea typeface="Cambria Math" panose="02040503050406030204" pitchFamily="18" charset="0"/>
                                        </a:rPr>
                                        <m:t>𝑖</m:t>
                                      </m:r>
                                    </m:sub>
                                    <m:sup>
                                      <m:r>
                                        <a:rPr lang="es-CL" b="0" i="1" smtClean="0">
                                          <a:latin typeface="Cambria Math" panose="02040503050406030204" pitchFamily="18" charset="0"/>
                                        </a:rPr>
                                        <m:t>𝑁</m:t>
                                      </m:r>
                                    </m:sup>
                                    <m:e>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s-CL" b="0" i="1" smtClean="0">
                                                          <a:latin typeface="Cambria Math" panose="02040503050406030204" pitchFamily="18" charset="0"/>
                                                        </a:rPr>
                                                        <m:t>𝑧</m:t>
                                                      </m:r>
                                                    </m:e>
                                                    <m:sub>
                                                      <m:r>
                                                        <a:rPr lang="es-CL" b="0" i="1" smtClean="0">
                                                          <a:latin typeface="Cambria Math" panose="02040503050406030204" pitchFamily="18" charset="0"/>
                                                        </a:rPr>
                                                        <m:t>𝑖</m:t>
                                                      </m:r>
                                                    </m:sub>
                                                  </m:sSub>
                                                  <m:r>
                                                    <a:rPr lang="es-CL" b="0" i="1" smtClean="0">
                                                      <a:latin typeface="Cambria Math" panose="02040503050406030204" pitchFamily="18" charset="0"/>
                                                    </a:rPr>
                                                    <m:t>−</m:t>
                                                  </m:r>
                                                  <m:sSub>
                                                    <m:sSubPr>
                                                      <m:ctrlPr>
                                                        <a:rPr lang="es-CL" b="0" i="1" smtClean="0">
                                                          <a:latin typeface="Cambria Math" panose="02040503050406030204" pitchFamily="18" charset="0"/>
                                                        </a:rPr>
                                                      </m:ctrlPr>
                                                    </m:sSubPr>
                                                    <m:e>
                                                      <m:r>
                                                        <a:rPr lang="es-CL" b="0" i="1" smtClean="0">
                                                          <a:latin typeface="Cambria Math" panose="02040503050406030204" pitchFamily="18" charset="0"/>
                                                        </a:rPr>
                                                        <m:t>𝑧</m:t>
                                                      </m:r>
                                                    </m:e>
                                                    <m:sub>
                                                      <m:r>
                                                        <a:rPr lang="es-CL" b="0" i="1" smtClean="0">
                                                          <a:latin typeface="Cambria Math" panose="02040503050406030204" pitchFamily="18" charset="0"/>
                                                        </a:rPr>
                                                        <m:t>𝑗</m:t>
                                                      </m:r>
                                                    </m:sub>
                                                  </m:sSub>
                                                </m:e>
                                              </m:d>
                                              <m:r>
                                                <a:rPr lang="es-CL" b="0" i="1" smtClean="0">
                                                  <a:latin typeface="Cambria Math" panose="02040503050406030204" pitchFamily="18" charset="0"/>
                                                </a:rPr>
                                                <m:t>−</m:t>
                                              </m:r>
                                              <m:sSub>
                                                <m:sSubPr>
                                                  <m:ctrlPr>
                                                    <a:rPr lang="es-CL" b="0" i="1" smtClean="0">
                                                      <a:latin typeface="Cambria Math" panose="02040503050406030204" pitchFamily="18" charset="0"/>
                                                    </a:rPr>
                                                  </m:ctrlPr>
                                                </m:sSubPr>
                                                <m:e>
                                                  <m:r>
                                                    <a:rPr lang="es-CL" i="1">
                                                      <a:latin typeface="Cambria Math" panose="02040503050406030204" pitchFamily="18" charset="0"/>
                                                      <a:ea typeface="Cambria Math" panose="02040503050406030204" pitchFamily="18" charset="0"/>
                                                    </a:rPr>
                                                    <m:t>𝛿</m:t>
                                                  </m:r>
                                                </m:e>
                                                <m:sub>
                                                  <m:r>
                                                    <a:rPr lang="es-CL" b="0" i="1" smtClean="0">
                                                      <a:latin typeface="Cambria Math" panose="02040503050406030204" pitchFamily="18" charset="0"/>
                                                    </a:rPr>
                                                    <m:t>𝑖</m:t>
                                                  </m:r>
                                                  <m:r>
                                                    <a:rPr lang="es-CL" b="0" i="1" smtClean="0">
                                                      <a:latin typeface="Cambria Math" panose="02040503050406030204" pitchFamily="18" charset="0"/>
                                                    </a:rPr>
                                                    <m:t>,</m:t>
                                                  </m:r>
                                                  <m:r>
                                                    <a:rPr lang="es-CL" b="0" i="1" smtClean="0">
                                                      <a:latin typeface="Cambria Math" panose="02040503050406030204" pitchFamily="18" charset="0"/>
                                                    </a:rPr>
                                                    <m:t>𝑗</m:t>
                                                  </m:r>
                                                </m:sub>
                                              </m:sSub>
                                            </m:e>
                                          </m:d>
                                        </m:e>
                                        <m:sup>
                                          <m:r>
                                            <a:rPr lang="es-CL" b="0" i="1" smtClean="0">
                                              <a:latin typeface="Cambria Math" panose="02040503050406030204" pitchFamily="18" charset="0"/>
                                            </a:rPr>
                                            <m:t>2</m:t>
                                          </m:r>
                                        </m:sup>
                                      </m:sSup>
                                    </m:e>
                                  </m:nary>
                                </m:e>
                              </m:nary>
                            </m:e>
                          </m:d>
                        </m:e>
                        <m:sup>
                          <m:r>
                            <a:rPr lang="es-CL" b="0" i="1" smtClean="0">
                              <a:latin typeface="Cambria Math" panose="02040503050406030204" pitchFamily="18" charset="0"/>
                            </a:rPr>
                            <m:t>1/2</m:t>
                          </m:r>
                        </m:sup>
                      </m:sSup>
                    </m:oMath>
                  </m:oMathPara>
                </a14:m>
                <a:endParaRPr lang="en-US" dirty="0" smtClean="0"/>
              </a:p>
              <a:p>
                <a:pPr marL="0" indent="0" algn="just">
                  <a:buNone/>
                </a:pPr>
                <a:r>
                  <a:rPr lang="es-CL" dirty="0" smtClean="0"/>
                  <a:t>Donde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s-CL" i="1">
                                <a:latin typeface="Cambria Math" panose="02040503050406030204" pitchFamily="18" charset="0"/>
                              </a:rPr>
                              <m:t>𝑧</m:t>
                            </m:r>
                          </m:e>
                          <m:sub>
                            <m:r>
                              <a:rPr lang="es-CL" i="1">
                                <a:latin typeface="Cambria Math" panose="02040503050406030204" pitchFamily="18" charset="0"/>
                              </a:rPr>
                              <m:t>𝑖</m:t>
                            </m:r>
                          </m:sub>
                        </m:sSub>
                        <m:r>
                          <a:rPr lang="es-CL" i="1">
                            <a:latin typeface="Cambria Math" panose="02040503050406030204" pitchFamily="18" charset="0"/>
                          </a:rPr>
                          <m:t>−</m:t>
                        </m:r>
                        <m:sSub>
                          <m:sSubPr>
                            <m:ctrlPr>
                              <a:rPr lang="es-CL" i="1">
                                <a:latin typeface="Cambria Math" panose="02040503050406030204" pitchFamily="18" charset="0"/>
                              </a:rPr>
                            </m:ctrlPr>
                          </m:sSubPr>
                          <m:e>
                            <m:r>
                              <a:rPr lang="es-CL" i="1">
                                <a:latin typeface="Cambria Math" panose="02040503050406030204" pitchFamily="18" charset="0"/>
                              </a:rPr>
                              <m:t>𝑧</m:t>
                            </m:r>
                          </m:e>
                          <m:sub>
                            <m:r>
                              <a:rPr lang="es-CL" i="1">
                                <a:latin typeface="Cambria Math" panose="02040503050406030204" pitchFamily="18" charset="0"/>
                              </a:rPr>
                              <m:t>𝑗</m:t>
                            </m:r>
                          </m:sub>
                        </m:sSub>
                      </m:e>
                    </m:d>
                  </m:oMath>
                </a14:m>
                <a:r>
                  <a:rPr lang="en-US" dirty="0" smtClean="0"/>
                  <a:t> </a:t>
                </a:r>
                <a:r>
                  <a:rPr lang="en-US" dirty="0" err="1" smtClean="0"/>
                  <a:t>es</a:t>
                </a:r>
                <a:r>
                  <a:rPr lang="en-US" dirty="0" smtClean="0"/>
                  <a:t> la </a:t>
                </a:r>
                <a:r>
                  <a:rPr lang="en-US" dirty="0" err="1" smtClean="0"/>
                  <a:t>distancia</a:t>
                </a:r>
                <a:r>
                  <a:rPr lang="en-US" dirty="0" smtClean="0"/>
                  <a:t> entre </a:t>
                </a:r>
                <a:r>
                  <a:rPr lang="en-US" dirty="0" err="1" smtClean="0"/>
                  <a:t>los</a:t>
                </a:r>
                <a:r>
                  <a:rPr lang="en-US" dirty="0" smtClean="0"/>
                  <a:t> </a:t>
                </a:r>
                <a:r>
                  <a:rPr lang="en-US" dirty="0" err="1" smtClean="0"/>
                  <a:t>puntos</a:t>
                </a:r>
                <a:r>
                  <a:rPr lang="en-US" dirty="0" smtClean="0"/>
                  <a:t> </a:t>
                </a:r>
                <a:r>
                  <a:rPr lang="en-US" i="1" dirty="0" err="1" smtClean="0"/>
                  <a:t>i</a:t>
                </a:r>
                <a:r>
                  <a:rPr lang="en-US" dirty="0" smtClean="0"/>
                  <a:t>, </a:t>
                </a:r>
                <a:r>
                  <a:rPr lang="en-US" i="1" dirty="0" smtClean="0"/>
                  <a:t>j</a:t>
                </a:r>
                <a:r>
                  <a:rPr lang="en-US" dirty="0" smtClean="0"/>
                  <a:t> </a:t>
                </a:r>
                <a:r>
                  <a:rPr lang="en-US" dirty="0" err="1" smtClean="0"/>
                  <a:t>en</a:t>
                </a:r>
                <a:r>
                  <a:rPr lang="en-US" dirty="0" smtClean="0"/>
                  <a:t> el </a:t>
                </a:r>
                <a:r>
                  <a:rPr lang="en-US" dirty="0" err="1" smtClean="0"/>
                  <a:t>espacio</a:t>
                </a:r>
                <a:r>
                  <a:rPr lang="en-US" dirty="0" smtClean="0"/>
                  <a:t> </a:t>
                </a:r>
                <a:r>
                  <a:rPr lang="en-US" dirty="0" err="1" smtClean="0"/>
                  <a:t>proyectado</a:t>
                </a:r>
                <a:r>
                  <a:rPr lang="en-US" dirty="0" smtClean="0"/>
                  <a:t> y </a:t>
                </a:r>
                <a14:m>
                  <m:oMath xmlns:m="http://schemas.openxmlformats.org/officeDocument/2006/math">
                    <m:sSub>
                      <m:sSubPr>
                        <m:ctrlPr>
                          <a:rPr lang="es-CL" i="1">
                            <a:latin typeface="Cambria Math" panose="02040503050406030204" pitchFamily="18" charset="0"/>
                          </a:rPr>
                        </m:ctrlPr>
                      </m:sSubPr>
                      <m:e>
                        <m:r>
                          <a:rPr lang="es-CL" i="1">
                            <a:latin typeface="Cambria Math" panose="02040503050406030204" pitchFamily="18" charset="0"/>
                            <a:ea typeface="Cambria Math" panose="02040503050406030204" pitchFamily="18" charset="0"/>
                          </a:rPr>
                          <m:t>𝛿</m:t>
                        </m:r>
                      </m:e>
                      <m:sub>
                        <m:r>
                          <a:rPr lang="es-CL" i="1">
                            <a:latin typeface="Cambria Math" panose="02040503050406030204" pitchFamily="18" charset="0"/>
                          </a:rPr>
                          <m:t>𝑖</m:t>
                        </m:r>
                        <m:r>
                          <a:rPr lang="es-CL" i="1">
                            <a:latin typeface="Cambria Math" panose="02040503050406030204" pitchFamily="18" charset="0"/>
                          </a:rPr>
                          <m:t>,</m:t>
                        </m:r>
                        <m:r>
                          <a:rPr lang="es-CL" i="1">
                            <a:latin typeface="Cambria Math" panose="02040503050406030204" pitchFamily="18" charset="0"/>
                          </a:rPr>
                          <m:t>𝑗</m:t>
                        </m:r>
                      </m:sub>
                    </m:sSub>
                  </m:oMath>
                </a14:m>
                <a:r>
                  <a:rPr lang="en-US" dirty="0" smtClean="0"/>
                  <a:t> la </a:t>
                </a:r>
                <a:r>
                  <a:rPr lang="en-US" dirty="0" err="1" smtClean="0"/>
                  <a:t>misma</a:t>
                </a:r>
                <a:r>
                  <a:rPr lang="en-US" dirty="0" smtClean="0"/>
                  <a:t> </a:t>
                </a:r>
                <a:r>
                  <a:rPr lang="en-US" dirty="0" err="1" smtClean="0"/>
                  <a:t>distancia</a:t>
                </a:r>
                <a:r>
                  <a:rPr lang="en-US" dirty="0" smtClean="0"/>
                  <a:t> </a:t>
                </a:r>
                <a:r>
                  <a:rPr lang="en-US" dirty="0" err="1" smtClean="0"/>
                  <a:t>en</a:t>
                </a:r>
                <a:r>
                  <a:rPr lang="en-US" dirty="0" smtClean="0"/>
                  <a:t> el </a:t>
                </a:r>
                <a:r>
                  <a:rPr lang="en-US" dirty="0" err="1" smtClean="0"/>
                  <a:t>espacio</a:t>
                </a:r>
                <a:r>
                  <a:rPr lang="en-US" dirty="0" smtClean="0"/>
                  <a:t> original.</a:t>
                </a:r>
                <a:endParaRPr lang="en-U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159" t="-1961" r="-1236"/>
                </a:stretch>
              </a:blipFill>
            </p:spPr>
            <p:txBody>
              <a:bodyPr/>
              <a:lstStyle/>
              <a:p>
                <a:r>
                  <a:rPr lang="en-US">
                    <a:noFill/>
                  </a:rPr>
                  <a:t> </a:t>
                </a:r>
              </a:p>
            </p:txBody>
          </p:sp>
        </mc:Fallback>
      </mc:AlternateContent>
    </p:spTree>
    <p:extLst>
      <p:ext uri="{BB962C8B-B14F-4D97-AF65-F5344CB8AC3E}">
        <p14:creationId xmlns:p14="http://schemas.microsoft.com/office/powerpoint/2010/main" val="262636370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Escalamiento Multidimensional (MDS)</a:t>
            </a:r>
            <a:endParaRPr lang="en-US"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normAutofit/>
              </a:bodyPr>
              <a:lstStyle/>
              <a:p>
                <a:r>
                  <a:rPr lang="es-CL" dirty="0" smtClean="0"/>
                  <a:t>Calcular la matriz de distancias al cuadrado </a:t>
                </a:r>
                <a14:m>
                  <m:oMath xmlns:m="http://schemas.openxmlformats.org/officeDocument/2006/math">
                    <m:sSup>
                      <m:sSupPr>
                        <m:ctrlPr>
                          <a:rPr lang="es-CL" b="0" i="1" smtClean="0">
                            <a:latin typeface="Cambria Math" panose="02040503050406030204" pitchFamily="18" charset="0"/>
                          </a:rPr>
                        </m:ctrlPr>
                      </m:sSupPr>
                      <m:e>
                        <m:r>
                          <a:rPr lang="es-CL" i="1">
                            <a:latin typeface="Cambria Math" panose="02040503050406030204" pitchFamily="18" charset="0"/>
                          </a:rPr>
                          <m:t>𝐷</m:t>
                        </m:r>
                      </m:e>
                      <m:sup>
                        <m:r>
                          <a:rPr lang="es-CL" b="0" i="1" smtClean="0">
                            <a:latin typeface="Cambria Math" panose="02040503050406030204" pitchFamily="18" charset="0"/>
                          </a:rPr>
                          <m:t>2</m:t>
                        </m:r>
                      </m:sup>
                    </m:sSup>
                    <m:r>
                      <a:rPr lang="es-CL" b="0" i="1" smtClean="0">
                        <a:latin typeface="Cambria Math" panose="02040503050406030204" pitchFamily="18" charset="0"/>
                      </a:rPr>
                      <m:t>=</m:t>
                    </m:r>
                    <m:d>
                      <m:dPr>
                        <m:begChr m:val="["/>
                        <m:endChr m:val="]"/>
                        <m:ctrlPr>
                          <a:rPr lang="es-CL" b="0" i="1" smtClean="0">
                            <a:latin typeface="Cambria Math" panose="02040503050406030204" pitchFamily="18" charset="0"/>
                          </a:rPr>
                        </m:ctrlPr>
                      </m:dPr>
                      <m:e>
                        <m:sSubSup>
                          <m:sSubSupPr>
                            <m:ctrlPr>
                              <a:rPr lang="es-CL" b="0" i="1" smtClean="0">
                                <a:latin typeface="Cambria Math" panose="02040503050406030204" pitchFamily="18" charset="0"/>
                              </a:rPr>
                            </m:ctrlPr>
                          </m:sSubSupPr>
                          <m:e>
                            <m:r>
                              <a:rPr lang="es-CL" b="0" i="1" smtClean="0">
                                <a:latin typeface="Cambria Math" panose="02040503050406030204" pitchFamily="18" charset="0"/>
                                <a:ea typeface="Cambria Math" panose="02040503050406030204" pitchFamily="18" charset="0"/>
                              </a:rPr>
                              <m:t>𝛿</m:t>
                            </m:r>
                          </m:e>
                          <m:sub>
                            <m:r>
                              <a:rPr lang="es-CL" b="0" i="1" smtClean="0">
                                <a:latin typeface="Cambria Math" panose="02040503050406030204" pitchFamily="18" charset="0"/>
                              </a:rPr>
                              <m:t>𝑖</m:t>
                            </m:r>
                            <m:r>
                              <a:rPr lang="es-CL" b="0" i="1" smtClean="0">
                                <a:latin typeface="Cambria Math" panose="02040503050406030204" pitchFamily="18" charset="0"/>
                              </a:rPr>
                              <m:t>,</m:t>
                            </m:r>
                            <m:r>
                              <a:rPr lang="es-CL" b="0" i="1" smtClean="0">
                                <a:latin typeface="Cambria Math" panose="02040503050406030204" pitchFamily="18" charset="0"/>
                              </a:rPr>
                              <m:t>𝑗</m:t>
                            </m:r>
                          </m:sub>
                          <m:sup>
                            <m:r>
                              <a:rPr lang="es-CL" b="0" i="1" smtClean="0">
                                <a:latin typeface="Cambria Math" panose="02040503050406030204" pitchFamily="18" charset="0"/>
                              </a:rPr>
                              <m:t>2</m:t>
                            </m:r>
                          </m:sup>
                        </m:sSubSup>
                      </m:e>
                    </m:d>
                  </m:oMath>
                </a14:m>
                <a:endParaRPr lang="en-US" dirty="0" smtClean="0"/>
              </a:p>
              <a:p>
                <a:r>
                  <a:rPr lang="es-CL" dirty="0" smtClean="0"/>
                  <a:t>Aplicar doble centrado: </a:t>
                </a:r>
                <a14:m>
                  <m:oMath xmlns:m="http://schemas.openxmlformats.org/officeDocument/2006/math">
                    <m:r>
                      <a:rPr lang="es-CL" b="0" i="1" smtClean="0">
                        <a:latin typeface="Cambria Math" panose="02040503050406030204" pitchFamily="18" charset="0"/>
                      </a:rPr>
                      <m:t>𝐵</m:t>
                    </m:r>
                    <m:r>
                      <a:rPr lang="es-CL" b="0" i="1" smtClean="0">
                        <a:latin typeface="Cambria Math" panose="02040503050406030204" pitchFamily="18" charset="0"/>
                      </a:rPr>
                      <m:t>=</m:t>
                    </m:r>
                    <m:r>
                      <a:rPr lang="es-CL" b="0" i="1" smtClean="0">
                        <a:latin typeface="Cambria Math" panose="02040503050406030204" pitchFamily="18" charset="0"/>
                      </a:rPr>
                      <m:t>𝐽</m:t>
                    </m:r>
                    <m:sSup>
                      <m:sSupPr>
                        <m:ctrlPr>
                          <a:rPr lang="es-CL" i="1">
                            <a:latin typeface="Cambria Math" panose="02040503050406030204" pitchFamily="18" charset="0"/>
                          </a:rPr>
                        </m:ctrlPr>
                      </m:sSupPr>
                      <m:e>
                        <m:r>
                          <a:rPr lang="es-CL" i="1">
                            <a:latin typeface="Cambria Math" panose="02040503050406030204" pitchFamily="18" charset="0"/>
                          </a:rPr>
                          <m:t>𝐷</m:t>
                        </m:r>
                      </m:e>
                      <m:sup>
                        <m:r>
                          <a:rPr lang="es-CL" i="1">
                            <a:latin typeface="Cambria Math" panose="02040503050406030204" pitchFamily="18" charset="0"/>
                          </a:rPr>
                          <m:t>2</m:t>
                        </m:r>
                      </m:sup>
                    </m:sSup>
                    <m:r>
                      <a:rPr lang="es-CL" b="0" i="1" smtClean="0">
                        <a:latin typeface="Cambria Math" panose="02040503050406030204" pitchFamily="18" charset="0"/>
                      </a:rPr>
                      <m:t>𝐽</m:t>
                    </m:r>
                  </m:oMath>
                </a14:m>
                <a:r>
                  <a:rPr lang="en-US" dirty="0" smtClean="0"/>
                  <a:t>, </a:t>
                </a:r>
                <a:r>
                  <a:rPr lang="en-US" dirty="0" err="1" smtClean="0"/>
                  <a:t>donde</a:t>
                </a:r>
                <a:r>
                  <a:rPr lang="en-US" dirty="0" smtClean="0"/>
                  <a:t> </a:t>
                </a:r>
                <a14:m>
                  <m:oMath xmlns:m="http://schemas.openxmlformats.org/officeDocument/2006/math">
                    <m:r>
                      <a:rPr lang="es-CL" b="0" i="1" smtClean="0">
                        <a:latin typeface="Cambria Math" panose="02040503050406030204" pitchFamily="18" charset="0"/>
                      </a:rPr>
                      <m:t>𝐽</m:t>
                    </m:r>
                  </m:oMath>
                </a14:m>
                <a:r>
                  <a:rPr lang="en-US" dirty="0" smtClean="0"/>
                  <a:t> </a:t>
                </a:r>
                <a:r>
                  <a:rPr lang="en-US" dirty="0" err="1" smtClean="0"/>
                  <a:t>es</a:t>
                </a:r>
                <a:r>
                  <a:rPr lang="en-US" dirty="0" smtClean="0"/>
                  <a:t> </a:t>
                </a:r>
                <a:r>
                  <a:rPr lang="en-US" dirty="0" err="1" smtClean="0"/>
                  <a:t>una</a:t>
                </a:r>
                <a:r>
                  <a:rPr lang="en-US" dirty="0" smtClean="0"/>
                  <a:t> </a:t>
                </a:r>
                <a:r>
                  <a:rPr lang="en-US" dirty="0" err="1" smtClean="0"/>
                  <a:t>matriz</a:t>
                </a:r>
                <a:r>
                  <a:rPr lang="en-US" dirty="0" smtClean="0"/>
                  <a:t> de </a:t>
                </a:r>
                <a:r>
                  <a:rPr lang="en-US" dirty="0" err="1" smtClean="0"/>
                  <a:t>centrado</a:t>
                </a:r>
                <a:r>
                  <a:rPr lang="en-US" dirty="0" smtClean="0"/>
                  <a:t>.</a:t>
                </a:r>
              </a:p>
              <a:p>
                <a:r>
                  <a:rPr lang="es-CL" dirty="0" smtClean="0"/>
                  <a:t>Calcular los valores propios, </a:t>
                </a:r>
                <a14:m>
                  <m:oMath xmlns:m="http://schemas.openxmlformats.org/officeDocument/2006/math">
                    <m:sSub>
                      <m:sSubPr>
                        <m:ctrlPr>
                          <a:rPr lang="es-CL" i="1" smtClean="0">
                            <a:latin typeface="Cambria Math" panose="02040503050406030204" pitchFamily="18" charset="0"/>
                          </a:rPr>
                        </m:ctrlPr>
                      </m:sSubPr>
                      <m:e>
                        <m:r>
                          <a:rPr lang="es-CL" i="1" smtClean="0">
                            <a:latin typeface="Cambria Math" panose="02040503050406030204" pitchFamily="18" charset="0"/>
                            <a:ea typeface="Cambria Math" panose="02040503050406030204" pitchFamily="18" charset="0"/>
                          </a:rPr>
                          <m:t>𝜆</m:t>
                        </m:r>
                      </m:e>
                      <m:sub>
                        <m:r>
                          <a:rPr lang="es-CL" b="0" i="1" smtClean="0">
                            <a:latin typeface="Cambria Math" panose="02040503050406030204" pitchFamily="18" charset="0"/>
                          </a:rPr>
                          <m:t>1</m:t>
                        </m:r>
                      </m:sub>
                    </m:sSub>
                    <m:r>
                      <a:rPr lang="es-CL" b="0" i="1" smtClean="0">
                        <a:latin typeface="Cambria Math" panose="02040503050406030204" pitchFamily="18" charset="0"/>
                      </a:rPr>
                      <m:t>,</m:t>
                    </m:r>
                    <m:sSub>
                      <m:sSubPr>
                        <m:ctrlPr>
                          <a:rPr lang="es-CL" i="1">
                            <a:latin typeface="Cambria Math" panose="02040503050406030204" pitchFamily="18" charset="0"/>
                          </a:rPr>
                        </m:ctrlPr>
                      </m:sSubPr>
                      <m:e>
                        <m:r>
                          <a:rPr lang="es-CL" i="1">
                            <a:latin typeface="Cambria Math" panose="02040503050406030204" pitchFamily="18" charset="0"/>
                            <a:ea typeface="Cambria Math" panose="02040503050406030204" pitchFamily="18" charset="0"/>
                          </a:rPr>
                          <m:t>𝜆</m:t>
                        </m:r>
                      </m:e>
                      <m:sub>
                        <m:r>
                          <a:rPr lang="es-CL" b="0" i="1" smtClean="0">
                            <a:latin typeface="Cambria Math" panose="02040503050406030204" pitchFamily="18" charset="0"/>
                            <a:ea typeface="Cambria Math" panose="02040503050406030204" pitchFamily="18" charset="0"/>
                          </a:rPr>
                          <m:t>2</m:t>
                        </m:r>
                      </m:sub>
                    </m:sSub>
                    <m:r>
                      <a:rPr lang="es-CL" b="0" i="1" smtClean="0">
                        <a:latin typeface="Cambria Math" panose="02040503050406030204" pitchFamily="18" charset="0"/>
                      </a:rPr>
                      <m:t>, …,</m:t>
                    </m:r>
                    <m:sSub>
                      <m:sSubPr>
                        <m:ctrlPr>
                          <a:rPr lang="es-CL" i="1">
                            <a:latin typeface="Cambria Math" panose="02040503050406030204" pitchFamily="18" charset="0"/>
                          </a:rPr>
                        </m:ctrlPr>
                      </m:sSubPr>
                      <m:e>
                        <m:r>
                          <a:rPr lang="es-CL" i="1">
                            <a:latin typeface="Cambria Math" panose="02040503050406030204" pitchFamily="18" charset="0"/>
                            <a:ea typeface="Cambria Math" panose="02040503050406030204" pitchFamily="18" charset="0"/>
                          </a:rPr>
                          <m:t>𝜆</m:t>
                        </m:r>
                      </m:e>
                      <m:sub>
                        <m:r>
                          <a:rPr lang="es-CL" b="0" i="1" smtClean="0">
                            <a:latin typeface="Cambria Math" panose="02040503050406030204" pitchFamily="18" charset="0"/>
                          </a:rPr>
                          <m:t>𝑝</m:t>
                        </m:r>
                      </m:sub>
                    </m:sSub>
                  </m:oMath>
                </a14:m>
                <a:r>
                  <a:rPr lang="es-CL" dirty="0" smtClean="0"/>
                  <a:t> y vectores propios, </a:t>
                </a:r>
                <a14:m>
                  <m:oMath xmlns:m="http://schemas.openxmlformats.org/officeDocument/2006/math">
                    <m:sSub>
                      <m:sSubPr>
                        <m:ctrlPr>
                          <a:rPr lang="es-CL" i="1">
                            <a:latin typeface="Cambria Math" panose="02040503050406030204" pitchFamily="18" charset="0"/>
                          </a:rPr>
                        </m:ctrlPr>
                      </m:sSubPr>
                      <m:e>
                        <m:r>
                          <a:rPr lang="es-CL" b="0" i="1" smtClean="0">
                            <a:latin typeface="Cambria Math" panose="02040503050406030204" pitchFamily="18" charset="0"/>
                            <a:ea typeface="Cambria Math" panose="02040503050406030204" pitchFamily="18" charset="0"/>
                          </a:rPr>
                          <m:t>𝑣</m:t>
                        </m:r>
                      </m:e>
                      <m:sub>
                        <m:r>
                          <a:rPr lang="es-CL" i="1">
                            <a:latin typeface="Cambria Math" panose="02040503050406030204" pitchFamily="18" charset="0"/>
                          </a:rPr>
                          <m:t>1</m:t>
                        </m:r>
                      </m:sub>
                    </m:sSub>
                    <m:r>
                      <a:rPr lang="es-CL" i="1">
                        <a:latin typeface="Cambria Math" panose="02040503050406030204" pitchFamily="18" charset="0"/>
                      </a:rPr>
                      <m:t>,</m:t>
                    </m:r>
                    <m:sSub>
                      <m:sSubPr>
                        <m:ctrlPr>
                          <a:rPr lang="es-CL" i="1">
                            <a:latin typeface="Cambria Math" panose="02040503050406030204" pitchFamily="18" charset="0"/>
                          </a:rPr>
                        </m:ctrlPr>
                      </m:sSubPr>
                      <m:e>
                        <m:r>
                          <a:rPr lang="es-CL" b="0" i="1" smtClean="0">
                            <a:latin typeface="Cambria Math" panose="02040503050406030204" pitchFamily="18" charset="0"/>
                            <a:ea typeface="Cambria Math" panose="02040503050406030204" pitchFamily="18" charset="0"/>
                          </a:rPr>
                          <m:t>𝑣</m:t>
                        </m:r>
                      </m:e>
                      <m:sub>
                        <m:r>
                          <a:rPr lang="es-CL" i="1">
                            <a:latin typeface="Cambria Math" panose="02040503050406030204" pitchFamily="18" charset="0"/>
                            <a:ea typeface="Cambria Math" panose="02040503050406030204" pitchFamily="18" charset="0"/>
                          </a:rPr>
                          <m:t>2</m:t>
                        </m:r>
                      </m:sub>
                    </m:sSub>
                    <m:r>
                      <a:rPr lang="es-CL" i="1">
                        <a:latin typeface="Cambria Math" panose="02040503050406030204" pitchFamily="18" charset="0"/>
                      </a:rPr>
                      <m:t>, …,</m:t>
                    </m:r>
                    <m:sSub>
                      <m:sSubPr>
                        <m:ctrlPr>
                          <a:rPr lang="es-CL" i="1" smtClean="0">
                            <a:latin typeface="Cambria Math" panose="02040503050406030204" pitchFamily="18" charset="0"/>
                          </a:rPr>
                        </m:ctrlPr>
                      </m:sSubPr>
                      <m:e>
                        <m:r>
                          <a:rPr lang="es-CL" b="0" i="1" smtClean="0">
                            <a:latin typeface="Cambria Math" panose="02040503050406030204" pitchFamily="18" charset="0"/>
                          </a:rPr>
                          <m:t>𝑣</m:t>
                        </m:r>
                      </m:e>
                      <m:sub>
                        <m:r>
                          <a:rPr lang="es-CL" i="1">
                            <a:latin typeface="Cambria Math" panose="02040503050406030204" pitchFamily="18" charset="0"/>
                          </a:rPr>
                          <m:t>𝑝</m:t>
                        </m:r>
                      </m:sub>
                    </m:sSub>
                  </m:oMath>
                </a14:m>
                <a:endParaRPr lang="en-US" dirty="0" smtClean="0"/>
              </a:p>
              <a:p>
                <a:r>
                  <a:rPr lang="es-CL" dirty="0" smtClean="0"/>
                  <a:t>Calcular los parámetros proyectados:</a:t>
                </a:r>
              </a:p>
              <a:p>
                <a:pPr marL="0" indent="0">
                  <a:buNone/>
                </a:pPr>
                <a14:m>
                  <m:oMathPara xmlns:m="http://schemas.openxmlformats.org/officeDocument/2006/math">
                    <m:oMathParaPr>
                      <m:jc m:val="centerGroup"/>
                    </m:oMathParaPr>
                    <m:oMath xmlns:m="http://schemas.openxmlformats.org/officeDocument/2006/math">
                      <m:r>
                        <a:rPr lang="es-CL" b="1" i="1" smtClean="0">
                          <a:latin typeface="Cambria Math" panose="02040503050406030204" pitchFamily="18" charset="0"/>
                        </a:rPr>
                        <m:t>𝒁</m:t>
                      </m:r>
                      <m:r>
                        <a:rPr lang="es-CL" b="0" i="1" smtClean="0">
                          <a:latin typeface="Cambria Math" panose="02040503050406030204" pitchFamily="18" charset="0"/>
                        </a:rPr>
                        <m:t>=</m:t>
                      </m:r>
                      <m:sSub>
                        <m:sSubPr>
                          <m:ctrlPr>
                            <a:rPr lang="es-CL" b="0" i="1" smtClean="0">
                              <a:latin typeface="Cambria Math" panose="02040503050406030204" pitchFamily="18" charset="0"/>
                            </a:rPr>
                          </m:ctrlPr>
                        </m:sSubPr>
                        <m:e>
                          <m:r>
                            <a:rPr lang="es-CL" b="1" i="1">
                              <a:latin typeface="Cambria Math" panose="02040503050406030204" pitchFamily="18" charset="0"/>
                            </a:rPr>
                            <m:t>𝑽</m:t>
                          </m:r>
                        </m:e>
                        <m:sub>
                          <m:r>
                            <a:rPr lang="es-CL" b="0" i="1" smtClean="0">
                              <a:latin typeface="Cambria Math" panose="02040503050406030204" pitchFamily="18" charset="0"/>
                            </a:rPr>
                            <m:t>𝑝</m:t>
                          </m:r>
                        </m:sub>
                      </m:sSub>
                      <m:rad>
                        <m:radPr>
                          <m:degHide m:val="on"/>
                          <m:ctrlPr>
                            <a:rPr lang="es-CL" b="0" i="1" smtClean="0">
                              <a:latin typeface="Cambria Math" panose="02040503050406030204" pitchFamily="18" charset="0"/>
                            </a:rPr>
                          </m:ctrlPr>
                        </m:radPr>
                        <m:deg/>
                        <m:e>
                          <m:sSub>
                            <m:sSubPr>
                              <m:ctrlPr>
                                <a:rPr lang="es-CL" b="0" i="1" smtClean="0">
                                  <a:latin typeface="Cambria Math" panose="02040503050406030204" pitchFamily="18" charset="0"/>
                                </a:rPr>
                              </m:ctrlPr>
                            </m:sSubPr>
                            <m:e>
                              <m:r>
                                <a:rPr lang="el-GR" b="1" i="1">
                                  <a:latin typeface="Cambria Math" panose="02040503050406030204" pitchFamily="18" charset="0"/>
                                  <a:ea typeface="Cambria Math" panose="02040503050406030204" pitchFamily="18" charset="0"/>
                                </a:rPr>
                                <m:t>𝜦</m:t>
                              </m:r>
                            </m:e>
                            <m:sub>
                              <m:r>
                                <a:rPr lang="es-CL" b="0" i="1" smtClean="0">
                                  <a:latin typeface="Cambria Math" panose="02040503050406030204" pitchFamily="18" charset="0"/>
                                </a:rPr>
                                <m:t>𝑝</m:t>
                              </m:r>
                            </m:sub>
                          </m:sSub>
                        </m:e>
                      </m:rad>
                    </m:oMath>
                  </m:oMathPara>
                </a14:m>
                <a:endParaRPr lang="en-US" dirty="0" smtClean="0"/>
              </a:p>
              <a:p>
                <a:pPr marL="0" indent="0">
                  <a:buNone/>
                </a:pPr>
                <a:r>
                  <a:rPr lang="es-CL" dirty="0" smtClean="0"/>
                  <a:t>Donde </a:t>
                </a:r>
                <a14:m>
                  <m:oMath xmlns:m="http://schemas.openxmlformats.org/officeDocument/2006/math">
                    <m:sSub>
                      <m:sSubPr>
                        <m:ctrlPr>
                          <a:rPr lang="es-CL" i="1">
                            <a:latin typeface="Cambria Math" panose="02040503050406030204" pitchFamily="18" charset="0"/>
                          </a:rPr>
                        </m:ctrlPr>
                      </m:sSubPr>
                      <m:e>
                        <m:r>
                          <a:rPr lang="es-CL" b="1" i="1">
                            <a:latin typeface="Cambria Math" panose="02040503050406030204" pitchFamily="18" charset="0"/>
                          </a:rPr>
                          <m:t>𝑽</m:t>
                        </m:r>
                      </m:e>
                      <m:sub>
                        <m:r>
                          <a:rPr lang="es-CL" i="1">
                            <a:latin typeface="Cambria Math" panose="02040503050406030204" pitchFamily="18" charset="0"/>
                          </a:rPr>
                          <m:t>𝑝</m:t>
                        </m:r>
                      </m:sub>
                    </m:sSub>
                  </m:oMath>
                </a14:m>
                <a:r>
                  <a:rPr lang="en-US" dirty="0" err="1" smtClean="0"/>
                  <a:t>es</a:t>
                </a:r>
                <a:r>
                  <a:rPr lang="en-US" dirty="0" smtClean="0"/>
                  <a:t> </a:t>
                </a:r>
                <a:r>
                  <a:rPr lang="en-US" dirty="0" err="1" smtClean="0"/>
                  <a:t>una</a:t>
                </a:r>
                <a:r>
                  <a:rPr lang="en-US" dirty="0" smtClean="0"/>
                  <a:t> </a:t>
                </a:r>
                <a:r>
                  <a:rPr lang="en-US" dirty="0" err="1" smtClean="0"/>
                  <a:t>matriz</a:t>
                </a:r>
                <a:r>
                  <a:rPr lang="en-US" dirty="0" smtClean="0"/>
                  <a:t> de </a:t>
                </a:r>
                <a:r>
                  <a:rPr lang="en-US" dirty="0" err="1" smtClean="0"/>
                  <a:t>vectores</a:t>
                </a:r>
                <a:r>
                  <a:rPr lang="en-US" dirty="0" smtClean="0"/>
                  <a:t> </a:t>
                </a:r>
                <a:r>
                  <a:rPr lang="en-US" dirty="0" err="1" smtClean="0"/>
                  <a:t>propios</a:t>
                </a:r>
                <a:r>
                  <a:rPr lang="en-US" dirty="0" smtClean="0"/>
                  <a:t> y </a:t>
                </a:r>
                <a14:m>
                  <m:oMath xmlns:m="http://schemas.openxmlformats.org/officeDocument/2006/math">
                    <m:sSub>
                      <m:sSubPr>
                        <m:ctrlPr>
                          <a:rPr lang="en-US" i="1" smtClean="0">
                            <a:latin typeface="Cambria Math" panose="02040503050406030204" pitchFamily="18" charset="0"/>
                          </a:rPr>
                        </m:ctrlPr>
                      </m:sSubPr>
                      <m:e>
                        <m:r>
                          <a:rPr lang="el-GR" b="1" i="1" smtClean="0">
                            <a:latin typeface="Cambria Math" panose="02040503050406030204" pitchFamily="18" charset="0"/>
                            <a:ea typeface="Cambria Math" panose="02040503050406030204" pitchFamily="18" charset="0"/>
                          </a:rPr>
                          <m:t>𝜦</m:t>
                        </m:r>
                      </m:e>
                      <m:sub>
                        <m:r>
                          <a:rPr lang="es-CL" b="0" i="1" smtClean="0">
                            <a:latin typeface="Cambria Math" panose="02040503050406030204" pitchFamily="18" charset="0"/>
                          </a:rPr>
                          <m:t>𝑝</m:t>
                        </m:r>
                      </m:sub>
                    </m:sSub>
                  </m:oMath>
                </a14:m>
                <a:r>
                  <a:rPr lang="en-US" dirty="0" err="1" smtClean="0"/>
                  <a:t>una</a:t>
                </a:r>
                <a:r>
                  <a:rPr lang="en-US" dirty="0" smtClean="0"/>
                  <a:t> </a:t>
                </a:r>
                <a:r>
                  <a:rPr lang="en-US" dirty="0" err="1" smtClean="0"/>
                  <a:t>matriz</a:t>
                </a:r>
                <a:r>
                  <a:rPr lang="en-US" dirty="0" smtClean="0"/>
                  <a:t> diagonal con </a:t>
                </a:r>
                <a:r>
                  <a:rPr lang="en-US" dirty="0" err="1" smtClean="0"/>
                  <a:t>valores</a:t>
                </a:r>
                <a:r>
                  <a:rPr lang="en-US" dirty="0" smtClean="0"/>
                  <a:t> </a:t>
                </a:r>
                <a:r>
                  <a:rPr lang="en-US" dirty="0" err="1" smtClean="0"/>
                  <a:t>propios</a:t>
                </a:r>
                <a:r>
                  <a:rPr lang="en-US" dirty="0" smtClean="0"/>
                  <a:t>.</a:t>
                </a:r>
                <a:endParaRPr lang="en-U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159" t="-1261" r="-1391"/>
                </a:stretch>
              </a:blipFill>
            </p:spPr>
            <p:txBody>
              <a:bodyPr/>
              <a:lstStyle/>
              <a:p>
                <a:r>
                  <a:rPr lang="en-US">
                    <a:noFill/>
                  </a:rPr>
                  <a:t> </a:t>
                </a:r>
              </a:p>
            </p:txBody>
          </p:sp>
        </mc:Fallback>
      </mc:AlternateContent>
    </p:spTree>
    <p:extLst>
      <p:ext uri="{BB962C8B-B14F-4D97-AF65-F5344CB8AC3E}">
        <p14:creationId xmlns:p14="http://schemas.microsoft.com/office/powerpoint/2010/main" val="51491108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ISOMAP</a:t>
            </a:r>
            <a:endParaRPr lang="en-US" dirty="0"/>
          </a:p>
        </p:txBody>
      </p:sp>
      <p:sp>
        <p:nvSpPr>
          <p:cNvPr id="3" name="Marcador de contenido 2"/>
          <p:cNvSpPr>
            <a:spLocks noGrp="1"/>
          </p:cNvSpPr>
          <p:nvPr>
            <p:ph idx="1"/>
          </p:nvPr>
        </p:nvSpPr>
        <p:spPr>
          <a:xfrm>
            <a:off x="628650" y="1322908"/>
            <a:ext cx="7886700" cy="4351338"/>
          </a:xfrm>
        </p:spPr>
        <p:txBody>
          <a:bodyPr/>
          <a:lstStyle/>
          <a:p>
            <a:pPr marL="0" indent="0" algn="just">
              <a:buNone/>
            </a:pPr>
            <a:r>
              <a:rPr lang="es-CL" dirty="0"/>
              <a:t>Si los datos se encuentran en una curva, la distancia </a:t>
            </a:r>
            <a:r>
              <a:rPr lang="es-CL" dirty="0" err="1"/>
              <a:t>euclediana</a:t>
            </a:r>
            <a:r>
              <a:rPr lang="es-CL" dirty="0"/>
              <a:t> puede interpretar que dos puntos están cercanos, mientras que su distancia en el </a:t>
            </a:r>
            <a:r>
              <a:rPr lang="es-CL" dirty="0" err="1"/>
              <a:t>manifold</a:t>
            </a:r>
            <a:r>
              <a:rPr lang="es-CL" dirty="0"/>
              <a:t> es mayor. </a:t>
            </a:r>
          </a:p>
          <a:p>
            <a:pPr marL="0" indent="0" algn="just">
              <a:buNone/>
            </a:pPr>
            <a:r>
              <a:rPr lang="es-CL" dirty="0" err="1"/>
              <a:t>Isomap</a:t>
            </a:r>
            <a:r>
              <a:rPr lang="es-CL" dirty="0"/>
              <a:t> considera la distancia </a:t>
            </a:r>
            <a:r>
              <a:rPr lang="es-CL" dirty="0" smtClean="0"/>
              <a:t>geodésica, </a:t>
            </a:r>
            <a:r>
              <a:rPr lang="es-CL" dirty="0"/>
              <a:t>que es la distancia entre un par de puntos medidos sobre el </a:t>
            </a:r>
            <a:r>
              <a:rPr lang="es-CL" dirty="0" err="1"/>
              <a:t>manifold</a:t>
            </a:r>
            <a:r>
              <a:rPr lang="es-CL" dirty="0"/>
              <a:t>.</a:t>
            </a:r>
            <a:endParaRPr lang="en-US" dirty="0"/>
          </a:p>
          <a:p>
            <a:endParaRPr lang="en-US" dirty="0"/>
          </a:p>
        </p:txBody>
      </p:sp>
      <p:pic>
        <p:nvPicPr>
          <p:cNvPr id="4" name="Marcador de contenido 3"/>
          <p:cNvPicPr>
            <a:picLocks noChangeAspect="1"/>
          </p:cNvPicPr>
          <p:nvPr/>
        </p:nvPicPr>
        <p:blipFill>
          <a:blip r:embed="rId2"/>
          <a:stretch>
            <a:fillRect/>
          </a:stretch>
        </p:blipFill>
        <p:spPr>
          <a:xfrm>
            <a:off x="3003940" y="3291840"/>
            <a:ext cx="3256769" cy="2578518"/>
          </a:xfrm>
          <a:prstGeom prst="rect">
            <a:avLst/>
          </a:prstGeom>
        </p:spPr>
      </p:pic>
    </p:spTree>
    <p:extLst>
      <p:ext uri="{BB962C8B-B14F-4D97-AF65-F5344CB8AC3E}">
        <p14:creationId xmlns:p14="http://schemas.microsoft.com/office/powerpoint/2010/main" val="167218494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ISOMAP</a:t>
            </a:r>
            <a:endParaRPr lang="en-US" dirty="0"/>
          </a:p>
        </p:txBody>
      </p:sp>
      <p:sp>
        <p:nvSpPr>
          <p:cNvPr id="3" name="Marcador de contenido 2"/>
          <p:cNvSpPr>
            <a:spLocks noGrp="1"/>
          </p:cNvSpPr>
          <p:nvPr>
            <p:ph idx="1"/>
          </p:nvPr>
        </p:nvSpPr>
        <p:spPr/>
        <p:txBody>
          <a:bodyPr/>
          <a:lstStyle/>
          <a:p>
            <a:pPr marL="0" indent="0" algn="just">
              <a:buNone/>
            </a:pPr>
            <a:r>
              <a:rPr lang="es-CL" dirty="0" smtClean="0"/>
              <a:t>Primero, se construye un gráfico de vecindad G, donde cada punto está </a:t>
            </a:r>
            <a:r>
              <a:rPr lang="es-CL" dirty="0"/>
              <a:t>conectado con sus vecinos más cercanos. </a:t>
            </a:r>
            <a:endParaRPr lang="en-US" dirty="0"/>
          </a:p>
        </p:txBody>
      </p:sp>
      <p:pic>
        <p:nvPicPr>
          <p:cNvPr id="4" name="Imagen 3"/>
          <p:cNvPicPr>
            <a:picLocks noChangeAspect="1"/>
          </p:cNvPicPr>
          <p:nvPr/>
        </p:nvPicPr>
        <p:blipFill rotWithShape="1">
          <a:blip r:embed="rId2"/>
          <a:srcRect t="2462"/>
          <a:stretch/>
        </p:blipFill>
        <p:spPr>
          <a:xfrm>
            <a:off x="2456449" y="2508068"/>
            <a:ext cx="4231101" cy="3298552"/>
          </a:xfrm>
          <a:prstGeom prst="rect">
            <a:avLst/>
          </a:prstGeom>
        </p:spPr>
      </p:pic>
    </p:spTree>
    <p:extLst>
      <p:ext uri="{BB962C8B-B14F-4D97-AF65-F5344CB8AC3E}">
        <p14:creationId xmlns:p14="http://schemas.microsoft.com/office/powerpoint/2010/main" val="145726522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ISOMAP</a:t>
            </a:r>
            <a:endParaRPr lang="en-US"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marL="0" indent="0" algn="just">
                  <a:buNone/>
                </a:pPr>
                <a:r>
                  <a:rPr lang="es-CL" dirty="0" smtClean="0"/>
                  <a:t>Luego</a:t>
                </a:r>
                <a:r>
                  <a:rPr lang="es-CL" dirty="0"/>
                  <a:t>, todos los caminos más cortos en G se calculan usando una estimación de la distancia geodésica, produciendo una matriz de </a:t>
                </a:r>
                <a:r>
                  <a:rPr lang="es-CL" dirty="0" smtClean="0"/>
                  <a:t>distancia </a:t>
                </a:r>
                <a14:m>
                  <m:oMath xmlns:m="http://schemas.openxmlformats.org/officeDocument/2006/math">
                    <m:acc>
                      <m:accPr>
                        <m:chr m:val="̃"/>
                        <m:ctrlPr>
                          <a:rPr lang="es-CL" i="1" smtClean="0">
                            <a:latin typeface="Cambria Math" panose="02040503050406030204" pitchFamily="18" charset="0"/>
                          </a:rPr>
                        </m:ctrlPr>
                      </m:accPr>
                      <m:e>
                        <m:r>
                          <a:rPr lang="es-CL" b="0" i="1" smtClean="0">
                            <a:latin typeface="Cambria Math" panose="02040503050406030204" pitchFamily="18" charset="0"/>
                          </a:rPr>
                          <m:t>𝐷</m:t>
                        </m:r>
                        <m:r>
                          <a:rPr lang="es-CL" b="0" i="1" smtClean="0">
                            <a:latin typeface="Cambria Math" panose="02040503050406030204" pitchFamily="18" charset="0"/>
                          </a:rPr>
                          <m:t>.</m:t>
                        </m:r>
                      </m:e>
                    </m:acc>
                  </m:oMath>
                </a14:m>
                <a:r>
                  <a:rPr lang="en-US" dirty="0" smtClean="0"/>
                  <a:t> Los </a:t>
                </a:r>
                <a:r>
                  <a:rPr lang="en-US" dirty="0" err="1" smtClean="0"/>
                  <a:t>datos</a:t>
                </a:r>
                <a:r>
                  <a:rPr lang="en-US" dirty="0" smtClean="0"/>
                  <a:t> se </a:t>
                </a:r>
                <a:r>
                  <a:rPr lang="en-US" dirty="0" err="1" smtClean="0"/>
                  <a:t>proyectan</a:t>
                </a:r>
                <a:r>
                  <a:rPr lang="en-US" dirty="0" smtClean="0"/>
                  <a:t> </a:t>
                </a:r>
                <a:r>
                  <a:rPr lang="en-US" dirty="0" err="1" smtClean="0"/>
                  <a:t>siguiendo</a:t>
                </a:r>
                <a:r>
                  <a:rPr lang="en-US" dirty="0" smtClean="0"/>
                  <a:t> el </a:t>
                </a:r>
                <a:r>
                  <a:rPr lang="en-US" dirty="0" err="1" smtClean="0"/>
                  <a:t>mismo</a:t>
                </a:r>
                <a:r>
                  <a:rPr lang="en-US" dirty="0" smtClean="0"/>
                  <a:t> </a:t>
                </a:r>
                <a:r>
                  <a:rPr lang="en-US" dirty="0" err="1" smtClean="0"/>
                  <a:t>procedimiento</a:t>
                </a:r>
                <a:r>
                  <a:rPr lang="en-US" dirty="0" smtClean="0"/>
                  <a:t> que </a:t>
                </a:r>
                <a:r>
                  <a:rPr lang="en-US" dirty="0" err="1" smtClean="0"/>
                  <a:t>en</a:t>
                </a:r>
                <a:r>
                  <a:rPr lang="en-US" dirty="0" smtClean="0"/>
                  <a:t> MDS.</a:t>
                </a:r>
                <a:endParaRPr lang="en-U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159" t="-1961" r="-1236"/>
                </a:stretch>
              </a:blipFill>
            </p:spPr>
            <p:txBody>
              <a:bodyPr/>
              <a:lstStyle/>
              <a:p>
                <a:r>
                  <a:rPr lang="en-US">
                    <a:noFill/>
                  </a:rPr>
                  <a:t> </a:t>
                </a:r>
              </a:p>
            </p:txBody>
          </p:sp>
        </mc:Fallback>
      </mc:AlternateContent>
      <p:pic>
        <p:nvPicPr>
          <p:cNvPr id="4" name="Imagen 3"/>
          <p:cNvPicPr>
            <a:picLocks noChangeAspect="1"/>
          </p:cNvPicPr>
          <p:nvPr/>
        </p:nvPicPr>
        <p:blipFill>
          <a:blip r:embed="rId3"/>
          <a:stretch>
            <a:fillRect/>
          </a:stretch>
        </p:blipFill>
        <p:spPr>
          <a:xfrm>
            <a:off x="2796880" y="3030842"/>
            <a:ext cx="3695360" cy="2903989"/>
          </a:xfrm>
          <a:prstGeom prst="rect">
            <a:avLst/>
          </a:prstGeom>
        </p:spPr>
      </p:pic>
    </p:spTree>
    <p:extLst>
      <p:ext uri="{BB962C8B-B14F-4D97-AF65-F5344CB8AC3E}">
        <p14:creationId xmlns:p14="http://schemas.microsoft.com/office/powerpoint/2010/main" val="342620354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err="1" smtClean="0"/>
              <a:t>Manifold</a:t>
            </a:r>
            <a:r>
              <a:rPr lang="es-CL" dirty="0" smtClean="0"/>
              <a:t> </a:t>
            </a:r>
            <a:r>
              <a:rPr lang="es-CL" dirty="0" err="1" smtClean="0"/>
              <a:t>Learning</a:t>
            </a:r>
            <a:endParaRPr lang="en-US" dirty="0"/>
          </a:p>
        </p:txBody>
      </p:sp>
      <p:pic>
        <p:nvPicPr>
          <p:cNvPr id="5" name="Picture 2" descr="../_images/sphx_glr_plot_compare_methods_0011.png"/>
          <p:cNvPicPr>
            <a:picLocks noChangeAspect="1" noChangeArrowheads="1"/>
          </p:cNvPicPr>
          <p:nvPr/>
        </p:nvPicPr>
        <p:blipFill rotWithShape="1">
          <a:blip r:embed="rId2">
            <a:extLst>
              <a:ext uri="{28A0092B-C50C-407E-A947-70E740481C1C}">
                <a14:useLocalDpi xmlns:a14="http://schemas.microsoft.com/office/drawing/2010/main" val="0"/>
              </a:ext>
            </a:extLst>
          </a:blip>
          <a:srcRect l="27899" t="50646" r="57419" b="9119"/>
          <a:stretch/>
        </p:blipFill>
        <p:spPr bwMode="auto">
          <a:xfrm>
            <a:off x="5618006" y="2094694"/>
            <a:ext cx="1479262" cy="21497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_images/sphx_glr_plot_compare_methods_0011.png"/>
          <p:cNvPicPr>
            <a:picLocks noChangeAspect="1" noChangeArrowheads="1"/>
          </p:cNvPicPr>
          <p:nvPr/>
        </p:nvPicPr>
        <p:blipFill rotWithShape="1">
          <a:blip r:embed="rId2">
            <a:extLst>
              <a:ext uri="{28A0092B-C50C-407E-A947-70E740481C1C}">
                <a14:useLocalDpi xmlns:a14="http://schemas.microsoft.com/office/drawing/2010/main" val="0"/>
              </a:ext>
            </a:extLst>
          </a:blip>
          <a:srcRect l="43616" t="50999" r="41702" b="8766"/>
          <a:stretch/>
        </p:blipFill>
        <p:spPr bwMode="auto">
          <a:xfrm>
            <a:off x="4037419" y="2113013"/>
            <a:ext cx="1479262" cy="21497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_images/sphx_glr_plot_compare_methods_001.png"/>
          <p:cNvPicPr>
            <a:picLocks noChangeAspect="1" noChangeArrowheads="1"/>
          </p:cNvPicPr>
          <p:nvPr/>
        </p:nvPicPr>
        <p:blipFill rotWithShape="1">
          <a:blip r:embed="rId2">
            <a:extLst>
              <a:ext uri="{28A0092B-C50C-407E-A947-70E740481C1C}">
                <a14:useLocalDpi xmlns:a14="http://schemas.microsoft.com/office/drawing/2010/main" val="0"/>
              </a:ext>
            </a:extLst>
          </a:blip>
          <a:srcRect l="13176" t="17999" r="73648" b="54752"/>
          <a:stretch/>
        </p:blipFill>
        <p:spPr bwMode="auto">
          <a:xfrm>
            <a:off x="460337" y="2081225"/>
            <a:ext cx="2511338" cy="2769792"/>
          </a:xfrm>
          <a:prstGeom prst="rect">
            <a:avLst/>
          </a:prstGeom>
          <a:noFill/>
          <a:extLst>
            <a:ext uri="{909E8E84-426E-40DD-AFC4-6F175D3DCCD1}">
              <a14:hiddenFill xmlns:a14="http://schemas.microsoft.com/office/drawing/2010/main">
                <a:solidFill>
                  <a:srgbClr val="FFFFFF"/>
                </a:solidFill>
              </a14:hiddenFill>
            </a:ext>
          </a:extLst>
        </p:spPr>
      </p:pic>
      <p:sp>
        <p:nvSpPr>
          <p:cNvPr id="7" name="Flecha derecha 6"/>
          <p:cNvSpPr/>
          <p:nvPr/>
        </p:nvSpPr>
        <p:spPr>
          <a:xfrm>
            <a:off x="3262884" y="2949681"/>
            <a:ext cx="483326" cy="418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758046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Ejemplo 8</a:t>
            </a:r>
            <a:endParaRPr lang="en-US" dirty="0"/>
          </a:p>
        </p:txBody>
      </p:sp>
      <p:sp>
        <p:nvSpPr>
          <p:cNvPr id="3" name="Marcador de contenido 2"/>
          <p:cNvSpPr>
            <a:spLocks noGrp="1"/>
          </p:cNvSpPr>
          <p:nvPr>
            <p:ph idx="1"/>
          </p:nvPr>
        </p:nvSpPr>
        <p:spPr/>
        <p:txBody>
          <a:bodyPr/>
          <a:lstStyle/>
          <a:p>
            <a:pPr marL="0" indent="0" algn="just">
              <a:buNone/>
            </a:pPr>
            <a:r>
              <a:rPr lang="es-CL" dirty="0" smtClean="0"/>
              <a:t>En los ejemplos 2 y 4, se guardaron los parámetros extraídos en el dominio del tiempo y frecuencia en los archivos:</a:t>
            </a:r>
          </a:p>
          <a:p>
            <a:pPr algn="just"/>
            <a:r>
              <a:rPr lang="es-CL" dirty="0" err="1" smtClean="0"/>
              <a:t>Pn.npy</a:t>
            </a:r>
            <a:r>
              <a:rPr lang="es-CL" dirty="0" smtClean="0"/>
              <a:t>: Parámetros temporales caso normal</a:t>
            </a:r>
          </a:p>
          <a:p>
            <a:pPr algn="just"/>
            <a:r>
              <a:rPr lang="es-CL" dirty="0" err="1" smtClean="0"/>
              <a:t>Po.npy</a:t>
            </a:r>
            <a:r>
              <a:rPr lang="es-CL" dirty="0"/>
              <a:t>: Parámetros temporales caso </a:t>
            </a:r>
            <a:r>
              <a:rPr lang="es-CL" dirty="0" smtClean="0"/>
              <a:t>falla en pista externa</a:t>
            </a:r>
            <a:endParaRPr lang="es-CL" dirty="0"/>
          </a:p>
          <a:p>
            <a:pPr algn="just"/>
            <a:r>
              <a:rPr lang="es-CL" dirty="0" err="1" smtClean="0"/>
              <a:t>Pi.npy</a:t>
            </a:r>
            <a:r>
              <a:rPr lang="es-CL" dirty="0"/>
              <a:t>: Parámetros temporales caso falla en pista </a:t>
            </a:r>
            <a:r>
              <a:rPr lang="es-CL" dirty="0" smtClean="0"/>
              <a:t>interna</a:t>
            </a:r>
            <a:endParaRPr lang="es-CL" dirty="0"/>
          </a:p>
          <a:p>
            <a:pPr algn="just"/>
            <a:r>
              <a:rPr lang="es-CL" dirty="0" err="1" smtClean="0"/>
              <a:t>En.npy</a:t>
            </a:r>
            <a:r>
              <a:rPr lang="es-CL" dirty="0"/>
              <a:t>: Parámetros </a:t>
            </a:r>
            <a:r>
              <a:rPr lang="es-CL" dirty="0" smtClean="0"/>
              <a:t>en frecuencia </a:t>
            </a:r>
            <a:r>
              <a:rPr lang="es-CL" dirty="0"/>
              <a:t>caso normal</a:t>
            </a:r>
          </a:p>
          <a:p>
            <a:pPr algn="just"/>
            <a:r>
              <a:rPr lang="es-CL" dirty="0" err="1" smtClean="0"/>
              <a:t>Eo.npy</a:t>
            </a:r>
            <a:r>
              <a:rPr lang="es-CL" dirty="0"/>
              <a:t>: Parámetros en frecuencia caso falla en pista externa</a:t>
            </a:r>
          </a:p>
          <a:p>
            <a:pPr algn="just"/>
            <a:r>
              <a:rPr lang="es-CL" dirty="0" err="1" smtClean="0"/>
              <a:t>Ei.npy</a:t>
            </a:r>
            <a:r>
              <a:rPr lang="es-CL" dirty="0"/>
              <a:t>: Parámetros en frecuencia caso falla en pista interna</a:t>
            </a:r>
          </a:p>
          <a:p>
            <a:pPr marL="0" indent="0" algn="just">
              <a:buNone/>
            </a:pPr>
            <a:endParaRPr lang="es-CL" dirty="0"/>
          </a:p>
          <a:p>
            <a:pPr algn="just"/>
            <a:endParaRPr lang="es-CL" dirty="0" smtClean="0"/>
          </a:p>
          <a:p>
            <a:pPr marL="0" indent="0" algn="just">
              <a:buNone/>
            </a:pPr>
            <a:endParaRPr lang="en-US" dirty="0"/>
          </a:p>
        </p:txBody>
      </p:sp>
    </p:spTree>
    <p:extLst>
      <p:ext uri="{BB962C8B-B14F-4D97-AF65-F5344CB8AC3E}">
        <p14:creationId xmlns:p14="http://schemas.microsoft.com/office/powerpoint/2010/main" val="2248139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3200" dirty="0"/>
              <a:t>Tipos de sensores</a:t>
            </a:r>
            <a:endParaRPr lang="es-CL" dirty="0"/>
          </a:p>
        </p:txBody>
      </p:sp>
      <p:sp>
        <p:nvSpPr>
          <p:cNvPr id="3" name="2 Marcador de contenido"/>
          <p:cNvSpPr>
            <a:spLocks noGrp="1"/>
          </p:cNvSpPr>
          <p:nvPr>
            <p:ph idx="1"/>
          </p:nvPr>
        </p:nvSpPr>
        <p:spPr>
          <a:xfrm>
            <a:off x="628650" y="1567702"/>
            <a:ext cx="7886700" cy="4351338"/>
          </a:xfrm>
        </p:spPr>
        <p:txBody>
          <a:bodyPr>
            <a:normAutofit fontScale="92500"/>
          </a:bodyPr>
          <a:lstStyle/>
          <a:p>
            <a:pPr marL="0" indent="0" algn="just">
              <a:buNone/>
            </a:pPr>
            <a:r>
              <a:rPr lang="es-CL" sz="2400" dirty="0"/>
              <a:t>Las consideraciones más relevantes al momento de seleccionar un sensor son:</a:t>
            </a:r>
          </a:p>
          <a:p>
            <a:pPr algn="just"/>
            <a:r>
              <a:rPr lang="es-CL" sz="2400" dirty="0"/>
              <a:t>Desempeño: un set de características metrológicas de los sensores (precisión, linealidad, sensibilidad, etc.).</a:t>
            </a:r>
          </a:p>
          <a:p>
            <a:pPr algn="just"/>
            <a:r>
              <a:rPr lang="es-CL" sz="2400" dirty="0"/>
              <a:t>Confiabilidad: los sensores deben ser seleccionados de manera que no alteren la confiabilidad del sistema monitoreado.</a:t>
            </a:r>
          </a:p>
          <a:p>
            <a:pPr algn="just"/>
            <a:r>
              <a:rPr lang="es-CL" sz="2400" dirty="0"/>
              <a:t>Costo: se deben considerar los costos para que la solución sea competitiva.</a:t>
            </a:r>
          </a:p>
          <a:p>
            <a:pPr algn="just"/>
            <a:r>
              <a:rPr lang="es-CL" sz="2400" dirty="0"/>
              <a:t>Número y posición: el número de sensores depende de cada aplicación (redundancia, cobertura). La posición también es relevante y debe seleccionarse de manera que se puedan medir las variables deseadas.</a:t>
            </a:r>
          </a:p>
          <a:p>
            <a:pPr algn="just"/>
            <a:endParaRPr lang="es-CL" sz="2400" dirty="0"/>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13</a:t>
            </a:fld>
            <a:endParaRPr lang="es-ES_tradnl"/>
          </a:p>
        </p:txBody>
      </p:sp>
    </p:spTree>
    <p:extLst>
      <p:ext uri="{BB962C8B-B14F-4D97-AF65-F5344CB8AC3E}">
        <p14:creationId xmlns:p14="http://schemas.microsoft.com/office/powerpoint/2010/main" val="404946222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Ejemplo 8</a:t>
            </a:r>
            <a:endParaRPr lang="en-US" dirty="0"/>
          </a:p>
        </p:txBody>
      </p:sp>
      <p:sp>
        <p:nvSpPr>
          <p:cNvPr id="3" name="Marcador de contenido 2"/>
          <p:cNvSpPr>
            <a:spLocks noGrp="1"/>
          </p:cNvSpPr>
          <p:nvPr>
            <p:ph idx="1"/>
          </p:nvPr>
        </p:nvSpPr>
        <p:spPr>
          <a:xfrm>
            <a:off x="628650" y="1423851"/>
            <a:ext cx="7886700" cy="4498589"/>
          </a:xfrm>
        </p:spPr>
        <p:txBody>
          <a:bodyPr>
            <a:normAutofit fontScale="77500" lnSpcReduction="20000"/>
          </a:bodyPr>
          <a:lstStyle/>
          <a:p>
            <a:pPr marL="0" indent="0">
              <a:spcBef>
                <a:spcPts val="0"/>
              </a:spcBef>
              <a:buNone/>
            </a:pPr>
            <a:r>
              <a:rPr lang="es-CL" sz="1800" dirty="0"/>
              <a:t>#importar </a:t>
            </a:r>
            <a:r>
              <a:rPr lang="es-CL" sz="1800" dirty="0" err="1"/>
              <a:t>librerias</a:t>
            </a:r>
            <a:endParaRPr lang="es-CL" sz="1800" dirty="0"/>
          </a:p>
          <a:p>
            <a:pPr marL="0" indent="0">
              <a:spcBef>
                <a:spcPts val="0"/>
              </a:spcBef>
              <a:buNone/>
            </a:pPr>
            <a:r>
              <a:rPr lang="es-CL" sz="1800" dirty="0" err="1"/>
              <a:t>import</a:t>
            </a:r>
            <a:r>
              <a:rPr lang="es-CL" sz="1800" dirty="0"/>
              <a:t> </a:t>
            </a:r>
            <a:r>
              <a:rPr lang="es-CL" sz="1800" dirty="0" err="1"/>
              <a:t>numpy</a:t>
            </a:r>
            <a:r>
              <a:rPr lang="es-CL" sz="1800" dirty="0"/>
              <a:t> as </a:t>
            </a:r>
            <a:r>
              <a:rPr lang="es-CL" sz="1800" dirty="0" err="1"/>
              <a:t>np</a:t>
            </a:r>
            <a:endParaRPr lang="es-CL" sz="1800" dirty="0"/>
          </a:p>
          <a:p>
            <a:pPr marL="0" indent="0">
              <a:spcBef>
                <a:spcPts val="0"/>
              </a:spcBef>
              <a:buNone/>
            </a:pPr>
            <a:r>
              <a:rPr lang="es-CL" sz="1800" dirty="0" err="1"/>
              <a:t>import</a:t>
            </a:r>
            <a:r>
              <a:rPr lang="es-CL" sz="1800" dirty="0"/>
              <a:t> </a:t>
            </a:r>
            <a:r>
              <a:rPr lang="es-CL" sz="1800" dirty="0" err="1"/>
              <a:t>matplotlib.pyplot</a:t>
            </a:r>
            <a:r>
              <a:rPr lang="es-CL" sz="1800" dirty="0"/>
              <a:t> as </a:t>
            </a:r>
            <a:r>
              <a:rPr lang="es-CL" sz="1800" dirty="0" err="1"/>
              <a:t>plt</a:t>
            </a:r>
            <a:endParaRPr lang="es-CL" sz="1800" dirty="0"/>
          </a:p>
          <a:p>
            <a:pPr marL="0" indent="0">
              <a:spcBef>
                <a:spcPts val="0"/>
              </a:spcBef>
              <a:buNone/>
            </a:pPr>
            <a:r>
              <a:rPr lang="es-CL" sz="1800" dirty="0" err="1"/>
              <a:t>from</a:t>
            </a:r>
            <a:r>
              <a:rPr lang="es-CL" sz="1800" dirty="0"/>
              <a:t> </a:t>
            </a:r>
            <a:r>
              <a:rPr lang="es-CL" sz="1800" dirty="0" err="1"/>
              <a:t>sklearn</a:t>
            </a:r>
            <a:r>
              <a:rPr lang="es-CL" sz="1800" dirty="0"/>
              <a:t> </a:t>
            </a:r>
            <a:r>
              <a:rPr lang="es-CL" sz="1800" dirty="0" err="1"/>
              <a:t>import</a:t>
            </a:r>
            <a:r>
              <a:rPr lang="es-CL" sz="1800" dirty="0"/>
              <a:t> </a:t>
            </a:r>
            <a:r>
              <a:rPr lang="es-CL" sz="1800" dirty="0" err="1"/>
              <a:t>preprocessing</a:t>
            </a:r>
            <a:endParaRPr lang="es-CL" sz="1800" dirty="0"/>
          </a:p>
          <a:p>
            <a:pPr marL="0" indent="0">
              <a:spcBef>
                <a:spcPts val="0"/>
              </a:spcBef>
              <a:buNone/>
            </a:pPr>
            <a:r>
              <a:rPr lang="es-CL" sz="1800" dirty="0" err="1"/>
              <a:t>from</a:t>
            </a:r>
            <a:r>
              <a:rPr lang="es-CL" sz="1800" dirty="0"/>
              <a:t> </a:t>
            </a:r>
            <a:r>
              <a:rPr lang="es-CL" sz="1800" dirty="0" err="1"/>
              <a:t>sklearn.decomposition</a:t>
            </a:r>
            <a:r>
              <a:rPr lang="es-CL" sz="1800" dirty="0"/>
              <a:t> </a:t>
            </a:r>
            <a:r>
              <a:rPr lang="es-CL" sz="1800" dirty="0" err="1"/>
              <a:t>import</a:t>
            </a:r>
            <a:r>
              <a:rPr lang="es-CL" sz="1800" dirty="0"/>
              <a:t> PCA, </a:t>
            </a:r>
            <a:r>
              <a:rPr lang="es-CL" sz="1800" dirty="0" err="1"/>
              <a:t>KernelPCA</a:t>
            </a:r>
            <a:endParaRPr lang="es-CL" sz="1800" dirty="0"/>
          </a:p>
          <a:p>
            <a:pPr marL="0" indent="0">
              <a:spcBef>
                <a:spcPts val="0"/>
              </a:spcBef>
              <a:buNone/>
            </a:pPr>
            <a:r>
              <a:rPr lang="es-CL" sz="1800" dirty="0" err="1"/>
              <a:t>from</a:t>
            </a:r>
            <a:r>
              <a:rPr lang="es-CL" sz="1800" dirty="0"/>
              <a:t> </a:t>
            </a:r>
            <a:r>
              <a:rPr lang="es-CL" sz="1800" dirty="0" err="1"/>
              <a:t>sklearn.discriminant_analysis</a:t>
            </a:r>
            <a:r>
              <a:rPr lang="es-CL" sz="1800" dirty="0"/>
              <a:t> </a:t>
            </a:r>
            <a:r>
              <a:rPr lang="es-CL" sz="1800" dirty="0" err="1"/>
              <a:t>import</a:t>
            </a:r>
            <a:r>
              <a:rPr lang="es-CL" sz="1800" dirty="0"/>
              <a:t> </a:t>
            </a:r>
            <a:r>
              <a:rPr lang="es-CL" sz="1800" dirty="0" err="1"/>
              <a:t>LinearDiscriminantAnalysis</a:t>
            </a:r>
            <a:endParaRPr lang="es-CL" sz="1800" dirty="0"/>
          </a:p>
          <a:p>
            <a:pPr marL="0" indent="0">
              <a:spcBef>
                <a:spcPts val="0"/>
              </a:spcBef>
              <a:buNone/>
            </a:pPr>
            <a:r>
              <a:rPr lang="es-CL" sz="1800" dirty="0" err="1"/>
              <a:t>from</a:t>
            </a:r>
            <a:r>
              <a:rPr lang="es-CL" sz="1800" dirty="0"/>
              <a:t> </a:t>
            </a:r>
            <a:r>
              <a:rPr lang="es-CL" sz="1800" dirty="0" err="1"/>
              <a:t>sklearn.manifold</a:t>
            </a:r>
            <a:r>
              <a:rPr lang="es-CL" sz="1800" dirty="0"/>
              <a:t> </a:t>
            </a:r>
            <a:r>
              <a:rPr lang="es-CL" sz="1800" dirty="0" err="1"/>
              <a:t>import</a:t>
            </a:r>
            <a:r>
              <a:rPr lang="es-CL" sz="1800" dirty="0"/>
              <a:t> MDS</a:t>
            </a:r>
          </a:p>
          <a:p>
            <a:pPr marL="0" indent="0">
              <a:spcBef>
                <a:spcPts val="0"/>
              </a:spcBef>
              <a:buNone/>
            </a:pPr>
            <a:r>
              <a:rPr lang="es-CL" sz="1800" dirty="0" err="1"/>
              <a:t>from</a:t>
            </a:r>
            <a:r>
              <a:rPr lang="es-CL" sz="1800" dirty="0"/>
              <a:t> </a:t>
            </a:r>
            <a:r>
              <a:rPr lang="es-CL" sz="1800" dirty="0" err="1"/>
              <a:t>sklearn.manifold</a:t>
            </a:r>
            <a:r>
              <a:rPr lang="es-CL" sz="1800" dirty="0"/>
              <a:t> </a:t>
            </a:r>
            <a:r>
              <a:rPr lang="es-CL" sz="1800" dirty="0" err="1"/>
              <a:t>import</a:t>
            </a:r>
            <a:r>
              <a:rPr lang="es-CL" sz="1800" dirty="0"/>
              <a:t> </a:t>
            </a:r>
            <a:r>
              <a:rPr lang="es-CL" sz="1800" dirty="0" err="1" smtClean="0"/>
              <a:t>Isomap</a:t>
            </a:r>
            <a:endParaRPr lang="es-CL" sz="1800" dirty="0" smtClean="0"/>
          </a:p>
          <a:p>
            <a:pPr marL="0" indent="0">
              <a:spcBef>
                <a:spcPts val="0"/>
              </a:spcBef>
              <a:buNone/>
            </a:pPr>
            <a:r>
              <a:rPr lang="es-CL" sz="1800" dirty="0" err="1"/>
              <a:t>from</a:t>
            </a:r>
            <a:r>
              <a:rPr lang="es-CL" sz="1800" dirty="0"/>
              <a:t> mpl_toolkits.mplot3d </a:t>
            </a:r>
            <a:r>
              <a:rPr lang="es-CL" sz="1800" dirty="0" err="1"/>
              <a:t>import</a:t>
            </a:r>
            <a:r>
              <a:rPr lang="es-CL" sz="1800" dirty="0"/>
              <a:t> Axes3D</a:t>
            </a:r>
          </a:p>
          <a:p>
            <a:pPr marL="0" indent="0">
              <a:spcBef>
                <a:spcPts val="0"/>
              </a:spcBef>
              <a:buNone/>
            </a:pPr>
            <a:endParaRPr lang="es-CL" sz="1800" dirty="0"/>
          </a:p>
          <a:p>
            <a:pPr marL="0" indent="0">
              <a:spcBef>
                <a:spcPts val="0"/>
              </a:spcBef>
              <a:buNone/>
            </a:pPr>
            <a:r>
              <a:rPr lang="es-CL" sz="1800" dirty="0" err="1"/>
              <a:t>Pn</a:t>
            </a:r>
            <a:r>
              <a:rPr lang="es-CL" sz="1800" dirty="0"/>
              <a:t>=</a:t>
            </a:r>
            <a:r>
              <a:rPr lang="es-CL" sz="1800" dirty="0" err="1"/>
              <a:t>np.load</a:t>
            </a:r>
            <a:r>
              <a:rPr lang="es-CL" sz="1800" dirty="0"/>
              <a:t>('</a:t>
            </a:r>
            <a:r>
              <a:rPr lang="es-CL" sz="1800" dirty="0" err="1"/>
              <a:t>Pn.npy</a:t>
            </a:r>
            <a:r>
              <a:rPr lang="es-CL" sz="1800" dirty="0"/>
              <a:t>') </a:t>
            </a:r>
          </a:p>
          <a:p>
            <a:pPr marL="0" indent="0">
              <a:spcBef>
                <a:spcPts val="0"/>
              </a:spcBef>
              <a:buNone/>
            </a:pPr>
            <a:r>
              <a:rPr lang="es-CL" sz="1800" dirty="0"/>
              <a:t>Po=</a:t>
            </a:r>
            <a:r>
              <a:rPr lang="es-CL" sz="1800" dirty="0" err="1"/>
              <a:t>np.load</a:t>
            </a:r>
            <a:r>
              <a:rPr lang="es-CL" sz="1800" dirty="0"/>
              <a:t>('</a:t>
            </a:r>
            <a:r>
              <a:rPr lang="es-CL" sz="1800" dirty="0" err="1"/>
              <a:t>Po.npy</a:t>
            </a:r>
            <a:r>
              <a:rPr lang="es-CL" sz="1800" dirty="0"/>
              <a:t>') </a:t>
            </a:r>
          </a:p>
          <a:p>
            <a:pPr marL="0" indent="0">
              <a:spcBef>
                <a:spcPts val="0"/>
              </a:spcBef>
              <a:buNone/>
            </a:pPr>
            <a:r>
              <a:rPr lang="es-CL" sz="1800" dirty="0"/>
              <a:t>Pi=</a:t>
            </a:r>
            <a:r>
              <a:rPr lang="es-CL" sz="1800" dirty="0" err="1"/>
              <a:t>np.load</a:t>
            </a:r>
            <a:r>
              <a:rPr lang="es-CL" sz="1800" dirty="0"/>
              <a:t>('</a:t>
            </a:r>
            <a:r>
              <a:rPr lang="es-CL" sz="1800" dirty="0" err="1"/>
              <a:t>Pi.npy</a:t>
            </a:r>
            <a:r>
              <a:rPr lang="es-CL" sz="1800" dirty="0"/>
              <a:t>') </a:t>
            </a:r>
          </a:p>
          <a:p>
            <a:pPr marL="0" indent="0">
              <a:spcBef>
                <a:spcPts val="0"/>
              </a:spcBef>
              <a:buNone/>
            </a:pPr>
            <a:r>
              <a:rPr lang="es-CL" sz="1800" dirty="0"/>
              <a:t>En=</a:t>
            </a:r>
            <a:r>
              <a:rPr lang="es-CL" sz="1800" dirty="0" err="1"/>
              <a:t>np.load</a:t>
            </a:r>
            <a:r>
              <a:rPr lang="es-CL" sz="1800" dirty="0"/>
              <a:t>('</a:t>
            </a:r>
            <a:r>
              <a:rPr lang="es-CL" sz="1800" dirty="0" err="1"/>
              <a:t>En.npy</a:t>
            </a:r>
            <a:r>
              <a:rPr lang="es-CL" sz="1800" dirty="0"/>
              <a:t>') </a:t>
            </a:r>
          </a:p>
          <a:p>
            <a:pPr marL="0" indent="0">
              <a:spcBef>
                <a:spcPts val="0"/>
              </a:spcBef>
              <a:buNone/>
            </a:pPr>
            <a:r>
              <a:rPr lang="es-CL" sz="1800" dirty="0" err="1"/>
              <a:t>Eo</a:t>
            </a:r>
            <a:r>
              <a:rPr lang="es-CL" sz="1800" dirty="0"/>
              <a:t>=</a:t>
            </a:r>
            <a:r>
              <a:rPr lang="es-CL" sz="1800" dirty="0" err="1"/>
              <a:t>np.load</a:t>
            </a:r>
            <a:r>
              <a:rPr lang="es-CL" sz="1800" dirty="0"/>
              <a:t>('</a:t>
            </a:r>
            <a:r>
              <a:rPr lang="es-CL" sz="1800" dirty="0" err="1"/>
              <a:t>Eo.npy</a:t>
            </a:r>
            <a:r>
              <a:rPr lang="es-CL" sz="1800" dirty="0"/>
              <a:t>') </a:t>
            </a:r>
          </a:p>
          <a:p>
            <a:pPr marL="0" indent="0">
              <a:spcBef>
                <a:spcPts val="0"/>
              </a:spcBef>
              <a:buNone/>
            </a:pPr>
            <a:r>
              <a:rPr lang="es-CL" sz="1800" dirty="0"/>
              <a:t>Ei=</a:t>
            </a:r>
            <a:r>
              <a:rPr lang="es-CL" sz="1800" dirty="0" err="1"/>
              <a:t>np.load</a:t>
            </a:r>
            <a:r>
              <a:rPr lang="es-CL" sz="1800" dirty="0"/>
              <a:t>('</a:t>
            </a:r>
            <a:r>
              <a:rPr lang="es-CL" sz="1800" dirty="0" err="1"/>
              <a:t>Ei.npy</a:t>
            </a:r>
            <a:r>
              <a:rPr lang="es-CL" sz="1800" dirty="0"/>
              <a:t>') </a:t>
            </a:r>
          </a:p>
          <a:p>
            <a:pPr marL="0" indent="0">
              <a:spcBef>
                <a:spcPts val="0"/>
              </a:spcBef>
              <a:buNone/>
            </a:pPr>
            <a:endParaRPr lang="es-CL" sz="1800" dirty="0"/>
          </a:p>
          <a:p>
            <a:pPr marL="0" indent="0">
              <a:spcBef>
                <a:spcPts val="0"/>
              </a:spcBef>
              <a:buNone/>
            </a:pPr>
            <a:r>
              <a:rPr lang="es-CL" sz="1800" dirty="0"/>
              <a:t>P0=</a:t>
            </a:r>
            <a:r>
              <a:rPr lang="es-CL" sz="1800" dirty="0" err="1"/>
              <a:t>np.concatenate</a:t>
            </a:r>
            <a:r>
              <a:rPr lang="es-CL" sz="1800" dirty="0"/>
              <a:t>((</a:t>
            </a:r>
            <a:r>
              <a:rPr lang="es-CL" sz="1800" dirty="0" err="1"/>
              <a:t>Pn,En</a:t>
            </a:r>
            <a:r>
              <a:rPr lang="es-CL" sz="1800" dirty="0"/>
              <a:t>),axis=1)</a:t>
            </a:r>
          </a:p>
          <a:p>
            <a:pPr marL="0" indent="0">
              <a:spcBef>
                <a:spcPts val="0"/>
              </a:spcBef>
              <a:buNone/>
            </a:pPr>
            <a:r>
              <a:rPr lang="es-CL" sz="1800" dirty="0"/>
              <a:t>P1=</a:t>
            </a:r>
            <a:r>
              <a:rPr lang="es-CL" sz="1800" dirty="0" err="1"/>
              <a:t>np.concatenate</a:t>
            </a:r>
            <a:r>
              <a:rPr lang="es-CL" sz="1800" dirty="0"/>
              <a:t>((</a:t>
            </a:r>
            <a:r>
              <a:rPr lang="es-CL" sz="1800" dirty="0" err="1"/>
              <a:t>Po,Eo</a:t>
            </a:r>
            <a:r>
              <a:rPr lang="es-CL" sz="1800" dirty="0"/>
              <a:t>),axis=1)</a:t>
            </a:r>
          </a:p>
          <a:p>
            <a:pPr marL="0" indent="0">
              <a:spcBef>
                <a:spcPts val="0"/>
              </a:spcBef>
              <a:buNone/>
            </a:pPr>
            <a:r>
              <a:rPr lang="es-CL" sz="1800" dirty="0"/>
              <a:t>P2=</a:t>
            </a:r>
            <a:r>
              <a:rPr lang="es-CL" sz="1800" dirty="0" err="1"/>
              <a:t>np.concatenate</a:t>
            </a:r>
            <a:r>
              <a:rPr lang="es-CL" sz="1800" dirty="0"/>
              <a:t>((</a:t>
            </a:r>
            <a:r>
              <a:rPr lang="es-CL" sz="1800" dirty="0" err="1"/>
              <a:t>Pi,Ei</a:t>
            </a:r>
            <a:r>
              <a:rPr lang="es-CL" sz="1800" dirty="0"/>
              <a:t>),axis=1)</a:t>
            </a:r>
          </a:p>
          <a:p>
            <a:pPr marL="0" indent="0">
              <a:spcBef>
                <a:spcPts val="0"/>
              </a:spcBef>
              <a:buNone/>
            </a:pPr>
            <a:endParaRPr lang="es-CL" sz="1800" dirty="0"/>
          </a:p>
          <a:p>
            <a:pPr marL="0" indent="0">
              <a:spcBef>
                <a:spcPts val="0"/>
              </a:spcBef>
              <a:buNone/>
            </a:pPr>
            <a:r>
              <a:rPr lang="es-CL" sz="1800" dirty="0" err="1"/>
              <a:t>Nt</a:t>
            </a:r>
            <a:r>
              <a:rPr lang="es-CL" sz="1800" dirty="0"/>
              <a:t>=</a:t>
            </a:r>
            <a:r>
              <a:rPr lang="es-CL" sz="1800" dirty="0" err="1"/>
              <a:t>len</a:t>
            </a:r>
            <a:r>
              <a:rPr lang="es-CL" sz="1800" dirty="0"/>
              <a:t>(Pi) #numero de datos </a:t>
            </a:r>
          </a:p>
          <a:p>
            <a:pPr marL="0" indent="0">
              <a:spcBef>
                <a:spcPts val="0"/>
              </a:spcBef>
              <a:buNone/>
            </a:pPr>
            <a:endParaRPr lang="es-CL" sz="1800" dirty="0"/>
          </a:p>
          <a:p>
            <a:pPr marL="0" indent="0">
              <a:spcBef>
                <a:spcPts val="0"/>
              </a:spcBef>
              <a:buNone/>
            </a:pPr>
            <a:r>
              <a:rPr lang="es-CL" sz="1800" dirty="0"/>
              <a:t>X=</a:t>
            </a:r>
            <a:r>
              <a:rPr lang="es-CL" sz="1800" dirty="0" err="1"/>
              <a:t>np.concatenate</a:t>
            </a:r>
            <a:r>
              <a:rPr lang="es-CL" sz="1800" dirty="0"/>
              <a:t>((P0,P1,P2),axis=0) </a:t>
            </a:r>
          </a:p>
          <a:p>
            <a:pPr marL="0" indent="0">
              <a:spcBef>
                <a:spcPts val="0"/>
              </a:spcBef>
              <a:buNone/>
            </a:pPr>
            <a:endParaRPr lang="es-CL" sz="1800" dirty="0"/>
          </a:p>
          <a:p>
            <a:pPr marL="0" indent="0">
              <a:spcBef>
                <a:spcPts val="0"/>
              </a:spcBef>
              <a:buNone/>
            </a:pPr>
            <a:r>
              <a:rPr lang="es-CL" sz="1800" dirty="0"/>
              <a:t># estandarizar los datos</a:t>
            </a:r>
          </a:p>
          <a:p>
            <a:pPr marL="0" indent="0">
              <a:spcBef>
                <a:spcPts val="0"/>
              </a:spcBef>
              <a:buNone/>
            </a:pPr>
            <a:r>
              <a:rPr lang="es-CL" sz="1800" dirty="0" err="1"/>
              <a:t>scaler</a:t>
            </a:r>
            <a:r>
              <a:rPr lang="es-CL" sz="1800" dirty="0"/>
              <a:t> = </a:t>
            </a:r>
            <a:r>
              <a:rPr lang="es-CL" sz="1800" dirty="0" err="1"/>
              <a:t>preprocessing.StandardScaler</a:t>
            </a:r>
            <a:r>
              <a:rPr lang="es-CL" sz="1800" dirty="0"/>
              <a:t>().</a:t>
            </a:r>
            <a:r>
              <a:rPr lang="es-CL" sz="1800" dirty="0" err="1"/>
              <a:t>fit</a:t>
            </a:r>
            <a:r>
              <a:rPr lang="es-CL" sz="1800" dirty="0"/>
              <a:t>(X)</a:t>
            </a:r>
          </a:p>
          <a:p>
            <a:pPr marL="0" indent="0">
              <a:spcBef>
                <a:spcPts val="0"/>
              </a:spcBef>
              <a:buNone/>
            </a:pPr>
            <a:r>
              <a:rPr lang="es-CL" sz="1800" dirty="0" err="1"/>
              <a:t>Xs</a:t>
            </a:r>
            <a:r>
              <a:rPr lang="es-CL" sz="1800" dirty="0"/>
              <a:t>=</a:t>
            </a:r>
            <a:r>
              <a:rPr lang="es-CL" sz="1800" dirty="0" err="1"/>
              <a:t>scaler.transform</a:t>
            </a:r>
            <a:r>
              <a:rPr lang="es-CL" sz="1800" dirty="0"/>
              <a:t>(X) </a:t>
            </a:r>
            <a:endParaRPr lang="en-US" sz="1800" dirty="0"/>
          </a:p>
          <a:p>
            <a:pPr marL="0" indent="0">
              <a:spcBef>
                <a:spcPts val="0"/>
              </a:spcBef>
              <a:buNone/>
            </a:pPr>
            <a:endParaRPr lang="es-CL" sz="2200" dirty="0"/>
          </a:p>
        </p:txBody>
      </p:sp>
    </p:spTree>
    <p:extLst>
      <p:ext uri="{BB962C8B-B14F-4D97-AF65-F5344CB8AC3E}">
        <p14:creationId xmlns:p14="http://schemas.microsoft.com/office/powerpoint/2010/main" val="256673886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Ejemplo 8</a:t>
            </a:r>
            <a:endParaRPr lang="en-US" dirty="0"/>
          </a:p>
        </p:txBody>
      </p:sp>
      <p:sp>
        <p:nvSpPr>
          <p:cNvPr id="3" name="Marcador de contenido 2"/>
          <p:cNvSpPr>
            <a:spLocks noGrp="1"/>
          </p:cNvSpPr>
          <p:nvPr>
            <p:ph idx="1"/>
          </p:nvPr>
        </p:nvSpPr>
        <p:spPr>
          <a:xfrm>
            <a:off x="628650" y="1453535"/>
            <a:ext cx="7886700" cy="4351338"/>
          </a:xfrm>
        </p:spPr>
        <p:txBody>
          <a:bodyPr>
            <a:noAutofit/>
          </a:bodyPr>
          <a:lstStyle/>
          <a:p>
            <a:pPr marL="0" indent="0">
              <a:spcBef>
                <a:spcPts val="0"/>
              </a:spcBef>
              <a:buNone/>
            </a:pPr>
            <a:r>
              <a:rPr lang="en-US" sz="1400" dirty="0"/>
              <a:t>#PCA</a:t>
            </a:r>
          </a:p>
          <a:p>
            <a:pPr marL="0" indent="0">
              <a:spcBef>
                <a:spcPts val="0"/>
              </a:spcBef>
              <a:buNone/>
            </a:pPr>
            <a:r>
              <a:rPr lang="en-US" sz="1400" dirty="0" err="1"/>
              <a:t>pca</a:t>
            </a:r>
            <a:r>
              <a:rPr lang="en-US" sz="1400" dirty="0"/>
              <a:t> = PCA(</a:t>
            </a:r>
            <a:r>
              <a:rPr lang="en-US" sz="1400" dirty="0" err="1"/>
              <a:t>n_components</a:t>
            </a:r>
            <a:r>
              <a:rPr lang="en-US" sz="1400" dirty="0"/>
              <a:t>=3)</a:t>
            </a:r>
          </a:p>
          <a:p>
            <a:pPr marL="0" indent="0">
              <a:spcBef>
                <a:spcPts val="0"/>
              </a:spcBef>
              <a:buNone/>
            </a:pPr>
            <a:r>
              <a:rPr lang="en-US" sz="1400" dirty="0" err="1"/>
              <a:t>Xt</a:t>
            </a:r>
            <a:r>
              <a:rPr lang="en-US" sz="1400" dirty="0"/>
              <a:t> = </a:t>
            </a:r>
            <a:r>
              <a:rPr lang="en-US" sz="1400" dirty="0" err="1"/>
              <a:t>pca.fit_transform</a:t>
            </a:r>
            <a:r>
              <a:rPr lang="en-US" sz="1400" dirty="0"/>
              <a:t>(</a:t>
            </a:r>
            <a:r>
              <a:rPr lang="en-US" sz="1400" dirty="0" err="1"/>
              <a:t>Xs</a:t>
            </a:r>
            <a:r>
              <a:rPr lang="en-US" sz="1400" dirty="0"/>
              <a:t>)</a:t>
            </a:r>
          </a:p>
          <a:p>
            <a:pPr marL="0" indent="0">
              <a:spcBef>
                <a:spcPts val="0"/>
              </a:spcBef>
              <a:buNone/>
            </a:pPr>
            <a:endParaRPr lang="en-US" sz="1400" dirty="0"/>
          </a:p>
          <a:p>
            <a:pPr marL="0" indent="0">
              <a:spcBef>
                <a:spcPts val="0"/>
              </a:spcBef>
              <a:buNone/>
            </a:pPr>
            <a:r>
              <a:rPr lang="en-US" sz="1400" dirty="0"/>
              <a:t># #Kernel PCA</a:t>
            </a:r>
          </a:p>
          <a:p>
            <a:pPr marL="0" indent="0">
              <a:spcBef>
                <a:spcPts val="0"/>
              </a:spcBef>
              <a:buNone/>
            </a:pPr>
            <a:r>
              <a:rPr lang="en-US" sz="1400" dirty="0"/>
              <a:t># </a:t>
            </a:r>
            <a:r>
              <a:rPr lang="en-US" sz="1400" dirty="0" err="1"/>
              <a:t>kpca</a:t>
            </a:r>
            <a:r>
              <a:rPr lang="en-US" sz="1400" dirty="0"/>
              <a:t> = </a:t>
            </a:r>
            <a:r>
              <a:rPr lang="en-US" sz="1400" dirty="0" err="1"/>
              <a:t>KernelPCA</a:t>
            </a:r>
            <a:r>
              <a:rPr lang="en-US" sz="1400" dirty="0"/>
              <a:t>(</a:t>
            </a:r>
            <a:r>
              <a:rPr lang="en-US" sz="1400" dirty="0" err="1"/>
              <a:t>n_components</a:t>
            </a:r>
            <a:r>
              <a:rPr lang="en-US" sz="1400" dirty="0"/>
              <a:t>=3, kernel="cosine") #linear, </a:t>
            </a:r>
            <a:r>
              <a:rPr lang="en-US" sz="1400" dirty="0" err="1"/>
              <a:t>rbf</a:t>
            </a:r>
            <a:r>
              <a:rPr lang="en-US" sz="1400" dirty="0"/>
              <a:t>, poly, </a:t>
            </a:r>
            <a:r>
              <a:rPr lang="en-US" sz="1400" dirty="0" err="1"/>
              <a:t>sigmmoid</a:t>
            </a:r>
            <a:endParaRPr lang="en-US" sz="1400" dirty="0"/>
          </a:p>
          <a:p>
            <a:pPr marL="0" indent="0">
              <a:spcBef>
                <a:spcPts val="0"/>
              </a:spcBef>
              <a:buNone/>
            </a:pPr>
            <a:r>
              <a:rPr lang="en-US" sz="1400" dirty="0"/>
              <a:t># </a:t>
            </a:r>
            <a:r>
              <a:rPr lang="en-US" sz="1400" dirty="0" err="1"/>
              <a:t>Xt</a:t>
            </a:r>
            <a:r>
              <a:rPr lang="en-US" sz="1400" dirty="0"/>
              <a:t> = </a:t>
            </a:r>
            <a:r>
              <a:rPr lang="en-US" sz="1400" dirty="0" err="1"/>
              <a:t>kpca.fit_transform</a:t>
            </a:r>
            <a:r>
              <a:rPr lang="en-US" sz="1400" dirty="0"/>
              <a:t>(</a:t>
            </a:r>
            <a:r>
              <a:rPr lang="en-US" sz="1400" dirty="0" err="1"/>
              <a:t>Xs</a:t>
            </a:r>
            <a:r>
              <a:rPr lang="en-US" sz="1400" dirty="0"/>
              <a:t>)</a:t>
            </a:r>
          </a:p>
          <a:p>
            <a:pPr marL="0" indent="0">
              <a:spcBef>
                <a:spcPts val="0"/>
              </a:spcBef>
              <a:buNone/>
            </a:pPr>
            <a:endParaRPr lang="en-US" sz="1400" dirty="0"/>
          </a:p>
          <a:p>
            <a:pPr marL="0" indent="0">
              <a:spcBef>
                <a:spcPts val="0"/>
              </a:spcBef>
              <a:buNone/>
            </a:pPr>
            <a:r>
              <a:rPr lang="en-US" sz="1400" dirty="0"/>
              <a:t># #MDS</a:t>
            </a:r>
          </a:p>
          <a:p>
            <a:pPr marL="0" indent="0">
              <a:spcBef>
                <a:spcPts val="0"/>
              </a:spcBef>
              <a:buNone/>
            </a:pPr>
            <a:r>
              <a:rPr lang="en-US" sz="1400" dirty="0"/>
              <a:t># embedding = MDS(</a:t>
            </a:r>
            <a:r>
              <a:rPr lang="en-US" sz="1400" dirty="0" err="1"/>
              <a:t>n_components</a:t>
            </a:r>
            <a:r>
              <a:rPr lang="en-US" sz="1400" dirty="0"/>
              <a:t>=3)</a:t>
            </a:r>
          </a:p>
          <a:p>
            <a:pPr marL="0" indent="0">
              <a:spcBef>
                <a:spcPts val="0"/>
              </a:spcBef>
              <a:buNone/>
            </a:pPr>
            <a:r>
              <a:rPr lang="en-US" sz="1400" dirty="0"/>
              <a:t># </a:t>
            </a:r>
            <a:r>
              <a:rPr lang="en-US" sz="1400" dirty="0" err="1"/>
              <a:t>Xt</a:t>
            </a:r>
            <a:r>
              <a:rPr lang="en-US" sz="1400" dirty="0"/>
              <a:t> =</a:t>
            </a:r>
            <a:r>
              <a:rPr lang="en-US" sz="1400" dirty="0" err="1"/>
              <a:t>embedding.fit_transform</a:t>
            </a:r>
            <a:r>
              <a:rPr lang="en-US" sz="1400" dirty="0"/>
              <a:t>(</a:t>
            </a:r>
            <a:r>
              <a:rPr lang="en-US" sz="1400" dirty="0" err="1"/>
              <a:t>Xs</a:t>
            </a:r>
            <a:r>
              <a:rPr lang="en-US" sz="1400" dirty="0"/>
              <a:t>)</a:t>
            </a:r>
          </a:p>
          <a:p>
            <a:pPr marL="0" indent="0">
              <a:spcBef>
                <a:spcPts val="0"/>
              </a:spcBef>
              <a:buNone/>
            </a:pPr>
            <a:endParaRPr lang="en-US" sz="1400" dirty="0"/>
          </a:p>
          <a:p>
            <a:pPr marL="0" indent="0">
              <a:spcBef>
                <a:spcPts val="0"/>
              </a:spcBef>
              <a:buNone/>
            </a:pPr>
            <a:r>
              <a:rPr lang="en-US" sz="1400" dirty="0"/>
              <a:t># #ISOMAP</a:t>
            </a:r>
          </a:p>
          <a:p>
            <a:pPr marL="0" indent="0">
              <a:spcBef>
                <a:spcPts val="0"/>
              </a:spcBef>
              <a:buNone/>
            </a:pPr>
            <a:r>
              <a:rPr lang="en-US" sz="1400" dirty="0"/>
              <a:t># embedding = </a:t>
            </a:r>
            <a:r>
              <a:rPr lang="en-US" sz="1400" dirty="0" err="1"/>
              <a:t>Isomap</a:t>
            </a:r>
            <a:r>
              <a:rPr lang="en-US" sz="1400" dirty="0"/>
              <a:t>(</a:t>
            </a:r>
            <a:r>
              <a:rPr lang="en-US" sz="1400" dirty="0" err="1"/>
              <a:t>n_components</a:t>
            </a:r>
            <a:r>
              <a:rPr lang="en-US" sz="1400" dirty="0"/>
              <a:t>=3)</a:t>
            </a:r>
          </a:p>
          <a:p>
            <a:pPr marL="0" indent="0">
              <a:spcBef>
                <a:spcPts val="0"/>
              </a:spcBef>
              <a:buNone/>
            </a:pPr>
            <a:r>
              <a:rPr lang="en-US" sz="1400" dirty="0"/>
              <a:t># </a:t>
            </a:r>
            <a:r>
              <a:rPr lang="en-US" sz="1400" dirty="0" err="1"/>
              <a:t>Xt</a:t>
            </a:r>
            <a:r>
              <a:rPr lang="en-US" sz="1400" dirty="0"/>
              <a:t> =</a:t>
            </a:r>
            <a:r>
              <a:rPr lang="en-US" sz="1400" dirty="0" err="1"/>
              <a:t>embedding.fit_transform</a:t>
            </a:r>
            <a:r>
              <a:rPr lang="en-US" sz="1400" dirty="0"/>
              <a:t>(</a:t>
            </a:r>
            <a:r>
              <a:rPr lang="en-US" sz="1400" dirty="0" err="1"/>
              <a:t>Xs</a:t>
            </a:r>
            <a:r>
              <a:rPr lang="en-US" sz="1400" dirty="0"/>
              <a:t>)</a:t>
            </a:r>
            <a:endParaRPr lang="en-US" sz="1500" dirty="0"/>
          </a:p>
        </p:txBody>
      </p:sp>
    </p:spTree>
    <p:extLst>
      <p:ext uri="{BB962C8B-B14F-4D97-AF65-F5344CB8AC3E}">
        <p14:creationId xmlns:p14="http://schemas.microsoft.com/office/powerpoint/2010/main" val="408279836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Ejemplo 8</a:t>
            </a:r>
            <a:endParaRPr lang="en-US" dirty="0"/>
          </a:p>
        </p:txBody>
      </p:sp>
      <p:sp>
        <p:nvSpPr>
          <p:cNvPr id="3" name="Marcador de contenido 2"/>
          <p:cNvSpPr>
            <a:spLocks noGrp="1"/>
          </p:cNvSpPr>
          <p:nvPr>
            <p:ph idx="1"/>
          </p:nvPr>
        </p:nvSpPr>
        <p:spPr>
          <a:xfrm>
            <a:off x="628650" y="1453535"/>
            <a:ext cx="7886700" cy="4351338"/>
          </a:xfrm>
        </p:spPr>
        <p:txBody>
          <a:bodyPr>
            <a:noAutofit/>
          </a:bodyPr>
          <a:lstStyle/>
          <a:p>
            <a:pPr marL="0" indent="0">
              <a:spcBef>
                <a:spcPts val="0"/>
              </a:spcBef>
              <a:buNone/>
            </a:pPr>
            <a:r>
              <a:rPr lang="en-US" sz="1400" dirty="0"/>
              <a:t>fig = </a:t>
            </a:r>
            <a:r>
              <a:rPr lang="en-US" sz="1400" dirty="0" err="1"/>
              <a:t>plt.figure</a:t>
            </a:r>
            <a:r>
              <a:rPr lang="en-US" sz="1400" dirty="0"/>
              <a:t>(</a:t>
            </a:r>
            <a:r>
              <a:rPr lang="en-US" sz="1400" dirty="0" err="1"/>
              <a:t>figsize</a:t>
            </a:r>
            <a:r>
              <a:rPr lang="en-US" sz="1400" dirty="0"/>
              <a:t>=(9,6))</a:t>
            </a:r>
          </a:p>
          <a:p>
            <a:pPr marL="0" indent="0">
              <a:spcBef>
                <a:spcPts val="0"/>
              </a:spcBef>
              <a:buNone/>
            </a:pPr>
            <a:r>
              <a:rPr lang="en-US" sz="1400" dirty="0"/>
              <a:t>ax = </a:t>
            </a:r>
            <a:r>
              <a:rPr lang="en-US" sz="1400" dirty="0" err="1"/>
              <a:t>fig.add_subplot</a:t>
            </a:r>
            <a:r>
              <a:rPr lang="en-US" sz="1400" dirty="0"/>
              <a:t>(111, projection='3d')</a:t>
            </a:r>
          </a:p>
          <a:p>
            <a:pPr marL="0" indent="0">
              <a:spcBef>
                <a:spcPts val="0"/>
              </a:spcBef>
              <a:buNone/>
            </a:pPr>
            <a:r>
              <a:rPr lang="en-US" sz="1400" dirty="0" err="1"/>
              <a:t>ax.scatter</a:t>
            </a:r>
            <a:r>
              <a:rPr lang="en-US" sz="1400" dirty="0"/>
              <a:t>(</a:t>
            </a:r>
            <a:r>
              <a:rPr lang="en-US" sz="1400" dirty="0" err="1"/>
              <a:t>Xt</a:t>
            </a:r>
            <a:r>
              <a:rPr lang="en-US" sz="1400" dirty="0"/>
              <a:t>[1:Nt, 0], </a:t>
            </a:r>
            <a:r>
              <a:rPr lang="en-US" sz="1400" dirty="0" err="1"/>
              <a:t>Xt</a:t>
            </a:r>
            <a:r>
              <a:rPr lang="en-US" sz="1400" dirty="0"/>
              <a:t>[1:Nt, 1],</a:t>
            </a:r>
            <a:r>
              <a:rPr lang="en-US" sz="1400" dirty="0" err="1"/>
              <a:t>Xt</a:t>
            </a:r>
            <a:r>
              <a:rPr lang="en-US" sz="1400" dirty="0"/>
              <a:t>[1:Nt, 2])</a:t>
            </a:r>
          </a:p>
          <a:p>
            <a:pPr marL="0" indent="0">
              <a:spcBef>
                <a:spcPts val="0"/>
              </a:spcBef>
              <a:buNone/>
            </a:pPr>
            <a:r>
              <a:rPr lang="en-US" sz="1400" dirty="0" err="1"/>
              <a:t>ax.scatter</a:t>
            </a:r>
            <a:r>
              <a:rPr lang="en-US" sz="1400" dirty="0"/>
              <a:t>(</a:t>
            </a:r>
            <a:r>
              <a:rPr lang="en-US" sz="1400" dirty="0" err="1"/>
              <a:t>Xt</a:t>
            </a:r>
            <a:r>
              <a:rPr lang="en-US" sz="1400" dirty="0"/>
              <a:t>[Nt+1:2*</a:t>
            </a:r>
            <a:r>
              <a:rPr lang="en-US" sz="1400" dirty="0" err="1"/>
              <a:t>Nt</a:t>
            </a:r>
            <a:r>
              <a:rPr lang="en-US" sz="1400" dirty="0"/>
              <a:t>, 0], </a:t>
            </a:r>
            <a:r>
              <a:rPr lang="en-US" sz="1400" dirty="0" err="1"/>
              <a:t>Xt</a:t>
            </a:r>
            <a:r>
              <a:rPr lang="en-US" sz="1400" dirty="0"/>
              <a:t>[Nt+1:2*</a:t>
            </a:r>
            <a:r>
              <a:rPr lang="en-US" sz="1400" dirty="0" err="1"/>
              <a:t>Nt</a:t>
            </a:r>
            <a:r>
              <a:rPr lang="en-US" sz="1400" dirty="0"/>
              <a:t>, 1],</a:t>
            </a:r>
            <a:r>
              <a:rPr lang="en-US" sz="1400" dirty="0" err="1"/>
              <a:t>Xt</a:t>
            </a:r>
            <a:r>
              <a:rPr lang="en-US" sz="1400" dirty="0"/>
              <a:t>[Nt+1:2*</a:t>
            </a:r>
            <a:r>
              <a:rPr lang="en-US" sz="1400" dirty="0" err="1"/>
              <a:t>Nt</a:t>
            </a:r>
            <a:r>
              <a:rPr lang="en-US" sz="1400" dirty="0"/>
              <a:t>, 2])</a:t>
            </a:r>
          </a:p>
          <a:p>
            <a:pPr marL="0" indent="0">
              <a:spcBef>
                <a:spcPts val="0"/>
              </a:spcBef>
              <a:buNone/>
            </a:pPr>
            <a:r>
              <a:rPr lang="en-US" sz="1400" dirty="0" err="1"/>
              <a:t>ax.scatter</a:t>
            </a:r>
            <a:r>
              <a:rPr lang="en-US" sz="1400" dirty="0"/>
              <a:t>(</a:t>
            </a:r>
            <a:r>
              <a:rPr lang="en-US" sz="1400" dirty="0" err="1"/>
              <a:t>Xt</a:t>
            </a:r>
            <a:r>
              <a:rPr lang="en-US" sz="1400" dirty="0"/>
              <a:t>[2*Nt+1:3*</a:t>
            </a:r>
            <a:r>
              <a:rPr lang="en-US" sz="1400" dirty="0" err="1"/>
              <a:t>Nt</a:t>
            </a:r>
            <a:r>
              <a:rPr lang="en-US" sz="1400" dirty="0"/>
              <a:t>, 0], </a:t>
            </a:r>
            <a:r>
              <a:rPr lang="en-US" sz="1400" dirty="0" err="1"/>
              <a:t>Xt</a:t>
            </a:r>
            <a:r>
              <a:rPr lang="en-US" sz="1400" dirty="0"/>
              <a:t>[2*Nt+1:3*</a:t>
            </a:r>
            <a:r>
              <a:rPr lang="en-US" sz="1400" dirty="0" err="1"/>
              <a:t>Nt</a:t>
            </a:r>
            <a:r>
              <a:rPr lang="en-US" sz="1400" dirty="0"/>
              <a:t>, 1],</a:t>
            </a:r>
            <a:r>
              <a:rPr lang="en-US" sz="1400" dirty="0" err="1"/>
              <a:t>Xt</a:t>
            </a:r>
            <a:r>
              <a:rPr lang="en-US" sz="1400" dirty="0"/>
              <a:t>[2*Nt+1:3*</a:t>
            </a:r>
            <a:r>
              <a:rPr lang="en-US" sz="1400" dirty="0" err="1"/>
              <a:t>Nt</a:t>
            </a:r>
            <a:r>
              <a:rPr lang="en-US" sz="1400" dirty="0"/>
              <a:t>, 2])</a:t>
            </a:r>
          </a:p>
          <a:p>
            <a:pPr marL="0" indent="0">
              <a:spcBef>
                <a:spcPts val="0"/>
              </a:spcBef>
              <a:buNone/>
            </a:pPr>
            <a:r>
              <a:rPr lang="en-US" sz="1400" dirty="0" err="1"/>
              <a:t>plt.xlabel</a:t>
            </a:r>
            <a:r>
              <a:rPr lang="en-US" sz="1400" dirty="0"/>
              <a:t>('</a:t>
            </a:r>
            <a:r>
              <a:rPr lang="en-US" sz="1400" dirty="0" err="1"/>
              <a:t>Parámetro</a:t>
            </a:r>
            <a:r>
              <a:rPr lang="en-US" sz="1400" dirty="0"/>
              <a:t> 1', </a:t>
            </a:r>
            <a:r>
              <a:rPr lang="en-US" sz="1400" dirty="0" err="1"/>
              <a:t>fontsize</a:t>
            </a:r>
            <a:r>
              <a:rPr lang="en-US" sz="1400" dirty="0"/>
              <a:t>=14)</a:t>
            </a:r>
          </a:p>
          <a:p>
            <a:pPr marL="0" indent="0">
              <a:spcBef>
                <a:spcPts val="0"/>
              </a:spcBef>
              <a:buNone/>
            </a:pPr>
            <a:r>
              <a:rPr lang="en-US" sz="1400" dirty="0" err="1"/>
              <a:t>plt.ylabel</a:t>
            </a:r>
            <a:r>
              <a:rPr lang="en-US" sz="1400" dirty="0"/>
              <a:t>('</a:t>
            </a:r>
            <a:r>
              <a:rPr lang="en-US" sz="1400" dirty="0" err="1"/>
              <a:t>Parámetro</a:t>
            </a:r>
            <a:r>
              <a:rPr lang="en-US" sz="1400" dirty="0"/>
              <a:t> 2', </a:t>
            </a:r>
            <a:r>
              <a:rPr lang="en-US" sz="1400" dirty="0" err="1"/>
              <a:t>fontsize</a:t>
            </a:r>
            <a:r>
              <a:rPr lang="en-US" sz="1400" dirty="0"/>
              <a:t>=14)</a:t>
            </a:r>
          </a:p>
          <a:p>
            <a:pPr marL="0" indent="0">
              <a:spcBef>
                <a:spcPts val="0"/>
              </a:spcBef>
              <a:buNone/>
            </a:pPr>
            <a:r>
              <a:rPr lang="en-US" sz="1400" dirty="0" err="1"/>
              <a:t>plt.ylabel</a:t>
            </a:r>
            <a:r>
              <a:rPr lang="en-US" sz="1400" dirty="0"/>
              <a:t>('</a:t>
            </a:r>
            <a:r>
              <a:rPr lang="en-US" sz="1400" dirty="0" err="1"/>
              <a:t>Parámetro</a:t>
            </a:r>
            <a:r>
              <a:rPr lang="en-US" sz="1400" dirty="0"/>
              <a:t> 3', </a:t>
            </a:r>
            <a:r>
              <a:rPr lang="en-US" sz="1400" dirty="0" err="1"/>
              <a:t>fontsize</a:t>
            </a:r>
            <a:r>
              <a:rPr lang="en-US" sz="1400" dirty="0"/>
              <a:t>=14)</a:t>
            </a:r>
          </a:p>
          <a:p>
            <a:pPr marL="0" indent="0">
              <a:spcBef>
                <a:spcPts val="0"/>
              </a:spcBef>
              <a:buNone/>
            </a:pPr>
            <a:r>
              <a:rPr lang="en-US" sz="1400" dirty="0" err="1"/>
              <a:t>plt.title</a:t>
            </a:r>
            <a:r>
              <a:rPr lang="en-US" sz="1400" dirty="0"/>
              <a:t>('PCA', </a:t>
            </a:r>
            <a:r>
              <a:rPr lang="en-US" sz="1400" dirty="0" err="1"/>
              <a:t>fontsize</a:t>
            </a:r>
            <a:r>
              <a:rPr lang="en-US" sz="1400" dirty="0"/>
              <a:t>=14)</a:t>
            </a:r>
            <a:endParaRPr lang="en-US" sz="1500" dirty="0"/>
          </a:p>
        </p:txBody>
      </p:sp>
    </p:spTree>
    <p:extLst>
      <p:ext uri="{BB962C8B-B14F-4D97-AF65-F5344CB8AC3E}">
        <p14:creationId xmlns:p14="http://schemas.microsoft.com/office/powerpoint/2010/main" val="96258450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a:xfrm>
            <a:off x="628650" y="365127"/>
            <a:ext cx="7886700" cy="9195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CL" dirty="0" smtClean="0"/>
              <a:t>Ejemplo 8</a:t>
            </a:r>
            <a:endParaRPr lang="en-US" dirty="0"/>
          </a:p>
        </p:txBody>
      </p:sp>
      <p:pic>
        <p:nvPicPr>
          <p:cNvPr id="5" name="Imagen 4"/>
          <p:cNvPicPr>
            <a:picLocks noChangeAspect="1"/>
          </p:cNvPicPr>
          <p:nvPr/>
        </p:nvPicPr>
        <p:blipFill>
          <a:blip r:embed="rId2"/>
          <a:stretch>
            <a:fillRect/>
          </a:stretch>
        </p:blipFill>
        <p:spPr>
          <a:xfrm>
            <a:off x="448265" y="1224165"/>
            <a:ext cx="3824470" cy="2520000"/>
          </a:xfrm>
          <a:prstGeom prst="rect">
            <a:avLst/>
          </a:prstGeom>
        </p:spPr>
      </p:pic>
      <p:pic>
        <p:nvPicPr>
          <p:cNvPr id="8" name="Imagen 7"/>
          <p:cNvPicPr>
            <a:picLocks noChangeAspect="1"/>
          </p:cNvPicPr>
          <p:nvPr/>
        </p:nvPicPr>
        <p:blipFill>
          <a:blip r:embed="rId3"/>
          <a:stretch>
            <a:fillRect/>
          </a:stretch>
        </p:blipFill>
        <p:spPr>
          <a:xfrm>
            <a:off x="4272735" y="1224165"/>
            <a:ext cx="3824470" cy="2520000"/>
          </a:xfrm>
          <a:prstGeom prst="rect">
            <a:avLst/>
          </a:prstGeom>
        </p:spPr>
      </p:pic>
      <p:pic>
        <p:nvPicPr>
          <p:cNvPr id="10" name="Imagen 9"/>
          <p:cNvPicPr>
            <a:picLocks noChangeAspect="1"/>
          </p:cNvPicPr>
          <p:nvPr/>
        </p:nvPicPr>
        <p:blipFill>
          <a:blip r:embed="rId4"/>
          <a:stretch>
            <a:fillRect/>
          </a:stretch>
        </p:blipFill>
        <p:spPr>
          <a:xfrm>
            <a:off x="448265" y="3744165"/>
            <a:ext cx="3824470" cy="2520000"/>
          </a:xfrm>
          <a:prstGeom prst="rect">
            <a:avLst/>
          </a:prstGeom>
        </p:spPr>
      </p:pic>
      <p:pic>
        <p:nvPicPr>
          <p:cNvPr id="14" name="Imagen 13"/>
          <p:cNvPicPr>
            <a:picLocks noChangeAspect="1"/>
          </p:cNvPicPr>
          <p:nvPr/>
        </p:nvPicPr>
        <p:blipFill>
          <a:blip r:embed="rId5"/>
          <a:stretch>
            <a:fillRect/>
          </a:stretch>
        </p:blipFill>
        <p:spPr>
          <a:xfrm>
            <a:off x="4273242" y="3744165"/>
            <a:ext cx="3824470" cy="2520000"/>
          </a:xfrm>
          <a:prstGeom prst="rect">
            <a:avLst/>
          </a:prstGeom>
        </p:spPr>
      </p:pic>
    </p:spTree>
    <p:extLst>
      <p:ext uri="{BB962C8B-B14F-4D97-AF65-F5344CB8AC3E}">
        <p14:creationId xmlns:p14="http://schemas.microsoft.com/office/powerpoint/2010/main" val="7675331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Ejemplo 8</a:t>
            </a:r>
            <a:endParaRPr lang="en-US" dirty="0"/>
          </a:p>
        </p:txBody>
      </p:sp>
      <p:sp>
        <p:nvSpPr>
          <p:cNvPr id="3" name="Marcador de contenido 2"/>
          <p:cNvSpPr>
            <a:spLocks noGrp="1"/>
          </p:cNvSpPr>
          <p:nvPr>
            <p:ph idx="1"/>
          </p:nvPr>
        </p:nvSpPr>
        <p:spPr>
          <a:xfrm>
            <a:off x="628650" y="1453535"/>
            <a:ext cx="7886700" cy="4351338"/>
          </a:xfrm>
        </p:spPr>
        <p:txBody>
          <a:bodyPr>
            <a:noAutofit/>
          </a:bodyPr>
          <a:lstStyle/>
          <a:p>
            <a:pPr marL="0" indent="0">
              <a:spcBef>
                <a:spcPts val="0"/>
              </a:spcBef>
              <a:buNone/>
            </a:pPr>
            <a:r>
              <a:rPr lang="en-US" sz="1400" dirty="0"/>
              <a:t>#LDA</a:t>
            </a:r>
          </a:p>
          <a:p>
            <a:pPr marL="0" indent="0">
              <a:spcBef>
                <a:spcPts val="0"/>
              </a:spcBef>
              <a:buNone/>
            </a:pPr>
            <a:r>
              <a:rPr lang="en-US" sz="1400" dirty="0"/>
              <a:t>#</a:t>
            </a:r>
            <a:r>
              <a:rPr lang="en-US" sz="1400" dirty="0" err="1"/>
              <a:t>etiquetas</a:t>
            </a:r>
            <a:endParaRPr lang="en-US" sz="1400" dirty="0"/>
          </a:p>
          <a:p>
            <a:pPr marL="0" indent="0">
              <a:spcBef>
                <a:spcPts val="0"/>
              </a:spcBef>
              <a:buNone/>
            </a:pPr>
            <a:r>
              <a:rPr lang="en-US" sz="1400" dirty="0"/>
              <a:t>y1=</a:t>
            </a:r>
            <a:r>
              <a:rPr lang="en-US" sz="1400" dirty="0" err="1"/>
              <a:t>np.ones</a:t>
            </a:r>
            <a:r>
              <a:rPr lang="en-US" sz="1400" dirty="0"/>
              <a:t>(</a:t>
            </a:r>
            <a:r>
              <a:rPr lang="en-US" sz="1400" dirty="0" err="1"/>
              <a:t>len</a:t>
            </a:r>
            <a:r>
              <a:rPr lang="en-US" sz="1400" dirty="0"/>
              <a:t>(P0));</a:t>
            </a:r>
          </a:p>
          <a:p>
            <a:pPr marL="0" indent="0">
              <a:spcBef>
                <a:spcPts val="0"/>
              </a:spcBef>
              <a:buNone/>
            </a:pPr>
            <a:r>
              <a:rPr lang="en-US" sz="1400" dirty="0"/>
              <a:t>y2=2*</a:t>
            </a:r>
            <a:r>
              <a:rPr lang="en-US" sz="1400" dirty="0" err="1"/>
              <a:t>np.ones</a:t>
            </a:r>
            <a:r>
              <a:rPr lang="en-US" sz="1400" dirty="0"/>
              <a:t>(</a:t>
            </a:r>
            <a:r>
              <a:rPr lang="en-US" sz="1400" dirty="0" err="1"/>
              <a:t>len</a:t>
            </a:r>
            <a:r>
              <a:rPr lang="en-US" sz="1400" dirty="0"/>
              <a:t>(P1));</a:t>
            </a:r>
          </a:p>
          <a:p>
            <a:pPr marL="0" indent="0">
              <a:spcBef>
                <a:spcPts val="0"/>
              </a:spcBef>
              <a:buNone/>
            </a:pPr>
            <a:r>
              <a:rPr lang="en-US" sz="1400" dirty="0"/>
              <a:t>y3=3*</a:t>
            </a:r>
            <a:r>
              <a:rPr lang="en-US" sz="1400" dirty="0" err="1"/>
              <a:t>np.ones</a:t>
            </a:r>
            <a:r>
              <a:rPr lang="en-US" sz="1400" dirty="0"/>
              <a:t>(</a:t>
            </a:r>
            <a:r>
              <a:rPr lang="en-US" sz="1400" dirty="0" err="1"/>
              <a:t>len</a:t>
            </a:r>
            <a:r>
              <a:rPr lang="en-US" sz="1400" dirty="0"/>
              <a:t>(P2));</a:t>
            </a:r>
          </a:p>
          <a:p>
            <a:pPr marL="0" indent="0">
              <a:spcBef>
                <a:spcPts val="0"/>
              </a:spcBef>
              <a:buNone/>
            </a:pPr>
            <a:r>
              <a:rPr lang="en-US" sz="1400" dirty="0"/>
              <a:t>Y=</a:t>
            </a:r>
            <a:r>
              <a:rPr lang="en-US" sz="1400" dirty="0" err="1"/>
              <a:t>np.concatenate</a:t>
            </a:r>
            <a:r>
              <a:rPr lang="en-US" sz="1400" dirty="0"/>
              <a:t>((y1,y2,y3),axis=0)</a:t>
            </a:r>
          </a:p>
          <a:p>
            <a:pPr marL="0" indent="0">
              <a:spcBef>
                <a:spcPts val="0"/>
              </a:spcBef>
              <a:buNone/>
            </a:pPr>
            <a:r>
              <a:rPr lang="en-US" sz="1400" dirty="0" err="1"/>
              <a:t>lda</a:t>
            </a:r>
            <a:r>
              <a:rPr lang="en-US" sz="1400" dirty="0"/>
              <a:t> = </a:t>
            </a:r>
            <a:r>
              <a:rPr lang="en-US" sz="1400" dirty="0" err="1"/>
              <a:t>LinearDiscriminantAnalysis</a:t>
            </a:r>
            <a:r>
              <a:rPr lang="en-US" sz="1400" dirty="0"/>
              <a:t>(</a:t>
            </a:r>
            <a:r>
              <a:rPr lang="en-US" sz="1400" dirty="0" err="1"/>
              <a:t>n_components</a:t>
            </a:r>
            <a:r>
              <a:rPr lang="en-US" sz="1400" dirty="0"/>
              <a:t>=2) #</a:t>
            </a:r>
            <a:r>
              <a:rPr lang="en-US" sz="1400" dirty="0" err="1"/>
              <a:t>n_components</a:t>
            </a:r>
            <a:r>
              <a:rPr lang="en-US" sz="1400" dirty="0"/>
              <a:t> &lt; </a:t>
            </a:r>
            <a:r>
              <a:rPr lang="en-US" sz="1400" dirty="0" err="1"/>
              <a:t>n_classes</a:t>
            </a:r>
            <a:r>
              <a:rPr lang="en-US" sz="1400" dirty="0"/>
              <a:t> - 1</a:t>
            </a:r>
          </a:p>
          <a:p>
            <a:pPr marL="0" indent="0">
              <a:spcBef>
                <a:spcPts val="0"/>
              </a:spcBef>
              <a:buNone/>
            </a:pPr>
            <a:r>
              <a:rPr lang="en-US" sz="1400" dirty="0" err="1"/>
              <a:t>Xt</a:t>
            </a:r>
            <a:r>
              <a:rPr lang="en-US" sz="1400" dirty="0"/>
              <a:t> = </a:t>
            </a:r>
            <a:r>
              <a:rPr lang="en-US" sz="1400" dirty="0" err="1"/>
              <a:t>lda.fit_transform</a:t>
            </a:r>
            <a:r>
              <a:rPr lang="en-US" sz="1400" dirty="0"/>
              <a:t>(</a:t>
            </a:r>
            <a:r>
              <a:rPr lang="en-US" sz="1400" dirty="0" err="1"/>
              <a:t>Xs,Y</a:t>
            </a:r>
            <a:r>
              <a:rPr lang="en-US" sz="1400" dirty="0"/>
              <a:t>)</a:t>
            </a:r>
          </a:p>
          <a:p>
            <a:pPr marL="0" indent="0">
              <a:spcBef>
                <a:spcPts val="0"/>
              </a:spcBef>
              <a:buNone/>
            </a:pPr>
            <a:endParaRPr lang="en-US" sz="1400" dirty="0" smtClean="0"/>
          </a:p>
          <a:p>
            <a:pPr marL="0" indent="0">
              <a:spcBef>
                <a:spcPts val="0"/>
              </a:spcBef>
              <a:buNone/>
            </a:pPr>
            <a:r>
              <a:rPr lang="en-US" sz="1400" dirty="0" err="1"/>
              <a:t>plt.figure</a:t>
            </a:r>
            <a:r>
              <a:rPr lang="en-US" sz="1400" dirty="0"/>
              <a:t>()</a:t>
            </a:r>
          </a:p>
          <a:p>
            <a:pPr marL="0" indent="0">
              <a:spcBef>
                <a:spcPts val="0"/>
              </a:spcBef>
              <a:buNone/>
            </a:pPr>
            <a:r>
              <a:rPr lang="en-US" sz="1400" dirty="0" err="1"/>
              <a:t>plt.scatter</a:t>
            </a:r>
            <a:r>
              <a:rPr lang="en-US" sz="1400" dirty="0"/>
              <a:t>(</a:t>
            </a:r>
            <a:r>
              <a:rPr lang="en-US" sz="1400" dirty="0" err="1"/>
              <a:t>Xt</a:t>
            </a:r>
            <a:r>
              <a:rPr lang="en-US" sz="1400" dirty="0"/>
              <a:t>[1:Nt, 0], </a:t>
            </a:r>
            <a:r>
              <a:rPr lang="en-US" sz="1400" dirty="0" err="1"/>
              <a:t>Xt</a:t>
            </a:r>
            <a:r>
              <a:rPr lang="en-US" sz="1400" dirty="0"/>
              <a:t>[1:Nt, 1])</a:t>
            </a:r>
          </a:p>
          <a:p>
            <a:pPr marL="0" indent="0">
              <a:spcBef>
                <a:spcPts val="0"/>
              </a:spcBef>
              <a:buNone/>
            </a:pPr>
            <a:r>
              <a:rPr lang="en-US" sz="1400" dirty="0" err="1"/>
              <a:t>plt.scatter</a:t>
            </a:r>
            <a:r>
              <a:rPr lang="en-US" sz="1400" dirty="0"/>
              <a:t>(</a:t>
            </a:r>
            <a:r>
              <a:rPr lang="en-US" sz="1400" dirty="0" err="1"/>
              <a:t>Xt</a:t>
            </a:r>
            <a:r>
              <a:rPr lang="en-US" sz="1400" dirty="0"/>
              <a:t>[Nt+1:2*</a:t>
            </a:r>
            <a:r>
              <a:rPr lang="en-US" sz="1400" dirty="0" err="1"/>
              <a:t>Nt</a:t>
            </a:r>
            <a:r>
              <a:rPr lang="en-US" sz="1400" dirty="0"/>
              <a:t>, 0], </a:t>
            </a:r>
            <a:r>
              <a:rPr lang="en-US" sz="1400" dirty="0" err="1"/>
              <a:t>Xt</a:t>
            </a:r>
            <a:r>
              <a:rPr lang="en-US" sz="1400" dirty="0"/>
              <a:t>[Nt+1:2*</a:t>
            </a:r>
            <a:r>
              <a:rPr lang="en-US" sz="1400" dirty="0" err="1"/>
              <a:t>Nt</a:t>
            </a:r>
            <a:r>
              <a:rPr lang="en-US" sz="1400" dirty="0"/>
              <a:t>, 1])</a:t>
            </a:r>
          </a:p>
          <a:p>
            <a:pPr marL="0" indent="0">
              <a:spcBef>
                <a:spcPts val="0"/>
              </a:spcBef>
              <a:buNone/>
            </a:pPr>
            <a:r>
              <a:rPr lang="en-US" sz="1400" dirty="0" err="1"/>
              <a:t>plt.scatter</a:t>
            </a:r>
            <a:r>
              <a:rPr lang="en-US" sz="1400" dirty="0"/>
              <a:t>(</a:t>
            </a:r>
            <a:r>
              <a:rPr lang="en-US" sz="1400" dirty="0" err="1"/>
              <a:t>Xt</a:t>
            </a:r>
            <a:r>
              <a:rPr lang="en-US" sz="1400" dirty="0"/>
              <a:t>[2*Nt+1:3*</a:t>
            </a:r>
            <a:r>
              <a:rPr lang="en-US" sz="1400" dirty="0" err="1"/>
              <a:t>Nt</a:t>
            </a:r>
            <a:r>
              <a:rPr lang="en-US" sz="1400" dirty="0"/>
              <a:t>, 0], </a:t>
            </a:r>
            <a:r>
              <a:rPr lang="en-US" sz="1400" dirty="0" err="1"/>
              <a:t>Xt</a:t>
            </a:r>
            <a:r>
              <a:rPr lang="en-US" sz="1400" dirty="0"/>
              <a:t>[2*Nt+1:3*</a:t>
            </a:r>
            <a:r>
              <a:rPr lang="en-US" sz="1400" dirty="0" err="1"/>
              <a:t>Nt</a:t>
            </a:r>
            <a:r>
              <a:rPr lang="en-US" sz="1400" dirty="0"/>
              <a:t>, 1])</a:t>
            </a:r>
          </a:p>
          <a:p>
            <a:pPr marL="0" indent="0">
              <a:spcBef>
                <a:spcPts val="0"/>
              </a:spcBef>
              <a:buNone/>
            </a:pPr>
            <a:r>
              <a:rPr lang="en-US" sz="1400" dirty="0" err="1"/>
              <a:t>plt.xlabel</a:t>
            </a:r>
            <a:r>
              <a:rPr lang="en-US" sz="1400" dirty="0"/>
              <a:t>('</a:t>
            </a:r>
            <a:r>
              <a:rPr lang="en-US" sz="1400" dirty="0" err="1"/>
              <a:t>Parámetro</a:t>
            </a:r>
            <a:r>
              <a:rPr lang="en-US" sz="1400" dirty="0"/>
              <a:t> 1', </a:t>
            </a:r>
            <a:r>
              <a:rPr lang="en-US" sz="1400" dirty="0" err="1"/>
              <a:t>fontsize</a:t>
            </a:r>
            <a:r>
              <a:rPr lang="en-US" sz="1400" dirty="0"/>
              <a:t>=14)</a:t>
            </a:r>
          </a:p>
          <a:p>
            <a:pPr marL="0" indent="0">
              <a:spcBef>
                <a:spcPts val="0"/>
              </a:spcBef>
              <a:buNone/>
            </a:pPr>
            <a:r>
              <a:rPr lang="en-US" sz="1400" dirty="0" err="1"/>
              <a:t>plt.ylabel</a:t>
            </a:r>
            <a:r>
              <a:rPr lang="en-US" sz="1400" dirty="0"/>
              <a:t>('</a:t>
            </a:r>
            <a:r>
              <a:rPr lang="en-US" sz="1400" dirty="0" err="1"/>
              <a:t>Parámetro</a:t>
            </a:r>
            <a:r>
              <a:rPr lang="en-US" sz="1400" dirty="0"/>
              <a:t> 2', </a:t>
            </a:r>
            <a:r>
              <a:rPr lang="en-US" sz="1400" dirty="0" err="1"/>
              <a:t>fontsize</a:t>
            </a:r>
            <a:r>
              <a:rPr lang="en-US" sz="1400" dirty="0"/>
              <a:t>=14)</a:t>
            </a:r>
          </a:p>
          <a:p>
            <a:pPr marL="0" indent="0">
              <a:spcBef>
                <a:spcPts val="0"/>
              </a:spcBef>
              <a:buNone/>
            </a:pPr>
            <a:r>
              <a:rPr lang="en-US" sz="1400" dirty="0" err="1"/>
              <a:t>plt.title</a:t>
            </a:r>
            <a:r>
              <a:rPr lang="en-US" sz="1400" dirty="0"/>
              <a:t>('LDA', </a:t>
            </a:r>
            <a:r>
              <a:rPr lang="en-US" sz="1400" dirty="0" err="1"/>
              <a:t>fontsize</a:t>
            </a:r>
            <a:r>
              <a:rPr lang="en-US" sz="1400" dirty="0"/>
              <a:t>=14)</a:t>
            </a:r>
            <a:endParaRPr lang="en-US" sz="1500" dirty="0"/>
          </a:p>
        </p:txBody>
      </p:sp>
    </p:spTree>
    <p:extLst>
      <p:ext uri="{BB962C8B-B14F-4D97-AF65-F5344CB8AC3E}">
        <p14:creationId xmlns:p14="http://schemas.microsoft.com/office/powerpoint/2010/main" val="5309444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28650" y="365127"/>
            <a:ext cx="7886700" cy="9195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CL" dirty="0" smtClean="0"/>
              <a:t>Ejemplo 8</a:t>
            </a:r>
            <a:endParaRPr lang="en-US" dirty="0"/>
          </a:p>
        </p:txBody>
      </p:sp>
      <p:pic>
        <p:nvPicPr>
          <p:cNvPr id="10" name="Imagen 9"/>
          <p:cNvPicPr>
            <a:picLocks noChangeAspect="1"/>
          </p:cNvPicPr>
          <p:nvPr/>
        </p:nvPicPr>
        <p:blipFill>
          <a:blip r:embed="rId2"/>
          <a:stretch>
            <a:fillRect/>
          </a:stretch>
        </p:blipFill>
        <p:spPr>
          <a:xfrm>
            <a:off x="2107638" y="1631540"/>
            <a:ext cx="4928723" cy="3594919"/>
          </a:xfrm>
          <a:prstGeom prst="rect">
            <a:avLst/>
          </a:prstGeom>
        </p:spPr>
      </p:pic>
    </p:spTree>
    <p:extLst>
      <p:ext uri="{BB962C8B-B14F-4D97-AF65-F5344CB8AC3E}">
        <p14:creationId xmlns:p14="http://schemas.microsoft.com/office/powerpoint/2010/main" val="215517352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Tarea</a:t>
            </a:r>
            <a:endParaRPr lang="en-US" dirty="0"/>
          </a:p>
        </p:txBody>
      </p:sp>
      <p:sp>
        <p:nvSpPr>
          <p:cNvPr id="3" name="Marcador de contenido 2"/>
          <p:cNvSpPr>
            <a:spLocks noGrp="1"/>
          </p:cNvSpPr>
          <p:nvPr>
            <p:ph idx="1"/>
          </p:nvPr>
        </p:nvSpPr>
        <p:spPr/>
        <p:txBody>
          <a:bodyPr/>
          <a:lstStyle/>
          <a:p>
            <a:pPr marL="0" indent="0" algn="just">
              <a:buNone/>
            </a:pPr>
            <a:r>
              <a:rPr lang="es-CL" dirty="0" smtClean="0"/>
              <a:t>En la siguiente página se encuentra disponible un set de datos para un rodamiento sin falla, con falla en la pista externa, con falla en la pista interna, con falla en las bolas y con una combinación de fallas. Adicionalmente los datos consideran condiciones de operación variables:</a:t>
            </a:r>
          </a:p>
          <a:p>
            <a:pPr marL="0" indent="0">
              <a:buNone/>
            </a:pPr>
            <a:endParaRPr lang="es-CL" dirty="0" smtClean="0"/>
          </a:p>
          <a:p>
            <a:pPr marL="0" indent="0">
              <a:buNone/>
            </a:pPr>
            <a:r>
              <a:rPr lang="en-US" dirty="0">
                <a:hlinkClick r:id="rId2"/>
              </a:rPr>
              <a:t>https://data.mendeley.com/datasets/v43hmbwxpm/2</a:t>
            </a:r>
            <a:endParaRPr lang="es-CL" dirty="0"/>
          </a:p>
        </p:txBody>
      </p:sp>
    </p:spTree>
    <p:extLst>
      <p:ext uri="{BB962C8B-B14F-4D97-AF65-F5344CB8AC3E}">
        <p14:creationId xmlns:p14="http://schemas.microsoft.com/office/powerpoint/2010/main" val="36820620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Tarea</a:t>
            </a:r>
            <a:endParaRPr lang="en-US" dirty="0"/>
          </a:p>
        </p:txBody>
      </p:sp>
      <p:sp>
        <p:nvSpPr>
          <p:cNvPr id="3" name="Marcador de contenido 2"/>
          <p:cNvSpPr>
            <a:spLocks noGrp="1"/>
          </p:cNvSpPr>
          <p:nvPr>
            <p:ph idx="1"/>
          </p:nvPr>
        </p:nvSpPr>
        <p:spPr/>
        <p:txBody>
          <a:bodyPr>
            <a:normAutofit fontScale="85000" lnSpcReduction="20000"/>
          </a:bodyPr>
          <a:lstStyle/>
          <a:p>
            <a:pPr marL="0" indent="0" algn="just">
              <a:buNone/>
            </a:pPr>
            <a:r>
              <a:rPr lang="es-CL" dirty="0" smtClean="0"/>
              <a:t>Considere los cinco estados del rodamiento y la condición </a:t>
            </a:r>
            <a:r>
              <a:rPr lang="es-CL" dirty="0"/>
              <a:t>de operación: “</a:t>
            </a:r>
            <a:r>
              <a:rPr lang="es-CL" dirty="0" err="1"/>
              <a:t>increasing</a:t>
            </a:r>
            <a:r>
              <a:rPr lang="es-CL" dirty="0"/>
              <a:t> </a:t>
            </a:r>
            <a:r>
              <a:rPr lang="es-CL" dirty="0" err="1" smtClean="0"/>
              <a:t>then</a:t>
            </a:r>
            <a:r>
              <a:rPr lang="es-CL" dirty="0"/>
              <a:t> </a:t>
            </a:r>
            <a:r>
              <a:rPr lang="es-CL" dirty="0" err="1" smtClean="0"/>
              <a:t>decreasing</a:t>
            </a:r>
            <a:r>
              <a:rPr lang="es-CL" dirty="0" smtClean="0"/>
              <a:t> </a:t>
            </a:r>
            <a:r>
              <a:rPr lang="es-CL" dirty="0" err="1" smtClean="0"/>
              <a:t>rotational</a:t>
            </a:r>
            <a:r>
              <a:rPr lang="es-CL" dirty="0" smtClean="0"/>
              <a:t> </a:t>
            </a:r>
            <a:r>
              <a:rPr lang="es-CL" dirty="0" err="1" smtClean="0"/>
              <a:t>speed</a:t>
            </a:r>
            <a:r>
              <a:rPr lang="es-CL" dirty="0" smtClean="0"/>
              <a:t> </a:t>
            </a:r>
            <a:r>
              <a:rPr lang="es-CL" dirty="0" err="1" smtClean="0"/>
              <a:t>condition</a:t>
            </a:r>
            <a:r>
              <a:rPr lang="es-CL" dirty="0" smtClean="0"/>
              <a:t> 01”.</a:t>
            </a:r>
          </a:p>
          <a:p>
            <a:pPr marL="457200" indent="-457200" algn="just">
              <a:buFont typeface="+mj-lt"/>
              <a:buAutoNum type="alphaUcPeriod"/>
            </a:pPr>
            <a:r>
              <a:rPr lang="es-CL" dirty="0" smtClean="0"/>
              <a:t>Evalué las distintas opciones de extracción de parámetros vistas en clases (en el tiempo, frecuencia y tiempo-frecuencia), y concluya cuales son las más adecuadas para este caso. </a:t>
            </a:r>
          </a:p>
          <a:p>
            <a:pPr marL="457200" lvl="1" indent="0" algn="just">
              <a:buNone/>
            </a:pPr>
            <a:endParaRPr lang="es-CL" dirty="0"/>
          </a:p>
          <a:p>
            <a:pPr marL="457200" lvl="1" indent="0" algn="just">
              <a:buNone/>
            </a:pPr>
            <a:r>
              <a:rPr lang="es-CL" sz="2100" dirty="0"/>
              <a:t>Puede leer los datos con el siguiente código:</a:t>
            </a:r>
          </a:p>
          <a:p>
            <a:pPr marL="457200" lvl="1" indent="0" algn="just">
              <a:buNone/>
            </a:pPr>
            <a:endParaRPr lang="es-CL" dirty="0"/>
          </a:p>
          <a:p>
            <a:pPr marL="457200" lvl="1" indent="0" algn="just">
              <a:buNone/>
            </a:pPr>
            <a:r>
              <a:rPr lang="es-CL" sz="1500" dirty="0" err="1" smtClean="0"/>
              <a:t>import</a:t>
            </a:r>
            <a:r>
              <a:rPr lang="es-CL" sz="1500" dirty="0" smtClean="0"/>
              <a:t> </a:t>
            </a:r>
            <a:r>
              <a:rPr lang="es-CL" sz="1500" dirty="0"/>
              <a:t>scipy.io as </a:t>
            </a:r>
            <a:r>
              <a:rPr lang="es-CL" sz="1500" dirty="0" err="1"/>
              <a:t>sio</a:t>
            </a:r>
            <a:endParaRPr lang="es-CL" sz="1500" dirty="0"/>
          </a:p>
          <a:p>
            <a:pPr marL="457200" lvl="1" indent="0" algn="just">
              <a:buNone/>
            </a:pPr>
            <a:endParaRPr lang="es-CL" sz="1500" dirty="0"/>
          </a:p>
          <a:p>
            <a:pPr marL="457200" lvl="1" indent="0" algn="just">
              <a:buNone/>
            </a:pPr>
            <a:r>
              <a:rPr lang="es-CL" sz="1500" dirty="0"/>
              <a:t>#Leer datos</a:t>
            </a:r>
          </a:p>
          <a:p>
            <a:pPr marL="457200" lvl="1" indent="0" algn="just">
              <a:buNone/>
            </a:pPr>
            <a:r>
              <a:rPr lang="es-CL" sz="1500" dirty="0"/>
              <a:t>Datos0=</a:t>
            </a:r>
            <a:r>
              <a:rPr lang="es-CL" sz="1500" dirty="0" err="1"/>
              <a:t>sio.loadmat</a:t>
            </a:r>
            <a:r>
              <a:rPr lang="es-CL" sz="1500" dirty="0"/>
              <a:t>('H-C-1.mat') #</a:t>
            </a:r>
            <a:r>
              <a:rPr lang="es-CL" sz="1500" dirty="0" err="1"/>
              <a:t>Healthy</a:t>
            </a:r>
            <a:endParaRPr lang="es-CL" sz="1500" dirty="0"/>
          </a:p>
          <a:p>
            <a:pPr marL="457200" lvl="1" indent="0" algn="just">
              <a:buNone/>
            </a:pPr>
            <a:r>
              <a:rPr lang="es-CL" sz="1500" dirty="0"/>
              <a:t>Datos1=</a:t>
            </a:r>
            <a:r>
              <a:rPr lang="es-CL" sz="1500" dirty="0" err="1"/>
              <a:t>sio.loadmat</a:t>
            </a:r>
            <a:r>
              <a:rPr lang="es-CL" sz="1500" dirty="0"/>
              <a:t>('I-C-1.mat') #</a:t>
            </a:r>
            <a:r>
              <a:rPr lang="es-CL" sz="1500" dirty="0" err="1"/>
              <a:t>Inner</a:t>
            </a:r>
            <a:endParaRPr lang="es-CL" sz="1500" dirty="0"/>
          </a:p>
          <a:p>
            <a:pPr marL="457200" lvl="1" indent="0" algn="just">
              <a:buNone/>
            </a:pPr>
            <a:r>
              <a:rPr lang="es-CL" sz="1500" dirty="0"/>
              <a:t>Datos2=</a:t>
            </a:r>
            <a:r>
              <a:rPr lang="es-CL" sz="1500" dirty="0" err="1"/>
              <a:t>sio.loadmat</a:t>
            </a:r>
            <a:r>
              <a:rPr lang="es-CL" sz="1500" dirty="0"/>
              <a:t>('O-C-1.mat') #</a:t>
            </a:r>
            <a:r>
              <a:rPr lang="es-CL" sz="1500" dirty="0" err="1"/>
              <a:t>Outer</a:t>
            </a:r>
            <a:endParaRPr lang="es-CL" sz="1500" dirty="0"/>
          </a:p>
          <a:p>
            <a:pPr marL="457200" lvl="1" indent="0" algn="just">
              <a:buNone/>
            </a:pPr>
            <a:r>
              <a:rPr lang="es-CL" sz="1500" dirty="0"/>
              <a:t>Datos3=</a:t>
            </a:r>
            <a:r>
              <a:rPr lang="es-CL" sz="1500" dirty="0" err="1"/>
              <a:t>sio.loadmat</a:t>
            </a:r>
            <a:r>
              <a:rPr lang="es-CL" sz="1500" dirty="0"/>
              <a:t>('B-C-1.mat') #</a:t>
            </a:r>
            <a:r>
              <a:rPr lang="es-CL" sz="1500" dirty="0" err="1"/>
              <a:t>Ball</a:t>
            </a:r>
            <a:endParaRPr lang="es-CL" sz="1500" dirty="0"/>
          </a:p>
          <a:p>
            <a:pPr marL="457200" lvl="1" indent="0" algn="just">
              <a:buNone/>
            </a:pPr>
            <a:r>
              <a:rPr lang="es-CL" sz="1500" dirty="0"/>
              <a:t>Datos4=</a:t>
            </a:r>
            <a:r>
              <a:rPr lang="es-CL" sz="1500" dirty="0" err="1"/>
              <a:t>sio.loadmat</a:t>
            </a:r>
            <a:r>
              <a:rPr lang="es-CL" sz="1500" dirty="0"/>
              <a:t>('C-C-1.mat') #</a:t>
            </a:r>
            <a:r>
              <a:rPr lang="es-CL" sz="1500" dirty="0" err="1"/>
              <a:t>Combination</a:t>
            </a:r>
            <a:endParaRPr lang="es-CL" sz="1500" dirty="0"/>
          </a:p>
          <a:p>
            <a:pPr marL="457200" lvl="1" indent="0" algn="just">
              <a:buNone/>
            </a:pPr>
            <a:endParaRPr lang="es-CL" sz="1500" dirty="0"/>
          </a:p>
          <a:p>
            <a:pPr marL="457200" lvl="1" indent="0" algn="just">
              <a:buNone/>
            </a:pPr>
            <a:r>
              <a:rPr lang="es-CL" sz="1500" dirty="0"/>
              <a:t>Normal=Datos0['Channel_1']</a:t>
            </a:r>
          </a:p>
          <a:p>
            <a:pPr marL="457200" lvl="1" indent="0" algn="just">
              <a:buNone/>
            </a:pPr>
            <a:r>
              <a:rPr lang="es-CL" sz="1500" dirty="0" err="1"/>
              <a:t>Inner</a:t>
            </a:r>
            <a:r>
              <a:rPr lang="es-CL" sz="1500" dirty="0"/>
              <a:t>=Datos1['Channel_1']</a:t>
            </a:r>
          </a:p>
          <a:p>
            <a:pPr marL="457200" lvl="1" indent="0" algn="just">
              <a:buNone/>
            </a:pPr>
            <a:r>
              <a:rPr lang="es-CL" sz="1500" dirty="0" err="1"/>
              <a:t>Outer</a:t>
            </a:r>
            <a:r>
              <a:rPr lang="es-CL" sz="1500" dirty="0"/>
              <a:t>=Datos2['Channel_1']</a:t>
            </a:r>
          </a:p>
          <a:p>
            <a:pPr marL="457200" lvl="1" indent="0" algn="just">
              <a:buNone/>
            </a:pPr>
            <a:r>
              <a:rPr lang="es-CL" sz="1500" dirty="0" err="1"/>
              <a:t>Ball</a:t>
            </a:r>
            <a:r>
              <a:rPr lang="es-CL" sz="1500" dirty="0"/>
              <a:t>=Datos3['Channel_1']</a:t>
            </a:r>
          </a:p>
          <a:p>
            <a:pPr marL="457200" lvl="1" indent="0" algn="just">
              <a:buNone/>
            </a:pPr>
            <a:r>
              <a:rPr lang="es-CL" sz="1500" dirty="0" err="1"/>
              <a:t>Combination</a:t>
            </a:r>
            <a:r>
              <a:rPr lang="es-CL" sz="1500" dirty="0"/>
              <a:t>=Datos4['Channel_1']</a:t>
            </a:r>
            <a:endParaRPr lang="es-CL" sz="1500" dirty="0" smtClean="0"/>
          </a:p>
          <a:p>
            <a:pPr algn="just"/>
            <a:endParaRPr lang="en-US" dirty="0"/>
          </a:p>
        </p:txBody>
      </p:sp>
    </p:spTree>
    <p:extLst>
      <p:ext uri="{BB962C8B-B14F-4D97-AF65-F5344CB8AC3E}">
        <p14:creationId xmlns:p14="http://schemas.microsoft.com/office/powerpoint/2010/main" val="178587828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Tarea</a:t>
            </a:r>
            <a:endParaRPr lang="en-US" dirty="0"/>
          </a:p>
        </p:txBody>
      </p:sp>
      <p:sp>
        <p:nvSpPr>
          <p:cNvPr id="3" name="Marcador de contenido 2"/>
          <p:cNvSpPr>
            <a:spLocks noGrp="1"/>
          </p:cNvSpPr>
          <p:nvPr>
            <p:ph idx="1"/>
          </p:nvPr>
        </p:nvSpPr>
        <p:spPr/>
        <p:txBody>
          <a:bodyPr>
            <a:normAutofit fontScale="62500" lnSpcReduction="20000"/>
          </a:bodyPr>
          <a:lstStyle/>
          <a:p>
            <a:pPr marL="0" indent="0" algn="just">
              <a:buNone/>
            </a:pPr>
            <a:r>
              <a:rPr lang="es-CL" sz="3200" dirty="0" smtClean="0"/>
              <a:t>Considere nuevamente los datos sin procesar. Dividida </a:t>
            </a:r>
            <a:r>
              <a:rPr lang="es-CL" sz="3200" dirty="0"/>
              <a:t>cada en señal en segmentos de </a:t>
            </a:r>
            <a:r>
              <a:rPr lang="es-CL" sz="3200" dirty="0" smtClean="0"/>
              <a:t>20000 </a:t>
            </a:r>
            <a:r>
              <a:rPr lang="es-CL" sz="3200" dirty="0"/>
              <a:t>datos, sin </a:t>
            </a:r>
            <a:r>
              <a:rPr lang="es-CL" sz="3200" dirty="0" err="1"/>
              <a:t>overlap</a:t>
            </a:r>
            <a:r>
              <a:rPr lang="es-CL" sz="3200" dirty="0"/>
              <a:t>. Para cada segmento calcule la transformada de Fourier y guarde la amplitud en una matriz de </a:t>
            </a:r>
            <a:r>
              <a:rPr lang="es-CL" sz="3200" dirty="0" smtClean="0"/>
              <a:t>Nsx10000 (10000 </a:t>
            </a:r>
            <a:r>
              <a:rPr lang="es-CL" sz="3200" dirty="0"/>
              <a:t>frecuencias y </a:t>
            </a:r>
            <a:r>
              <a:rPr lang="es-CL" sz="3200" dirty="0" err="1"/>
              <a:t>Ns</a:t>
            </a:r>
            <a:r>
              <a:rPr lang="es-CL" sz="3200" dirty="0"/>
              <a:t> segmentos). </a:t>
            </a:r>
            <a:r>
              <a:rPr lang="es-CL" sz="3200" dirty="0" smtClean="0"/>
              <a:t>De acuerdo al siguiente código:</a:t>
            </a:r>
          </a:p>
          <a:p>
            <a:pPr marL="0" indent="0" algn="just">
              <a:spcBef>
                <a:spcPts val="0"/>
              </a:spcBef>
              <a:buNone/>
            </a:pPr>
            <a:endParaRPr lang="es-CL" dirty="0" smtClean="0"/>
          </a:p>
          <a:p>
            <a:pPr marL="0" indent="0" algn="just">
              <a:spcBef>
                <a:spcPts val="0"/>
              </a:spcBef>
              <a:buNone/>
            </a:pPr>
            <a:endParaRPr lang="es-CL" dirty="0" smtClean="0"/>
          </a:p>
          <a:p>
            <a:pPr marL="0" indent="0" algn="just">
              <a:spcBef>
                <a:spcPts val="0"/>
              </a:spcBef>
              <a:buNone/>
            </a:pPr>
            <a:r>
              <a:rPr lang="es-CL" dirty="0" smtClean="0"/>
              <a:t>#</a:t>
            </a:r>
            <a:r>
              <a:rPr lang="es-CL" dirty="0"/>
              <a:t>importar librerías</a:t>
            </a:r>
          </a:p>
          <a:p>
            <a:pPr marL="0" indent="0" algn="just">
              <a:spcBef>
                <a:spcPts val="0"/>
              </a:spcBef>
              <a:buNone/>
            </a:pPr>
            <a:r>
              <a:rPr lang="es-CL" dirty="0" err="1"/>
              <a:t>import</a:t>
            </a:r>
            <a:r>
              <a:rPr lang="es-CL" dirty="0"/>
              <a:t> scipy.io as </a:t>
            </a:r>
            <a:r>
              <a:rPr lang="es-CL" dirty="0" err="1"/>
              <a:t>sio</a:t>
            </a:r>
            <a:endParaRPr lang="es-CL" dirty="0"/>
          </a:p>
          <a:p>
            <a:pPr marL="0" indent="0" algn="just">
              <a:spcBef>
                <a:spcPts val="0"/>
              </a:spcBef>
              <a:buNone/>
            </a:pPr>
            <a:r>
              <a:rPr lang="es-CL" dirty="0"/>
              <a:t># </a:t>
            </a:r>
            <a:r>
              <a:rPr lang="es-CL" dirty="0" err="1"/>
              <a:t>from</a:t>
            </a:r>
            <a:r>
              <a:rPr lang="es-CL" dirty="0"/>
              <a:t> </a:t>
            </a:r>
            <a:r>
              <a:rPr lang="es-CL" dirty="0" err="1"/>
              <a:t>scipy</a:t>
            </a:r>
            <a:r>
              <a:rPr lang="es-CL" dirty="0"/>
              <a:t> </a:t>
            </a:r>
            <a:r>
              <a:rPr lang="es-CL" dirty="0" err="1"/>
              <a:t>import</a:t>
            </a:r>
            <a:r>
              <a:rPr lang="es-CL" dirty="0"/>
              <a:t> </a:t>
            </a:r>
            <a:r>
              <a:rPr lang="es-CL" dirty="0" err="1"/>
              <a:t>signal</a:t>
            </a:r>
            <a:endParaRPr lang="es-CL" dirty="0"/>
          </a:p>
          <a:p>
            <a:pPr marL="0" indent="0" algn="just">
              <a:spcBef>
                <a:spcPts val="0"/>
              </a:spcBef>
              <a:buNone/>
            </a:pPr>
            <a:r>
              <a:rPr lang="es-CL" dirty="0"/>
              <a:t># </a:t>
            </a:r>
            <a:r>
              <a:rPr lang="es-CL" dirty="0" err="1"/>
              <a:t>import</a:t>
            </a:r>
            <a:r>
              <a:rPr lang="es-CL" dirty="0"/>
              <a:t> </a:t>
            </a:r>
            <a:r>
              <a:rPr lang="es-CL" dirty="0" err="1"/>
              <a:t>matplotlib.pyplot</a:t>
            </a:r>
            <a:r>
              <a:rPr lang="es-CL" dirty="0"/>
              <a:t> as </a:t>
            </a:r>
            <a:r>
              <a:rPr lang="es-CL" dirty="0" err="1"/>
              <a:t>plt</a:t>
            </a:r>
            <a:endParaRPr lang="es-CL" dirty="0"/>
          </a:p>
          <a:p>
            <a:pPr marL="0" indent="0" algn="just">
              <a:spcBef>
                <a:spcPts val="0"/>
              </a:spcBef>
              <a:buNone/>
            </a:pPr>
            <a:r>
              <a:rPr lang="es-CL" dirty="0" err="1"/>
              <a:t>import</a:t>
            </a:r>
            <a:r>
              <a:rPr lang="es-CL" dirty="0"/>
              <a:t> </a:t>
            </a:r>
            <a:r>
              <a:rPr lang="es-CL" dirty="0" err="1"/>
              <a:t>numpy</a:t>
            </a:r>
            <a:r>
              <a:rPr lang="es-CL" dirty="0"/>
              <a:t> as </a:t>
            </a:r>
            <a:r>
              <a:rPr lang="es-CL" dirty="0" err="1"/>
              <a:t>np</a:t>
            </a:r>
            <a:endParaRPr lang="es-CL" dirty="0"/>
          </a:p>
          <a:p>
            <a:pPr marL="0" indent="0" algn="just">
              <a:spcBef>
                <a:spcPts val="0"/>
              </a:spcBef>
              <a:buNone/>
            </a:pPr>
            <a:r>
              <a:rPr lang="es-CL" dirty="0"/>
              <a:t># </a:t>
            </a:r>
            <a:r>
              <a:rPr lang="es-CL" dirty="0" err="1"/>
              <a:t>from</a:t>
            </a:r>
            <a:r>
              <a:rPr lang="es-CL" dirty="0"/>
              <a:t> </a:t>
            </a:r>
            <a:r>
              <a:rPr lang="es-CL" dirty="0" err="1"/>
              <a:t>sklearn</a:t>
            </a:r>
            <a:r>
              <a:rPr lang="es-CL" dirty="0"/>
              <a:t> </a:t>
            </a:r>
            <a:r>
              <a:rPr lang="es-CL" dirty="0" err="1"/>
              <a:t>import</a:t>
            </a:r>
            <a:r>
              <a:rPr lang="es-CL" dirty="0"/>
              <a:t> </a:t>
            </a:r>
            <a:r>
              <a:rPr lang="es-CL" dirty="0" err="1"/>
              <a:t>preprocessing</a:t>
            </a:r>
            <a:endParaRPr lang="es-CL" dirty="0"/>
          </a:p>
          <a:p>
            <a:pPr marL="0" indent="0" algn="just">
              <a:spcBef>
                <a:spcPts val="0"/>
              </a:spcBef>
              <a:buNone/>
            </a:pPr>
            <a:r>
              <a:rPr lang="es-CL" dirty="0"/>
              <a:t># </a:t>
            </a:r>
            <a:r>
              <a:rPr lang="es-CL" dirty="0" err="1"/>
              <a:t>from</a:t>
            </a:r>
            <a:r>
              <a:rPr lang="es-CL" dirty="0"/>
              <a:t> </a:t>
            </a:r>
            <a:r>
              <a:rPr lang="es-CL" dirty="0" err="1"/>
              <a:t>sklearn.decomposition</a:t>
            </a:r>
            <a:r>
              <a:rPr lang="es-CL" dirty="0"/>
              <a:t> </a:t>
            </a:r>
            <a:r>
              <a:rPr lang="es-CL" dirty="0" err="1"/>
              <a:t>import</a:t>
            </a:r>
            <a:r>
              <a:rPr lang="es-CL" dirty="0"/>
              <a:t> PCA, </a:t>
            </a:r>
            <a:r>
              <a:rPr lang="es-CL" dirty="0" err="1"/>
              <a:t>KernelPCA</a:t>
            </a:r>
            <a:endParaRPr lang="es-CL" dirty="0"/>
          </a:p>
          <a:p>
            <a:pPr marL="0" indent="0" algn="just">
              <a:spcBef>
                <a:spcPts val="0"/>
              </a:spcBef>
              <a:buNone/>
            </a:pPr>
            <a:r>
              <a:rPr lang="es-CL" dirty="0"/>
              <a:t># </a:t>
            </a:r>
            <a:r>
              <a:rPr lang="es-CL" dirty="0" err="1"/>
              <a:t>from</a:t>
            </a:r>
            <a:r>
              <a:rPr lang="es-CL" dirty="0"/>
              <a:t> </a:t>
            </a:r>
            <a:r>
              <a:rPr lang="es-CL" dirty="0" err="1"/>
              <a:t>sklearn.discriminant_analysis</a:t>
            </a:r>
            <a:r>
              <a:rPr lang="es-CL" dirty="0"/>
              <a:t> </a:t>
            </a:r>
            <a:r>
              <a:rPr lang="es-CL" dirty="0" err="1"/>
              <a:t>import</a:t>
            </a:r>
            <a:r>
              <a:rPr lang="es-CL" dirty="0"/>
              <a:t> </a:t>
            </a:r>
            <a:r>
              <a:rPr lang="es-CL" dirty="0" err="1"/>
              <a:t>LinearDiscriminantAnalysis</a:t>
            </a:r>
            <a:endParaRPr lang="es-CL" dirty="0"/>
          </a:p>
          <a:p>
            <a:pPr marL="0" indent="0" algn="just">
              <a:spcBef>
                <a:spcPts val="0"/>
              </a:spcBef>
              <a:buNone/>
            </a:pPr>
            <a:r>
              <a:rPr lang="es-CL" dirty="0"/>
              <a:t># </a:t>
            </a:r>
            <a:r>
              <a:rPr lang="es-CL" dirty="0" err="1"/>
              <a:t>from</a:t>
            </a:r>
            <a:r>
              <a:rPr lang="es-CL" dirty="0"/>
              <a:t> </a:t>
            </a:r>
            <a:r>
              <a:rPr lang="es-CL" dirty="0" err="1"/>
              <a:t>sklearn.manifold</a:t>
            </a:r>
            <a:r>
              <a:rPr lang="es-CL" dirty="0"/>
              <a:t> </a:t>
            </a:r>
            <a:r>
              <a:rPr lang="es-CL" dirty="0" err="1"/>
              <a:t>import</a:t>
            </a:r>
            <a:r>
              <a:rPr lang="es-CL" dirty="0"/>
              <a:t> MDS</a:t>
            </a:r>
          </a:p>
          <a:p>
            <a:pPr marL="0" indent="0" algn="just">
              <a:spcBef>
                <a:spcPts val="0"/>
              </a:spcBef>
              <a:buNone/>
            </a:pPr>
            <a:r>
              <a:rPr lang="es-CL" dirty="0"/>
              <a:t># </a:t>
            </a:r>
            <a:r>
              <a:rPr lang="es-CL" dirty="0" err="1"/>
              <a:t>from</a:t>
            </a:r>
            <a:r>
              <a:rPr lang="es-CL" dirty="0"/>
              <a:t> </a:t>
            </a:r>
            <a:r>
              <a:rPr lang="es-CL" dirty="0" err="1"/>
              <a:t>sklearn.manifold</a:t>
            </a:r>
            <a:r>
              <a:rPr lang="es-CL" dirty="0"/>
              <a:t> </a:t>
            </a:r>
            <a:r>
              <a:rPr lang="es-CL" dirty="0" err="1"/>
              <a:t>import</a:t>
            </a:r>
            <a:r>
              <a:rPr lang="es-CL" dirty="0"/>
              <a:t> </a:t>
            </a:r>
            <a:r>
              <a:rPr lang="es-CL" dirty="0" err="1"/>
              <a:t>Isomap</a:t>
            </a:r>
            <a:endParaRPr lang="es-CL" dirty="0"/>
          </a:p>
          <a:p>
            <a:pPr marL="0" indent="0" algn="just">
              <a:spcBef>
                <a:spcPts val="0"/>
              </a:spcBef>
              <a:buNone/>
            </a:pPr>
            <a:r>
              <a:rPr lang="es-CL" dirty="0" err="1"/>
              <a:t>from</a:t>
            </a:r>
            <a:r>
              <a:rPr lang="es-CL" dirty="0"/>
              <a:t> </a:t>
            </a:r>
            <a:r>
              <a:rPr lang="es-CL" dirty="0" err="1"/>
              <a:t>scipy.fftpack</a:t>
            </a:r>
            <a:r>
              <a:rPr lang="es-CL" dirty="0"/>
              <a:t> </a:t>
            </a:r>
            <a:r>
              <a:rPr lang="es-CL" dirty="0" err="1"/>
              <a:t>import</a:t>
            </a:r>
            <a:r>
              <a:rPr lang="es-CL" dirty="0"/>
              <a:t> </a:t>
            </a:r>
            <a:r>
              <a:rPr lang="es-CL" dirty="0" err="1"/>
              <a:t>fft</a:t>
            </a:r>
            <a:endParaRPr lang="es-CL" dirty="0"/>
          </a:p>
          <a:p>
            <a:pPr marL="0" indent="0" algn="just">
              <a:spcBef>
                <a:spcPts val="0"/>
              </a:spcBef>
              <a:buNone/>
            </a:pPr>
            <a:endParaRPr lang="es-CL" dirty="0"/>
          </a:p>
          <a:p>
            <a:pPr marL="0" indent="0" algn="just">
              <a:spcBef>
                <a:spcPts val="0"/>
              </a:spcBef>
              <a:buNone/>
            </a:pPr>
            <a:r>
              <a:rPr lang="es-CL" dirty="0" smtClean="0"/>
              <a:t>#</a:t>
            </a:r>
            <a:r>
              <a:rPr lang="es-CL" dirty="0"/>
              <a:t>Leer datos</a:t>
            </a:r>
          </a:p>
          <a:p>
            <a:pPr marL="0" indent="0" algn="just">
              <a:spcBef>
                <a:spcPts val="0"/>
              </a:spcBef>
              <a:buNone/>
            </a:pPr>
            <a:r>
              <a:rPr lang="es-CL" dirty="0"/>
              <a:t>Datos0=</a:t>
            </a:r>
            <a:r>
              <a:rPr lang="es-CL" dirty="0" err="1"/>
              <a:t>sio.loadmat</a:t>
            </a:r>
            <a:r>
              <a:rPr lang="es-CL" dirty="0"/>
              <a:t>('H-C-1.mat') #</a:t>
            </a:r>
            <a:r>
              <a:rPr lang="es-CL" dirty="0" err="1"/>
              <a:t>Healthy</a:t>
            </a:r>
            <a:endParaRPr lang="es-CL" dirty="0"/>
          </a:p>
          <a:p>
            <a:pPr marL="0" indent="0" algn="just">
              <a:spcBef>
                <a:spcPts val="0"/>
              </a:spcBef>
              <a:buNone/>
            </a:pPr>
            <a:r>
              <a:rPr lang="es-CL" dirty="0"/>
              <a:t>Datos1=</a:t>
            </a:r>
            <a:r>
              <a:rPr lang="es-CL" dirty="0" err="1"/>
              <a:t>sio.loadmat</a:t>
            </a:r>
            <a:r>
              <a:rPr lang="es-CL" dirty="0"/>
              <a:t>('I-C-1.mat') #</a:t>
            </a:r>
            <a:r>
              <a:rPr lang="es-CL" dirty="0" err="1"/>
              <a:t>Inner</a:t>
            </a:r>
            <a:endParaRPr lang="es-CL" dirty="0"/>
          </a:p>
          <a:p>
            <a:pPr marL="0" indent="0" algn="just">
              <a:spcBef>
                <a:spcPts val="0"/>
              </a:spcBef>
              <a:buNone/>
            </a:pPr>
            <a:r>
              <a:rPr lang="es-CL" dirty="0"/>
              <a:t>Datos2=</a:t>
            </a:r>
            <a:r>
              <a:rPr lang="es-CL" dirty="0" err="1"/>
              <a:t>sio.loadmat</a:t>
            </a:r>
            <a:r>
              <a:rPr lang="es-CL" dirty="0"/>
              <a:t>('O-C-1.mat') #</a:t>
            </a:r>
            <a:r>
              <a:rPr lang="es-CL" dirty="0" err="1"/>
              <a:t>Outer</a:t>
            </a:r>
            <a:endParaRPr lang="es-CL" dirty="0"/>
          </a:p>
          <a:p>
            <a:pPr marL="0" indent="0" algn="just">
              <a:spcBef>
                <a:spcPts val="0"/>
              </a:spcBef>
              <a:buNone/>
            </a:pPr>
            <a:r>
              <a:rPr lang="es-CL" dirty="0"/>
              <a:t>Datos3=</a:t>
            </a:r>
            <a:r>
              <a:rPr lang="es-CL" dirty="0" err="1"/>
              <a:t>sio.loadmat</a:t>
            </a:r>
            <a:r>
              <a:rPr lang="es-CL" dirty="0"/>
              <a:t>('B-C-1.mat') #</a:t>
            </a:r>
            <a:r>
              <a:rPr lang="es-CL" dirty="0" err="1"/>
              <a:t>Ball</a:t>
            </a:r>
            <a:endParaRPr lang="es-CL" dirty="0"/>
          </a:p>
          <a:p>
            <a:pPr marL="0" indent="0" algn="just">
              <a:spcBef>
                <a:spcPts val="0"/>
              </a:spcBef>
              <a:buNone/>
            </a:pPr>
            <a:r>
              <a:rPr lang="es-CL" dirty="0"/>
              <a:t>Datos4=</a:t>
            </a:r>
            <a:r>
              <a:rPr lang="es-CL" dirty="0" err="1"/>
              <a:t>sio.loadmat</a:t>
            </a:r>
            <a:r>
              <a:rPr lang="es-CL" dirty="0"/>
              <a:t>('C-C-1.mat') #</a:t>
            </a:r>
            <a:r>
              <a:rPr lang="es-CL" dirty="0" err="1"/>
              <a:t>Combination</a:t>
            </a:r>
            <a:endParaRPr lang="es-CL" dirty="0"/>
          </a:p>
          <a:p>
            <a:pPr marL="0" indent="0" algn="just">
              <a:spcBef>
                <a:spcPts val="0"/>
              </a:spcBef>
              <a:buNone/>
            </a:pPr>
            <a:endParaRPr lang="es-CL" dirty="0"/>
          </a:p>
          <a:p>
            <a:pPr marL="0" indent="0" algn="just">
              <a:spcBef>
                <a:spcPts val="0"/>
              </a:spcBef>
              <a:buNone/>
            </a:pPr>
            <a:r>
              <a:rPr lang="es-CL" dirty="0"/>
              <a:t>Normal=Datos0['Channel_1']</a:t>
            </a:r>
          </a:p>
          <a:p>
            <a:pPr marL="0" indent="0" algn="just">
              <a:spcBef>
                <a:spcPts val="0"/>
              </a:spcBef>
              <a:buNone/>
            </a:pPr>
            <a:r>
              <a:rPr lang="es-CL" dirty="0" err="1"/>
              <a:t>Inner</a:t>
            </a:r>
            <a:r>
              <a:rPr lang="es-CL" dirty="0"/>
              <a:t>=Datos1['Channel_1']</a:t>
            </a:r>
          </a:p>
          <a:p>
            <a:pPr marL="0" indent="0" algn="just">
              <a:spcBef>
                <a:spcPts val="0"/>
              </a:spcBef>
              <a:buNone/>
            </a:pPr>
            <a:r>
              <a:rPr lang="es-CL" dirty="0" err="1"/>
              <a:t>Outer</a:t>
            </a:r>
            <a:r>
              <a:rPr lang="es-CL" dirty="0"/>
              <a:t>=Datos2['Channel_1']</a:t>
            </a:r>
          </a:p>
          <a:p>
            <a:pPr marL="0" indent="0" algn="just">
              <a:spcBef>
                <a:spcPts val="0"/>
              </a:spcBef>
              <a:buNone/>
            </a:pPr>
            <a:r>
              <a:rPr lang="es-CL" dirty="0" err="1"/>
              <a:t>Ball</a:t>
            </a:r>
            <a:r>
              <a:rPr lang="es-CL" dirty="0"/>
              <a:t>=Datos3['Channel_1']</a:t>
            </a:r>
          </a:p>
          <a:p>
            <a:pPr marL="0" indent="0" algn="just">
              <a:spcBef>
                <a:spcPts val="0"/>
              </a:spcBef>
              <a:buNone/>
            </a:pPr>
            <a:r>
              <a:rPr lang="es-CL" dirty="0" err="1"/>
              <a:t>Combination</a:t>
            </a:r>
            <a:r>
              <a:rPr lang="es-CL" dirty="0"/>
              <a:t>=Datos4['Channel_1</a:t>
            </a:r>
            <a:r>
              <a:rPr lang="es-CL" dirty="0" smtClean="0"/>
              <a:t>']</a:t>
            </a:r>
            <a:endParaRPr lang="es-CL" dirty="0"/>
          </a:p>
          <a:p>
            <a:pPr algn="just"/>
            <a:endParaRPr lang="en-US" dirty="0"/>
          </a:p>
        </p:txBody>
      </p:sp>
    </p:spTree>
    <p:extLst>
      <p:ext uri="{BB962C8B-B14F-4D97-AF65-F5344CB8AC3E}">
        <p14:creationId xmlns:p14="http://schemas.microsoft.com/office/powerpoint/2010/main" val="225007841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Tarea</a:t>
            </a:r>
            <a:endParaRPr lang="en-US" dirty="0"/>
          </a:p>
        </p:txBody>
      </p:sp>
      <p:sp>
        <p:nvSpPr>
          <p:cNvPr id="3" name="Marcador de contenido 2"/>
          <p:cNvSpPr>
            <a:spLocks noGrp="1"/>
          </p:cNvSpPr>
          <p:nvPr>
            <p:ph idx="1"/>
          </p:nvPr>
        </p:nvSpPr>
        <p:spPr/>
        <p:txBody>
          <a:bodyPr>
            <a:normAutofit/>
          </a:bodyPr>
          <a:lstStyle/>
          <a:p>
            <a:pPr marL="0" indent="0" algn="just">
              <a:spcBef>
                <a:spcPts val="0"/>
              </a:spcBef>
              <a:buNone/>
            </a:pPr>
            <a:r>
              <a:rPr lang="es-CL" sz="1400" dirty="0" smtClean="0"/>
              <a:t>#</a:t>
            </a:r>
            <a:r>
              <a:rPr lang="es-CL" sz="1400" dirty="0"/>
              <a:t>vector de tiempo</a:t>
            </a:r>
          </a:p>
          <a:p>
            <a:pPr marL="0" indent="0" algn="just">
              <a:spcBef>
                <a:spcPts val="0"/>
              </a:spcBef>
              <a:buNone/>
            </a:pPr>
            <a:r>
              <a:rPr lang="es-CL" sz="1400" dirty="0" err="1"/>
              <a:t>Fs</a:t>
            </a:r>
            <a:r>
              <a:rPr lang="es-CL" sz="1400" dirty="0"/>
              <a:t>=200000 #</a:t>
            </a:r>
            <a:r>
              <a:rPr lang="es-CL" sz="1400" dirty="0" err="1"/>
              <a:t>sampling</a:t>
            </a:r>
            <a:r>
              <a:rPr lang="es-CL" sz="1400" dirty="0"/>
              <a:t> </a:t>
            </a:r>
            <a:r>
              <a:rPr lang="es-CL" sz="1400" dirty="0" err="1"/>
              <a:t>rate</a:t>
            </a:r>
            <a:endParaRPr lang="es-CL" sz="1400" dirty="0"/>
          </a:p>
          <a:p>
            <a:pPr marL="0" indent="0" algn="just">
              <a:spcBef>
                <a:spcPts val="0"/>
              </a:spcBef>
              <a:buNone/>
            </a:pPr>
            <a:r>
              <a:rPr lang="es-CL" sz="1400" dirty="0" err="1"/>
              <a:t>dt</a:t>
            </a:r>
            <a:r>
              <a:rPr lang="es-CL" sz="1400" dirty="0"/>
              <a:t>=1/</a:t>
            </a:r>
            <a:r>
              <a:rPr lang="es-CL" sz="1400" dirty="0" err="1"/>
              <a:t>Fs</a:t>
            </a:r>
            <a:r>
              <a:rPr lang="es-CL" sz="1400" dirty="0"/>
              <a:t> #paso de tiempo</a:t>
            </a:r>
          </a:p>
          <a:p>
            <a:pPr marL="0" indent="0" algn="just">
              <a:spcBef>
                <a:spcPts val="0"/>
              </a:spcBef>
              <a:buNone/>
            </a:pPr>
            <a:r>
              <a:rPr lang="es-CL" sz="1400" dirty="0" err="1"/>
              <a:t>Nt</a:t>
            </a:r>
            <a:r>
              <a:rPr lang="es-CL" sz="1400" dirty="0"/>
              <a:t>=</a:t>
            </a:r>
            <a:r>
              <a:rPr lang="es-CL" sz="1400" dirty="0" err="1"/>
              <a:t>len</a:t>
            </a:r>
            <a:r>
              <a:rPr lang="es-CL" sz="1400" dirty="0"/>
              <a:t>(Normal)</a:t>
            </a:r>
          </a:p>
          <a:p>
            <a:pPr marL="0" indent="0" algn="just">
              <a:spcBef>
                <a:spcPts val="0"/>
              </a:spcBef>
              <a:buNone/>
            </a:pPr>
            <a:endParaRPr lang="es-CL" sz="1400" dirty="0"/>
          </a:p>
          <a:p>
            <a:pPr marL="0" indent="0" algn="just">
              <a:spcBef>
                <a:spcPts val="0"/>
              </a:spcBef>
              <a:buNone/>
            </a:pPr>
            <a:r>
              <a:rPr lang="es-CL" sz="1400" dirty="0" smtClean="0"/>
              <a:t>#calcular espectros por segmentos</a:t>
            </a:r>
          </a:p>
          <a:p>
            <a:pPr marL="0" indent="0" algn="just">
              <a:spcBef>
                <a:spcPts val="0"/>
              </a:spcBef>
              <a:buNone/>
            </a:pPr>
            <a:r>
              <a:rPr lang="es-CL" sz="1400" dirty="0" smtClean="0"/>
              <a:t>L=20000 </a:t>
            </a:r>
            <a:r>
              <a:rPr lang="es-CL" sz="1400" dirty="0" smtClean="0"/>
              <a:t>#largo de los segmentos</a:t>
            </a:r>
          </a:p>
          <a:p>
            <a:pPr marL="0" indent="0" algn="just">
              <a:spcBef>
                <a:spcPts val="0"/>
              </a:spcBef>
              <a:buNone/>
            </a:pPr>
            <a:r>
              <a:rPr lang="es-CL" sz="1400" dirty="0" smtClean="0"/>
              <a:t>l=0 #</a:t>
            </a:r>
            <a:r>
              <a:rPr lang="es-CL" sz="1400" dirty="0" err="1" smtClean="0"/>
              <a:t>overlap</a:t>
            </a:r>
            <a:endParaRPr lang="es-CL" sz="1400" dirty="0" smtClean="0"/>
          </a:p>
          <a:p>
            <a:pPr marL="0" indent="0" algn="just">
              <a:spcBef>
                <a:spcPts val="0"/>
              </a:spcBef>
              <a:buNone/>
            </a:pPr>
            <a:r>
              <a:rPr lang="es-CL" sz="1400" dirty="0" err="1" smtClean="0"/>
              <a:t>Ns</a:t>
            </a:r>
            <a:r>
              <a:rPr lang="es-CL" sz="1400" dirty="0" smtClean="0"/>
              <a:t>=</a:t>
            </a:r>
            <a:r>
              <a:rPr lang="es-CL" sz="1400" dirty="0" err="1" smtClean="0"/>
              <a:t>int</a:t>
            </a:r>
            <a:r>
              <a:rPr lang="es-CL" sz="1400" dirty="0" smtClean="0"/>
              <a:t>((</a:t>
            </a:r>
            <a:r>
              <a:rPr lang="es-CL" sz="1400" dirty="0" err="1" smtClean="0"/>
              <a:t>Nt</a:t>
            </a:r>
            <a:r>
              <a:rPr lang="es-CL" sz="1400" dirty="0" smtClean="0"/>
              <a:t>-l)/(L-l)) #total de tramos</a:t>
            </a:r>
          </a:p>
          <a:p>
            <a:pPr marL="0" indent="0" algn="just">
              <a:spcBef>
                <a:spcPts val="0"/>
              </a:spcBef>
              <a:buNone/>
            </a:pPr>
            <a:endParaRPr lang="es-CL" sz="1400" dirty="0" smtClean="0"/>
          </a:p>
          <a:p>
            <a:pPr marL="0" indent="0" algn="just">
              <a:spcBef>
                <a:spcPts val="0"/>
              </a:spcBef>
              <a:buNone/>
            </a:pPr>
            <a:r>
              <a:rPr lang="es-CL" sz="1400" dirty="0" err="1" smtClean="0"/>
              <a:t>fr</a:t>
            </a:r>
            <a:r>
              <a:rPr lang="es-CL" sz="1400" dirty="0" smtClean="0"/>
              <a:t>=</a:t>
            </a:r>
            <a:r>
              <a:rPr lang="es-CL" sz="1400" dirty="0" err="1" smtClean="0"/>
              <a:t>int</a:t>
            </a:r>
            <a:r>
              <a:rPr lang="es-CL" sz="1400" dirty="0" smtClean="0"/>
              <a:t>(L/2)</a:t>
            </a:r>
          </a:p>
          <a:p>
            <a:pPr marL="0" indent="0" algn="just">
              <a:spcBef>
                <a:spcPts val="0"/>
              </a:spcBef>
              <a:buNone/>
            </a:pPr>
            <a:r>
              <a:rPr lang="es-CL" sz="1400" dirty="0" smtClean="0"/>
              <a:t>    </a:t>
            </a:r>
          </a:p>
          <a:p>
            <a:pPr marL="0" indent="0" algn="just">
              <a:spcBef>
                <a:spcPts val="0"/>
              </a:spcBef>
              <a:buNone/>
            </a:pPr>
            <a:r>
              <a:rPr lang="es-CL" sz="1400" dirty="0" smtClean="0"/>
              <a:t>P1=</a:t>
            </a:r>
            <a:r>
              <a:rPr lang="es-CL" sz="1400" dirty="0" err="1" smtClean="0"/>
              <a:t>np.zeros</a:t>
            </a:r>
            <a:r>
              <a:rPr lang="es-CL" sz="1400" dirty="0" smtClean="0"/>
              <a:t>((</a:t>
            </a:r>
            <a:r>
              <a:rPr lang="es-CL" sz="1400" dirty="0" err="1" smtClean="0"/>
              <a:t>fr,Ns</a:t>
            </a:r>
            <a:r>
              <a:rPr lang="es-CL" sz="1400" dirty="0" smtClean="0"/>
              <a:t>))</a:t>
            </a:r>
          </a:p>
          <a:p>
            <a:pPr marL="0" indent="0" algn="just">
              <a:spcBef>
                <a:spcPts val="0"/>
              </a:spcBef>
              <a:buNone/>
            </a:pPr>
            <a:r>
              <a:rPr lang="es-CL" sz="1400" dirty="0" smtClean="0"/>
              <a:t>P2=</a:t>
            </a:r>
            <a:r>
              <a:rPr lang="es-CL" sz="1400" dirty="0" err="1" smtClean="0"/>
              <a:t>np.zeros</a:t>
            </a:r>
            <a:r>
              <a:rPr lang="es-CL" sz="1400" dirty="0" smtClean="0"/>
              <a:t>((</a:t>
            </a:r>
            <a:r>
              <a:rPr lang="es-CL" sz="1400" dirty="0" err="1" smtClean="0"/>
              <a:t>fr,Ns</a:t>
            </a:r>
            <a:r>
              <a:rPr lang="es-CL" sz="1400" dirty="0" smtClean="0"/>
              <a:t>))</a:t>
            </a:r>
          </a:p>
          <a:p>
            <a:pPr marL="0" indent="0" algn="just">
              <a:spcBef>
                <a:spcPts val="0"/>
              </a:spcBef>
              <a:buNone/>
            </a:pPr>
            <a:r>
              <a:rPr lang="es-CL" sz="1400" dirty="0" smtClean="0"/>
              <a:t>P3=</a:t>
            </a:r>
            <a:r>
              <a:rPr lang="es-CL" sz="1400" dirty="0" err="1" smtClean="0"/>
              <a:t>np.zeros</a:t>
            </a:r>
            <a:r>
              <a:rPr lang="es-CL" sz="1400" dirty="0" smtClean="0"/>
              <a:t>((</a:t>
            </a:r>
            <a:r>
              <a:rPr lang="es-CL" sz="1400" dirty="0" err="1" smtClean="0"/>
              <a:t>fr,Ns</a:t>
            </a:r>
            <a:r>
              <a:rPr lang="es-CL" sz="1400" dirty="0" smtClean="0"/>
              <a:t>))</a:t>
            </a:r>
          </a:p>
          <a:p>
            <a:pPr marL="0" indent="0" algn="just">
              <a:spcBef>
                <a:spcPts val="0"/>
              </a:spcBef>
              <a:buNone/>
            </a:pPr>
            <a:r>
              <a:rPr lang="es-CL" sz="1400" dirty="0" smtClean="0"/>
              <a:t>P4=</a:t>
            </a:r>
            <a:r>
              <a:rPr lang="es-CL" sz="1400" dirty="0" err="1" smtClean="0"/>
              <a:t>np.zeros</a:t>
            </a:r>
            <a:r>
              <a:rPr lang="es-CL" sz="1400" dirty="0" smtClean="0"/>
              <a:t>((</a:t>
            </a:r>
            <a:r>
              <a:rPr lang="es-CL" sz="1400" dirty="0" err="1" smtClean="0"/>
              <a:t>fr,Ns</a:t>
            </a:r>
            <a:r>
              <a:rPr lang="es-CL" sz="1400" dirty="0" smtClean="0"/>
              <a:t>))</a:t>
            </a:r>
          </a:p>
          <a:p>
            <a:pPr marL="0" indent="0" algn="just">
              <a:spcBef>
                <a:spcPts val="0"/>
              </a:spcBef>
              <a:buNone/>
            </a:pPr>
            <a:r>
              <a:rPr lang="es-CL" sz="1400" dirty="0" smtClean="0"/>
              <a:t>P5=</a:t>
            </a:r>
            <a:r>
              <a:rPr lang="es-CL" sz="1400" dirty="0" err="1" smtClean="0"/>
              <a:t>np.zeros</a:t>
            </a:r>
            <a:r>
              <a:rPr lang="es-CL" sz="1400" dirty="0" smtClean="0"/>
              <a:t>((</a:t>
            </a:r>
            <a:r>
              <a:rPr lang="es-CL" sz="1400" dirty="0" err="1" smtClean="0"/>
              <a:t>fr,Ns</a:t>
            </a:r>
            <a:r>
              <a:rPr lang="es-CL" sz="1400" dirty="0" smtClean="0"/>
              <a:t>))</a:t>
            </a:r>
          </a:p>
          <a:p>
            <a:pPr marL="0" indent="0" algn="just">
              <a:spcBef>
                <a:spcPts val="0"/>
              </a:spcBef>
              <a:buNone/>
            </a:pPr>
            <a:endParaRPr lang="es-CL" sz="2300" dirty="0" smtClean="0"/>
          </a:p>
          <a:p>
            <a:pPr marL="0" indent="0" algn="just">
              <a:spcBef>
                <a:spcPts val="0"/>
              </a:spcBef>
              <a:buNone/>
            </a:pPr>
            <a:endParaRPr lang="es-CL" sz="2300" dirty="0" smtClean="0"/>
          </a:p>
          <a:p>
            <a:pPr algn="just"/>
            <a:endParaRPr lang="en-US" dirty="0"/>
          </a:p>
        </p:txBody>
      </p:sp>
    </p:spTree>
    <p:extLst>
      <p:ext uri="{BB962C8B-B14F-4D97-AF65-F5344CB8AC3E}">
        <p14:creationId xmlns:p14="http://schemas.microsoft.com/office/powerpoint/2010/main" val="25372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3200" dirty="0"/>
              <a:t>Tipos de sensores</a:t>
            </a:r>
            <a:endParaRPr lang="es-CL" dirty="0"/>
          </a:p>
        </p:txBody>
      </p:sp>
      <p:sp>
        <p:nvSpPr>
          <p:cNvPr id="3" name="2 Marcador de contenido"/>
          <p:cNvSpPr>
            <a:spLocks noGrp="1"/>
          </p:cNvSpPr>
          <p:nvPr>
            <p:ph idx="1"/>
          </p:nvPr>
        </p:nvSpPr>
        <p:spPr>
          <a:xfrm>
            <a:off x="628650" y="1644854"/>
            <a:ext cx="7886700" cy="4351338"/>
          </a:xfrm>
        </p:spPr>
        <p:txBody>
          <a:bodyPr>
            <a:normAutofit/>
          </a:bodyPr>
          <a:lstStyle/>
          <a:p>
            <a:pPr marL="0" indent="0" algn="just">
              <a:buNone/>
            </a:pPr>
            <a:r>
              <a:rPr lang="es-CL" sz="2000" dirty="0"/>
              <a:t>Las consideraciones más relevantes al momento de seleccionar un sensor son:</a:t>
            </a:r>
          </a:p>
          <a:p>
            <a:pPr algn="just"/>
            <a:r>
              <a:rPr lang="es-CL" sz="2000" dirty="0"/>
              <a:t>Tipo de fijación: existen diferentes soluciones para la fijación (pegamento, atornillado, magnético o con cera) y la selección depende de la calidad requerida para las mediciones y del ambiente de operación del componente.</a:t>
            </a:r>
          </a:p>
          <a:p>
            <a:pPr algn="just"/>
            <a:r>
              <a:rPr lang="es-CL" sz="2000" dirty="0"/>
              <a:t>Dimensión y peso: se debe considerar la forma, tamaño, peso y cubierta de cada sensor de forma de no influenciar las mediciones y de respectar las restricciones de espacio.</a:t>
            </a:r>
          </a:p>
          <a:p>
            <a:pPr algn="just"/>
            <a:r>
              <a:rPr lang="es-CL" sz="2000" dirty="0"/>
              <a:t>Ambiente: los sensores deben soportar las variaciones ambientales a las que serán sometidos (temperaturas, humedad, radiación nuclear o electromagnética, etc.)</a:t>
            </a:r>
          </a:p>
          <a:p>
            <a:pPr algn="just"/>
            <a:endParaRPr lang="es-CL" sz="2000" dirty="0"/>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14</a:t>
            </a:fld>
            <a:endParaRPr lang="es-ES_tradnl"/>
          </a:p>
        </p:txBody>
      </p:sp>
    </p:spTree>
    <p:extLst>
      <p:ext uri="{BB962C8B-B14F-4D97-AF65-F5344CB8AC3E}">
        <p14:creationId xmlns:p14="http://schemas.microsoft.com/office/powerpoint/2010/main" val="252778956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Tarea</a:t>
            </a:r>
            <a:endParaRPr lang="es-CL" dirty="0"/>
          </a:p>
        </p:txBody>
      </p:sp>
      <p:sp>
        <p:nvSpPr>
          <p:cNvPr id="3" name="Marcador de contenido 2"/>
          <p:cNvSpPr>
            <a:spLocks noGrp="1"/>
          </p:cNvSpPr>
          <p:nvPr>
            <p:ph idx="1"/>
          </p:nvPr>
        </p:nvSpPr>
        <p:spPr/>
        <p:txBody>
          <a:bodyPr>
            <a:normAutofit fontScale="85000" lnSpcReduction="20000"/>
          </a:bodyPr>
          <a:lstStyle/>
          <a:p>
            <a:pPr marL="0" indent="0" algn="just">
              <a:spcBef>
                <a:spcPts val="0"/>
              </a:spcBef>
              <a:buNone/>
            </a:pPr>
            <a:r>
              <a:rPr lang="es-CL" sz="1800" dirty="0" err="1" smtClean="0"/>
              <a:t>for</a:t>
            </a:r>
            <a:r>
              <a:rPr lang="es-CL" sz="1800" dirty="0" smtClean="0"/>
              <a:t> i in </a:t>
            </a:r>
            <a:r>
              <a:rPr lang="es-CL" sz="1800" dirty="0" err="1" smtClean="0"/>
              <a:t>range</a:t>
            </a:r>
            <a:r>
              <a:rPr lang="es-CL" sz="1800" dirty="0" smtClean="0"/>
              <a:t>(1,Ns+1):</a:t>
            </a:r>
          </a:p>
          <a:p>
            <a:pPr marL="0" indent="0" algn="just">
              <a:spcBef>
                <a:spcPts val="0"/>
              </a:spcBef>
              <a:buNone/>
            </a:pPr>
            <a:r>
              <a:rPr lang="es-CL" sz="1800" dirty="0" smtClean="0"/>
              <a:t>    inicio=(i-1)*L-(i-1)*l+1</a:t>
            </a:r>
          </a:p>
          <a:p>
            <a:pPr marL="0" indent="0" algn="just">
              <a:spcBef>
                <a:spcPts val="0"/>
              </a:spcBef>
              <a:buNone/>
            </a:pPr>
            <a:r>
              <a:rPr lang="es-CL" sz="1800" dirty="0" smtClean="0"/>
              <a:t>    fin=i*L-(i-1)*l</a:t>
            </a:r>
          </a:p>
          <a:p>
            <a:pPr marL="0" indent="0" algn="just">
              <a:spcBef>
                <a:spcPts val="0"/>
              </a:spcBef>
              <a:buNone/>
            </a:pPr>
            <a:r>
              <a:rPr lang="es-CL" sz="1800" dirty="0" smtClean="0"/>
              <a:t>    </a:t>
            </a:r>
          </a:p>
          <a:p>
            <a:pPr marL="0" indent="0" algn="just">
              <a:spcBef>
                <a:spcPts val="0"/>
              </a:spcBef>
              <a:buNone/>
            </a:pPr>
            <a:r>
              <a:rPr lang="es-CL" sz="1800" dirty="0" smtClean="0"/>
              <a:t>    x1=Normal[inicio:fin,0]</a:t>
            </a:r>
          </a:p>
          <a:p>
            <a:pPr marL="0" indent="0" algn="just">
              <a:spcBef>
                <a:spcPts val="0"/>
              </a:spcBef>
              <a:buNone/>
            </a:pPr>
            <a:r>
              <a:rPr lang="es-CL" sz="1800" dirty="0" smtClean="0"/>
              <a:t>    F1 = </a:t>
            </a:r>
            <a:r>
              <a:rPr lang="es-CL" sz="1800" dirty="0" err="1" smtClean="0"/>
              <a:t>fft</a:t>
            </a:r>
            <a:r>
              <a:rPr lang="es-CL" sz="1800" dirty="0" smtClean="0"/>
              <a:t>(x1)[0:int(L/2)]/(L/2)</a:t>
            </a:r>
          </a:p>
          <a:p>
            <a:pPr marL="0" indent="0" algn="just">
              <a:spcBef>
                <a:spcPts val="0"/>
              </a:spcBef>
              <a:buNone/>
            </a:pPr>
            <a:r>
              <a:rPr lang="es-CL" sz="1800" dirty="0" smtClean="0"/>
              <a:t>    P1[:,i-1]=</a:t>
            </a:r>
            <a:r>
              <a:rPr lang="es-CL" sz="1800" dirty="0" err="1" smtClean="0"/>
              <a:t>abs</a:t>
            </a:r>
            <a:r>
              <a:rPr lang="es-CL" sz="1800" dirty="0" smtClean="0"/>
              <a:t>(F1)</a:t>
            </a:r>
          </a:p>
          <a:p>
            <a:pPr marL="0" indent="0" algn="just">
              <a:spcBef>
                <a:spcPts val="0"/>
              </a:spcBef>
              <a:buNone/>
            </a:pPr>
            <a:r>
              <a:rPr lang="es-CL" sz="1800" dirty="0" smtClean="0"/>
              <a:t>    </a:t>
            </a:r>
          </a:p>
          <a:p>
            <a:pPr marL="0" indent="0" algn="just">
              <a:spcBef>
                <a:spcPts val="0"/>
              </a:spcBef>
              <a:buNone/>
            </a:pPr>
            <a:r>
              <a:rPr lang="es-CL" sz="1800" dirty="0" smtClean="0"/>
              <a:t>    x2=</a:t>
            </a:r>
            <a:r>
              <a:rPr lang="es-CL" sz="1800" dirty="0" err="1" smtClean="0"/>
              <a:t>Inner</a:t>
            </a:r>
            <a:r>
              <a:rPr lang="es-CL" sz="1800" dirty="0" smtClean="0"/>
              <a:t>[inicio:fin,0]</a:t>
            </a:r>
          </a:p>
          <a:p>
            <a:pPr marL="0" indent="0" algn="just">
              <a:spcBef>
                <a:spcPts val="0"/>
              </a:spcBef>
              <a:buNone/>
            </a:pPr>
            <a:r>
              <a:rPr lang="es-CL" sz="1800" dirty="0" smtClean="0"/>
              <a:t>    F2 = </a:t>
            </a:r>
            <a:r>
              <a:rPr lang="es-CL" sz="1800" dirty="0" err="1" smtClean="0"/>
              <a:t>fft</a:t>
            </a:r>
            <a:r>
              <a:rPr lang="es-CL" sz="1800" dirty="0" smtClean="0"/>
              <a:t>(x2)[0:int(L/2)]/(L/2)</a:t>
            </a:r>
          </a:p>
          <a:p>
            <a:pPr marL="0" indent="0" algn="just">
              <a:spcBef>
                <a:spcPts val="0"/>
              </a:spcBef>
              <a:buNone/>
            </a:pPr>
            <a:r>
              <a:rPr lang="es-CL" sz="1800" dirty="0" smtClean="0"/>
              <a:t>    P2[:,i-1]=</a:t>
            </a:r>
            <a:r>
              <a:rPr lang="es-CL" sz="1800" dirty="0" err="1" smtClean="0"/>
              <a:t>abs</a:t>
            </a:r>
            <a:r>
              <a:rPr lang="es-CL" sz="1800" dirty="0" smtClean="0"/>
              <a:t>(F2)</a:t>
            </a:r>
          </a:p>
          <a:p>
            <a:pPr marL="0" indent="0" algn="just">
              <a:spcBef>
                <a:spcPts val="0"/>
              </a:spcBef>
              <a:buNone/>
            </a:pPr>
            <a:r>
              <a:rPr lang="es-CL" sz="1800" dirty="0" smtClean="0"/>
              <a:t>    </a:t>
            </a:r>
          </a:p>
          <a:p>
            <a:pPr marL="0" indent="0" algn="just">
              <a:spcBef>
                <a:spcPts val="0"/>
              </a:spcBef>
              <a:buNone/>
            </a:pPr>
            <a:r>
              <a:rPr lang="es-CL" sz="1800" dirty="0" smtClean="0"/>
              <a:t>    x3=</a:t>
            </a:r>
            <a:r>
              <a:rPr lang="es-CL" sz="1800" dirty="0" err="1" smtClean="0"/>
              <a:t>Outer</a:t>
            </a:r>
            <a:r>
              <a:rPr lang="es-CL" sz="1800" dirty="0" smtClean="0"/>
              <a:t>[inicio:fin,0]</a:t>
            </a:r>
          </a:p>
          <a:p>
            <a:pPr marL="0" indent="0" algn="just">
              <a:spcBef>
                <a:spcPts val="0"/>
              </a:spcBef>
              <a:buNone/>
            </a:pPr>
            <a:r>
              <a:rPr lang="es-CL" sz="1800" dirty="0" smtClean="0"/>
              <a:t>    F3 = </a:t>
            </a:r>
            <a:r>
              <a:rPr lang="es-CL" sz="1800" dirty="0" err="1" smtClean="0"/>
              <a:t>fft</a:t>
            </a:r>
            <a:r>
              <a:rPr lang="es-CL" sz="1800" dirty="0" smtClean="0"/>
              <a:t>(x3)[0:int(L/2)]/(L/2)</a:t>
            </a:r>
          </a:p>
          <a:p>
            <a:pPr marL="0" indent="0" algn="just">
              <a:spcBef>
                <a:spcPts val="0"/>
              </a:spcBef>
              <a:buNone/>
            </a:pPr>
            <a:r>
              <a:rPr lang="es-CL" sz="1800" dirty="0" smtClean="0"/>
              <a:t>    P3[:,i-1]=</a:t>
            </a:r>
            <a:r>
              <a:rPr lang="es-CL" sz="1800" dirty="0" err="1" smtClean="0"/>
              <a:t>abs</a:t>
            </a:r>
            <a:r>
              <a:rPr lang="es-CL" sz="1800" dirty="0" smtClean="0"/>
              <a:t>(F3)</a:t>
            </a:r>
          </a:p>
          <a:p>
            <a:pPr marL="0" indent="0" algn="just">
              <a:spcBef>
                <a:spcPts val="0"/>
              </a:spcBef>
              <a:buNone/>
            </a:pPr>
            <a:r>
              <a:rPr lang="es-CL" sz="1800" dirty="0" smtClean="0"/>
              <a:t>    </a:t>
            </a:r>
          </a:p>
          <a:p>
            <a:pPr marL="0" indent="0" algn="just">
              <a:spcBef>
                <a:spcPts val="0"/>
              </a:spcBef>
              <a:buNone/>
            </a:pPr>
            <a:r>
              <a:rPr lang="es-CL" sz="1800" dirty="0" smtClean="0"/>
              <a:t>    x4=</a:t>
            </a:r>
            <a:r>
              <a:rPr lang="es-CL" sz="1800" dirty="0" err="1" smtClean="0"/>
              <a:t>Ball</a:t>
            </a:r>
            <a:r>
              <a:rPr lang="es-CL" sz="1800" dirty="0" smtClean="0"/>
              <a:t>[inicio:fin,0]</a:t>
            </a:r>
          </a:p>
          <a:p>
            <a:pPr marL="0" indent="0" algn="just">
              <a:spcBef>
                <a:spcPts val="0"/>
              </a:spcBef>
              <a:buNone/>
            </a:pPr>
            <a:r>
              <a:rPr lang="es-CL" sz="1800" dirty="0" smtClean="0"/>
              <a:t>    F4 = </a:t>
            </a:r>
            <a:r>
              <a:rPr lang="es-CL" sz="1800" dirty="0" err="1" smtClean="0"/>
              <a:t>fft</a:t>
            </a:r>
            <a:r>
              <a:rPr lang="es-CL" sz="1800" dirty="0" smtClean="0"/>
              <a:t>(x4)[0:int(L/2)]/(L/2)</a:t>
            </a:r>
          </a:p>
          <a:p>
            <a:pPr marL="0" indent="0" algn="just">
              <a:spcBef>
                <a:spcPts val="0"/>
              </a:spcBef>
              <a:buNone/>
            </a:pPr>
            <a:r>
              <a:rPr lang="es-CL" sz="1800" dirty="0" smtClean="0"/>
              <a:t>    P4[:,i-1]=</a:t>
            </a:r>
            <a:r>
              <a:rPr lang="es-CL" sz="1800" dirty="0" err="1" smtClean="0"/>
              <a:t>abs</a:t>
            </a:r>
            <a:r>
              <a:rPr lang="es-CL" sz="1800" dirty="0" smtClean="0"/>
              <a:t>(F4)</a:t>
            </a:r>
          </a:p>
          <a:p>
            <a:pPr marL="0" indent="0" algn="just">
              <a:spcBef>
                <a:spcPts val="0"/>
              </a:spcBef>
              <a:buNone/>
            </a:pPr>
            <a:r>
              <a:rPr lang="es-CL" sz="1800" dirty="0" smtClean="0"/>
              <a:t>    </a:t>
            </a:r>
          </a:p>
          <a:p>
            <a:pPr marL="0" indent="0" algn="just">
              <a:spcBef>
                <a:spcPts val="0"/>
              </a:spcBef>
              <a:buNone/>
            </a:pPr>
            <a:r>
              <a:rPr lang="es-CL" sz="1800" dirty="0" smtClean="0"/>
              <a:t>    x5=</a:t>
            </a:r>
            <a:r>
              <a:rPr lang="es-CL" sz="1800" dirty="0" err="1" smtClean="0"/>
              <a:t>Combination</a:t>
            </a:r>
            <a:r>
              <a:rPr lang="es-CL" sz="1800" dirty="0" smtClean="0"/>
              <a:t>[inicio:fin,0]</a:t>
            </a:r>
          </a:p>
          <a:p>
            <a:pPr marL="0" indent="0" algn="just">
              <a:spcBef>
                <a:spcPts val="0"/>
              </a:spcBef>
              <a:buNone/>
            </a:pPr>
            <a:r>
              <a:rPr lang="es-CL" sz="1800" dirty="0" smtClean="0"/>
              <a:t>    F5 = </a:t>
            </a:r>
            <a:r>
              <a:rPr lang="es-CL" sz="1800" dirty="0" err="1" smtClean="0"/>
              <a:t>fft</a:t>
            </a:r>
            <a:r>
              <a:rPr lang="es-CL" sz="1800" dirty="0" smtClean="0"/>
              <a:t>(x5)[0:int(L/2)]/(L/2)</a:t>
            </a:r>
          </a:p>
          <a:p>
            <a:pPr marL="0" indent="0" algn="just">
              <a:spcBef>
                <a:spcPts val="0"/>
              </a:spcBef>
              <a:buNone/>
            </a:pPr>
            <a:r>
              <a:rPr lang="es-CL" sz="1800" dirty="0" smtClean="0"/>
              <a:t>    P5[:,i-1]=</a:t>
            </a:r>
            <a:r>
              <a:rPr lang="es-CL" sz="1800" dirty="0" err="1" smtClean="0"/>
              <a:t>abs</a:t>
            </a:r>
            <a:r>
              <a:rPr lang="es-CL" sz="1800" dirty="0" smtClean="0"/>
              <a:t>(F5)</a:t>
            </a:r>
          </a:p>
          <a:p>
            <a:pPr marL="0" indent="0" algn="just">
              <a:spcBef>
                <a:spcPts val="0"/>
              </a:spcBef>
              <a:buNone/>
            </a:pPr>
            <a:endParaRPr lang="es-CL" sz="1800" dirty="0" smtClean="0"/>
          </a:p>
          <a:p>
            <a:pPr marL="0" indent="0" algn="just">
              <a:spcBef>
                <a:spcPts val="0"/>
              </a:spcBef>
              <a:buNone/>
            </a:pPr>
            <a:r>
              <a:rPr lang="es-CL" sz="1800" dirty="0" smtClean="0"/>
              <a:t>X=</a:t>
            </a:r>
            <a:r>
              <a:rPr lang="es-CL" sz="1800" dirty="0" err="1" smtClean="0"/>
              <a:t>np.concatenate</a:t>
            </a:r>
            <a:r>
              <a:rPr lang="es-CL" sz="1800" dirty="0" smtClean="0"/>
              <a:t>((P1,P2,P3,P4,P5),axis=1) </a:t>
            </a:r>
          </a:p>
          <a:p>
            <a:pPr marL="0" indent="0" algn="just">
              <a:spcBef>
                <a:spcPts val="0"/>
              </a:spcBef>
              <a:buNone/>
            </a:pPr>
            <a:r>
              <a:rPr lang="es-CL" sz="1800" dirty="0" smtClean="0"/>
              <a:t>X=</a:t>
            </a:r>
            <a:r>
              <a:rPr lang="es-CL" sz="1800" dirty="0" err="1" smtClean="0"/>
              <a:t>np.transpose</a:t>
            </a:r>
            <a:r>
              <a:rPr lang="es-CL" sz="1800" dirty="0" smtClean="0"/>
              <a:t>(X)</a:t>
            </a:r>
          </a:p>
          <a:p>
            <a:pPr marL="0" indent="0" algn="just">
              <a:spcBef>
                <a:spcPts val="0"/>
              </a:spcBef>
              <a:buNone/>
            </a:pPr>
            <a:endParaRPr lang="es-CL" dirty="0"/>
          </a:p>
          <a:p>
            <a:endParaRPr lang="es-CL" dirty="0"/>
          </a:p>
        </p:txBody>
      </p:sp>
      <p:sp>
        <p:nvSpPr>
          <p:cNvPr id="4" name="Marcador de número de diapositiva 3"/>
          <p:cNvSpPr>
            <a:spLocks noGrp="1"/>
          </p:cNvSpPr>
          <p:nvPr>
            <p:ph type="sldNum" sz="quarter" idx="12"/>
          </p:nvPr>
        </p:nvSpPr>
        <p:spPr/>
        <p:txBody>
          <a:bodyPr/>
          <a:lstStyle/>
          <a:p>
            <a:fld id="{ED3C9F24-97CD-894E-963C-61E4D5D33747}" type="slidenum">
              <a:rPr lang="es-ES_tradnl" smtClean="0"/>
              <a:t>140</a:t>
            </a:fld>
            <a:endParaRPr lang="es-ES_tradnl"/>
          </a:p>
        </p:txBody>
      </p:sp>
    </p:spTree>
    <p:extLst>
      <p:ext uri="{BB962C8B-B14F-4D97-AF65-F5344CB8AC3E}">
        <p14:creationId xmlns:p14="http://schemas.microsoft.com/office/powerpoint/2010/main" val="288488413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Tarea</a:t>
            </a:r>
            <a:endParaRPr lang="es-CL" dirty="0"/>
          </a:p>
        </p:txBody>
      </p:sp>
      <p:sp>
        <p:nvSpPr>
          <p:cNvPr id="3" name="Marcador de contenido 2"/>
          <p:cNvSpPr>
            <a:spLocks noGrp="1"/>
          </p:cNvSpPr>
          <p:nvPr>
            <p:ph idx="1"/>
          </p:nvPr>
        </p:nvSpPr>
        <p:spPr/>
        <p:txBody>
          <a:bodyPr/>
          <a:lstStyle/>
          <a:p>
            <a:pPr marL="457200" indent="-457200" algn="just">
              <a:buFont typeface="+mj-lt"/>
              <a:buAutoNum type="alphaUcPeriod" startAt="2"/>
            </a:pPr>
            <a:r>
              <a:rPr lang="es-CL" dirty="0"/>
              <a:t>Para cada segmento tenemos 2500 parámetros. Implemente los distintos métodos de reducción de parámetros vistos en clase para obtener 3 parámetros por segmento. Grafique y discuta los resultados.</a:t>
            </a:r>
          </a:p>
          <a:p>
            <a:endParaRPr lang="es-CL" dirty="0"/>
          </a:p>
        </p:txBody>
      </p:sp>
      <p:sp>
        <p:nvSpPr>
          <p:cNvPr id="4" name="Marcador de número de diapositiva 3"/>
          <p:cNvSpPr>
            <a:spLocks noGrp="1"/>
          </p:cNvSpPr>
          <p:nvPr>
            <p:ph type="sldNum" sz="quarter" idx="12"/>
          </p:nvPr>
        </p:nvSpPr>
        <p:spPr/>
        <p:txBody>
          <a:bodyPr/>
          <a:lstStyle/>
          <a:p>
            <a:fld id="{ED3C9F24-97CD-894E-963C-61E4D5D33747}" type="slidenum">
              <a:rPr lang="es-ES_tradnl" smtClean="0"/>
              <a:t>141</a:t>
            </a:fld>
            <a:endParaRPr lang="es-ES_tradnl"/>
          </a:p>
        </p:txBody>
      </p:sp>
    </p:spTree>
    <p:extLst>
      <p:ext uri="{BB962C8B-B14F-4D97-AF65-F5344CB8AC3E}">
        <p14:creationId xmlns:p14="http://schemas.microsoft.com/office/powerpoint/2010/main" val="36566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a:t>Sistema de adquisición</a:t>
            </a:r>
            <a:br>
              <a:rPr lang="es-CL" dirty="0"/>
            </a:br>
            <a:endParaRPr lang="es-CL" dirty="0"/>
          </a:p>
        </p:txBody>
      </p:sp>
      <p:sp>
        <p:nvSpPr>
          <p:cNvPr id="3" name="2 Marcador de contenido"/>
          <p:cNvSpPr>
            <a:spLocks noGrp="1"/>
          </p:cNvSpPr>
          <p:nvPr>
            <p:ph idx="1"/>
          </p:nvPr>
        </p:nvSpPr>
        <p:spPr/>
        <p:txBody>
          <a:bodyPr>
            <a:normAutofit/>
          </a:bodyPr>
          <a:lstStyle/>
          <a:p>
            <a:pPr marL="0" indent="0" algn="just">
              <a:buNone/>
            </a:pPr>
            <a:r>
              <a:rPr lang="es-CL" sz="2000" dirty="0"/>
              <a:t>El sistema de adquisición está compuesto por la tarjeta de adquisición, un computador, un software de adquisición y procesamiento y eventualmente un disco externo para el almacenamiento de grandes volúmenes de datos.</a:t>
            </a:r>
          </a:p>
          <a:p>
            <a:pPr marL="0" indent="0" algn="just">
              <a:buNone/>
            </a:pPr>
            <a:r>
              <a:rPr lang="es-CL" sz="2000" dirty="0"/>
              <a:t>La tarjeta de adquisición puede instalarse en el pc o venir como un sistema externo. La mayoría de las tarjetas vienen un sistema de conversión análogo-digital. Cada tarjeta viene con un software de adquisición y procesamiento. Este software permite configurar, la frecuencia de muestreo, tiempo de adquisición y otros.</a:t>
            </a:r>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15</a:t>
            </a:fld>
            <a:endParaRPr lang="es-ES_tradnl"/>
          </a:p>
        </p:txBody>
      </p:sp>
    </p:spTree>
    <p:extLst>
      <p:ext uri="{BB962C8B-B14F-4D97-AF65-F5344CB8AC3E}">
        <p14:creationId xmlns:p14="http://schemas.microsoft.com/office/powerpoint/2010/main" val="15685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Sistema de adquisición</a:t>
            </a:r>
          </a:p>
        </p:txBody>
      </p:sp>
      <p:sp>
        <p:nvSpPr>
          <p:cNvPr id="3" name="2 Marcador de contenido"/>
          <p:cNvSpPr>
            <a:spLocks noGrp="1"/>
          </p:cNvSpPr>
          <p:nvPr>
            <p:ph idx="1"/>
          </p:nvPr>
        </p:nvSpPr>
        <p:spPr/>
        <p:txBody>
          <a:bodyPr>
            <a:normAutofit/>
          </a:bodyPr>
          <a:lstStyle/>
          <a:p>
            <a:pPr marL="0" indent="0" algn="just">
              <a:buNone/>
            </a:pPr>
            <a:r>
              <a:rPr lang="es-CL" sz="2000" dirty="0"/>
              <a:t>Los parámetros más importantes de una tarjeta de adquisición son: la resolución (bits), velocidad de transferencia de datos, búfer de datos, numero de canales, frecuencia máxima de adquisición.</a:t>
            </a:r>
          </a:p>
          <a:p>
            <a:pPr marL="0" indent="0" algn="just">
              <a:buNone/>
            </a:pPr>
            <a:r>
              <a:rPr lang="es-CL" sz="2000" dirty="0"/>
              <a:t>Los datos adquiridos son guardados en archivos en distintos formatos (usualmente .</a:t>
            </a:r>
            <a:r>
              <a:rPr lang="es-CL" sz="2000" dirty="0" err="1"/>
              <a:t>txt</a:t>
            </a:r>
            <a:r>
              <a:rPr lang="es-CL" sz="2000" dirty="0"/>
              <a:t>, .</a:t>
            </a:r>
            <a:r>
              <a:rPr lang="es-CL" sz="2000" dirty="0" err="1"/>
              <a:t>csv</a:t>
            </a:r>
            <a:r>
              <a:rPr lang="es-CL" sz="2000" dirty="0"/>
              <a:t> o .</a:t>
            </a:r>
            <a:r>
              <a:rPr lang="es-CL" sz="2000" dirty="0" err="1"/>
              <a:t>mat</a:t>
            </a:r>
            <a:r>
              <a:rPr lang="es-CL" sz="2000" dirty="0"/>
              <a:t>). Estos datos pueden ser leídos, analizados y procesados posteriormente por programas o algoritmos desarrollados especialmente para aplicaciones de PHM.</a:t>
            </a:r>
          </a:p>
          <a:p>
            <a:pPr algn="just"/>
            <a:endParaRPr lang="es-CL" sz="2000" dirty="0"/>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16</a:t>
            </a:fld>
            <a:endParaRPr lang="es-ES_tradnl"/>
          </a:p>
        </p:txBody>
      </p:sp>
    </p:spTree>
    <p:extLst>
      <p:ext uri="{BB962C8B-B14F-4D97-AF65-F5344CB8AC3E}">
        <p14:creationId xmlns:p14="http://schemas.microsoft.com/office/powerpoint/2010/main" val="2807422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Ejemplo - </a:t>
            </a:r>
            <a:r>
              <a:rPr lang="es-CL" sz="3200" dirty="0"/>
              <a:t>PHM en rodamientos</a:t>
            </a:r>
            <a:endParaRPr lang="es-CL" dirty="0"/>
          </a:p>
        </p:txBody>
      </p:sp>
      <p:sp>
        <p:nvSpPr>
          <p:cNvPr id="3" name="2 Marcador de contenido"/>
          <p:cNvSpPr>
            <a:spLocks noGrp="1"/>
          </p:cNvSpPr>
          <p:nvPr>
            <p:ph idx="1"/>
          </p:nvPr>
        </p:nvSpPr>
        <p:spPr/>
        <p:txBody>
          <a:bodyPr>
            <a:normAutofit/>
          </a:bodyPr>
          <a:lstStyle/>
          <a:p>
            <a:pPr marL="0" indent="0" algn="just">
              <a:buNone/>
            </a:pPr>
            <a:r>
              <a:rPr lang="es-CL" sz="2400" dirty="0"/>
              <a:t>Para ilustrar el procedimiento consideremos un tren de pasajeros como caso de estudio. </a:t>
            </a:r>
          </a:p>
          <a:p>
            <a:pPr marL="0" indent="0" algn="just">
              <a:buNone/>
            </a:pPr>
            <a:r>
              <a:rPr lang="es-CL" sz="2400" dirty="0"/>
              <a:t>El tren es un sistema complejo, compuesto por varios sub-sistemas.</a:t>
            </a:r>
          </a:p>
          <a:p>
            <a:pPr marL="0" indent="0" algn="just">
              <a:buNone/>
            </a:pPr>
            <a:endParaRPr lang="es-CL" sz="2400" dirty="0"/>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17</a:t>
            </a:fld>
            <a:endParaRPr lang="es-ES_tradnl"/>
          </a:p>
        </p:txBody>
      </p:sp>
      <p:graphicFrame>
        <p:nvGraphicFramePr>
          <p:cNvPr id="6" name="5 Diagrama"/>
          <p:cNvGraphicFramePr/>
          <p:nvPr>
            <p:extLst>
              <p:ext uri="{D42A27DB-BD31-4B8C-83A1-F6EECF244321}">
                <p14:modId xmlns:p14="http://schemas.microsoft.com/office/powerpoint/2010/main" val="2104659113"/>
              </p:ext>
            </p:extLst>
          </p:nvPr>
        </p:nvGraphicFramePr>
        <p:xfrm>
          <a:off x="728133" y="3104038"/>
          <a:ext cx="7492999" cy="2319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8339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Ejemplo - </a:t>
            </a:r>
            <a:r>
              <a:rPr lang="es-CL" sz="3200" dirty="0"/>
              <a:t>PHM en rodamientos</a:t>
            </a:r>
            <a:endParaRPr lang="es-CL" dirty="0"/>
          </a:p>
        </p:txBody>
      </p:sp>
      <p:sp>
        <p:nvSpPr>
          <p:cNvPr id="3" name="2 Marcador de contenido"/>
          <p:cNvSpPr>
            <a:spLocks noGrp="1"/>
          </p:cNvSpPr>
          <p:nvPr>
            <p:ph idx="1"/>
          </p:nvPr>
        </p:nvSpPr>
        <p:spPr/>
        <p:txBody>
          <a:bodyPr>
            <a:normAutofit/>
          </a:bodyPr>
          <a:lstStyle/>
          <a:p>
            <a:pPr marL="0" indent="0" algn="just">
              <a:buNone/>
            </a:pPr>
            <a:r>
              <a:rPr lang="es-CL" sz="2400" dirty="0"/>
              <a:t>El sistema de tracción en particular, esta compuesto por el bogie que lleva el motor eléctrico. Este último consta de un rotor (basado en un imán permanente) y un estator (basado en bobinas).</a:t>
            </a:r>
          </a:p>
          <a:p>
            <a:pPr marL="0" indent="0" algn="just">
              <a:buNone/>
            </a:pPr>
            <a:endParaRPr lang="es-CL" sz="2400" dirty="0"/>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18</a:t>
            </a:fld>
            <a:endParaRPr lang="es-ES_tradnl"/>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468" y="3229694"/>
            <a:ext cx="7145867" cy="2326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0114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Ejemplo - </a:t>
            </a:r>
            <a:r>
              <a:rPr lang="es-CL" sz="3200" dirty="0"/>
              <a:t>PHM en rodamientos</a:t>
            </a:r>
            <a:endParaRPr lang="es-CL" dirty="0"/>
          </a:p>
        </p:txBody>
      </p:sp>
      <p:sp>
        <p:nvSpPr>
          <p:cNvPr id="3" name="2 Marcador de contenido"/>
          <p:cNvSpPr>
            <a:spLocks noGrp="1"/>
          </p:cNvSpPr>
          <p:nvPr>
            <p:ph idx="1"/>
          </p:nvPr>
        </p:nvSpPr>
        <p:spPr/>
        <p:txBody>
          <a:bodyPr>
            <a:normAutofit/>
          </a:bodyPr>
          <a:lstStyle/>
          <a:p>
            <a:pPr marL="0" indent="0" algn="just">
              <a:buNone/>
            </a:pPr>
            <a:r>
              <a:rPr lang="es-CL" sz="2400" dirty="0"/>
              <a:t>Del análisis de fallas se concluye que los rodamientos y el estator son los componentes asociados al mayor número de fallas.</a:t>
            </a:r>
          </a:p>
          <a:p>
            <a:pPr marL="0" indent="0" algn="just">
              <a:buNone/>
            </a:pPr>
            <a:endParaRPr lang="es-CL" sz="2400" dirty="0"/>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19</a:t>
            </a:fld>
            <a:endParaRPr lang="es-ES_tradnl"/>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866" y="2679855"/>
            <a:ext cx="7408334" cy="2711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356113" y="5467018"/>
            <a:ext cx="4287840" cy="461665"/>
          </a:xfrm>
          <a:prstGeom prst="rect">
            <a:avLst/>
          </a:prstGeom>
          <a:noFill/>
        </p:spPr>
        <p:txBody>
          <a:bodyPr wrap="none" rtlCol="0">
            <a:spAutoFit/>
          </a:bodyPr>
          <a:lstStyle/>
          <a:p>
            <a:r>
              <a:rPr lang="es-CL" sz="2400" dirty="0"/>
              <a:t>Distribución de fallas en </a:t>
            </a:r>
            <a:r>
              <a:rPr lang="es-CL" sz="2400" dirty="0" smtClean="0"/>
              <a:t>motores</a:t>
            </a:r>
            <a:endParaRPr lang="es-CL" sz="2400" dirty="0"/>
          </a:p>
        </p:txBody>
      </p:sp>
    </p:spTree>
    <p:extLst>
      <p:ext uri="{BB962C8B-B14F-4D97-AF65-F5344CB8AC3E}">
        <p14:creationId xmlns:p14="http://schemas.microsoft.com/office/powerpoint/2010/main" val="519983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23888" y="1709740"/>
            <a:ext cx="7886700" cy="2000760"/>
          </a:xfrm>
        </p:spPr>
        <p:txBody>
          <a:bodyPr/>
          <a:lstStyle/>
          <a:p>
            <a:pPr algn="ctr"/>
            <a:r>
              <a:rPr lang="es-ES" dirty="0" smtClean="0"/>
              <a:t>Introducción</a:t>
            </a:r>
            <a:endParaRPr lang="es-CL" dirty="0"/>
          </a:p>
        </p:txBody>
      </p:sp>
      <p:sp>
        <p:nvSpPr>
          <p:cNvPr id="4" name="Marcador de número de diapositiva 3"/>
          <p:cNvSpPr>
            <a:spLocks noGrp="1"/>
          </p:cNvSpPr>
          <p:nvPr>
            <p:ph type="sldNum" sz="quarter" idx="12"/>
          </p:nvPr>
        </p:nvSpPr>
        <p:spPr/>
        <p:txBody>
          <a:bodyPr/>
          <a:lstStyle/>
          <a:p>
            <a:fld id="{ED3C9F24-97CD-894E-963C-61E4D5D33747}" type="slidenum">
              <a:rPr lang="es-ES_tradnl" smtClean="0"/>
              <a:t>2</a:t>
            </a:fld>
            <a:endParaRPr lang="es-ES_tradnl"/>
          </a:p>
        </p:txBody>
      </p:sp>
    </p:spTree>
    <p:extLst>
      <p:ext uri="{BB962C8B-B14F-4D97-AF65-F5344CB8AC3E}">
        <p14:creationId xmlns:p14="http://schemas.microsoft.com/office/powerpoint/2010/main" val="1357443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Ejemplo - </a:t>
            </a:r>
            <a:r>
              <a:rPr lang="es-CL" sz="3200" dirty="0"/>
              <a:t>PHM en rodamientos</a:t>
            </a:r>
            <a:endParaRPr lang="es-CL" dirty="0"/>
          </a:p>
        </p:txBody>
      </p:sp>
      <p:sp>
        <p:nvSpPr>
          <p:cNvPr id="3" name="2 Marcador de contenido"/>
          <p:cNvSpPr>
            <a:spLocks noGrp="1"/>
          </p:cNvSpPr>
          <p:nvPr>
            <p:ph idx="1"/>
          </p:nvPr>
        </p:nvSpPr>
        <p:spPr/>
        <p:txBody>
          <a:bodyPr>
            <a:normAutofit/>
          </a:bodyPr>
          <a:lstStyle/>
          <a:p>
            <a:pPr marL="0" indent="0" algn="just">
              <a:buNone/>
            </a:pPr>
            <a:r>
              <a:rPr lang="es-CL" sz="2000" dirty="0"/>
              <a:t>De un análisis de Análisis de Modos y Efectos de Falla y Criticidad (FMECA) se concluyó que los rodamientos tienen la mayor criticidad. Esto se debe al hecho que su falla es suficiente para detener el eje del motor, lo que puede llevar a una detención del tren.</a:t>
            </a:r>
          </a:p>
          <a:p>
            <a:pPr marL="0" indent="0" algn="just">
              <a:buNone/>
            </a:pPr>
            <a:r>
              <a:rPr lang="es-CL" sz="2000" dirty="0"/>
              <a:t>Los rodamientos pueden fallar por distintos motivos relacionados a desgaste, mala lubricación o presencia de objetos extraños, entre otros. Por lo tanto, no es fácil definir a priori como son las mediciones de un rodamiento defectuoso y es necesario realizar un estudio más detallado.</a:t>
            </a:r>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20</a:t>
            </a:fld>
            <a:endParaRPr lang="es-ES_tradnl"/>
          </a:p>
        </p:txBody>
      </p:sp>
    </p:spTree>
    <p:extLst>
      <p:ext uri="{BB962C8B-B14F-4D97-AF65-F5344CB8AC3E}">
        <p14:creationId xmlns:p14="http://schemas.microsoft.com/office/powerpoint/2010/main" val="22165623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Ejemplo - P</a:t>
            </a:r>
            <a:r>
              <a:rPr lang="es-CL" sz="3200" dirty="0"/>
              <a:t>HM en rodamientos</a:t>
            </a:r>
            <a:endParaRPr lang="es-CL" dirty="0"/>
          </a:p>
        </p:txBody>
      </p:sp>
      <p:sp>
        <p:nvSpPr>
          <p:cNvPr id="3" name="2 Marcador de contenido"/>
          <p:cNvSpPr>
            <a:spLocks noGrp="1"/>
          </p:cNvSpPr>
          <p:nvPr>
            <p:ph idx="1"/>
          </p:nvPr>
        </p:nvSpPr>
        <p:spPr>
          <a:xfrm>
            <a:off x="628650" y="1360264"/>
            <a:ext cx="3563788" cy="4816699"/>
          </a:xfrm>
        </p:spPr>
        <p:txBody>
          <a:bodyPr>
            <a:normAutofit/>
          </a:bodyPr>
          <a:lstStyle/>
          <a:p>
            <a:pPr marL="0" indent="0" algn="just">
              <a:buNone/>
            </a:pPr>
            <a:r>
              <a:rPr lang="es-CL" sz="2000" dirty="0"/>
              <a:t>Para generación la información se trabajó en un montaje experimental que permite operar los rodamientos en condiciones desfavorables (velocidad y carga). Obteniendo una gran cantidad de información sobre la degradación del rodamiento</a:t>
            </a:r>
            <a:r>
              <a:rPr lang="es-CL" sz="2000" dirty="0" smtClean="0"/>
              <a:t>.</a:t>
            </a:r>
          </a:p>
          <a:p>
            <a:pPr marL="0" indent="0" algn="just">
              <a:buNone/>
            </a:pPr>
            <a:endParaRPr lang="es-ES" dirty="0"/>
          </a:p>
          <a:p>
            <a:pPr marL="0" indent="0" algn="just">
              <a:buNone/>
            </a:pPr>
            <a:r>
              <a:rPr lang="es-ES" sz="2000" dirty="0" smtClean="0"/>
              <a:t>La velocidad de giro es constante a 2000 RPM, se aplica una carga 6000 </a:t>
            </a:r>
            <a:r>
              <a:rPr lang="es-ES" sz="2000" dirty="0" err="1" smtClean="0"/>
              <a:t>lbs</a:t>
            </a:r>
            <a:r>
              <a:rPr lang="es-ES" sz="2000" dirty="0" smtClean="0"/>
              <a:t> (2721 </a:t>
            </a:r>
            <a:r>
              <a:rPr lang="es-ES" sz="2000" dirty="0" err="1" smtClean="0"/>
              <a:t>kgf</a:t>
            </a:r>
            <a:r>
              <a:rPr lang="es-ES" sz="2000" dirty="0" smtClean="0"/>
              <a:t>).</a:t>
            </a:r>
            <a:endParaRPr lang="es-CL" sz="2000" dirty="0"/>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21</a:t>
            </a:fld>
            <a:endParaRPr lang="es-ES_tradnl"/>
          </a:p>
        </p:txBody>
      </p:sp>
      <p:pic>
        <p:nvPicPr>
          <p:cNvPr id="5" name="Imagen 4"/>
          <p:cNvPicPr>
            <a:picLocks noChangeAspect="1"/>
          </p:cNvPicPr>
          <p:nvPr/>
        </p:nvPicPr>
        <p:blipFill rotWithShape="1">
          <a:blip r:embed="rId2"/>
          <a:srcRect l="7148"/>
          <a:stretch/>
        </p:blipFill>
        <p:spPr>
          <a:xfrm>
            <a:off x="4339086" y="1360264"/>
            <a:ext cx="4176263" cy="4888620"/>
          </a:xfrm>
          <a:prstGeom prst="rect">
            <a:avLst/>
          </a:prstGeom>
        </p:spPr>
      </p:pic>
    </p:spTree>
    <p:extLst>
      <p:ext uri="{BB962C8B-B14F-4D97-AF65-F5344CB8AC3E}">
        <p14:creationId xmlns:p14="http://schemas.microsoft.com/office/powerpoint/2010/main" val="22425519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Ejemplo - </a:t>
            </a:r>
            <a:r>
              <a:rPr lang="es-CL" sz="3200" dirty="0"/>
              <a:t>PHM en rodamientos</a:t>
            </a:r>
            <a:endParaRPr lang="es-CL" dirty="0"/>
          </a:p>
        </p:txBody>
      </p:sp>
      <p:sp>
        <p:nvSpPr>
          <p:cNvPr id="3" name="2 Marcador de contenido"/>
          <p:cNvSpPr>
            <a:spLocks noGrp="1"/>
          </p:cNvSpPr>
          <p:nvPr>
            <p:ph idx="1"/>
          </p:nvPr>
        </p:nvSpPr>
        <p:spPr/>
        <p:txBody>
          <a:bodyPr>
            <a:noAutofit/>
          </a:bodyPr>
          <a:lstStyle/>
          <a:p>
            <a:pPr marL="0" indent="0" algn="ctr">
              <a:buNone/>
            </a:pPr>
            <a:r>
              <a:rPr lang="es-CL" sz="2400" dirty="0"/>
              <a:t>Ejemplo de degradación en rodamiento. </a:t>
            </a:r>
          </a:p>
          <a:p>
            <a:pPr marL="0" indent="0" algn="just">
              <a:buNone/>
            </a:pPr>
            <a:endParaRPr lang="es-CL" sz="2400" dirty="0"/>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22</a:t>
            </a:fld>
            <a:endParaRPr lang="es-ES_tradnl"/>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4850" y="1952581"/>
            <a:ext cx="5047093" cy="3799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5355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3C6C4A-D358-4756-A474-2F2B2D5BC5A2}"/>
              </a:ext>
            </a:extLst>
          </p:cNvPr>
          <p:cNvSpPr>
            <a:spLocks noGrp="1"/>
          </p:cNvSpPr>
          <p:nvPr>
            <p:ph type="title"/>
          </p:nvPr>
        </p:nvSpPr>
        <p:spPr/>
        <p:txBody>
          <a:bodyPr/>
          <a:lstStyle/>
          <a:p>
            <a:r>
              <a:rPr lang="es-ES" dirty="0" smtClean="0"/>
              <a:t>Ejemplo 1</a:t>
            </a:r>
            <a:endParaRPr lang="es-CL" dirty="0"/>
          </a:p>
        </p:txBody>
      </p:sp>
      <p:sp>
        <p:nvSpPr>
          <p:cNvPr id="3" name="Marcador de contenido 2">
            <a:extLst>
              <a:ext uri="{FF2B5EF4-FFF2-40B4-BE49-F238E27FC236}">
                <a16:creationId xmlns:a16="http://schemas.microsoft.com/office/drawing/2014/main" id="{01BC869E-D514-4C64-8A69-C791C0A289CD}"/>
              </a:ext>
            </a:extLst>
          </p:cNvPr>
          <p:cNvSpPr>
            <a:spLocks noGrp="1"/>
          </p:cNvSpPr>
          <p:nvPr>
            <p:ph idx="1"/>
          </p:nvPr>
        </p:nvSpPr>
        <p:spPr/>
        <p:txBody>
          <a:bodyPr/>
          <a:lstStyle/>
          <a:p>
            <a:r>
              <a:rPr lang="es-ES" dirty="0"/>
              <a:t>Abrir Anaconda </a:t>
            </a:r>
            <a:r>
              <a:rPr lang="es-ES" dirty="0" err="1"/>
              <a:t>Navigator</a:t>
            </a:r>
            <a:r>
              <a:rPr lang="es-ES" dirty="0"/>
              <a:t> y luego desde el home </a:t>
            </a:r>
            <a:r>
              <a:rPr lang="es-ES" dirty="0" smtClean="0"/>
              <a:t>abrir el </a:t>
            </a:r>
            <a:r>
              <a:rPr lang="es-ES" dirty="0"/>
              <a:t>programa Spider.</a:t>
            </a:r>
          </a:p>
          <a:p>
            <a:r>
              <a:rPr lang="es-ES" dirty="0"/>
              <a:t>En Spider, seleccionar Archivo -&gt; Nuevo</a:t>
            </a:r>
          </a:p>
          <a:p>
            <a:r>
              <a:rPr lang="es-ES" dirty="0"/>
              <a:t>Seleccionar como directorio de trabajo la carpeta donde están los </a:t>
            </a:r>
            <a:r>
              <a:rPr lang="es-ES" dirty="0" smtClean="0"/>
              <a:t>archivos</a:t>
            </a:r>
            <a:endParaRPr lang="es-CL" dirty="0"/>
          </a:p>
        </p:txBody>
      </p:sp>
      <p:sp>
        <p:nvSpPr>
          <p:cNvPr id="4" name="Marcador de número de diapositiva 3">
            <a:extLst>
              <a:ext uri="{FF2B5EF4-FFF2-40B4-BE49-F238E27FC236}">
                <a16:creationId xmlns:a16="http://schemas.microsoft.com/office/drawing/2014/main" id="{8DCA80AA-4536-4103-867E-67416E5C9FF3}"/>
              </a:ext>
            </a:extLst>
          </p:cNvPr>
          <p:cNvSpPr>
            <a:spLocks noGrp="1"/>
          </p:cNvSpPr>
          <p:nvPr>
            <p:ph type="sldNum" sz="quarter" idx="12"/>
          </p:nvPr>
        </p:nvSpPr>
        <p:spPr/>
        <p:txBody>
          <a:bodyPr/>
          <a:lstStyle/>
          <a:p>
            <a:fld id="{ED3C9F24-97CD-894E-963C-61E4D5D33747}" type="slidenum">
              <a:rPr lang="es-ES_tradnl" smtClean="0"/>
              <a:t>23</a:t>
            </a:fld>
            <a:endParaRPr lang="es-ES_tradnl"/>
          </a:p>
        </p:txBody>
      </p:sp>
      <p:pic>
        <p:nvPicPr>
          <p:cNvPr id="6" name="Imagen 5">
            <a:extLst>
              <a:ext uri="{FF2B5EF4-FFF2-40B4-BE49-F238E27FC236}">
                <a16:creationId xmlns:a16="http://schemas.microsoft.com/office/drawing/2014/main" id="{53531E7E-FAA2-4D84-BABA-C4240A6B3EDF}"/>
              </a:ext>
            </a:extLst>
          </p:cNvPr>
          <p:cNvPicPr>
            <a:picLocks noChangeAspect="1"/>
          </p:cNvPicPr>
          <p:nvPr/>
        </p:nvPicPr>
        <p:blipFill rotWithShape="1">
          <a:blip r:embed="rId2"/>
          <a:srcRect l="18532"/>
          <a:stretch/>
        </p:blipFill>
        <p:spPr>
          <a:xfrm>
            <a:off x="847288" y="4001294"/>
            <a:ext cx="7449424" cy="883403"/>
          </a:xfrm>
          <a:prstGeom prst="rect">
            <a:avLst/>
          </a:prstGeom>
        </p:spPr>
      </p:pic>
    </p:spTree>
    <p:extLst>
      <p:ext uri="{BB962C8B-B14F-4D97-AF65-F5344CB8AC3E}">
        <p14:creationId xmlns:p14="http://schemas.microsoft.com/office/powerpoint/2010/main" val="12374570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Ejemplo 1</a:t>
            </a:r>
            <a:endParaRPr lang="es-CL" dirty="0"/>
          </a:p>
        </p:txBody>
      </p:sp>
      <p:sp>
        <p:nvSpPr>
          <p:cNvPr id="3" name="Marcador de contenido 2"/>
          <p:cNvSpPr>
            <a:spLocks noGrp="1"/>
          </p:cNvSpPr>
          <p:nvPr>
            <p:ph idx="1"/>
          </p:nvPr>
        </p:nvSpPr>
        <p:spPr/>
        <p:txBody>
          <a:bodyPr>
            <a:normAutofit fontScale="62500" lnSpcReduction="20000"/>
          </a:bodyPr>
          <a:lstStyle/>
          <a:p>
            <a:pPr marL="0" indent="0">
              <a:spcBef>
                <a:spcPts val="0"/>
              </a:spcBef>
              <a:buNone/>
            </a:pPr>
            <a:r>
              <a:rPr lang="es-CL" dirty="0" err="1"/>
              <a:t>import</a:t>
            </a:r>
            <a:r>
              <a:rPr lang="es-CL" dirty="0"/>
              <a:t> pandas as </a:t>
            </a:r>
            <a:r>
              <a:rPr lang="es-CL" dirty="0" err="1"/>
              <a:t>pd</a:t>
            </a:r>
            <a:endParaRPr lang="es-CL" dirty="0"/>
          </a:p>
          <a:p>
            <a:pPr marL="0" indent="0">
              <a:spcBef>
                <a:spcPts val="0"/>
              </a:spcBef>
              <a:buNone/>
            </a:pPr>
            <a:r>
              <a:rPr lang="es-CL" dirty="0" err="1"/>
              <a:t>import</a:t>
            </a:r>
            <a:r>
              <a:rPr lang="es-CL" dirty="0"/>
              <a:t> </a:t>
            </a:r>
            <a:r>
              <a:rPr lang="es-CL" dirty="0" err="1"/>
              <a:t>matplotlib.pyplot</a:t>
            </a:r>
            <a:r>
              <a:rPr lang="es-CL" dirty="0"/>
              <a:t> as </a:t>
            </a:r>
            <a:r>
              <a:rPr lang="es-CL" dirty="0" err="1"/>
              <a:t>plt</a:t>
            </a:r>
            <a:endParaRPr lang="es-CL" dirty="0"/>
          </a:p>
          <a:p>
            <a:pPr marL="0" indent="0">
              <a:spcBef>
                <a:spcPts val="0"/>
              </a:spcBef>
              <a:buNone/>
            </a:pPr>
            <a:endParaRPr lang="es-CL" dirty="0"/>
          </a:p>
          <a:p>
            <a:pPr marL="0" indent="0">
              <a:spcBef>
                <a:spcPts val="0"/>
              </a:spcBef>
              <a:buNone/>
            </a:pPr>
            <a:r>
              <a:rPr lang="es-CL" dirty="0"/>
              <a:t>#registro de datos de vibraciones en RMS</a:t>
            </a:r>
          </a:p>
          <a:p>
            <a:pPr marL="0" indent="0">
              <a:spcBef>
                <a:spcPts val="0"/>
              </a:spcBef>
              <a:buNone/>
            </a:pPr>
            <a:r>
              <a:rPr lang="es-CL" dirty="0"/>
              <a:t>Datos1 = </a:t>
            </a:r>
            <a:r>
              <a:rPr lang="es-CL" dirty="0" err="1"/>
              <a:t>pd.read_csv</a:t>
            </a:r>
            <a:r>
              <a:rPr lang="es-CL" dirty="0"/>
              <a:t>('RMSvibraciones1.txt')</a:t>
            </a:r>
          </a:p>
          <a:p>
            <a:pPr marL="0" indent="0">
              <a:spcBef>
                <a:spcPts val="0"/>
              </a:spcBef>
              <a:buNone/>
            </a:pPr>
            <a:r>
              <a:rPr lang="es-CL" dirty="0"/>
              <a:t>Datos2 = </a:t>
            </a:r>
            <a:r>
              <a:rPr lang="es-CL" dirty="0" err="1"/>
              <a:t>pd.read_csv</a:t>
            </a:r>
            <a:r>
              <a:rPr lang="es-CL" dirty="0"/>
              <a:t>('RMSvibraciones2.txt')</a:t>
            </a:r>
          </a:p>
          <a:p>
            <a:pPr marL="0" indent="0">
              <a:spcBef>
                <a:spcPts val="0"/>
              </a:spcBef>
              <a:buNone/>
            </a:pPr>
            <a:r>
              <a:rPr lang="es-CL" dirty="0"/>
              <a:t>Datos3 = </a:t>
            </a:r>
            <a:r>
              <a:rPr lang="es-CL" dirty="0" err="1"/>
              <a:t>pd.read_csv</a:t>
            </a:r>
            <a:r>
              <a:rPr lang="es-CL" dirty="0"/>
              <a:t>('RMSvibraciones3.txt')</a:t>
            </a:r>
          </a:p>
          <a:p>
            <a:pPr marL="0" indent="0">
              <a:spcBef>
                <a:spcPts val="0"/>
              </a:spcBef>
              <a:buNone/>
            </a:pPr>
            <a:endParaRPr lang="es-CL" dirty="0"/>
          </a:p>
          <a:p>
            <a:pPr marL="0" indent="0">
              <a:spcBef>
                <a:spcPts val="0"/>
              </a:spcBef>
              <a:buNone/>
            </a:pPr>
            <a:r>
              <a:rPr lang="es-CL" dirty="0"/>
              <a:t>#registro de tiempo en minutos</a:t>
            </a:r>
          </a:p>
          <a:p>
            <a:pPr marL="0" indent="0">
              <a:spcBef>
                <a:spcPts val="0"/>
              </a:spcBef>
              <a:buNone/>
            </a:pPr>
            <a:r>
              <a:rPr lang="es-CL" dirty="0"/>
              <a:t>t1 = </a:t>
            </a:r>
            <a:r>
              <a:rPr lang="es-CL" dirty="0" err="1"/>
              <a:t>pd.read_csv</a:t>
            </a:r>
            <a:r>
              <a:rPr lang="es-CL" dirty="0"/>
              <a:t>('time1.txt')</a:t>
            </a:r>
          </a:p>
          <a:p>
            <a:pPr marL="0" indent="0">
              <a:spcBef>
                <a:spcPts val="0"/>
              </a:spcBef>
              <a:buNone/>
            </a:pPr>
            <a:r>
              <a:rPr lang="es-CL" dirty="0"/>
              <a:t>t2 = </a:t>
            </a:r>
            <a:r>
              <a:rPr lang="es-CL" dirty="0" err="1"/>
              <a:t>pd.read_csv</a:t>
            </a:r>
            <a:r>
              <a:rPr lang="es-CL" dirty="0"/>
              <a:t>('time2.txt')</a:t>
            </a:r>
          </a:p>
          <a:p>
            <a:pPr marL="0" indent="0">
              <a:spcBef>
                <a:spcPts val="0"/>
              </a:spcBef>
              <a:buNone/>
            </a:pPr>
            <a:r>
              <a:rPr lang="es-CL" dirty="0"/>
              <a:t>t3 = </a:t>
            </a:r>
            <a:r>
              <a:rPr lang="es-CL" dirty="0" err="1"/>
              <a:t>pd.read_csv</a:t>
            </a:r>
            <a:r>
              <a:rPr lang="es-CL" dirty="0"/>
              <a:t>('time3.txt')</a:t>
            </a:r>
          </a:p>
          <a:p>
            <a:pPr marL="0" indent="0">
              <a:spcBef>
                <a:spcPts val="0"/>
              </a:spcBef>
              <a:buNone/>
            </a:pPr>
            <a:endParaRPr lang="es-CL" dirty="0"/>
          </a:p>
          <a:p>
            <a:pPr marL="0" indent="0">
              <a:spcBef>
                <a:spcPts val="0"/>
              </a:spcBef>
              <a:buNone/>
            </a:pPr>
            <a:r>
              <a:rPr lang="es-CL" dirty="0" err="1"/>
              <a:t>plt.figure</a:t>
            </a:r>
            <a:r>
              <a:rPr lang="es-CL" dirty="0"/>
              <a:t>()</a:t>
            </a:r>
          </a:p>
          <a:p>
            <a:pPr marL="0" indent="0">
              <a:spcBef>
                <a:spcPts val="0"/>
              </a:spcBef>
              <a:buNone/>
            </a:pPr>
            <a:r>
              <a:rPr lang="es-CL" dirty="0" err="1"/>
              <a:t>plt.plot</a:t>
            </a:r>
            <a:r>
              <a:rPr lang="es-CL" dirty="0"/>
              <a:t>(t1/60,Datos1)</a:t>
            </a:r>
          </a:p>
          <a:p>
            <a:pPr marL="0" indent="0">
              <a:spcBef>
                <a:spcPts val="0"/>
              </a:spcBef>
              <a:buNone/>
            </a:pPr>
            <a:r>
              <a:rPr lang="es-CL" dirty="0" err="1"/>
              <a:t>plt.xlabel</a:t>
            </a:r>
            <a:r>
              <a:rPr lang="es-CL" dirty="0"/>
              <a:t>('tiempo (horas)', </a:t>
            </a:r>
            <a:r>
              <a:rPr lang="es-CL" dirty="0" err="1"/>
              <a:t>fontsize</a:t>
            </a:r>
            <a:r>
              <a:rPr lang="es-CL" dirty="0"/>
              <a:t>=14)</a:t>
            </a:r>
          </a:p>
          <a:p>
            <a:pPr marL="0" indent="0">
              <a:spcBef>
                <a:spcPts val="0"/>
              </a:spcBef>
              <a:buNone/>
            </a:pPr>
            <a:r>
              <a:rPr lang="es-CL" dirty="0" err="1"/>
              <a:t>plt.ylabel</a:t>
            </a:r>
            <a:r>
              <a:rPr lang="es-CL" dirty="0"/>
              <a:t>('RMS vibraciones', </a:t>
            </a:r>
            <a:r>
              <a:rPr lang="es-CL" dirty="0" err="1"/>
              <a:t>fontsize</a:t>
            </a:r>
            <a:r>
              <a:rPr lang="es-CL" dirty="0"/>
              <a:t>=14)</a:t>
            </a:r>
          </a:p>
          <a:p>
            <a:pPr marL="0" indent="0">
              <a:spcBef>
                <a:spcPts val="0"/>
              </a:spcBef>
              <a:buNone/>
            </a:pPr>
            <a:r>
              <a:rPr lang="es-CL" dirty="0" err="1"/>
              <a:t>plt.legend</a:t>
            </a:r>
            <a:r>
              <a:rPr lang="es-CL" dirty="0"/>
              <a:t>(['R1','R2','R3','R4'])</a:t>
            </a:r>
          </a:p>
          <a:p>
            <a:pPr marL="0" indent="0">
              <a:spcBef>
                <a:spcPts val="0"/>
              </a:spcBef>
              <a:buNone/>
            </a:pPr>
            <a:r>
              <a:rPr lang="es-CL" dirty="0" err="1"/>
              <a:t>plt.title</a:t>
            </a:r>
            <a:r>
              <a:rPr lang="es-CL" dirty="0"/>
              <a:t>('Falla en pista interna R3 y falla en bolas R4')</a:t>
            </a:r>
          </a:p>
          <a:p>
            <a:pPr marL="0" indent="0">
              <a:spcBef>
                <a:spcPts val="0"/>
              </a:spcBef>
              <a:buNone/>
            </a:pPr>
            <a:endParaRPr lang="es-CL" dirty="0"/>
          </a:p>
          <a:p>
            <a:pPr marL="0" indent="0">
              <a:spcBef>
                <a:spcPts val="0"/>
              </a:spcBef>
              <a:buNone/>
            </a:pPr>
            <a:r>
              <a:rPr lang="es-CL" dirty="0" err="1"/>
              <a:t>plt.figure</a:t>
            </a:r>
            <a:r>
              <a:rPr lang="es-CL" dirty="0"/>
              <a:t>()</a:t>
            </a:r>
          </a:p>
          <a:p>
            <a:pPr marL="0" indent="0">
              <a:spcBef>
                <a:spcPts val="0"/>
              </a:spcBef>
              <a:buNone/>
            </a:pPr>
            <a:r>
              <a:rPr lang="es-CL" dirty="0" err="1"/>
              <a:t>plt.plot</a:t>
            </a:r>
            <a:r>
              <a:rPr lang="es-CL" dirty="0"/>
              <a:t>(t2/60,Datos2)</a:t>
            </a:r>
          </a:p>
          <a:p>
            <a:pPr marL="0" indent="0">
              <a:spcBef>
                <a:spcPts val="0"/>
              </a:spcBef>
              <a:buNone/>
            </a:pPr>
            <a:r>
              <a:rPr lang="es-CL" dirty="0" err="1"/>
              <a:t>plt.xlabel</a:t>
            </a:r>
            <a:r>
              <a:rPr lang="es-CL" dirty="0"/>
              <a:t>('tiempo (horas)', </a:t>
            </a:r>
            <a:r>
              <a:rPr lang="es-CL" dirty="0" err="1"/>
              <a:t>fontsize</a:t>
            </a:r>
            <a:r>
              <a:rPr lang="es-CL" dirty="0"/>
              <a:t>=14)</a:t>
            </a:r>
          </a:p>
          <a:p>
            <a:pPr marL="0" indent="0">
              <a:spcBef>
                <a:spcPts val="0"/>
              </a:spcBef>
              <a:buNone/>
            </a:pPr>
            <a:r>
              <a:rPr lang="es-CL" dirty="0" err="1"/>
              <a:t>plt.ylabel</a:t>
            </a:r>
            <a:r>
              <a:rPr lang="es-CL" dirty="0"/>
              <a:t>('RMS vibraciones', </a:t>
            </a:r>
            <a:r>
              <a:rPr lang="es-CL" dirty="0" err="1"/>
              <a:t>fontsize</a:t>
            </a:r>
            <a:r>
              <a:rPr lang="es-CL" dirty="0"/>
              <a:t>=14)</a:t>
            </a:r>
          </a:p>
          <a:p>
            <a:pPr marL="0" indent="0">
              <a:spcBef>
                <a:spcPts val="0"/>
              </a:spcBef>
              <a:buNone/>
            </a:pPr>
            <a:r>
              <a:rPr lang="es-CL" dirty="0" err="1"/>
              <a:t>plt.legend</a:t>
            </a:r>
            <a:r>
              <a:rPr lang="es-CL" dirty="0"/>
              <a:t>(['R1','R2','R3','R4'])</a:t>
            </a:r>
          </a:p>
          <a:p>
            <a:pPr marL="0" indent="0">
              <a:spcBef>
                <a:spcPts val="0"/>
              </a:spcBef>
              <a:buNone/>
            </a:pPr>
            <a:r>
              <a:rPr lang="es-CL" dirty="0" err="1"/>
              <a:t>plt.title</a:t>
            </a:r>
            <a:r>
              <a:rPr lang="es-CL" dirty="0"/>
              <a:t>('Falla en pista externa R1')</a:t>
            </a:r>
          </a:p>
          <a:p>
            <a:pPr marL="0" indent="0">
              <a:spcBef>
                <a:spcPts val="0"/>
              </a:spcBef>
              <a:buNone/>
            </a:pPr>
            <a:endParaRPr lang="es-CL" dirty="0"/>
          </a:p>
          <a:p>
            <a:pPr marL="0" indent="0">
              <a:spcBef>
                <a:spcPts val="0"/>
              </a:spcBef>
              <a:buNone/>
            </a:pPr>
            <a:r>
              <a:rPr lang="es-CL" dirty="0" err="1"/>
              <a:t>plt.figure</a:t>
            </a:r>
            <a:r>
              <a:rPr lang="es-CL" dirty="0"/>
              <a:t>()</a:t>
            </a:r>
          </a:p>
          <a:p>
            <a:pPr marL="0" indent="0">
              <a:spcBef>
                <a:spcPts val="0"/>
              </a:spcBef>
              <a:buNone/>
            </a:pPr>
            <a:r>
              <a:rPr lang="es-CL" dirty="0" err="1"/>
              <a:t>plt.plot</a:t>
            </a:r>
            <a:r>
              <a:rPr lang="es-CL" dirty="0"/>
              <a:t>(t3/60,Datos3)</a:t>
            </a:r>
          </a:p>
          <a:p>
            <a:pPr marL="0" indent="0">
              <a:spcBef>
                <a:spcPts val="0"/>
              </a:spcBef>
              <a:buNone/>
            </a:pPr>
            <a:r>
              <a:rPr lang="es-CL" dirty="0" err="1"/>
              <a:t>plt.xlabel</a:t>
            </a:r>
            <a:r>
              <a:rPr lang="es-CL" dirty="0"/>
              <a:t>('tiempo (horas)', </a:t>
            </a:r>
            <a:r>
              <a:rPr lang="es-CL" dirty="0" err="1"/>
              <a:t>fontsize</a:t>
            </a:r>
            <a:r>
              <a:rPr lang="es-CL" dirty="0"/>
              <a:t>=14)</a:t>
            </a:r>
          </a:p>
          <a:p>
            <a:pPr marL="0" indent="0">
              <a:spcBef>
                <a:spcPts val="0"/>
              </a:spcBef>
              <a:buNone/>
            </a:pPr>
            <a:r>
              <a:rPr lang="es-CL" dirty="0" err="1"/>
              <a:t>plt.ylabel</a:t>
            </a:r>
            <a:r>
              <a:rPr lang="es-CL" dirty="0"/>
              <a:t>('RMS vibraciones', </a:t>
            </a:r>
            <a:r>
              <a:rPr lang="es-CL" dirty="0" err="1"/>
              <a:t>fontsize</a:t>
            </a:r>
            <a:r>
              <a:rPr lang="es-CL" dirty="0"/>
              <a:t>=14)</a:t>
            </a:r>
          </a:p>
          <a:p>
            <a:pPr marL="0" indent="0">
              <a:spcBef>
                <a:spcPts val="0"/>
              </a:spcBef>
              <a:buNone/>
            </a:pPr>
            <a:r>
              <a:rPr lang="es-CL" dirty="0" err="1"/>
              <a:t>plt.legend</a:t>
            </a:r>
            <a:r>
              <a:rPr lang="es-CL" dirty="0"/>
              <a:t>(['R1','R2','R3','R4'])</a:t>
            </a:r>
          </a:p>
          <a:p>
            <a:pPr marL="0" indent="0">
              <a:spcBef>
                <a:spcPts val="0"/>
              </a:spcBef>
              <a:buNone/>
            </a:pPr>
            <a:r>
              <a:rPr lang="es-CL" dirty="0" err="1"/>
              <a:t>plt.title</a:t>
            </a:r>
            <a:r>
              <a:rPr lang="es-CL" dirty="0"/>
              <a:t>('Falla en pista externa R3')</a:t>
            </a:r>
          </a:p>
          <a:p>
            <a:pPr marL="0" indent="0">
              <a:buNone/>
            </a:pPr>
            <a:endParaRPr lang="es-CL" dirty="0"/>
          </a:p>
        </p:txBody>
      </p:sp>
      <p:sp>
        <p:nvSpPr>
          <p:cNvPr id="4" name="Marcador de número de diapositiva 3"/>
          <p:cNvSpPr>
            <a:spLocks noGrp="1"/>
          </p:cNvSpPr>
          <p:nvPr>
            <p:ph type="sldNum" sz="quarter" idx="12"/>
          </p:nvPr>
        </p:nvSpPr>
        <p:spPr/>
        <p:txBody>
          <a:bodyPr/>
          <a:lstStyle/>
          <a:p>
            <a:fld id="{ED3C9F24-97CD-894E-963C-61E4D5D33747}" type="slidenum">
              <a:rPr lang="es-ES_tradnl" smtClean="0"/>
              <a:t>24</a:t>
            </a:fld>
            <a:endParaRPr lang="es-ES_tradnl"/>
          </a:p>
        </p:txBody>
      </p:sp>
    </p:spTree>
    <p:extLst>
      <p:ext uri="{BB962C8B-B14F-4D97-AF65-F5344CB8AC3E}">
        <p14:creationId xmlns:p14="http://schemas.microsoft.com/office/powerpoint/2010/main" val="2757328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Ejemplo 1</a:t>
            </a:r>
            <a:endParaRPr lang="es-CL" dirty="0"/>
          </a:p>
        </p:txBody>
      </p:sp>
      <p:sp>
        <p:nvSpPr>
          <p:cNvPr id="4" name="Marcador de número de diapositiva 3"/>
          <p:cNvSpPr>
            <a:spLocks noGrp="1"/>
          </p:cNvSpPr>
          <p:nvPr>
            <p:ph type="sldNum" sz="quarter" idx="12"/>
          </p:nvPr>
        </p:nvSpPr>
        <p:spPr/>
        <p:txBody>
          <a:bodyPr/>
          <a:lstStyle/>
          <a:p>
            <a:fld id="{ED3C9F24-97CD-894E-963C-61E4D5D33747}" type="slidenum">
              <a:rPr lang="es-ES_tradnl" smtClean="0"/>
              <a:t>25</a:t>
            </a:fld>
            <a:endParaRPr lang="es-ES_tradnl"/>
          </a:p>
        </p:txBody>
      </p:sp>
      <p:pic>
        <p:nvPicPr>
          <p:cNvPr id="6" name="Imagen 5"/>
          <p:cNvPicPr>
            <a:picLocks noChangeAspect="1"/>
          </p:cNvPicPr>
          <p:nvPr/>
        </p:nvPicPr>
        <p:blipFill>
          <a:blip r:embed="rId2"/>
          <a:stretch>
            <a:fillRect/>
          </a:stretch>
        </p:blipFill>
        <p:spPr>
          <a:xfrm>
            <a:off x="628650" y="1284695"/>
            <a:ext cx="3485106" cy="2520000"/>
          </a:xfrm>
          <a:prstGeom prst="rect">
            <a:avLst/>
          </a:prstGeom>
        </p:spPr>
      </p:pic>
      <p:pic>
        <p:nvPicPr>
          <p:cNvPr id="7" name="Imagen 6"/>
          <p:cNvPicPr>
            <a:picLocks noChangeAspect="1"/>
          </p:cNvPicPr>
          <p:nvPr/>
        </p:nvPicPr>
        <p:blipFill>
          <a:blip r:embed="rId3"/>
          <a:stretch>
            <a:fillRect/>
          </a:stretch>
        </p:blipFill>
        <p:spPr>
          <a:xfrm>
            <a:off x="4485632" y="1300523"/>
            <a:ext cx="3485107" cy="2520000"/>
          </a:xfrm>
          <a:prstGeom prst="rect">
            <a:avLst/>
          </a:prstGeom>
        </p:spPr>
      </p:pic>
      <p:pic>
        <p:nvPicPr>
          <p:cNvPr id="8" name="Imagen 7"/>
          <p:cNvPicPr>
            <a:picLocks noChangeAspect="1"/>
          </p:cNvPicPr>
          <p:nvPr/>
        </p:nvPicPr>
        <p:blipFill>
          <a:blip r:embed="rId4"/>
          <a:stretch>
            <a:fillRect/>
          </a:stretch>
        </p:blipFill>
        <p:spPr>
          <a:xfrm>
            <a:off x="2495268" y="3915266"/>
            <a:ext cx="3485107" cy="2520000"/>
          </a:xfrm>
          <a:prstGeom prst="rect">
            <a:avLst/>
          </a:prstGeom>
        </p:spPr>
      </p:pic>
    </p:spTree>
    <p:extLst>
      <p:ext uri="{BB962C8B-B14F-4D97-AF65-F5344CB8AC3E}">
        <p14:creationId xmlns:p14="http://schemas.microsoft.com/office/powerpoint/2010/main" val="19624689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23888" y="1709740"/>
            <a:ext cx="7886700" cy="2000760"/>
          </a:xfrm>
        </p:spPr>
        <p:txBody>
          <a:bodyPr/>
          <a:lstStyle/>
          <a:p>
            <a:pPr algn="ctr"/>
            <a:r>
              <a:rPr lang="es-ES" dirty="0" smtClean="0"/>
              <a:t>Procesamiento de los datos</a:t>
            </a:r>
            <a:endParaRPr lang="es-CL" dirty="0"/>
          </a:p>
        </p:txBody>
      </p:sp>
      <p:sp>
        <p:nvSpPr>
          <p:cNvPr id="4" name="Marcador de número de diapositiva 3"/>
          <p:cNvSpPr>
            <a:spLocks noGrp="1"/>
          </p:cNvSpPr>
          <p:nvPr>
            <p:ph type="sldNum" sz="quarter" idx="12"/>
          </p:nvPr>
        </p:nvSpPr>
        <p:spPr/>
        <p:txBody>
          <a:bodyPr/>
          <a:lstStyle/>
          <a:p>
            <a:fld id="{ED3C9F24-97CD-894E-963C-61E4D5D33747}" type="slidenum">
              <a:rPr lang="es-ES_tradnl" smtClean="0"/>
              <a:t>26</a:t>
            </a:fld>
            <a:endParaRPr lang="es-ES_tradnl"/>
          </a:p>
        </p:txBody>
      </p:sp>
    </p:spTree>
    <p:extLst>
      <p:ext uri="{BB962C8B-B14F-4D97-AF65-F5344CB8AC3E}">
        <p14:creationId xmlns:p14="http://schemas.microsoft.com/office/powerpoint/2010/main" val="31932673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Procesamiento de los datos</a:t>
            </a:r>
          </a:p>
        </p:txBody>
      </p:sp>
      <p:sp>
        <p:nvSpPr>
          <p:cNvPr id="3" name="2 Marcador de contenido"/>
          <p:cNvSpPr>
            <a:spLocks noGrp="1"/>
          </p:cNvSpPr>
          <p:nvPr>
            <p:ph idx="1"/>
          </p:nvPr>
        </p:nvSpPr>
        <p:spPr/>
        <p:txBody>
          <a:bodyPr>
            <a:normAutofit/>
          </a:bodyPr>
          <a:lstStyle/>
          <a:p>
            <a:pPr marL="0" indent="0" algn="just">
              <a:buNone/>
            </a:pPr>
            <a:r>
              <a:rPr lang="es-CL" sz="2400" dirty="0"/>
              <a:t>Los datos adquiridos tienen información relevante sobre la aparición y evolución de una falla. Sin embargo, su uso directo no es sencillo y es necesario procesarlos. </a:t>
            </a:r>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27</a:t>
            </a:fld>
            <a:endParaRPr lang="es-ES_tradnl"/>
          </a:p>
        </p:txBody>
      </p:sp>
      <p:grpSp>
        <p:nvGrpSpPr>
          <p:cNvPr id="15" name="Grupo 14"/>
          <p:cNvGrpSpPr/>
          <p:nvPr/>
        </p:nvGrpSpPr>
        <p:grpSpPr>
          <a:xfrm>
            <a:off x="1044157" y="3230689"/>
            <a:ext cx="1532371" cy="1532371"/>
            <a:chOff x="1736488" y="1690678"/>
            <a:chExt cx="1532371" cy="1532371"/>
          </a:xfrm>
        </p:grpSpPr>
        <p:pic>
          <p:nvPicPr>
            <p:cNvPr id="17" name="Picture 2" descr="Resultado de imagen para vibration data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6488" y="1690678"/>
              <a:ext cx="1532371" cy="1532371"/>
            </a:xfrm>
            <a:prstGeom prst="rect">
              <a:avLst/>
            </a:prstGeom>
            <a:noFill/>
            <a:extLst>
              <a:ext uri="{909E8E84-426E-40DD-AFC4-6F175D3DCCD1}">
                <a14:hiddenFill xmlns:a14="http://schemas.microsoft.com/office/drawing/2010/main">
                  <a:solidFill>
                    <a:srgbClr val="FFFFFF"/>
                  </a:solidFill>
                </a14:hiddenFill>
              </a:ext>
            </a:extLst>
          </p:spPr>
        </p:pic>
        <p:sp>
          <p:nvSpPr>
            <p:cNvPr id="18" name="5 CuadroTexto"/>
            <p:cNvSpPr txBox="1"/>
            <p:nvPr/>
          </p:nvSpPr>
          <p:spPr>
            <a:xfrm>
              <a:off x="2141612" y="2849051"/>
              <a:ext cx="722121" cy="369332"/>
            </a:xfrm>
            <a:prstGeom prst="rect">
              <a:avLst/>
            </a:prstGeom>
            <a:noFill/>
          </p:spPr>
          <p:txBody>
            <a:bodyPr wrap="none" rtlCol="0">
              <a:spAutoFit/>
            </a:bodyPr>
            <a:lstStyle/>
            <a:p>
              <a:r>
                <a:rPr lang="es-CL" dirty="0"/>
                <a:t>Datos</a:t>
              </a:r>
            </a:p>
          </p:txBody>
        </p:sp>
      </p:grpSp>
      <p:sp>
        <p:nvSpPr>
          <p:cNvPr id="19" name="7 Rectángulo"/>
          <p:cNvSpPr/>
          <p:nvPr/>
        </p:nvSpPr>
        <p:spPr>
          <a:xfrm>
            <a:off x="3047654" y="3610040"/>
            <a:ext cx="2196000" cy="720000"/>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L" dirty="0">
                <a:solidFill>
                  <a:schemeClr val="bg1"/>
                </a:solidFill>
              </a:rPr>
              <a:t>Extracción de parámetros</a:t>
            </a:r>
          </a:p>
        </p:txBody>
      </p:sp>
      <p:sp>
        <p:nvSpPr>
          <p:cNvPr id="21" name="8 Rectángulo"/>
          <p:cNvSpPr/>
          <p:nvPr/>
        </p:nvSpPr>
        <p:spPr>
          <a:xfrm>
            <a:off x="5672318" y="3610040"/>
            <a:ext cx="2196000" cy="720000"/>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L" dirty="0">
                <a:solidFill>
                  <a:schemeClr val="bg1"/>
                </a:solidFill>
              </a:rPr>
              <a:t>Selección / reducción de parámetros</a:t>
            </a:r>
          </a:p>
        </p:txBody>
      </p:sp>
      <p:sp>
        <p:nvSpPr>
          <p:cNvPr id="22" name="9 Rectángulo"/>
          <p:cNvSpPr/>
          <p:nvPr/>
        </p:nvSpPr>
        <p:spPr>
          <a:xfrm>
            <a:off x="5672318" y="4763060"/>
            <a:ext cx="2196000" cy="720000"/>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L" dirty="0">
                <a:solidFill>
                  <a:schemeClr val="bg1"/>
                </a:solidFill>
              </a:rPr>
              <a:t>Construcción de indicadores de daño</a:t>
            </a:r>
          </a:p>
        </p:txBody>
      </p:sp>
      <p:cxnSp>
        <p:nvCxnSpPr>
          <p:cNvPr id="23" name="11 Conector recto de flecha"/>
          <p:cNvCxnSpPr>
            <a:endCxn id="19" idx="1"/>
          </p:cNvCxnSpPr>
          <p:nvPr/>
        </p:nvCxnSpPr>
        <p:spPr>
          <a:xfrm flipV="1">
            <a:off x="2576528" y="3970040"/>
            <a:ext cx="471126" cy="1"/>
          </a:xfrm>
          <a:prstGeom prst="straightConnector1">
            <a:avLst/>
          </a:prstGeom>
          <a:ln w="38100">
            <a:solidFill>
              <a:schemeClr val="bg2">
                <a:lumMod val="75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24" name="13 Conector recto de flecha"/>
          <p:cNvCxnSpPr>
            <a:stCxn id="19" idx="3"/>
            <a:endCxn id="21" idx="1"/>
          </p:cNvCxnSpPr>
          <p:nvPr/>
        </p:nvCxnSpPr>
        <p:spPr>
          <a:xfrm>
            <a:off x="5243654" y="3970040"/>
            <a:ext cx="428664" cy="0"/>
          </a:xfrm>
          <a:prstGeom prst="straightConnector1">
            <a:avLst/>
          </a:prstGeom>
          <a:ln w="38100">
            <a:solidFill>
              <a:schemeClr val="bg2">
                <a:lumMod val="75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25" name="15 Conector recto de flecha"/>
          <p:cNvCxnSpPr>
            <a:stCxn id="21" idx="2"/>
            <a:endCxn id="22" idx="0"/>
          </p:cNvCxnSpPr>
          <p:nvPr/>
        </p:nvCxnSpPr>
        <p:spPr>
          <a:xfrm>
            <a:off x="6770318" y="4330040"/>
            <a:ext cx="0" cy="433020"/>
          </a:xfrm>
          <a:prstGeom prst="straightConnector1">
            <a:avLst/>
          </a:prstGeom>
          <a:ln w="38100">
            <a:solidFill>
              <a:schemeClr val="bg2">
                <a:lumMod val="75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26" name="19 Conector angular"/>
          <p:cNvCxnSpPr>
            <a:endCxn id="22" idx="1"/>
          </p:cNvCxnSpPr>
          <p:nvPr/>
        </p:nvCxnSpPr>
        <p:spPr>
          <a:xfrm>
            <a:off x="2576528" y="3970041"/>
            <a:ext cx="3095790" cy="1153019"/>
          </a:xfrm>
          <a:prstGeom prst="bentConnector3">
            <a:avLst>
              <a:gd name="adj1" fmla="val 6145"/>
            </a:avLst>
          </a:prstGeom>
          <a:ln w="38100">
            <a:solidFill>
              <a:schemeClr val="bg2">
                <a:lumMod val="75000"/>
              </a:schemeClr>
            </a:solidFill>
            <a:headEnd type="none"/>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4659338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Procesamiento de los datos</a:t>
            </a:r>
          </a:p>
        </p:txBody>
      </p:sp>
      <p:sp>
        <p:nvSpPr>
          <p:cNvPr id="3" name="2 Marcador de contenido"/>
          <p:cNvSpPr>
            <a:spLocks noGrp="1"/>
          </p:cNvSpPr>
          <p:nvPr>
            <p:ph idx="1"/>
          </p:nvPr>
        </p:nvSpPr>
        <p:spPr/>
        <p:txBody>
          <a:bodyPr>
            <a:normAutofit/>
          </a:bodyPr>
          <a:lstStyle/>
          <a:p>
            <a:pPr algn="just"/>
            <a:r>
              <a:rPr lang="es-CL" sz="2400" b="1" dirty="0"/>
              <a:t>Extracción de parámetros</a:t>
            </a:r>
            <a:r>
              <a:rPr lang="es-CL" sz="2400" dirty="0"/>
              <a:t>: tiene por objetivo transformar la señal bruta en otra señal en el dominio del tiempo, frecuencia o tiempo-frecuencia, la que es luego procesada para construir indicadores que contengan información relacionada a la degradación en el sistema en estudio.</a:t>
            </a:r>
          </a:p>
          <a:p>
            <a:pPr marL="230400" indent="0" algn="just">
              <a:buNone/>
            </a:pPr>
            <a:r>
              <a:rPr lang="es-CL" sz="2400" dirty="0"/>
              <a:t>La extracción de parámetros requiere de conocimiento del fenómeno físico involucrado y además depende del uso. Los parámetros usados para detección pueden ser distintos a los usados para diagnóstico o pronóstico.</a:t>
            </a:r>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28</a:t>
            </a:fld>
            <a:endParaRPr lang="es-ES_tradnl"/>
          </a:p>
        </p:txBody>
      </p:sp>
    </p:spTree>
    <p:extLst>
      <p:ext uri="{BB962C8B-B14F-4D97-AF65-F5344CB8AC3E}">
        <p14:creationId xmlns:p14="http://schemas.microsoft.com/office/powerpoint/2010/main" val="21050266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Procesamiento de los datos</a:t>
            </a:r>
          </a:p>
        </p:txBody>
      </p:sp>
      <p:sp>
        <p:nvSpPr>
          <p:cNvPr id="3" name="2 Marcador de contenido"/>
          <p:cNvSpPr>
            <a:spLocks noGrp="1"/>
          </p:cNvSpPr>
          <p:nvPr>
            <p:ph idx="1"/>
          </p:nvPr>
        </p:nvSpPr>
        <p:spPr/>
        <p:txBody>
          <a:bodyPr>
            <a:normAutofit/>
          </a:bodyPr>
          <a:lstStyle/>
          <a:p>
            <a:pPr algn="just"/>
            <a:r>
              <a:rPr lang="es-CL" sz="2400" b="1" dirty="0"/>
              <a:t>Selección/reducción de parámetros: </a:t>
            </a:r>
            <a:r>
              <a:rPr lang="es-CL" sz="2400" dirty="0"/>
              <a:t>Es bastante común la extracción de más parámetros de los realmente necesarios, lo que dificulta el procesamiento. Hay dos estrategias para resolver esto:</a:t>
            </a:r>
          </a:p>
          <a:p>
            <a:pPr lvl="1" algn="just"/>
            <a:r>
              <a:rPr lang="es-CL" sz="2000" dirty="0" smtClean="0"/>
              <a:t>Selección </a:t>
            </a:r>
            <a:r>
              <a:rPr lang="es-CL" sz="2000" dirty="0"/>
              <a:t>de parámetros: </a:t>
            </a:r>
            <a:r>
              <a:rPr lang="es-CL" sz="2000" dirty="0" smtClean="0"/>
              <a:t>Es </a:t>
            </a:r>
            <a:r>
              <a:rPr lang="es-CL" sz="2000" dirty="0"/>
              <a:t>posible seleccionar un set de parámetros de acuerdo a algún criterio. Existen diferentes métricas que miden que tan adecuados son los parámetros</a:t>
            </a:r>
            <a:r>
              <a:rPr lang="es-CL" sz="2000" dirty="0" smtClean="0"/>
              <a:t>.</a:t>
            </a:r>
          </a:p>
          <a:p>
            <a:pPr lvl="1" algn="just"/>
            <a:r>
              <a:rPr lang="es-CL" sz="2000" dirty="0"/>
              <a:t>Reducción de parámetros: Los parámetros se proyectan en un espacio de dimensión menor mientras que se mantiene la varianza de los datos.</a:t>
            </a:r>
          </a:p>
          <a:p>
            <a:pPr lvl="1" algn="just"/>
            <a:endParaRPr lang="es-CL" sz="2000" dirty="0"/>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29</a:t>
            </a:fld>
            <a:endParaRPr lang="es-ES_tradnl"/>
          </a:p>
        </p:txBody>
      </p:sp>
    </p:spTree>
    <p:extLst>
      <p:ext uri="{BB962C8B-B14F-4D97-AF65-F5344CB8AC3E}">
        <p14:creationId xmlns:p14="http://schemas.microsoft.com/office/powerpoint/2010/main" val="3738306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Introducción</a:t>
            </a:r>
          </a:p>
        </p:txBody>
      </p:sp>
      <p:sp>
        <p:nvSpPr>
          <p:cNvPr id="3" name="2 Marcador de contenido"/>
          <p:cNvSpPr>
            <a:spLocks noGrp="1"/>
          </p:cNvSpPr>
          <p:nvPr>
            <p:ph idx="1"/>
          </p:nvPr>
        </p:nvSpPr>
        <p:spPr/>
        <p:txBody>
          <a:bodyPr>
            <a:normAutofit/>
          </a:bodyPr>
          <a:lstStyle/>
          <a:p>
            <a:pPr marL="0" indent="0" algn="just">
              <a:buNone/>
            </a:pPr>
            <a:r>
              <a:rPr lang="es-CL" sz="2400" dirty="0"/>
              <a:t>Hoy en día se hace cada vez más importante poder anticipar las fallas de un sistema de manera de planificar acciones de mantenimiento y así reducir costos y riesgos. </a:t>
            </a:r>
          </a:p>
          <a:p>
            <a:pPr marL="0" indent="0" algn="just">
              <a:buNone/>
            </a:pPr>
            <a:r>
              <a:rPr lang="es-CL" sz="2400" dirty="0"/>
              <a:t>El desarrollo de técnicas de “</a:t>
            </a:r>
            <a:r>
              <a:rPr lang="es-CL" sz="2400" dirty="0" err="1"/>
              <a:t>Prognostics</a:t>
            </a:r>
            <a:r>
              <a:rPr lang="es-CL" sz="2400" dirty="0"/>
              <a:t> and </a:t>
            </a:r>
            <a:r>
              <a:rPr lang="es-CL" sz="2400" dirty="0" err="1"/>
              <a:t>Health</a:t>
            </a:r>
            <a:r>
              <a:rPr lang="es-CL" sz="2400" dirty="0"/>
              <a:t> </a:t>
            </a:r>
            <a:r>
              <a:rPr lang="es-CL" sz="2400" dirty="0" err="1"/>
              <a:t>Managment</a:t>
            </a:r>
            <a:r>
              <a:rPr lang="es-CL" sz="2400" dirty="0"/>
              <a:t>” (PHM) juega un rol cada vez más importante. Siendo el proceso de pronóstico uno de los temas principales de investigación a nivel mundial.</a:t>
            </a:r>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3</a:t>
            </a:fld>
            <a:endParaRPr lang="es-ES_tradnl"/>
          </a:p>
        </p:txBody>
      </p:sp>
    </p:spTree>
    <p:extLst>
      <p:ext uri="{BB962C8B-B14F-4D97-AF65-F5344CB8AC3E}">
        <p14:creationId xmlns:p14="http://schemas.microsoft.com/office/powerpoint/2010/main" val="10108983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Procesamiento de los datos</a:t>
            </a:r>
          </a:p>
        </p:txBody>
      </p:sp>
      <p:sp>
        <p:nvSpPr>
          <p:cNvPr id="3" name="2 Marcador de contenido"/>
          <p:cNvSpPr>
            <a:spLocks noGrp="1"/>
          </p:cNvSpPr>
          <p:nvPr>
            <p:ph idx="1"/>
          </p:nvPr>
        </p:nvSpPr>
        <p:spPr/>
        <p:txBody>
          <a:bodyPr>
            <a:normAutofit/>
          </a:bodyPr>
          <a:lstStyle/>
          <a:p>
            <a:pPr algn="just"/>
            <a:r>
              <a:rPr lang="es-CL" sz="2400" b="1" dirty="0"/>
              <a:t>Construcción de indicadores de daño: </a:t>
            </a:r>
            <a:r>
              <a:rPr lang="es-CL" sz="2400" dirty="0"/>
              <a:t>Los indicadores de daño son señales construidas a partir de la señal original o de los parámetros seleccionados. En ambos casos, se requiere de procesamiento (fusión de datos, filtros, etc.) con el propósito de obtener descriptores que contengan suficiente información para revelar el estado del componente.</a:t>
            </a:r>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30</a:t>
            </a:fld>
            <a:endParaRPr lang="es-ES_tradnl"/>
          </a:p>
        </p:txBody>
      </p:sp>
    </p:spTree>
    <p:extLst>
      <p:ext uri="{BB962C8B-B14F-4D97-AF65-F5344CB8AC3E}">
        <p14:creationId xmlns:p14="http://schemas.microsoft.com/office/powerpoint/2010/main" val="37383068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B514BE9-9335-45B2-A60D-2A231528EEED}"/>
              </a:ext>
            </a:extLst>
          </p:cNvPr>
          <p:cNvSpPr>
            <a:spLocks noGrp="1"/>
          </p:cNvSpPr>
          <p:nvPr>
            <p:ph type="title"/>
          </p:nvPr>
        </p:nvSpPr>
        <p:spPr/>
        <p:txBody>
          <a:bodyPr anchor="ctr"/>
          <a:lstStyle/>
          <a:p>
            <a:pPr algn="ctr"/>
            <a:r>
              <a:rPr lang="es-ES" dirty="0"/>
              <a:t>Extracción de parámetros</a:t>
            </a:r>
            <a:endParaRPr lang="es-CL" dirty="0"/>
          </a:p>
        </p:txBody>
      </p:sp>
      <p:sp>
        <p:nvSpPr>
          <p:cNvPr id="4" name="Marcador de número de diapositiva 3">
            <a:extLst>
              <a:ext uri="{FF2B5EF4-FFF2-40B4-BE49-F238E27FC236}">
                <a16:creationId xmlns:a16="http://schemas.microsoft.com/office/drawing/2014/main" id="{9FC7C5DF-FECF-4CA6-922D-CE5C86ABBFDC}"/>
              </a:ext>
            </a:extLst>
          </p:cNvPr>
          <p:cNvSpPr>
            <a:spLocks noGrp="1"/>
          </p:cNvSpPr>
          <p:nvPr>
            <p:ph type="sldNum" sz="quarter" idx="12"/>
          </p:nvPr>
        </p:nvSpPr>
        <p:spPr/>
        <p:txBody>
          <a:bodyPr/>
          <a:lstStyle/>
          <a:p>
            <a:fld id="{ED3C9F24-97CD-894E-963C-61E4D5D33747}" type="slidenum">
              <a:rPr lang="es-ES_tradnl" smtClean="0"/>
              <a:t>31</a:t>
            </a:fld>
            <a:endParaRPr lang="es-ES_tradnl"/>
          </a:p>
        </p:txBody>
      </p:sp>
    </p:spTree>
    <p:extLst>
      <p:ext uri="{BB962C8B-B14F-4D97-AF65-F5344CB8AC3E}">
        <p14:creationId xmlns:p14="http://schemas.microsoft.com/office/powerpoint/2010/main" val="4840224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Extracción de parámetros</a:t>
            </a:r>
            <a:endParaRPr lang="es-CL" sz="3600" dirty="0"/>
          </a:p>
        </p:txBody>
      </p:sp>
      <p:sp>
        <p:nvSpPr>
          <p:cNvPr id="3" name="2 Marcador de contenido"/>
          <p:cNvSpPr>
            <a:spLocks noGrp="1"/>
          </p:cNvSpPr>
          <p:nvPr>
            <p:ph idx="1"/>
          </p:nvPr>
        </p:nvSpPr>
        <p:spPr/>
        <p:txBody>
          <a:bodyPr>
            <a:normAutofit/>
          </a:bodyPr>
          <a:lstStyle/>
          <a:p>
            <a:pPr marL="0" indent="0" algn="just">
              <a:buNone/>
            </a:pPr>
            <a:r>
              <a:rPr lang="es-CL" sz="2400" dirty="0"/>
              <a:t>La extracción de parámetros consiste en procesar los datos brutos para construir indicadores (parámetros) que se puedan interpretar o que al menos contengan suficiente información para los algoritmos de detección, diagnóstico y pronóstico.</a:t>
            </a:r>
          </a:p>
          <a:p>
            <a:pPr marL="0" indent="0" algn="just">
              <a:buNone/>
            </a:pPr>
            <a:r>
              <a:rPr lang="es-CL" sz="2400" dirty="0"/>
              <a:t>Los métodos de extracción dependen del dominio de la señal y se pueden separar en dos categorías, dependiendo si la señal es o no estacionaria.</a:t>
            </a:r>
          </a:p>
          <a:p>
            <a:pPr algn="just"/>
            <a:r>
              <a:rPr lang="es-CL" sz="2400" dirty="0" smtClean="0"/>
              <a:t>Una </a:t>
            </a:r>
            <a:r>
              <a:rPr lang="es-CL" sz="2400" dirty="0"/>
              <a:t>señal </a:t>
            </a:r>
            <a:r>
              <a:rPr lang="es-CL" sz="2400" dirty="0" smtClean="0"/>
              <a:t>estacionaria, en la que sus </a:t>
            </a:r>
            <a:r>
              <a:rPr lang="es-CL" sz="2400" dirty="0"/>
              <a:t>propiedades promedio no varían en el tiempo. Se pueden utilizar métodos en el dominio temporal o de frecuencia.</a:t>
            </a:r>
          </a:p>
          <a:p>
            <a:pPr algn="just"/>
            <a:r>
              <a:rPr lang="es-CL" sz="2400" dirty="0"/>
              <a:t>Una señal no estacionaria varía en el tiempo. Por lo tanto, se deben utilizar métodos en el dominio tiempo-frecuencia.</a:t>
            </a:r>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32</a:t>
            </a:fld>
            <a:endParaRPr lang="es-ES_tradnl"/>
          </a:p>
        </p:txBody>
      </p:sp>
    </p:spTree>
    <p:extLst>
      <p:ext uri="{BB962C8B-B14F-4D97-AF65-F5344CB8AC3E}">
        <p14:creationId xmlns:p14="http://schemas.microsoft.com/office/powerpoint/2010/main" val="24943187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Extracción de parámetros</a:t>
            </a:r>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33</a:t>
            </a:fld>
            <a:endParaRPr lang="es-ES_tradnl"/>
          </a:p>
        </p:txBody>
      </p:sp>
      <p:pic>
        <p:nvPicPr>
          <p:cNvPr id="3" name="Imagen 2"/>
          <p:cNvPicPr>
            <a:picLocks noChangeAspect="1"/>
          </p:cNvPicPr>
          <p:nvPr/>
        </p:nvPicPr>
        <p:blipFill>
          <a:blip r:embed="rId2"/>
          <a:stretch>
            <a:fillRect/>
          </a:stretch>
        </p:blipFill>
        <p:spPr>
          <a:xfrm>
            <a:off x="628650" y="1690689"/>
            <a:ext cx="7454899" cy="4320577"/>
          </a:xfrm>
          <a:prstGeom prst="rect">
            <a:avLst/>
          </a:prstGeom>
        </p:spPr>
      </p:pic>
    </p:spTree>
    <p:extLst>
      <p:ext uri="{BB962C8B-B14F-4D97-AF65-F5344CB8AC3E}">
        <p14:creationId xmlns:p14="http://schemas.microsoft.com/office/powerpoint/2010/main" val="18533853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Extracción de parámetros</a:t>
            </a:r>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34</a:t>
            </a:fld>
            <a:endParaRPr lang="es-ES_tradnl"/>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67" y="2461683"/>
            <a:ext cx="288000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4133" y="2461683"/>
            <a:ext cx="288000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3858" y="2461683"/>
            <a:ext cx="288000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96986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23888" y="1709740"/>
            <a:ext cx="7886700" cy="2000760"/>
          </a:xfrm>
        </p:spPr>
        <p:txBody>
          <a:bodyPr/>
          <a:lstStyle/>
          <a:p>
            <a:pPr algn="ctr"/>
            <a:r>
              <a:rPr lang="es-ES" dirty="0" smtClean="0"/>
              <a:t>Parámetros en el dominio del tiempo</a:t>
            </a:r>
            <a:endParaRPr lang="es-CL" dirty="0"/>
          </a:p>
        </p:txBody>
      </p:sp>
      <p:sp>
        <p:nvSpPr>
          <p:cNvPr id="4" name="Marcador de número de diapositiva 3"/>
          <p:cNvSpPr>
            <a:spLocks noGrp="1"/>
          </p:cNvSpPr>
          <p:nvPr>
            <p:ph type="sldNum" sz="quarter" idx="12"/>
          </p:nvPr>
        </p:nvSpPr>
        <p:spPr/>
        <p:txBody>
          <a:bodyPr/>
          <a:lstStyle/>
          <a:p>
            <a:fld id="{ED3C9F24-97CD-894E-963C-61E4D5D33747}" type="slidenum">
              <a:rPr lang="es-ES_tradnl" smtClean="0"/>
              <a:t>35</a:t>
            </a:fld>
            <a:endParaRPr lang="es-ES_tradnl"/>
          </a:p>
        </p:txBody>
      </p:sp>
    </p:spTree>
    <p:extLst>
      <p:ext uri="{BB962C8B-B14F-4D97-AF65-F5344CB8AC3E}">
        <p14:creationId xmlns:p14="http://schemas.microsoft.com/office/powerpoint/2010/main" val="680718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3200" dirty="0"/>
              <a:t>Dominio del tiempo</a:t>
            </a: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lnSpcReduction="10000"/>
              </a:bodyPr>
              <a:lstStyle/>
              <a:p>
                <a:pPr marL="0" indent="0">
                  <a:buNone/>
                </a:pPr>
                <a:r>
                  <a:rPr lang="es-CL" sz="2400" dirty="0"/>
                  <a:t>Los parámetros en el dominio temporal se basan en el calculo de parámetros estadísticos de la señal. </a:t>
                </a:r>
              </a:p>
              <a:p>
                <a:pPr marL="0" indent="0" algn="just">
                  <a:buNone/>
                </a:pPr>
                <a:r>
                  <a:rPr lang="es-CL" sz="2400" dirty="0"/>
                  <a:t>Consideremos una señal </a:t>
                </a:r>
                <a14:m>
                  <m:oMath xmlns:m="http://schemas.openxmlformats.org/officeDocument/2006/math">
                    <m:r>
                      <a:rPr lang="es-CL" sz="2400" i="1">
                        <a:latin typeface="Cambria Math"/>
                      </a:rPr>
                      <m:t>𝑥</m:t>
                    </m:r>
                    <m:d>
                      <m:dPr>
                        <m:ctrlPr>
                          <a:rPr lang="es-CL" sz="2400" i="1">
                            <a:latin typeface="Cambria Math" panose="02040503050406030204" pitchFamily="18" charset="0"/>
                          </a:rPr>
                        </m:ctrlPr>
                      </m:dPr>
                      <m:e>
                        <m:r>
                          <a:rPr lang="es-CL" sz="2400" i="1">
                            <a:latin typeface="Cambria Math"/>
                          </a:rPr>
                          <m:t>𝑡</m:t>
                        </m:r>
                      </m:e>
                    </m:d>
                    <m:r>
                      <a:rPr lang="es-CL" sz="2400" i="1">
                        <a:latin typeface="Cambria Math"/>
                      </a:rPr>
                      <m:t>=</m:t>
                    </m:r>
                    <m:d>
                      <m:dPr>
                        <m:begChr m:val="{"/>
                        <m:endChr m:val="}"/>
                        <m:ctrlPr>
                          <a:rPr lang="es-CL" sz="2400" i="1">
                            <a:latin typeface="Cambria Math" panose="02040503050406030204" pitchFamily="18" charset="0"/>
                          </a:rPr>
                        </m:ctrlPr>
                      </m:dPr>
                      <m:e>
                        <m:m>
                          <m:mPr>
                            <m:mcs>
                              <m:mc>
                                <m:mcPr>
                                  <m:count m:val="4"/>
                                  <m:mcJc m:val="center"/>
                                </m:mcPr>
                              </m:mc>
                            </m:mcs>
                            <m:ctrlPr>
                              <a:rPr lang="es-CL" sz="2400" i="1">
                                <a:latin typeface="Cambria Math" panose="02040503050406030204" pitchFamily="18" charset="0"/>
                              </a:rPr>
                            </m:ctrlPr>
                          </m:mPr>
                          <m:mr>
                            <m:e>
                              <m:sSub>
                                <m:sSubPr>
                                  <m:ctrlPr>
                                    <a:rPr lang="es-CL" sz="2400" i="1">
                                      <a:latin typeface="Cambria Math" panose="02040503050406030204" pitchFamily="18" charset="0"/>
                                    </a:rPr>
                                  </m:ctrlPr>
                                </m:sSubPr>
                                <m:e>
                                  <m:r>
                                    <a:rPr lang="es-CL" sz="2400" i="1">
                                      <a:latin typeface="Cambria Math"/>
                                    </a:rPr>
                                    <m:t>𝑥</m:t>
                                  </m:r>
                                </m:e>
                                <m:sub>
                                  <m:r>
                                    <a:rPr lang="es-CL" sz="2400" i="1">
                                      <a:latin typeface="Cambria Math"/>
                                    </a:rPr>
                                    <m:t>1</m:t>
                                  </m:r>
                                </m:sub>
                              </m:sSub>
                            </m:e>
                            <m:e>
                              <m:sSub>
                                <m:sSubPr>
                                  <m:ctrlPr>
                                    <a:rPr lang="es-CL" sz="2400" i="1">
                                      <a:latin typeface="Cambria Math" panose="02040503050406030204" pitchFamily="18" charset="0"/>
                                    </a:rPr>
                                  </m:ctrlPr>
                                </m:sSubPr>
                                <m:e>
                                  <m:r>
                                    <a:rPr lang="es-CL" sz="2400" i="1">
                                      <a:latin typeface="Cambria Math"/>
                                    </a:rPr>
                                    <m:t>𝑥</m:t>
                                  </m:r>
                                </m:e>
                                <m:sub>
                                  <m:r>
                                    <a:rPr lang="es-CL" sz="2400" i="1">
                                      <a:latin typeface="Cambria Math"/>
                                    </a:rPr>
                                    <m:t>2</m:t>
                                  </m:r>
                                </m:sub>
                              </m:sSub>
                            </m:e>
                            <m:e>
                              <m:r>
                                <a:rPr lang="es-CL" sz="2400" i="1">
                                  <a:latin typeface="Cambria Math"/>
                                </a:rPr>
                                <m:t>⋯</m:t>
                              </m:r>
                            </m:e>
                            <m:e>
                              <m:sSub>
                                <m:sSubPr>
                                  <m:ctrlPr>
                                    <a:rPr lang="es-CL" sz="2400" i="1">
                                      <a:latin typeface="Cambria Math" panose="02040503050406030204" pitchFamily="18" charset="0"/>
                                    </a:rPr>
                                  </m:ctrlPr>
                                </m:sSubPr>
                                <m:e>
                                  <m:r>
                                    <a:rPr lang="es-CL" sz="2400" i="1">
                                      <a:latin typeface="Cambria Math"/>
                                    </a:rPr>
                                    <m:t>𝑥</m:t>
                                  </m:r>
                                </m:e>
                                <m:sub>
                                  <m:r>
                                    <a:rPr lang="es-CL" sz="2400" i="1">
                                      <a:latin typeface="Cambria Math"/>
                                    </a:rPr>
                                    <m:t>𝑛</m:t>
                                  </m:r>
                                </m:sub>
                              </m:sSub>
                            </m:e>
                          </m:mr>
                        </m:m>
                      </m:e>
                    </m:d>
                  </m:oMath>
                </a14:m>
                <a:r>
                  <a:rPr lang="es-CL" sz="2400" dirty="0"/>
                  <a:t>, se pueden calcular los siguientes parámetros:</a:t>
                </a:r>
              </a:p>
              <a:p>
                <a:pPr algn="just"/>
                <a:r>
                  <a:rPr lang="en-US" sz="2400" b="1" dirty="0"/>
                  <a:t>RMS, </a:t>
                </a:r>
                <a:r>
                  <a:rPr lang="es-CL" sz="2400" dirty="0"/>
                  <a:t>El valor RMS describe el contenido de energía de la señal. RMS se utiliza para evaluar el estado general de los componentes. Debido a esto no es muy sensible a fallo incipiente, sin embargo, se utiliza para realizar un seguimiento de la progresión de fallo general</a:t>
                </a:r>
                <a:r>
                  <a:rPr lang="en-US" sz="2400" dirty="0"/>
                  <a:t>:</a:t>
                </a:r>
              </a:p>
              <a:p>
                <a:pPr algn="just"/>
                <a:endParaRPr lang="en-US" sz="2400" dirty="0"/>
              </a:p>
              <a:p>
                <a:pPr marL="0" indent="0" algn="just">
                  <a:buNone/>
                </a:pPr>
                <a14:m>
                  <m:oMathPara xmlns:m="http://schemas.openxmlformats.org/officeDocument/2006/math">
                    <m:oMathParaPr>
                      <m:jc m:val="center"/>
                    </m:oMathParaPr>
                    <m:oMath xmlns:m="http://schemas.openxmlformats.org/officeDocument/2006/math">
                      <m:sSub>
                        <m:sSubPr>
                          <m:ctrlPr>
                            <a:rPr lang="es-CL" sz="2400" i="1">
                              <a:latin typeface="Cambria Math" panose="02040503050406030204" pitchFamily="18" charset="0"/>
                            </a:rPr>
                          </m:ctrlPr>
                        </m:sSubPr>
                        <m:e>
                          <m:r>
                            <a:rPr lang="es-CL" sz="2400" i="1">
                              <a:latin typeface="Cambria Math"/>
                            </a:rPr>
                            <m:t>𝑥</m:t>
                          </m:r>
                        </m:e>
                        <m:sub>
                          <m:r>
                            <a:rPr lang="es-CL" sz="2400" i="1">
                              <a:latin typeface="Cambria Math"/>
                            </a:rPr>
                            <m:t>𝑅𝑀𝑆</m:t>
                          </m:r>
                        </m:sub>
                      </m:sSub>
                      <m:r>
                        <a:rPr lang="es-CL" sz="2400" i="1">
                          <a:latin typeface="Cambria Math"/>
                        </a:rPr>
                        <m:t>=</m:t>
                      </m:r>
                      <m:rad>
                        <m:radPr>
                          <m:degHide m:val="on"/>
                          <m:ctrlPr>
                            <a:rPr lang="es-CL" sz="2400" i="1">
                              <a:latin typeface="Cambria Math" panose="02040503050406030204" pitchFamily="18" charset="0"/>
                            </a:rPr>
                          </m:ctrlPr>
                        </m:radPr>
                        <m:deg/>
                        <m:e>
                          <m:f>
                            <m:fPr>
                              <m:ctrlPr>
                                <a:rPr lang="es-CL" sz="2400" i="1">
                                  <a:latin typeface="Cambria Math" panose="02040503050406030204" pitchFamily="18" charset="0"/>
                                </a:rPr>
                              </m:ctrlPr>
                            </m:fPr>
                            <m:num>
                              <m:r>
                                <a:rPr lang="es-CL" sz="2400" i="1">
                                  <a:latin typeface="Cambria Math"/>
                                </a:rPr>
                                <m:t>1</m:t>
                              </m:r>
                            </m:num>
                            <m:den>
                              <m:r>
                                <a:rPr lang="es-CL" sz="2400" i="1">
                                  <a:latin typeface="Cambria Math"/>
                                </a:rPr>
                                <m:t>𝑛</m:t>
                              </m:r>
                            </m:den>
                          </m:f>
                          <m:nary>
                            <m:naryPr>
                              <m:chr m:val="∑"/>
                              <m:limLoc m:val="undOvr"/>
                              <m:ctrlPr>
                                <a:rPr lang="es-CL" sz="2400" i="1">
                                  <a:latin typeface="Cambria Math" panose="02040503050406030204" pitchFamily="18" charset="0"/>
                                </a:rPr>
                              </m:ctrlPr>
                            </m:naryPr>
                            <m:sub>
                              <m:r>
                                <a:rPr lang="es-CL" sz="2400" i="1">
                                  <a:latin typeface="Cambria Math"/>
                                </a:rPr>
                                <m:t>𝑖</m:t>
                              </m:r>
                              <m:r>
                                <a:rPr lang="es-CL" sz="2400" i="1">
                                  <a:latin typeface="Cambria Math"/>
                                </a:rPr>
                                <m:t>=1</m:t>
                              </m:r>
                            </m:sub>
                            <m:sup>
                              <m:r>
                                <a:rPr lang="es-CL" sz="2400" i="1">
                                  <a:latin typeface="Cambria Math"/>
                                </a:rPr>
                                <m:t>𝑛</m:t>
                              </m:r>
                            </m:sup>
                            <m:e>
                              <m:sSup>
                                <m:sSupPr>
                                  <m:ctrlPr>
                                    <a:rPr lang="es-CL" sz="2400" i="1">
                                      <a:latin typeface="Cambria Math" panose="02040503050406030204" pitchFamily="18" charset="0"/>
                                    </a:rPr>
                                  </m:ctrlPr>
                                </m:sSupPr>
                                <m:e>
                                  <m:sSub>
                                    <m:sSubPr>
                                      <m:ctrlPr>
                                        <a:rPr lang="es-CL" sz="2400" i="1">
                                          <a:latin typeface="Cambria Math" panose="02040503050406030204" pitchFamily="18" charset="0"/>
                                        </a:rPr>
                                      </m:ctrlPr>
                                    </m:sSubPr>
                                    <m:e>
                                      <m:r>
                                        <a:rPr lang="es-CL" sz="2400" i="1">
                                          <a:latin typeface="Cambria Math"/>
                                        </a:rPr>
                                        <m:t>𝑥</m:t>
                                      </m:r>
                                    </m:e>
                                    <m:sub>
                                      <m:r>
                                        <a:rPr lang="es-CL" sz="2400" i="1">
                                          <a:latin typeface="Cambria Math"/>
                                        </a:rPr>
                                        <m:t>𝑖</m:t>
                                      </m:r>
                                    </m:sub>
                                  </m:sSub>
                                </m:e>
                                <m:sup>
                                  <m:r>
                                    <a:rPr lang="es-CL" sz="2400" i="1">
                                      <a:latin typeface="Cambria Math"/>
                                    </a:rPr>
                                    <m:t>2</m:t>
                                  </m:r>
                                </m:sup>
                              </m:sSup>
                            </m:e>
                          </m:nary>
                        </m:e>
                      </m:rad>
                    </m:oMath>
                  </m:oMathPara>
                </a14:m>
                <a:endParaRPr lang="es-CL" sz="24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a:blip r:embed="rId2"/>
                <a:stretch>
                  <a:fillRect l="-1159" t="-2405" r="-1236"/>
                </a:stretch>
              </a:blipFill>
            </p:spPr>
            <p:txBody>
              <a:bodyPr/>
              <a:lstStyle/>
              <a:p>
                <a:r>
                  <a:rPr lang="es-CL">
                    <a:noFill/>
                  </a:rPr>
                  <a:t> </a:t>
                </a:r>
              </a:p>
            </p:txBody>
          </p:sp>
        </mc:Fallback>
      </mc:AlternateContent>
      <p:sp>
        <p:nvSpPr>
          <p:cNvPr id="4" name="3 Marcador de número de diapositiva"/>
          <p:cNvSpPr>
            <a:spLocks noGrp="1"/>
          </p:cNvSpPr>
          <p:nvPr>
            <p:ph type="sldNum" sz="quarter" idx="12"/>
          </p:nvPr>
        </p:nvSpPr>
        <p:spPr/>
        <p:txBody>
          <a:bodyPr/>
          <a:lstStyle/>
          <a:p>
            <a:fld id="{ED3C9F24-97CD-894E-963C-61E4D5D33747}" type="slidenum">
              <a:rPr lang="es-ES_tradnl" smtClean="0"/>
              <a:t>36</a:t>
            </a:fld>
            <a:endParaRPr lang="es-ES_tradnl"/>
          </a:p>
        </p:txBody>
      </p:sp>
    </p:spTree>
    <p:extLst>
      <p:ext uri="{BB962C8B-B14F-4D97-AF65-F5344CB8AC3E}">
        <p14:creationId xmlns:p14="http://schemas.microsoft.com/office/powerpoint/2010/main" val="1040684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3200" dirty="0"/>
              <a:t>Dominio del tiempo</a:t>
            </a:r>
            <a:endParaRPr lang="es-CL"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Autofit/>
              </a:bodyPr>
              <a:lstStyle/>
              <a:p>
                <a:pPr algn="just"/>
                <a:r>
                  <a:rPr lang="es-CL" sz="2400" b="1" dirty="0"/>
                  <a:t>Valor </a:t>
                </a:r>
                <a:r>
                  <a:rPr lang="es-CL" sz="2400" b="1" dirty="0" err="1"/>
                  <a:t>peak</a:t>
                </a:r>
                <a:r>
                  <a:rPr lang="es-CL" sz="2400" dirty="0"/>
                  <a:t>, el valor </a:t>
                </a:r>
                <a:r>
                  <a:rPr lang="es-CL" sz="2400" dirty="0" err="1"/>
                  <a:t>peak</a:t>
                </a:r>
                <a:r>
                  <a:rPr lang="es-CL" sz="2400" dirty="0"/>
                  <a:t> es la máxima amplitud de la señal en cierto intervalo de tiempo.</a:t>
                </a:r>
                <a:r>
                  <a:rPr lang="en-US" sz="2400" dirty="0"/>
                  <a:t>:</a:t>
                </a:r>
              </a:p>
              <a:p>
                <a:pPr marL="0" indent="0" algn="just">
                  <a:buNone/>
                </a:pPr>
                <a14:m>
                  <m:oMathPara xmlns:m="http://schemas.openxmlformats.org/officeDocument/2006/math">
                    <m:oMathParaPr>
                      <m:jc m:val="centerGroup"/>
                    </m:oMathParaPr>
                    <m:oMath xmlns:m="http://schemas.openxmlformats.org/officeDocument/2006/math">
                      <m:sSub>
                        <m:sSubPr>
                          <m:ctrlPr>
                            <a:rPr lang="es-CL" sz="2400" i="1">
                              <a:latin typeface="Cambria Math" panose="02040503050406030204" pitchFamily="18" charset="0"/>
                            </a:rPr>
                          </m:ctrlPr>
                        </m:sSubPr>
                        <m:e>
                          <m:r>
                            <a:rPr lang="es-CL" sz="2400" i="1">
                              <a:latin typeface="Cambria Math"/>
                            </a:rPr>
                            <m:t>𝑥</m:t>
                          </m:r>
                        </m:e>
                        <m:sub>
                          <m:r>
                            <a:rPr lang="es-CL" sz="2400" i="1">
                              <a:latin typeface="Cambria Math"/>
                            </a:rPr>
                            <m:t>𝑝</m:t>
                          </m:r>
                        </m:sub>
                      </m:sSub>
                      <m:r>
                        <a:rPr lang="es-CL" sz="2400" i="1">
                          <a:latin typeface="Cambria Math"/>
                        </a:rPr>
                        <m:t>=</m:t>
                      </m:r>
                      <m:func>
                        <m:funcPr>
                          <m:ctrlPr>
                            <a:rPr lang="es-CL" sz="2400" i="1">
                              <a:latin typeface="Cambria Math" panose="02040503050406030204" pitchFamily="18" charset="0"/>
                            </a:rPr>
                          </m:ctrlPr>
                        </m:funcPr>
                        <m:fName>
                          <m:limLow>
                            <m:limLowPr>
                              <m:ctrlPr>
                                <a:rPr lang="es-CL" sz="2400" i="1">
                                  <a:latin typeface="Cambria Math" panose="02040503050406030204" pitchFamily="18" charset="0"/>
                                </a:rPr>
                              </m:ctrlPr>
                            </m:limLowPr>
                            <m:e>
                              <m:r>
                                <m:rPr>
                                  <m:sty m:val="p"/>
                                </m:rPr>
                                <a:rPr lang="es-CL" sz="2400">
                                  <a:latin typeface="Cambria Math"/>
                                </a:rPr>
                                <m:t>max</m:t>
                              </m:r>
                            </m:e>
                            <m:lim>
                              <m:r>
                                <a:rPr lang="es-CL" sz="2400" i="1">
                                  <a:latin typeface="Cambria Math"/>
                                </a:rPr>
                                <m:t>𝑖</m:t>
                              </m:r>
                            </m:lim>
                          </m:limLow>
                        </m:fName>
                        <m:e>
                          <m:sSub>
                            <m:sSubPr>
                              <m:ctrlPr>
                                <a:rPr lang="es-CL" sz="2400" i="1">
                                  <a:latin typeface="Cambria Math" panose="02040503050406030204" pitchFamily="18" charset="0"/>
                                </a:rPr>
                              </m:ctrlPr>
                            </m:sSubPr>
                            <m:e>
                              <m:r>
                                <a:rPr lang="es-CL" sz="2400" i="1">
                                  <a:latin typeface="Cambria Math"/>
                                </a:rPr>
                                <m:t>𝑥</m:t>
                              </m:r>
                            </m:e>
                            <m:sub>
                              <m:r>
                                <a:rPr lang="es-CL" sz="2400" i="1">
                                  <a:latin typeface="Cambria Math"/>
                                </a:rPr>
                                <m:t>𝑖</m:t>
                              </m:r>
                            </m:sub>
                          </m:sSub>
                        </m:e>
                      </m:func>
                    </m:oMath>
                  </m:oMathPara>
                </a14:m>
                <a:endParaRPr lang="es-CL" sz="2400" dirty="0"/>
              </a:p>
              <a:p>
                <a:pPr algn="just"/>
                <a:r>
                  <a:rPr lang="en-US" sz="2400" b="1" dirty="0" err="1"/>
                  <a:t>Amplitud</a:t>
                </a:r>
                <a:r>
                  <a:rPr lang="en-US" sz="2400" b="1" dirty="0"/>
                  <a:t> Peak to Peak</a:t>
                </a:r>
                <a:r>
                  <a:rPr lang="en-US" sz="2400" dirty="0"/>
                  <a:t>, </a:t>
                </a:r>
                <a:r>
                  <a:rPr lang="es-CL" sz="2400" dirty="0"/>
                  <a:t>corresponde a la distancia entre la amplitud máxima y mínima de una señal </a:t>
                </a:r>
                <a:r>
                  <a:rPr lang="en-US" sz="2400" dirty="0"/>
                  <a:t>:</a:t>
                </a:r>
              </a:p>
              <a:p>
                <a:pPr marL="0" indent="0" algn="just">
                  <a:buNone/>
                </a:pPr>
                <a14:m>
                  <m:oMathPara xmlns:m="http://schemas.openxmlformats.org/officeDocument/2006/math">
                    <m:oMathParaPr>
                      <m:jc m:val="center"/>
                    </m:oMathParaPr>
                    <m:oMath xmlns:m="http://schemas.openxmlformats.org/officeDocument/2006/math">
                      <m:sSub>
                        <m:sSubPr>
                          <m:ctrlPr>
                            <a:rPr lang="es-CL" sz="2400" i="1">
                              <a:latin typeface="Cambria Math" panose="02040503050406030204" pitchFamily="18" charset="0"/>
                            </a:rPr>
                          </m:ctrlPr>
                        </m:sSubPr>
                        <m:e>
                          <m:r>
                            <a:rPr lang="es-CL" sz="2400" i="1">
                              <a:latin typeface="Cambria Math"/>
                            </a:rPr>
                            <m:t>𝑥</m:t>
                          </m:r>
                        </m:e>
                        <m:sub>
                          <m:r>
                            <a:rPr lang="es-CL" sz="2400" i="1">
                              <a:latin typeface="Cambria Math"/>
                            </a:rPr>
                            <m:t>𝑝</m:t>
                          </m:r>
                          <m:r>
                            <a:rPr lang="es-CL" sz="2400" i="1">
                              <a:latin typeface="Cambria Math"/>
                            </a:rPr>
                            <m:t>−</m:t>
                          </m:r>
                          <m:r>
                            <a:rPr lang="es-CL" sz="2400" i="1">
                              <a:latin typeface="Cambria Math"/>
                            </a:rPr>
                            <m:t>𝑝</m:t>
                          </m:r>
                        </m:sub>
                      </m:sSub>
                      <m:r>
                        <a:rPr lang="es-CL" sz="2400" i="1">
                          <a:latin typeface="Cambria Math"/>
                        </a:rPr>
                        <m:t>=</m:t>
                      </m:r>
                      <m:func>
                        <m:funcPr>
                          <m:ctrlPr>
                            <a:rPr lang="es-CL" sz="2400" i="1">
                              <a:latin typeface="Cambria Math" panose="02040503050406030204" pitchFamily="18" charset="0"/>
                            </a:rPr>
                          </m:ctrlPr>
                        </m:funcPr>
                        <m:fName>
                          <m:limLow>
                            <m:limLowPr>
                              <m:ctrlPr>
                                <a:rPr lang="es-CL" sz="2400" i="1">
                                  <a:latin typeface="Cambria Math" panose="02040503050406030204" pitchFamily="18" charset="0"/>
                                </a:rPr>
                              </m:ctrlPr>
                            </m:limLowPr>
                            <m:e>
                              <m:r>
                                <m:rPr>
                                  <m:sty m:val="p"/>
                                </m:rPr>
                                <a:rPr lang="es-CL" sz="2400">
                                  <a:latin typeface="Cambria Math"/>
                                </a:rPr>
                                <m:t>max</m:t>
                              </m:r>
                            </m:e>
                            <m:lim>
                              <m:r>
                                <a:rPr lang="es-CL" sz="2400" i="1">
                                  <a:latin typeface="Cambria Math"/>
                                </a:rPr>
                                <m:t>𝑖</m:t>
                              </m:r>
                            </m:lim>
                          </m:limLow>
                        </m:fName>
                        <m:e>
                          <m:sSub>
                            <m:sSubPr>
                              <m:ctrlPr>
                                <a:rPr lang="es-CL" sz="2400" i="1">
                                  <a:latin typeface="Cambria Math" panose="02040503050406030204" pitchFamily="18" charset="0"/>
                                </a:rPr>
                              </m:ctrlPr>
                            </m:sSubPr>
                            <m:e>
                              <m:r>
                                <a:rPr lang="es-CL" sz="2400" i="1">
                                  <a:latin typeface="Cambria Math"/>
                                </a:rPr>
                                <m:t>𝑥</m:t>
                              </m:r>
                            </m:e>
                            <m:sub>
                              <m:r>
                                <a:rPr lang="es-CL" sz="2400" i="1">
                                  <a:latin typeface="Cambria Math"/>
                                </a:rPr>
                                <m:t>𝑖</m:t>
                              </m:r>
                            </m:sub>
                          </m:sSub>
                        </m:e>
                      </m:func>
                      <m:r>
                        <a:rPr lang="es-CL" sz="2400" i="1">
                          <a:latin typeface="Cambria Math"/>
                        </a:rPr>
                        <m:t>−</m:t>
                      </m:r>
                      <m:func>
                        <m:funcPr>
                          <m:ctrlPr>
                            <a:rPr lang="es-CL" sz="2400" i="1">
                              <a:latin typeface="Cambria Math" panose="02040503050406030204" pitchFamily="18" charset="0"/>
                            </a:rPr>
                          </m:ctrlPr>
                        </m:funcPr>
                        <m:fName>
                          <m:limLow>
                            <m:limLowPr>
                              <m:ctrlPr>
                                <a:rPr lang="es-CL" sz="2400" i="1">
                                  <a:latin typeface="Cambria Math" panose="02040503050406030204" pitchFamily="18" charset="0"/>
                                </a:rPr>
                              </m:ctrlPr>
                            </m:limLowPr>
                            <m:e>
                              <m:r>
                                <m:rPr>
                                  <m:sty m:val="p"/>
                                </m:rPr>
                                <a:rPr lang="es-CL" sz="2400">
                                  <a:latin typeface="Cambria Math"/>
                                </a:rPr>
                                <m:t>min</m:t>
                              </m:r>
                            </m:e>
                            <m:lim>
                              <m:r>
                                <a:rPr lang="es-CL" sz="2400" i="1">
                                  <a:latin typeface="Cambria Math"/>
                                </a:rPr>
                                <m:t>𝑖</m:t>
                              </m:r>
                            </m:lim>
                          </m:limLow>
                        </m:fName>
                        <m:e>
                          <m:sSub>
                            <m:sSubPr>
                              <m:ctrlPr>
                                <a:rPr lang="es-CL" sz="2400" i="1">
                                  <a:latin typeface="Cambria Math" panose="02040503050406030204" pitchFamily="18" charset="0"/>
                                </a:rPr>
                              </m:ctrlPr>
                            </m:sSubPr>
                            <m:e>
                              <m:r>
                                <a:rPr lang="es-CL" sz="2400" i="1">
                                  <a:latin typeface="Cambria Math"/>
                                </a:rPr>
                                <m:t>𝑥</m:t>
                              </m:r>
                            </m:e>
                            <m:sub>
                              <m:r>
                                <a:rPr lang="es-CL" sz="2400" i="1">
                                  <a:latin typeface="Cambria Math"/>
                                </a:rPr>
                                <m:t>𝑖</m:t>
                              </m:r>
                            </m:sub>
                          </m:sSub>
                        </m:e>
                      </m:func>
                    </m:oMath>
                  </m:oMathPara>
                </a14:m>
                <a:endParaRPr lang="es-CL" sz="2400" dirty="0"/>
              </a:p>
              <a:p>
                <a:pPr algn="just"/>
                <a:r>
                  <a:rPr lang="en-US" sz="2400" b="1" dirty="0"/>
                  <a:t>Factor de </a:t>
                </a:r>
                <a:r>
                  <a:rPr lang="en-US" sz="2400" b="1" dirty="0" err="1"/>
                  <a:t>cresta</a:t>
                </a:r>
                <a:r>
                  <a:rPr lang="en-US" sz="2400" dirty="0"/>
                  <a:t>, </a:t>
                </a:r>
                <a:r>
                  <a:rPr lang="es-CL" sz="2400" dirty="0"/>
                  <a:t>da cuenta de la diferencia entre el peak de una señal respecto a su valor RMS. El valor del Factor cresta es normalmente entre 2 y 6. Un factor cresta mayor a 6 indica un posible fallo de la máquina.</a:t>
                </a:r>
                <a:endParaRPr lang="es-CL" sz="2400" i="1" dirty="0">
                  <a:latin typeface="Cambria Math"/>
                </a:endParaRPr>
              </a:p>
              <a:p>
                <a:pPr marL="0" indent="0" algn="just">
                  <a:buNone/>
                </a:pPr>
                <a14:m>
                  <m:oMathPara xmlns:m="http://schemas.openxmlformats.org/officeDocument/2006/math">
                    <m:oMathParaPr>
                      <m:jc m:val="centerGroup"/>
                    </m:oMathParaPr>
                    <m:oMath xmlns:m="http://schemas.openxmlformats.org/officeDocument/2006/math">
                      <m:r>
                        <a:rPr lang="es-CL" sz="2400" i="1">
                          <a:latin typeface="Cambria Math"/>
                        </a:rPr>
                        <m:t>𝐶𝐹</m:t>
                      </m:r>
                      <m:r>
                        <a:rPr lang="es-CL" sz="2400" i="1">
                          <a:latin typeface="Cambria Math"/>
                        </a:rPr>
                        <m:t>=</m:t>
                      </m:r>
                      <m:f>
                        <m:fPr>
                          <m:ctrlPr>
                            <a:rPr lang="es-CL" sz="2400" i="1">
                              <a:latin typeface="Cambria Math" panose="02040503050406030204" pitchFamily="18" charset="0"/>
                            </a:rPr>
                          </m:ctrlPr>
                        </m:fPr>
                        <m:num>
                          <m:sSub>
                            <m:sSubPr>
                              <m:ctrlPr>
                                <a:rPr lang="es-CL" sz="2400" i="1">
                                  <a:latin typeface="Cambria Math" panose="02040503050406030204" pitchFamily="18" charset="0"/>
                                </a:rPr>
                              </m:ctrlPr>
                            </m:sSubPr>
                            <m:e>
                              <m:r>
                                <a:rPr lang="es-CL" sz="2400" i="1">
                                  <a:latin typeface="Cambria Math"/>
                                </a:rPr>
                                <m:t>𝑥</m:t>
                              </m:r>
                            </m:e>
                            <m:sub>
                              <m:r>
                                <a:rPr lang="es-CL" sz="2400" i="1">
                                  <a:latin typeface="Cambria Math"/>
                                </a:rPr>
                                <m:t>𝑝</m:t>
                              </m:r>
                            </m:sub>
                          </m:sSub>
                        </m:num>
                        <m:den>
                          <m:sSub>
                            <m:sSubPr>
                              <m:ctrlPr>
                                <a:rPr lang="es-CL" sz="2400" i="1">
                                  <a:latin typeface="Cambria Math" panose="02040503050406030204" pitchFamily="18" charset="0"/>
                                </a:rPr>
                              </m:ctrlPr>
                            </m:sSubPr>
                            <m:e>
                              <m:r>
                                <a:rPr lang="es-CL" sz="2400" i="1">
                                  <a:latin typeface="Cambria Math"/>
                                </a:rPr>
                                <m:t>𝑥</m:t>
                              </m:r>
                            </m:e>
                            <m:sub>
                              <m:r>
                                <a:rPr lang="es-CL" sz="2400" i="1">
                                  <a:latin typeface="Cambria Math"/>
                                </a:rPr>
                                <m:t>𝑅𝑀𝑆</m:t>
                              </m:r>
                            </m:sub>
                          </m:sSub>
                        </m:den>
                      </m:f>
                    </m:oMath>
                  </m:oMathPara>
                </a14:m>
                <a:endParaRPr lang="es-CL" sz="2400" dirty="0"/>
              </a:p>
              <a:p>
                <a:pPr marL="0" indent="0" algn="just">
                  <a:buNone/>
                </a:pPr>
                <a:endParaRPr lang="es-CL" sz="24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1005" t="-1961" r="-1236" b="-2101"/>
                </a:stretch>
              </a:blipFill>
            </p:spPr>
            <p:txBody>
              <a:bodyPr/>
              <a:lstStyle/>
              <a:p>
                <a:r>
                  <a:rPr lang="es-CL">
                    <a:noFill/>
                  </a:rPr>
                  <a:t> </a:t>
                </a:r>
              </a:p>
            </p:txBody>
          </p:sp>
        </mc:Fallback>
      </mc:AlternateContent>
      <p:sp>
        <p:nvSpPr>
          <p:cNvPr id="4" name="3 Marcador de número de diapositiva"/>
          <p:cNvSpPr>
            <a:spLocks noGrp="1"/>
          </p:cNvSpPr>
          <p:nvPr>
            <p:ph type="sldNum" sz="quarter" idx="12"/>
          </p:nvPr>
        </p:nvSpPr>
        <p:spPr/>
        <p:txBody>
          <a:bodyPr/>
          <a:lstStyle/>
          <a:p>
            <a:fld id="{ED3C9F24-97CD-894E-963C-61E4D5D33747}" type="slidenum">
              <a:rPr lang="es-ES_tradnl" smtClean="0"/>
              <a:t>37</a:t>
            </a:fld>
            <a:endParaRPr lang="es-ES_tradnl"/>
          </a:p>
        </p:txBody>
      </p:sp>
    </p:spTree>
    <p:extLst>
      <p:ext uri="{BB962C8B-B14F-4D97-AF65-F5344CB8AC3E}">
        <p14:creationId xmlns:p14="http://schemas.microsoft.com/office/powerpoint/2010/main" val="2653052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3200" dirty="0"/>
              <a:t>Dominio del tiempo</a:t>
            </a:r>
            <a:endParaRPr lang="es-CL"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Autofit/>
              </a:bodyPr>
              <a:lstStyle/>
              <a:p>
                <a:r>
                  <a:rPr lang="es-CL" sz="2400" b="1" dirty="0"/>
                  <a:t>Media aritmética</a:t>
                </a:r>
                <a:r>
                  <a:rPr lang="es-CL" sz="2400" dirty="0"/>
                  <a:t>, se refiere al valor promedio de la señal en un intervalo de tiempo</a:t>
                </a:r>
              </a:p>
              <a:p>
                <a:pPr marL="0" indent="0">
                  <a:buNone/>
                </a:pPr>
                <a14:m>
                  <m:oMathPara xmlns:m="http://schemas.openxmlformats.org/officeDocument/2006/math">
                    <m:oMathParaPr>
                      <m:jc m:val="centerGroup"/>
                    </m:oMathParaPr>
                    <m:oMath xmlns:m="http://schemas.openxmlformats.org/officeDocument/2006/math">
                      <m:r>
                        <a:rPr lang="es-CL" sz="2400" i="1">
                          <a:latin typeface="Cambria Math"/>
                        </a:rPr>
                        <m:t>𝜇</m:t>
                      </m:r>
                      <m:r>
                        <a:rPr lang="es-CL" sz="2400" i="1">
                          <a:latin typeface="Cambria Math"/>
                        </a:rPr>
                        <m:t>=</m:t>
                      </m:r>
                      <m:f>
                        <m:fPr>
                          <m:ctrlPr>
                            <a:rPr lang="es-CL" sz="2400" i="1">
                              <a:latin typeface="Cambria Math" panose="02040503050406030204" pitchFamily="18" charset="0"/>
                            </a:rPr>
                          </m:ctrlPr>
                        </m:fPr>
                        <m:num>
                          <m:r>
                            <a:rPr lang="es-CL" sz="2400" i="1">
                              <a:latin typeface="Cambria Math"/>
                            </a:rPr>
                            <m:t>1</m:t>
                          </m:r>
                        </m:num>
                        <m:den>
                          <m:r>
                            <a:rPr lang="es-CL" sz="2400" i="1">
                              <a:latin typeface="Cambria Math"/>
                            </a:rPr>
                            <m:t>𝑛</m:t>
                          </m:r>
                        </m:den>
                      </m:f>
                      <m:nary>
                        <m:naryPr>
                          <m:chr m:val="∑"/>
                          <m:limLoc m:val="undOvr"/>
                          <m:ctrlPr>
                            <a:rPr lang="es-CL" sz="2400" i="1">
                              <a:latin typeface="Cambria Math" panose="02040503050406030204" pitchFamily="18" charset="0"/>
                            </a:rPr>
                          </m:ctrlPr>
                        </m:naryPr>
                        <m:sub>
                          <m:r>
                            <a:rPr lang="es-CL" sz="2400" i="1">
                              <a:latin typeface="Cambria Math"/>
                            </a:rPr>
                            <m:t>𝑖</m:t>
                          </m:r>
                          <m:r>
                            <a:rPr lang="es-CL" sz="2400" i="1">
                              <a:latin typeface="Cambria Math"/>
                            </a:rPr>
                            <m:t>=1</m:t>
                          </m:r>
                        </m:sub>
                        <m:sup>
                          <m:r>
                            <a:rPr lang="es-CL" sz="2400" i="1">
                              <a:latin typeface="Cambria Math"/>
                            </a:rPr>
                            <m:t>𝑛</m:t>
                          </m:r>
                        </m:sup>
                        <m:e>
                          <m:sSub>
                            <m:sSubPr>
                              <m:ctrlPr>
                                <a:rPr lang="es-CL" sz="2400" i="1">
                                  <a:latin typeface="Cambria Math" panose="02040503050406030204" pitchFamily="18" charset="0"/>
                                </a:rPr>
                              </m:ctrlPr>
                            </m:sSubPr>
                            <m:e>
                              <m:r>
                                <a:rPr lang="es-CL" sz="2400" i="1">
                                  <a:latin typeface="Cambria Math"/>
                                </a:rPr>
                                <m:t>𝑥</m:t>
                              </m:r>
                            </m:e>
                            <m:sub>
                              <m:r>
                                <a:rPr lang="es-CL" sz="2400" i="1">
                                  <a:latin typeface="Cambria Math"/>
                                </a:rPr>
                                <m:t>𝑖</m:t>
                              </m:r>
                            </m:sub>
                          </m:sSub>
                        </m:e>
                      </m:nary>
                    </m:oMath>
                  </m:oMathPara>
                </a14:m>
                <a:endParaRPr lang="es-CL" sz="2400" dirty="0"/>
              </a:p>
              <a:p>
                <a:r>
                  <a:rPr lang="es-CL" sz="2400" b="1" dirty="0"/>
                  <a:t>Varianza</a:t>
                </a:r>
                <a:r>
                  <a:rPr lang="es-CL" sz="2400" dirty="0"/>
                  <a:t> (𝜎</a:t>
                </a:r>
                <a:r>
                  <a:rPr lang="es-CL" sz="2400" baseline="30000" dirty="0"/>
                  <a:t>2</a:t>
                </a:r>
                <a:r>
                  <a:rPr lang="es-CL" sz="2400" dirty="0"/>
                  <a:t>)(segundo momento)</a:t>
                </a:r>
              </a:p>
              <a:p>
                <a:endParaRPr lang="es-CL" sz="2400" dirty="0"/>
              </a:p>
              <a:p>
                <a:pPr marL="0" indent="0">
                  <a:buNone/>
                </a:pPr>
                <a14:m>
                  <m:oMathPara xmlns:m="http://schemas.openxmlformats.org/officeDocument/2006/math">
                    <m:oMathParaPr>
                      <m:jc m:val="center"/>
                    </m:oMathParaPr>
                    <m:oMath xmlns:m="http://schemas.openxmlformats.org/officeDocument/2006/math">
                      <m:sSup>
                        <m:sSupPr>
                          <m:ctrlPr>
                            <a:rPr lang="es-CL" sz="2400" i="1">
                              <a:latin typeface="Cambria Math" panose="02040503050406030204" pitchFamily="18" charset="0"/>
                            </a:rPr>
                          </m:ctrlPr>
                        </m:sSupPr>
                        <m:e>
                          <m:r>
                            <a:rPr lang="es-CL" sz="2400" i="1">
                              <a:latin typeface="Cambria Math"/>
                            </a:rPr>
                            <m:t>𝜎</m:t>
                          </m:r>
                        </m:e>
                        <m:sup>
                          <m:r>
                            <a:rPr lang="es-CL" sz="2400" i="1">
                              <a:latin typeface="Cambria Math"/>
                            </a:rPr>
                            <m:t>2</m:t>
                          </m:r>
                        </m:sup>
                      </m:sSup>
                      <m:r>
                        <a:rPr lang="es-CL" sz="2400" i="1">
                          <a:latin typeface="Cambria Math"/>
                        </a:rPr>
                        <m:t>=</m:t>
                      </m:r>
                      <m:f>
                        <m:fPr>
                          <m:ctrlPr>
                            <a:rPr lang="es-CL" sz="2400" i="1">
                              <a:latin typeface="Cambria Math" panose="02040503050406030204" pitchFamily="18" charset="0"/>
                            </a:rPr>
                          </m:ctrlPr>
                        </m:fPr>
                        <m:num>
                          <m:r>
                            <a:rPr lang="es-CL" sz="2400" i="1">
                              <a:latin typeface="Cambria Math"/>
                            </a:rPr>
                            <m:t>1</m:t>
                          </m:r>
                        </m:num>
                        <m:den>
                          <m:r>
                            <a:rPr lang="es-CL" sz="2400" i="1">
                              <a:latin typeface="Cambria Math"/>
                            </a:rPr>
                            <m:t>𝑛</m:t>
                          </m:r>
                        </m:den>
                      </m:f>
                      <m:nary>
                        <m:naryPr>
                          <m:chr m:val="∑"/>
                          <m:limLoc m:val="undOvr"/>
                          <m:ctrlPr>
                            <a:rPr lang="es-CL" sz="2400" i="1">
                              <a:latin typeface="Cambria Math" panose="02040503050406030204" pitchFamily="18" charset="0"/>
                            </a:rPr>
                          </m:ctrlPr>
                        </m:naryPr>
                        <m:sub>
                          <m:r>
                            <a:rPr lang="es-CL" sz="2400" i="1">
                              <a:latin typeface="Cambria Math"/>
                            </a:rPr>
                            <m:t>𝑖</m:t>
                          </m:r>
                          <m:r>
                            <a:rPr lang="es-CL" sz="2400" i="1">
                              <a:latin typeface="Cambria Math"/>
                            </a:rPr>
                            <m:t>=1</m:t>
                          </m:r>
                        </m:sub>
                        <m:sup>
                          <m:r>
                            <a:rPr lang="es-CL" sz="2400" i="1">
                              <a:latin typeface="Cambria Math"/>
                            </a:rPr>
                            <m:t>𝑛</m:t>
                          </m:r>
                        </m:sup>
                        <m:e>
                          <m:sSup>
                            <m:sSupPr>
                              <m:ctrlPr>
                                <a:rPr lang="es-CL" sz="2400" i="1">
                                  <a:latin typeface="Cambria Math" panose="02040503050406030204" pitchFamily="18" charset="0"/>
                                </a:rPr>
                              </m:ctrlPr>
                            </m:sSupPr>
                            <m:e>
                              <m:d>
                                <m:dPr>
                                  <m:ctrlPr>
                                    <a:rPr lang="es-CL" sz="2400" i="1">
                                      <a:latin typeface="Cambria Math" panose="02040503050406030204" pitchFamily="18" charset="0"/>
                                    </a:rPr>
                                  </m:ctrlPr>
                                </m:dPr>
                                <m:e>
                                  <m:sSub>
                                    <m:sSubPr>
                                      <m:ctrlPr>
                                        <a:rPr lang="es-CL" sz="2400" i="1">
                                          <a:latin typeface="Cambria Math" panose="02040503050406030204" pitchFamily="18" charset="0"/>
                                        </a:rPr>
                                      </m:ctrlPr>
                                    </m:sSubPr>
                                    <m:e>
                                      <m:r>
                                        <a:rPr lang="es-CL" sz="2400" i="1">
                                          <a:latin typeface="Cambria Math"/>
                                        </a:rPr>
                                        <m:t>𝑥</m:t>
                                      </m:r>
                                    </m:e>
                                    <m:sub>
                                      <m:r>
                                        <a:rPr lang="es-CL" sz="2400" i="1">
                                          <a:latin typeface="Cambria Math"/>
                                        </a:rPr>
                                        <m:t>𝑖</m:t>
                                      </m:r>
                                    </m:sub>
                                  </m:sSub>
                                  <m:r>
                                    <a:rPr lang="es-CL" sz="2400" i="1">
                                      <a:latin typeface="Cambria Math"/>
                                    </a:rPr>
                                    <m:t>−</m:t>
                                  </m:r>
                                  <m:r>
                                    <a:rPr lang="es-CL" sz="2400" i="1">
                                      <a:latin typeface="Cambria Math"/>
                                    </a:rPr>
                                    <m:t>𝜇</m:t>
                                  </m:r>
                                </m:e>
                              </m:d>
                            </m:e>
                            <m:sup>
                              <m:r>
                                <a:rPr lang="es-CL" sz="2400" i="1">
                                  <a:latin typeface="Cambria Math"/>
                                </a:rPr>
                                <m:t>2</m:t>
                              </m:r>
                            </m:sup>
                          </m:sSup>
                        </m:e>
                      </m:nary>
                    </m:oMath>
                  </m:oMathPara>
                </a14:m>
                <a:endParaRPr lang="es-CL" sz="2400" dirty="0"/>
              </a:p>
              <a:p>
                <a:pPr>
                  <a:defRPr/>
                </a:pPr>
                <a:endParaRPr lang="en-US" sz="2400" dirty="0"/>
              </a:p>
              <a:p>
                <a:pPr marL="0" indent="0">
                  <a:buNone/>
                </a:pPr>
                <a:endParaRPr lang="es-CL" sz="2400" dirty="0"/>
              </a:p>
              <a:p>
                <a:pPr marL="0" indent="0" algn="just">
                  <a:buNone/>
                </a:pPr>
                <a:endParaRPr lang="es-CL" sz="24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1005" t="-1961"/>
                </a:stretch>
              </a:blipFill>
            </p:spPr>
            <p:txBody>
              <a:bodyPr/>
              <a:lstStyle/>
              <a:p>
                <a:r>
                  <a:rPr lang="es-CL">
                    <a:noFill/>
                  </a:rPr>
                  <a:t> </a:t>
                </a:r>
              </a:p>
            </p:txBody>
          </p:sp>
        </mc:Fallback>
      </mc:AlternateContent>
      <p:sp>
        <p:nvSpPr>
          <p:cNvPr id="4" name="3 Marcador de número de diapositiva"/>
          <p:cNvSpPr>
            <a:spLocks noGrp="1"/>
          </p:cNvSpPr>
          <p:nvPr>
            <p:ph type="sldNum" sz="quarter" idx="12"/>
          </p:nvPr>
        </p:nvSpPr>
        <p:spPr/>
        <p:txBody>
          <a:bodyPr/>
          <a:lstStyle/>
          <a:p>
            <a:fld id="{ED3C9F24-97CD-894E-963C-61E4D5D33747}" type="slidenum">
              <a:rPr lang="es-ES_tradnl" smtClean="0"/>
              <a:t>38</a:t>
            </a:fld>
            <a:endParaRPr lang="es-ES_tradnl"/>
          </a:p>
        </p:txBody>
      </p:sp>
    </p:spTree>
    <p:extLst>
      <p:ext uri="{BB962C8B-B14F-4D97-AF65-F5344CB8AC3E}">
        <p14:creationId xmlns:p14="http://schemas.microsoft.com/office/powerpoint/2010/main" val="27488516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3200" dirty="0"/>
              <a:t>Dominio del tiempo</a:t>
            </a:r>
            <a:endParaRPr lang="es-CL"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a:bodyPr>
              <a:lstStyle/>
              <a:p>
                <a:pPr>
                  <a:defRPr/>
                </a:pPr>
                <a:r>
                  <a:rPr lang="en-US" sz="2400" b="1" dirty="0"/>
                  <a:t>Asímetría</a:t>
                </a:r>
                <a:r>
                  <a:rPr lang="en-US" sz="2400" dirty="0"/>
                  <a:t> (</a:t>
                </a:r>
                <a:r>
                  <a:rPr lang="en-US" sz="2400" dirty="0" err="1"/>
                  <a:t>tercer</a:t>
                </a:r>
                <a:r>
                  <a:rPr lang="en-US" sz="2400" dirty="0"/>
                  <a:t> </a:t>
                </a:r>
                <a:r>
                  <a:rPr lang="en-US" sz="2400" dirty="0" err="1"/>
                  <a:t>momento</a:t>
                </a:r>
                <a:r>
                  <a:rPr lang="en-US" sz="2400" dirty="0"/>
                  <a:t>), </a:t>
                </a:r>
                <a:r>
                  <a:rPr lang="es-ES" sz="2400" dirty="0"/>
                  <a:t>indica la simetría en la amplitud de la función de densidad de probabilidad de una serie de tiempo. Una serie de tiempo con un número igual de amplitudes grandes y pequeñas tiene una asimetría de cero.</a:t>
                </a:r>
                <a:endParaRPr lang="en-US" sz="2400" dirty="0"/>
              </a:p>
              <a:p>
                <a:pPr marL="0" indent="0" algn="ctr">
                  <a:buNone/>
                  <a:defRPr/>
                </a:pPr>
                <a14:m>
                  <m:oMathPara xmlns:m="http://schemas.openxmlformats.org/officeDocument/2006/math">
                    <m:oMathParaPr>
                      <m:jc m:val="centerGroup"/>
                    </m:oMathParaPr>
                    <m:oMath xmlns:m="http://schemas.openxmlformats.org/officeDocument/2006/math">
                      <m:sSub>
                        <m:sSubPr>
                          <m:ctrlPr>
                            <a:rPr lang="es-CL" sz="2400" i="1">
                              <a:latin typeface="Cambria Math" panose="02040503050406030204" pitchFamily="18" charset="0"/>
                              <a:ea typeface="Cambria Math"/>
                            </a:rPr>
                          </m:ctrlPr>
                        </m:sSubPr>
                        <m:e>
                          <m:r>
                            <a:rPr lang="es-CL" sz="2400" i="1">
                              <a:latin typeface="Cambria Math"/>
                              <a:ea typeface="Cambria Math"/>
                            </a:rPr>
                            <m:t>𝛾</m:t>
                          </m:r>
                        </m:e>
                        <m:sub>
                          <m:r>
                            <a:rPr lang="es-CL" sz="2400" i="1">
                              <a:latin typeface="Cambria Math"/>
                              <a:ea typeface="Cambria Math"/>
                            </a:rPr>
                            <m:t>3</m:t>
                          </m:r>
                        </m:sub>
                      </m:sSub>
                      <m:r>
                        <a:rPr lang="es-CL" sz="2400" i="1">
                          <a:latin typeface="Cambria Math"/>
                          <a:ea typeface="Cambria Math"/>
                        </a:rPr>
                        <m:t>=</m:t>
                      </m:r>
                      <m:f>
                        <m:fPr>
                          <m:ctrlPr>
                            <a:rPr lang="es-CL" sz="2400" i="1">
                              <a:latin typeface="Cambria Math" panose="02040503050406030204" pitchFamily="18" charset="0"/>
                            </a:rPr>
                          </m:ctrlPr>
                        </m:fPr>
                        <m:num>
                          <m:f>
                            <m:fPr>
                              <m:ctrlPr>
                                <a:rPr lang="es-CL" sz="2400" i="1">
                                  <a:latin typeface="Cambria Math" panose="02040503050406030204" pitchFamily="18" charset="0"/>
                                </a:rPr>
                              </m:ctrlPr>
                            </m:fPr>
                            <m:num>
                              <m:r>
                                <a:rPr lang="es-CL" sz="2400" i="1">
                                  <a:latin typeface="Cambria Math"/>
                                </a:rPr>
                                <m:t>1</m:t>
                              </m:r>
                            </m:num>
                            <m:den>
                              <m:r>
                                <a:rPr lang="es-CL" sz="2400" i="1">
                                  <a:latin typeface="Cambria Math"/>
                                </a:rPr>
                                <m:t>𝑛</m:t>
                              </m:r>
                            </m:den>
                          </m:f>
                          <m:nary>
                            <m:naryPr>
                              <m:chr m:val="∑"/>
                              <m:limLoc m:val="subSup"/>
                              <m:ctrlPr>
                                <a:rPr lang="es-CL" sz="2400" i="1">
                                  <a:latin typeface="Cambria Math" panose="02040503050406030204" pitchFamily="18" charset="0"/>
                                </a:rPr>
                              </m:ctrlPr>
                            </m:naryPr>
                            <m:sub>
                              <m:r>
                                <a:rPr lang="es-CL" sz="2400" i="1">
                                  <a:latin typeface="Cambria Math"/>
                                </a:rPr>
                                <m:t>𝑖</m:t>
                              </m:r>
                              <m:r>
                                <a:rPr lang="es-CL" sz="2400" i="1">
                                  <a:latin typeface="Cambria Math"/>
                                </a:rPr>
                                <m:t>=1</m:t>
                              </m:r>
                            </m:sub>
                            <m:sup>
                              <m:r>
                                <a:rPr lang="es-CL" sz="2400" i="1">
                                  <a:latin typeface="Cambria Math"/>
                                </a:rPr>
                                <m:t>𝑛</m:t>
                              </m:r>
                            </m:sup>
                            <m:e>
                              <m:sSup>
                                <m:sSupPr>
                                  <m:ctrlPr>
                                    <a:rPr lang="es-CL" sz="2400" i="1">
                                      <a:latin typeface="Cambria Math" panose="02040503050406030204" pitchFamily="18" charset="0"/>
                                    </a:rPr>
                                  </m:ctrlPr>
                                </m:sSupPr>
                                <m:e>
                                  <m:d>
                                    <m:dPr>
                                      <m:ctrlPr>
                                        <a:rPr lang="es-CL" sz="2400" i="1">
                                          <a:latin typeface="Cambria Math" panose="02040503050406030204" pitchFamily="18" charset="0"/>
                                        </a:rPr>
                                      </m:ctrlPr>
                                    </m:dPr>
                                    <m:e>
                                      <m:sSub>
                                        <m:sSubPr>
                                          <m:ctrlPr>
                                            <a:rPr lang="es-CL" sz="2400" i="1">
                                              <a:latin typeface="Cambria Math" panose="02040503050406030204" pitchFamily="18" charset="0"/>
                                            </a:rPr>
                                          </m:ctrlPr>
                                        </m:sSubPr>
                                        <m:e>
                                          <m:r>
                                            <a:rPr lang="es-CL" sz="2400" i="1">
                                              <a:latin typeface="Cambria Math"/>
                                            </a:rPr>
                                            <m:t>𝑥</m:t>
                                          </m:r>
                                        </m:e>
                                        <m:sub>
                                          <m:r>
                                            <a:rPr lang="es-CL" sz="2400" i="1">
                                              <a:latin typeface="Cambria Math"/>
                                            </a:rPr>
                                            <m:t>𝑖</m:t>
                                          </m:r>
                                        </m:sub>
                                      </m:sSub>
                                      <m:r>
                                        <a:rPr lang="es-CL" sz="2400" i="1">
                                          <a:latin typeface="Cambria Math"/>
                                        </a:rPr>
                                        <m:t>−</m:t>
                                      </m:r>
                                      <m:r>
                                        <a:rPr lang="es-CL" sz="2400" i="1">
                                          <a:latin typeface="Cambria Math"/>
                                        </a:rPr>
                                        <m:t>𝜇</m:t>
                                      </m:r>
                                    </m:e>
                                  </m:d>
                                </m:e>
                                <m:sup>
                                  <m:r>
                                    <a:rPr lang="es-CL" sz="2400" i="1">
                                      <a:latin typeface="Cambria Math"/>
                                    </a:rPr>
                                    <m:t>3</m:t>
                                  </m:r>
                                </m:sup>
                              </m:sSup>
                            </m:e>
                          </m:nary>
                        </m:num>
                        <m:den>
                          <m:sSup>
                            <m:sSupPr>
                              <m:ctrlPr>
                                <a:rPr lang="es-CL" sz="2400" i="1">
                                  <a:latin typeface="Cambria Math" panose="02040503050406030204" pitchFamily="18" charset="0"/>
                                </a:rPr>
                              </m:ctrlPr>
                            </m:sSupPr>
                            <m:e>
                              <m:r>
                                <a:rPr lang="es-CL" sz="2400" i="1">
                                  <a:latin typeface="Cambria Math"/>
                                </a:rPr>
                                <m:t>𝜎</m:t>
                              </m:r>
                            </m:e>
                            <m:sup>
                              <m:r>
                                <a:rPr lang="es-CL" sz="2400" i="1">
                                  <a:latin typeface="Cambria Math"/>
                                </a:rPr>
                                <m:t>3</m:t>
                              </m:r>
                            </m:sup>
                          </m:sSup>
                        </m:den>
                      </m:f>
                      <m:r>
                        <a:rPr lang="es-CL" sz="2400" i="1">
                          <a:latin typeface="Cambria Math"/>
                        </a:rPr>
                        <m:t>=</m:t>
                      </m:r>
                      <m:f>
                        <m:fPr>
                          <m:ctrlPr>
                            <a:rPr lang="es-CL" sz="2400" i="1">
                              <a:latin typeface="Cambria Math" panose="02040503050406030204" pitchFamily="18" charset="0"/>
                            </a:rPr>
                          </m:ctrlPr>
                        </m:fPr>
                        <m:num>
                          <m:f>
                            <m:fPr>
                              <m:ctrlPr>
                                <a:rPr lang="es-CL" sz="2400" i="1">
                                  <a:latin typeface="Cambria Math" panose="02040503050406030204" pitchFamily="18" charset="0"/>
                                </a:rPr>
                              </m:ctrlPr>
                            </m:fPr>
                            <m:num>
                              <m:r>
                                <a:rPr lang="es-CL" sz="2400" i="1">
                                  <a:latin typeface="Cambria Math"/>
                                </a:rPr>
                                <m:t>1</m:t>
                              </m:r>
                            </m:num>
                            <m:den>
                              <m:r>
                                <a:rPr lang="es-CL" sz="2400" i="1">
                                  <a:latin typeface="Cambria Math"/>
                                </a:rPr>
                                <m:t>𝑛</m:t>
                              </m:r>
                            </m:den>
                          </m:f>
                          <m:nary>
                            <m:naryPr>
                              <m:chr m:val="∑"/>
                              <m:limLoc m:val="subSup"/>
                              <m:ctrlPr>
                                <a:rPr lang="es-CL" sz="2400" i="1">
                                  <a:latin typeface="Cambria Math" panose="02040503050406030204" pitchFamily="18" charset="0"/>
                                </a:rPr>
                              </m:ctrlPr>
                            </m:naryPr>
                            <m:sub>
                              <m:r>
                                <a:rPr lang="es-CL" sz="2400" i="1">
                                  <a:latin typeface="Cambria Math"/>
                                </a:rPr>
                                <m:t>𝑖</m:t>
                              </m:r>
                              <m:r>
                                <a:rPr lang="es-CL" sz="2400" i="1">
                                  <a:latin typeface="Cambria Math"/>
                                </a:rPr>
                                <m:t>=1</m:t>
                              </m:r>
                            </m:sub>
                            <m:sup>
                              <m:r>
                                <a:rPr lang="es-CL" sz="2400" i="1">
                                  <a:latin typeface="Cambria Math"/>
                                </a:rPr>
                                <m:t>𝑛</m:t>
                              </m:r>
                            </m:sup>
                            <m:e>
                              <m:sSup>
                                <m:sSupPr>
                                  <m:ctrlPr>
                                    <a:rPr lang="es-CL" sz="2400" i="1">
                                      <a:latin typeface="Cambria Math" panose="02040503050406030204" pitchFamily="18" charset="0"/>
                                    </a:rPr>
                                  </m:ctrlPr>
                                </m:sSupPr>
                                <m:e>
                                  <m:d>
                                    <m:dPr>
                                      <m:ctrlPr>
                                        <a:rPr lang="es-CL" sz="2400" i="1">
                                          <a:latin typeface="Cambria Math" panose="02040503050406030204" pitchFamily="18" charset="0"/>
                                        </a:rPr>
                                      </m:ctrlPr>
                                    </m:dPr>
                                    <m:e>
                                      <m:sSub>
                                        <m:sSubPr>
                                          <m:ctrlPr>
                                            <a:rPr lang="es-CL" sz="2400" i="1">
                                              <a:latin typeface="Cambria Math" panose="02040503050406030204" pitchFamily="18" charset="0"/>
                                            </a:rPr>
                                          </m:ctrlPr>
                                        </m:sSubPr>
                                        <m:e>
                                          <m:r>
                                            <a:rPr lang="es-CL" sz="2400" i="1">
                                              <a:latin typeface="Cambria Math"/>
                                            </a:rPr>
                                            <m:t>𝑥</m:t>
                                          </m:r>
                                        </m:e>
                                        <m:sub>
                                          <m:r>
                                            <a:rPr lang="es-CL" sz="2400" i="1">
                                              <a:latin typeface="Cambria Math"/>
                                            </a:rPr>
                                            <m:t>𝑖</m:t>
                                          </m:r>
                                        </m:sub>
                                      </m:sSub>
                                      <m:r>
                                        <a:rPr lang="es-CL" sz="2400" i="1">
                                          <a:latin typeface="Cambria Math"/>
                                        </a:rPr>
                                        <m:t>−</m:t>
                                      </m:r>
                                      <m:r>
                                        <a:rPr lang="es-CL" sz="2400" i="1">
                                          <a:latin typeface="Cambria Math"/>
                                        </a:rPr>
                                        <m:t>𝜇</m:t>
                                      </m:r>
                                    </m:e>
                                  </m:d>
                                </m:e>
                                <m:sup>
                                  <m:r>
                                    <a:rPr lang="es-CL" sz="2400" i="1">
                                      <a:latin typeface="Cambria Math"/>
                                    </a:rPr>
                                    <m:t>3</m:t>
                                  </m:r>
                                </m:sup>
                              </m:sSup>
                            </m:e>
                          </m:nary>
                        </m:num>
                        <m:den>
                          <m:sSup>
                            <m:sSupPr>
                              <m:ctrlPr>
                                <a:rPr lang="es-CL" sz="2400" i="1">
                                  <a:latin typeface="Cambria Math" panose="02040503050406030204" pitchFamily="18" charset="0"/>
                                </a:rPr>
                              </m:ctrlPr>
                            </m:sSupPr>
                            <m:e>
                              <m:d>
                                <m:dPr>
                                  <m:ctrlPr>
                                    <a:rPr lang="es-CL" sz="2400" i="1">
                                      <a:latin typeface="Cambria Math" panose="02040503050406030204" pitchFamily="18" charset="0"/>
                                    </a:rPr>
                                  </m:ctrlPr>
                                </m:dPr>
                                <m:e>
                                  <m:rad>
                                    <m:radPr>
                                      <m:degHide m:val="on"/>
                                      <m:ctrlPr>
                                        <a:rPr lang="es-CL" sz="2400" i="1">
                                          <a:latin typeface="Cambria Math" panose="02040503050406030204" pitchFamily="18" charset="0"/>
                                        </a:rPr>
                                      </m:ctrlPr>
                                    </m:radPr>
                                    <m:deg/>
                                    <m:e>
                                      <m:f>
                                        <m:fPr>
                                          <m:ctrlPr>
                                            <a:rPr lang="es-CL" sz="2400" i="1">
                                              <a:latin typeface="Cambria Math" panose="02040503050406030204" pitchFamily="18" charset="0"/>
                                            </a:rPr>
                                          </m:ctrlPr>
                                        </m:fPr>
                                        <m:num>
                                          <m:r>
                                            <a:rPr lang="es-CL" sz="2400" i="1">
                                              <a:latin typeface="Cambria Math"/>
                                            </a:rPr>
                                            <m:t>1</m:t>
                                          </m:r>
                                        </m:num>
                                        <m:den>
                                          <m:r>
                                            <a:rPr lang="es-CL" sz="2400" i="1">
                                              <a:latin typeface="Cambria Math"/>
                                            </a:rPr>
                                            <m:t>𝑛</m:t>
                                          </m:r>
                                        </m:den>
                                      </m:f>
                                      <m:nary>
                                        <m:naryPr>
                                          <m:chr m:val="∑"/>
                                          <m:limLoc m:val="undOvr"/>
                                          <m:ctrlPr>
                                            <a:rPr lang="es-CL" sz="2400" i="1">
                                              <a:latin typeface="Cambria Math" panose="02040503050406030204" pitchFamily="18" charset="0"/>
                                            </a:rPr>
                                          </m:ctrlPr>
                                        </m:naryPr>
                                        <m:sub>
                                          <m:r>
                                            <a:rPr lang="es-CL" sz="2400" i="1">
                                              <a:latin typeface="Cambria Math"/>
                                            </a:rPr>
                                            <m:t>𝑖</m:t>
                                          </m:r>
                                          <m:r>
                                            <a:rPr lang="es-CL" sz="2400" i="1">
                                              <a:latin typeface="Cambria Math"/>
                                            </a:rPr>
                                            <m:t>=1</m:t>
                                          </m:r>
                                        </m:sub>
                                        <m:sup>
                                          <m:r>
                                            <a:rPr lang="es-CL" sz="2400" i="1">
                                              <a:latin typeface="Cambria Math"/>
                                            </a:rPr>
                                            <m:t>𝑛</m:t>
                                          </m:r>
                                        </m:sup>
                                        <m:e>
                                          <m:sSup>
                                            <m:sSupPr>
                                              <m:ctrlPr>
                                                <a:rPr lang="es-CL" sz="2400" i="1">
                                                  <a:latin typeface="Cambria Math" panose="02040503050406030204" pitchFamily="18" charset="0"/>
                                                </a:rPr>
                                              </m:ctrlPr>
                                            </m:sSupPr>
                                            <m:e>
                                              <m:d>
                                                <m:dPr>
                                                  <m:ctrlPr>
                                                    <a:rPr lang="es-CL" sz="2400" i="1">
                                                      <a:latin typeface="Cambria Math" panose="02040503050406030204" pitchFamily="18" charset="0"/>
                                                    </a:rPr>
                                                  </m:ctrlPr>
                                                </m:dPr>
                                                <m:e>
                                                  <m:sSub>
                                                    <m:sSubPr>
                                                      <m:ctrlPr>
                                                        <a:rPr lang="es-CL" sz="2400" i="1">
                                                          <a:latin typeface="Cambria Math" panose="02040503050406030204" pitchFamily="18" charset="0"/>
                                                        </a:rPr>
                                                      </m:ctrlPr>
                                                    </m:sSubPr>
                                                    <m:e>
                                                      <m:r>
                                                        <a:rPr lang="es-CL" sz="2400" i="1">
                                                          <a:latin typeface="Cambria Math"/>
                                                        </a:rPr>
                                                        <m:t>𝑥</m:t>
                                                      </m:r>
                                                    </m:e>
                                                    <m:sub>
                                                      <m:r>
                                                        <a:rPr lang="es-CL" sz="2400" i="1">
                                                          <a:latin typeface="Cambria Math"/>
                                                        </a:rPr>
                                                        <m:t>𝑖</m:t>
                                                      </m:r>
                                                      <m:r>
                                                        <a:rPr lang="es-CL" sz="2400" i="1">
                                                          <a:latin typeface="Cambria Math"/>
                                                        </a:rPr>
                                                        <m:t>−</m:t>
                                                      </m:r>
                                                    </m:sub>
                                                  </m:sSub>
                                                  <m:r>
                                                    <a:rPr lang="es-CL" sz="2400" i="1">
                                                      <a:latin typeface="Cambria Math"/>
                                                    </a:rPr>
                                                    <m:t>𝜇</m:t>
                                                  </m:r>
                                                </m:e>
                                              </m:d>
                                            </m:e>
                                            <m:sup>
                                              <m:r>
                                                <a:rPr lang="es-CL" sz="2400" i="1">
                                                  <a:latin typeface="Cambria Math"/>
                                                </a:rPr>
                                                <m:t>2</m:t>
                                              </m:r>
                                            </m:sup>
                                          </m:sSup>
                                        </m:e>
                                      </m:nary>
                                    </m:e>
                                  </m:rad>
                                </m:e>
                              </m:d>
                            </m:e>
                            <m:sup>
                              <m:r>
                                <a:rPr lang="es-CL" sz="2400" i="1">
                                  <a:latin typeface="Cambria Math"/>
                                </a:rPr>
                                <m:t>3</m:t>
                              </m:r>
                            </m:sup>
                          </m:sSup>
                        </m:den>
                      </m:f>
                    </m:oMath>
                  </m:oMathPara>
                </a14:m>
                <a:endParaRPr lang="es-CL" sz="24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1005" t="-1961"/>
                </a:stretch>
              </a:blipFill>
            </p:spPr>
            <p:txBody>
              <a:bodyPr/>
              <a:lstStyle/>
              <a:p>
                <a:r>
                  <a:rPr lang="es-CL">
                    <a:noFill/>
                  </a:rPr>
                  <a:t> </a:t>
                </a:r>
              </a:p>
            </p:txBody>
          </p:sp>
        </mc:Fallback>
      </mc:AlternateContent>
      <p:sp>
        <p:nvSpPr>
          <p:cNvPr id="4" name="3 Marcador de número de diapositiva"/>
          <p:cNvSpPr>
            <a:spLocks noGrp="1"/>
          </p:cNvSpPr>
          <p:nvPr>
            <p:ph type="sldNum" sz="quarter" idx="12"/>
          </p:nvPr>
        </p:nvSpPr>
        <p:spPr/>
        <p:txBody>
          <a:bodyPr/>
          <a:lstStyle/>
          <a:p>
            <a:fld id="{ED3C9F24-97CD-894E-963C-61E4D5D33747}" type="slidenum">
              <a:rPr lang="es-ES_tradnl" smtClean="0"/>
              <a:t>39</a:t>
            </a:fld>
            <a:endParaRPr lang="es-ES_tradnl"/>
          </a:p>
        </p:txBody>
      </p:sp>
    </p:spTree>
    <p:extLst>
      <p:ext uri="{BB962C8B-B14F-4D97-AF65-F5344CB8AC3E}">
        <p14:creationId xmlns:p14="http://schemas.microsoft.com/office/powerpoint/2010/main" val="2758492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Introducción</a:t>
            </a:r>
          </a:p>
        </p:txBody>
      </p:sp>
      <p:sp>
        <p:nvSpPr>
          <p:cNvPr id="3" name="2 Marcador de contenido"/>
          <p:cNvSpPr>
            <a:spLocks noGrp="1"/>
          </p:cNvSpPr>
          <p:nvPr>
            <p:ph idx="1"/>
          </p:nvPr>
        </p:nvSpPr>
        <p:spPr>
          <a:xfrm>
            <a:off x="628650" y="1284695"/>
            <a:ext cx="7886700" cy="4351338"/>
          </a:xfrm>
        </p:spPr>
        <p:txBody>
          <a:bodyPr>
            <a:normAutofit/>
          </a:bodyPr>
          <a:lstStyle/>
          <a:p>
            <a:pPr marL="0" indent="0" algn="just">
              <a:buNone/>
            </a:pPr>
            <a:r>
              <a:rPr lang="es-CL" sz="2400" dirty="0"/>
              <a:t>Desarrollar un sistema de PHM adecuado permite anticiparse a las fallas en sistemas o componentes críticos, lo que previene riesgos y aumenta la seguridad de las personas y bienes. </a:t>
            </a:r>
          </a:p>
          <a:p>
            <a:pPr marL="0" indent="0" algn="just">
              <a:buNone/>
            </a:pPr>
            <a:r>
              <a:rPr lang="es-CL" sz="2400" dirty="0"/>
              <a:t>Adicionalmente, el pronóstico de daños está en línea con los principios de sustentabilidad, esto es, un aumento de la disponibilidad y vida útil de los sistemas.</a:t>
            </a:r>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4</a:t>
            </a:fld>
            <a:endParaRPr lang="es-ES_tradnl"/>
          </a:p>
        </p:txBody>
      </p:sp>
    </p:spTree>
    <p:extLst>
      <p:ext uri="{BB962C8B-B14F-4D97-AF65-F5344CB8AC3E}">
        <p14:creationId xmlns:p14="http://schemas.microsoft.com/office/powerpoint/2010/main" val="25002810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3200" dirty="0"/>
              <a:t>Dominio del tiempo</a:t>
            </a:r>
            <a:endParaRPr lang="es-CL"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a:bodyPr>
              <a:lstStyle/>
              <a:p>
                <a:pPr algn="just">
                  <a:defRPr/>
                </a:pPr>
                <a:r>
                  <a:rPr lang="en-US" sz="2400" b="1" dirty="0" err="1"/>
                  <a:t>Curtosis</a:t>
                </a:r>
                <a:r>
                  <a:rPr lang="en-US" sz="2400" dirty="0"/>
                  <a:t> (</a:t>
                </a:r>
                <a:r>
                  <a:rPr lang="en-US" sz="2400" dirty="0" err="1"/>
                  <a:t>cuarto</a:t>
                </a:r>
                <a:r>
                  <a:rPr lang="en-US" sz="2400" dirty="0"/>
                  <a:t> </a:t>
                </a:r>
                <a:r>
                  <a:rPr lang="en-US" sz="2400" dirty="0" err="1"/>
                  <a:t>momento</a:t>
                </a:r>
                <a:r>
                  <a:rPr lang="en-US" sz="2400" dirty="0"/>
                  <a:t>), </a:t>
                </a:r>
                <a:r>
                  <a:rPr lang="es-ES" sz="2400" dirty="0"/>
                  <a:t>es un parámetro estadístico que da cuenta de cuan agudo son en promedio los </a:t>
                </a:r>
                <a:r>
                  <a:rPr lang="es-ES" sz="2400" dirty="0" err="1"/>
                  <a:t>peaks</a:t>
                </a:r>
                <a:r>
                  <a:rPr lang="es-ES" sz="2400" dirty="0"/>
                  <a:t> de una señal. Si el valor </a:t>
                </a:r>
                <a:r>
                  <a:rPr lang="es-ES" sz="2400" dirty="0" err="1"/>
                  <a:t>kurtosis</a:t>
                </a:r>
                <a:r>
                  <a:rPr lang="es-ES" sz="2400" dirty="0"/>
                  <a:t> es cercano a 3, se tendrá una distribución Gaussiana en relación a los </a:t>
                </a:r>
                <a:r>
                  <a:rPr lang="es-ES" sz="2400" dirty="0" err="1"/>
                  <a:t>peaks</a:t>
                </a:r>
                <a:r>
                  <a:rPr lang="es-ES" sz="2400" dirty="0"/>
                  <a:t>. </a:t>
                </a:r>
                <a:r>
                  <a:rPr lang="es-ES" sz="2400" dirty="0" err="1"/>
                  <a:t>Kurtosis</a:t>
                </a:r>
                <a:r>
                  <a:rPr lang="es-ES" sz="2400" dirty="0"/>
                  <a:t> mayores a 3 implican </a:t>
                </a:r>
                <a:r>
                  <a:rPr lang="es-ES" sz="2400" dirty="0" err="1"/>
                  <a:t>peaks</a:t>
                </a:r>
                <a:r>
                  <a:rPr lang="es-ES" sz="2400" dirty="0"/>
                  <a:t> más puntiagudos y </a:t>
                </a:r>
                <a:r>
                  <a:rPr lang="es-ES" sz="2400" dirty="0" err="1"/>
                  <a:t>Kurtosis</a:t>
                </a:r>
                <a:r>
                  <a:rPr lang="es-ES" sz="2400" dirty="0"/>
                  <a:t> menores a 3 implican </a:t>
                </a:r>
                <a:r>
                  <a:rPr lang="es-ES" sz="2400" dirty="0" err="1"/>
                  <a:t>peaks</a:t>
                </a:r>
                <a:r>
                  <a:rPr lang="es-ES" sz="2400" dirty="0"/>
                  <a:t> más planos.</a:t>
                </a:r>
                <a:endParaRPr lang="es-CL" sz="2400" dirty="0"/>
              </a:p>
              <a:p>
                <a:pPr marL="0" indent="0" algn="just">
                  <a:buNone/>
                  <a:defRPr/>
                </a:pPr>
                <a:endParaRPr lang="en-US" sz="2400" dirty="0"/>
              </a:p>
              <a:p>
                <a:pPr marL="0" indent="0" algn="just">
                  <a:buNone/>
                  <a:defRPr/>
                </a:pPr>
                <a14:m>
                  <m:oMathPara xmlns:m="http://schemas.openxmlformats.org/officeDocument/2006/math">
                    <m:oMathParaPr>
                      <m:jc m:val="centerGroup"/>
                    </m:oMathParaPr>
                    <m:oMath xmlns:m="http://schemas.openxmlformats.org/officeDocument/2006/math">
                      <m:sSub>
                        <m:sSubPr>
                          <m:ctrlPr>
                            <a:rPr lang="es-CL" sz="2400" i="1">
                              <a:latin typeface="Cambria Math" panose="02040503050406030204" pitchFamily="18" charset="0"/>
                              <a:ea typeface="Cambria Math"/>
                            </a:rPr>
                          </m:ctrlPr>
                        </m:sSubPr>
                        <m:e>
                          <m:r>
                            <a:rPr lang="es-CL" sz="2400" i="1">
                              <a:latin typeface="Cambria Math"/>
                              <a:ea typeface="Cambria Math"/>
                            </a:rPr>
                            <m:t>𝛾</m:t>
                          </m:r>
                        </m:e>
                        <m:sub>
                          <m:r>
                            <a:rPr lang="es-CL" sz="2400" i="1">
                              <a:latin typeface="Cambria Math"/>
                              <a:ea typeface="Cambria Math"/>
                            </a:rPr>
                            <m:t>4</m:t>
                          </m:r>
                        </m:sub>
                      </m:sSub>
                      <m:r>
                        <a:rPr lang="es-CL" sz="2400" i="1" dirty="0">
                          <a:latin typeface="Cambria Math"/>
                        </a:rPr>
                        <m:t>=</m:t>
                      </m:r>
                      <m:f>
                        <m:fPr>
                          <m:ctrlPr>
                            <a:rPr lang="es-CL" sz="2400" i="1">
                              <a:latin typeface="Cambria Math" panose="02040503050406030204" pitchFamily="18" charset="0"/>
                            </a:rPr>
                          </m:ctrlPr>
                        </m:fPr>
                        <m:num>
                          <m:f>
                            <m:fPr>
                              <m:ctrlPr>
                                <a:rPr lang="es-CL" sz="2400" i="1">
                                  <a:latin typeface="Cambria Math" panose="02040503050406030204" pitchFamily="18" charset="0"/>
                                </a:rPr>
                              </m:ctrlPr>
                            </m:fPr>
                            <m:num>
                              <m:r>
                                <a:rPr lang="es-CL" sz="2400" i="1">
                                  <a:latin typeface="Cambria Math"/>
                                </a:rPr>
                                <m:t>1</m:t>
                              </m:r>
                            </m:num>
                            <m:den>
                              <m:r>
                                <a:rPr lang="es-CL" sz="2400" i="1">
                                  <a:latin typeface="Cambria Math"/>
                                </a:rPr>
                                <m:t>𝑛</m:t>
                              </m:r>
                            </m:den>
                          </m:f>
                          <m:nary>
                            <m:naryPr>
                              <m:chr m:val="∑"/>
                              <m:limLoc m:val="subSup"/>
                              <m:ctrlPr>
                                <a:rPr lang="es-CL" sz="2400" i="1">
                                  <a:latin typeface="Cambria Math" panose="02040503050406030204" pitchFamily="18" charset="0"/>
                                </a:rPr>
                              </m:ctrlPr>
                            </m:naryPr>
                            <m:sub>
                              <m:r>
                                <a:rPr lang="es-CL" sz="2400" i="1">
                                  <a:latin typeface="Cambria Math"/>
                                </a:rPr>
                                <m:t>𝑖</m:t>
                              </m:r>
                              <m:r>
                                <a:rPr lang="es-CL" sz="2400" i="1">
                                  <a:latin typeface="Cambria Math"/>
                                </a:rPr>
                                <m:t>=1</m:t>
                              </m:r>
                            </m:sub>
                            <m:sup>
                              <m:r>
                                <a:rPr lang="es-CL" sz="2400" i="1">
                                  <a:latin typeface="Cambria Math"/>
                                </a:rPr>
                                <m:t>𝑛</m:t>
                              </m:r>
                            </m:sup>
                            <m:e>
                              <m:sSup>
                                <m:sSupPr>
                                  <m:ctrlPr>
                                    <a:rPr lang="es-CL" sz="2400" i="1">
                                      <a:latin typeface="Cambria Math" panose="02040503050406030204" pitchFamily="18" charset="0"/>
                                    </a:rPr>
                                  </m:ctrlPr>
                                </m:sSupPr>
                                <m:e>
                                  <m:d>
                                    <m:dPr>
                                      <m:ctrlPr>
                                        <a:rPr lang="es-CL" sz="2400" i="1">
                                          <a:latin typeface="Cambria Math" panose="02040503050406030204" pitchFamily="18" charset="0"/>
                                        </a:rPr>
                                      </m:ctrlPr>
                                    </m:dPr>
                                    <m:e>
                                      <m:sSub>
                                        <m:sSubPr>
                                          <m:ctrlPr>
                                            <a:rPr lang="es-CL" sz="2400" i="1">
                                              <a:latin typeface="Cambria Math" panose="02040503050406030204" pitchFamily="18" charset="0"/>
                                            </a:rPr>
                                          </m:ctrlPr>
                                        </m:sSubPr>
                                        <m:e>
                                          <m:r>
                                            <a:rPr lang="es-CL" sz="2400" i="1">
                                              <a:latin typeface="Cambria Math"/>
                                            </a:rPr>
                                            <m:t>𝑥</m:t>
                                          </m:r>
                                        </m:e>
                                        <m:sub>
                                          <m:r>
                                            <a:rPr lang="es-CL" sz="2400" i="1">
                                              <a:latin typeface="Cambria Math"/>
                                            </a:rPr>
                                            <m:t>𝑖</m:t>
                                          </m:r>
                                        </m:sub>
                                      </m:sSub>
                                      <m:r>
                                        <a:rPr lang="es-CL" sz="2400" i="1">
                                          <a:latin typeface="Cambria Math"/>
                                        </a:rPr>
                                        <m:t>−</m:t>
                                      </m:r>
                                      <m:r>
                                        <a:rPr lang="es-CL" sz="2400" i="1">
                                          <a:latin typeface="Cambria Math"/>
                                        </a:rPr>
                                        <m:t>𝜇</m:t>
                                      </m:r>
                                    </m:e>
                                  </m:d>
                                </m:e>
                                <m:sup>
                                  <m:r>
                                    <a:rPr lang="es-CL" sz="2400" i="1">
                                      <a:latin typeface="Cambria Math"/>
                                    </a:rPr>
                                    <m:t>4</m:t>
                                  </m:r>
                                </m:sup>
                              </m:sSup>
                            </m:e>
                          </m:nary>
                        </m:num>
                        <m:den>
                          <m:sSup>
                            <m:sSupPr>
                              <m:ctrlPr>
                                <a:rPr lang="es-CL" sz="2400" i="1">
                                  <a:latin typeface="Cambria Math" panose="02040503050406030204" pitchFamily="18" charset="0"/>
                                </a:rPr>
                              </m:ctrlPr>
                            </m:sSupPr>
                            <m:e>
                              <m:r>
                                <a:rPr lang="es-CL" sz="2400" i="1">
                                  <a:latin typeface="Cambria Math"/>
                                </a:rPr>
                                <m:t>𝜎</m:t>
                              </m:r>
                            </m:e>
                            <m:sup>
                              <m:r>
                                <a:rPr lang="es-CL" sz="2400" i="1">
                                  <a:latin typeface="Cambria Math"/>
                                </a:rPr>
                                <m:t>4</m:t>
                              </m:r>
                            </m:sup>
                          </m:sSup>
                        </m:den>
                      </m:f>
                      <m:r>
                        <a:rPr lang="es-CL" sz="2400" i="1">
                          <a:latin typeface="Cambria Math"/>
                        </a:rPr>
                        <m:t>=</m:t>
                      </m:r>
                      <m:f>
                        <m:fPr>
                          <m:ctrlPr>
                            <a:rPr lang="es-CL" sz="2400" i="1">
                              <a:latin typeface="Cambria Math" panose="02040503050406030204" pitchFamily="18" charset="0"/>
                            </a:rPr>
                          </m:ctrlPr>
                        </m:fPr>
                        <m:num>
                          <m:f>
                            <m:fPr>
                              <m:ctrlPr>
                                <a:rPr lang="es-CL" sz="2400" i="1">
                                  <a:latin typeface="Cambria Math" panose="02040503050406030204" pitchFamily="18" charset="0"/>
                                </a:rPr>
                              </m:ctrlPr>
                            </m:fPr>
                            <m:num>
                              <m:r>
                                <a:rPr lang="es-CL" sz="2400" i="1">
                                  <a:latin typeface="Cambria Math"/>
                                </a:rPr>
                                <m:t>1</m:t>
                              </m:r>
                            </m:num>
                            <m:den>
                              <m:r>
                                <a:rPr lang="es-CL" sz="2400" i="1">
                                  <a:latin typeface="Cambria Math"/>
                                </a:rPr>
                                <m:t>𝑛</m:t>
                              </m:r>
                            </m:den>
                          </m:f>
                          <m:nary>
                            <m:naryPr>
                              <m:chr m:val="∑"/>
                              <m:limLoc m:val="subSup"/>
                              <m:ctrlPr>
                                <a:rPr lang="es-CL" sz="2400" i="1">
                                  <a:latin typeface="Cambria Math" panose="02040503050406030204" pitchFamily="18" charset="0"/>
                                </a:rPr>
                              </m:ctrlPr>
                            </m:naryPr>
                            <m:sub>
                              <m:r>
                                <a:rPr lang="es-CL" sz="2400" i="1">
                                  <a:latin typeface="Cambria Math"/>
                                </a:rPr>
                                <m:t>𝑖</m:t>
                              </m:r>
                              <m:r>
                                <a:rPr lang="es-CL" sz="2400" i="1">
                                  <a:latin typeface="Cambria Math"/>
                                </a:rPr>
                                <m:t>=1</m:t>
                              </m:r>
                            </m:sub>
                            <m:sup>
                              <m:r>
                                <a:rPr lang="es-CL" sz="2400" i="1">
                                  <a:latin typeface="Cambria Math"/>
                                </a:rPr>
                                <m:t>𝑛</m:t>
                              </m:r>
                            </m:sup>
                            <m:e>
                              <m:sSup>
                                <m:sSupPr>
                                  <m:ctrlPr>
                                    <a:rPr lang="es-CL" sz="2400" i="1">
                                      <a:latin typeface="Cambria Math" panose="02040503050406030204" pitchFamily="18" charset="0"/>
                                    </a:rPr>
                                  </m:ctrlPr>
                                </m:sSupPr>
                                <m:e>
                                  <m:d>
                                    <m:dPr>
                                      <m:ctrlPr>
                                        <a:rPr lang="es-CL" sz="2400" i="1">
                                          <a:latin typeface="Cambria Math" panose="02040503050406030204" pitchFamily="18" charset="0"/>
                                        </a:rPr>
                                      </m:ctrlPr>
                                    </m:dPr>
                                    <m:e>
                                      <m:sSub>
                                        <m:sSubPr>
                                          <m:ctrlPr>
                                            <a:rPr lang="es-CL" sz="2400" i="1">
                                              <a:latin typeface="Cambria Math" panose="02040503050406030204" pitchFamily="18" charset="0"/>
                                            </a:rPr>
                                          </m:ctrlPr>
                                        </m:sSubPr>
                                        <m:e>
                                          <m:r>
                                            <a:rPr lang="es-CL" sz="2400" i="1">
                                              <a:latin typeface="Cambria Math"/>
                                            </a:rPr>
                                            <m:t>𝑥</m:t>
                                          </m:r>
                                        </m:e>
                                        <m:sub>
                                          <m:r>
                                            <a:rPr lang="es-CL" sz="2400" i="1">
                                              <a:latin typeface="Cambria Math"/>
                                            </a:rPr>
                                            <m:t>𝑖</m:t>
                                          </m:r>
                                        </m:sub>
                                      </m:sSub>
                                      <m:r>
                                        <a:rPr lang="es-CL" sz="2400" i="1">
                                          <a:latin typeface="Cambria Math"/>
                                        </a:rPr>
                                        <m:t>−</m:t>
                                      </m:r>
                                      <m:r>
                                        <a:rPr lang="es-CL" sz="2400" i="1">
                                          <a:latin typeface="Cambria Math"/>
                                        </a:rPr>
                                        <m:t>𝜇</m:t>
                                      </m:r>
                                    </m:e>
                                  </m:d>
                                </m:e>
                                <m:sup>
                                  <m:r>
                                    <a:rPr lang="es-CL" sz="2400" i="1">
                                      <a:latin typeface="Cambria Math"/>
                                    </a:rPr>
                                    <m:t>4</m:t>
                                  </m:r>
                                </m:sup>
                              </m:sSup>
                            </m:e>
                          </m:nary>
                        </m:num>
                        <m:den>
                          <m:sSup>
                            <m:sSupPr>
                              <m:ctrlPr>
                                <a:rPr lang="es-CL" sz="2400" i="1">
                                  <a:latin typeface="Cambria Math" panose="02040503050406030204" pitchFamily="18" charset="0"/>
                                </a:rPr>
                              </m:ctrlPr>
                            </m:sSupPr>
                            <m:e>
                              <m:d>
                                <m:dPr>
                                  <m:ctrlPr>
                                    <a:rPr lang="es-CL" sz="2400" i="1">
                                      <a:latin typeface="Cambria Math" panose="02040503050406030204" pitchFamily="18" charset="0"/>
                                    </a:rPr>
                                  </m:ctrlPr>
                                </m:dPr>
                                <m:e>
                                  <m:f>
                                    <m:fPr>
                                      <m:ctrlPr>
                                        <a:rPr lang="es-CL" sz="2400" i="1">
                                          <a:latin typeface="Cambria Math" panose="02040503050406030204" pitchFamily="18" charset="0"/>
                                        </a:rPr>
                                      </m:ctrlPr>
                                    </m:fPr>
                                    <m:num>
                                      <m:r>
                                        <a:rPr lang="es-CL" sz="2400" i="1">
                                          <a:latin typeface="Cambria Math"/>
                                        </a:rPr>
                                        <m:t>1</m:t>
                                      </m:r>
                                    </m:num>
                                    <m:den>
                                      <m:r>
                                        <a:rPr lang="es-CL" sz="2400" i="1">
                                          <a:latin typeface="Cambria Math"/>
                                        </a:rPr>
                                        <m:t>𝑛</m:t>
                                      </m:r>
                                    </m:den>
                                  </m:f>
                                  <m:nary>
                                    <m:naryPr>
                                      <m:chr m:val="∑"/>
                                      <m:limLoc m:val="undOvr"/>
                                      <m:ctrlPr>
                                        <a:rPr lang="es-CL" sz="2400" i="1">
                                          <a:latin typeface="Cambria Math" panose="02040503050406030204" pitchFamily="18" charset="0"/>
                                        </a:rPr>
                                      </m:ctrlPr>
                                    </m:naryPr>
                                    <m:sub>
                                      <m:r>
                                        <a:rPr lang="es-CL" sz="2400" i="1">
                                          <a:latin typeface="Cambria Math"/>
                                        </a:rPr>
                                        <m:t>𝑖</m:t>
                                      </m:r>
                                      <m:r>
                                        <a:rPr lang="es-CL" sz="2400" i="1">
                                          <a:latin typeface="Cambria Math"/>
                                        </a:rPr>
                                        <m:t>=1</m:t>
                                      </m:r>
                                    </m:sub>
                                    <m:sup>
                                      <m:r>
                                        <a:rPr lang="es-CL" sz="2400" i="1">
                                          <a:latin typeface="Cambria Math"/>
                                        </a:rPr>
                                        <m:t>𝑛</m:t>
                                      </m:r>
                                    </m:sup>
                                    <m:e>
                                      <m:sSup>
                                        <m:sSupPr>
                                          <m:ctrlPr>
                                            <a:rPr lang="es-CL" sz="2400" i="1">
                                              <a:latin typeface="Cambria Math" panose="02040503050406030204" pitchFamily="18" charset="0"/>
                                            </a:rPr>
                                          </m:ctrlPr>
                                        </m:sSupPr>
                                        <m:e>
                                          <m:d>
                                            <m:dPr>
                                              <m:ctrlPr>
                                                <a:rPr lang="es-CL" sz="2400" i="1">
                                                  <a:latin typeface="Cambria Math" panose="02040503050406030204" pitchFamily="18" charset="0"/>
                                                </a:rPr>
                                              </m:ctrlPr>
                                            </m:dPr>
                                            <m:e>
                                              <m:sSub>
                                                <m:sSubPr>
                                                  <m:ctrlPr>
                                                    <a:rPr lang="es-CL" sz="2400" i="1">
                                                      <a:latin typeface="Cambria Math" panose="02040503050406030204" pitchFamily="18" charset="0"/>
                                                    </a:rPr>
                                                  </m:ctrlPr>
                                                </m:sSubPr>
                                                <m:e>
                                                  <m:r>
                                                    <a:rPr lang="es-CL" sz="2400" i="1">
                                                      <a:latin typeface="Cambria Math"/>
                                                    </a:rPr>
                                                    <m:t>𝑥</m:t>
                                                  </m:r>
                                                </m:e>
                                                <m:sub>
                                                  <m:r>
                                                    <a:rPr lang="es-CL" sz="2400" i="1">
                                                      <a:latin typeface="Cambria Math"/>
                                                    </a:rPr>
                                                    <m:t>𝑖</m:t>
                                                  </m:r>
                                                  <m:r>
                                                    <a:rPr lang="es-CL" sz="2400" i="1">
                                                      <a:latin typeface="Cambria Math"/>
                                                    </a:rPr>
                                                    <m:t>−</m:t>
                                                  </m:r>
                                                </m:sub>
                                              </m:sSub>
                                              <m:r>
                                                <a:rPr lang="es-CL" sz="2400" i="1">
                                                  <a:latin typeface="Cambria Math"/>
                                                </a:rPr>
                                                <m:t>𝜇</m:t>
                                              </m:r>
                                            </m:e>
                                          </m:d>
                                        </m:e>
                                        <m:sup>
                                          <m:r>
                                            <a:rPr lang="es-CL" sz="2400" i="1">
                                              <a:latin typeface="Cambria Math"/>
                                            </a:rPr>
                                            <m:t>2</m:t>
                                          </m:r>
                                        </m:sup>
                                      </m:sSup>
                                    </m:e>
                                  </m:nary>
                                </m:e>
                              </m:d>
                            </m:e>
                            <m:sup>
                              <m:r>
                                <a:rPr lang="es-CL" sz="2400" i="1">
                                  <a:latin typeface="Cambria Math"/>
                                </a:rPr>
                                <m:t>2</m:t>
                              </m:r>
                            </m:sup>
                          </m:sSup>
                        </m:den>
                      </m:f>
                    </m:oMath>
                  </m:oMathPara>
                </a14:m>
                <a:endParaRPr lang="es-CL" sz="24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1005" t="-1961" r="-1236"/>
                </a:stretch>
              </a:blipFill>
            </p:spPr>
            <p:txBody>
              <a:bodyPr/>
              <a:lstStyle/>
              <a:p>
                <a:r>
                  <a:rPr lang="es-CL">
                    <a:noFill/>
                  </a:rPr>
                  <a:t> </a:t>
                </a:r>
              </a:p>
            </p:txBody>
          </p:sp>
        </mc:Fallback>
      </mc:AlternateContent>
      <p:sp>
        <p:nvSpPr>
          <p:cNvPr id="4" name="3 Marcador de número de diapositiva"/>
          <p:cNvSpPr>
            <a:spLocks noGrp="1"/>
          </p:cNvSpPr>
          <p:nvPr>
            <p:ph type="sldNum" sz="quarter" idx="12"/>
          </p:nvPr>
        </p:nvSpPr>
        <p:spPr/>
        <p:txBody>
          <a:bodyPr/>
          <a:lstStyle/>
          <a:p>
            <a:fld id="{ED3C9F24-97CD-894E-963C-61E4D5D33747}" type="slidenum">
              <a:rPr lang="es-ES_tradnl" smtClean="0"/>
              <a:t>40</a:t>
            </a:fld>
            <a:endParaRPr lang="es-ES_tradnl"/>
          </a:p>
        </p:txBody>
      </p:sp>
    </p:spTree>
    <p:extLst>
      <p:ext uri="{BB962C8B-B14F-4D97-AF65-F5344CB8AC3E}">
        <p14:creationId xmlns:p14="http://schemas.microsoft.com/office/powerpoint/2010/main" val="41076651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3200" dirty="0"/>
              <a:t>Dominio del tiempo</a:t>
            </a:r>
            <a:endParaRPr lang="es-CL"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a:bodyPr>
              <a:lstStyle/>
              <a:p>
                <a:r>
                  <a:rPr lang="es-CL" sz="2400" dirty="0"/>
                  <a:t>Momentos centrales de orden mayor</a:t>
                </a:r>
              </a:p>
              <a:p>
                <a:endParaRPr lang="es-CL" sz="2400" dirty="0"/>
              </a:p>
              <a:p>
                <a:pPr marL="0" indent="0">
                  <a:buNone/>
                </a:pPr>
                <a14:m>
                  <m:oMathPara xmlns:m="http://schemas.openxmlformats.org/officeDocument/2006/math">
                    <m:oMathParaPr>
                      <m:jc m:val="centerGroup"/>
                    </m:oMathParaPr>
                    <m:oMath xmlns:m="http://schemas.openxmlformats.org/officeDocument/2006/math">
                      <m:sSub>
                        <m:sSubPr>
                          <m:ctrlPr>
                            <a:rPr lang="es-CL" sz="2400" i="1">
                              <a:latin typeface="Cambria Math" panose="02040503050406030204" pitchFamily="18" charset="0"/>
                              <a:ea typeface="Cambria Math"/>
                            </a:rPr>
                          </m:ctrlPr>
                        </m:sSubPr>
                        <m:e>
                          <m:r>
                            <a:rPr lang="es-CL" sz="2400" i="1">
                              <a:latin typeface="Cambria Math"/>
                              <a:ea typeface="Cambria Math"/>
                            </a:rPr>
                            <m:t>𝛾</m:t>
                          </m:r>
                        </m:e>
                        <m:sub>
                          <m:r>
                            <a:rPr lang="es-CL" sz="2400" i="1">
                              <a:latin typeface="Cambria Math"/>
                              <a:ea typeface="Cambria Math"/>
                            </a:rPr>
                            <m:t>𝑚</m:t>
                          </m:r>
                        </m:sub>
                      </m:sSub>
                      <m:r>
                        <a:rPr lang="es-CL" sz="2400" i="1" dirty="0">
                          <a:latin typeface="Cambria Math"/>
                        </a:rPr>
                        <m:t>=</m:t>
                      </m:r>
                      <m:f>
                        <m:fPr>
                          <m:ctrlPr>
                            <a:rPr lang="es-CL" sz="2400" i="1">
                              <a:latin typeface="Cambria Math" panose="02040503050406030204" pitchFamily="18" charset="0"/>
                            </a:rPr>
                          </m:ctrlPr>
                        </m:fPr>
                        <m:num>
                          <m:f>
                            <m:fPr>
                              <m:ctrlPr>
                                <a:rPr lang="es-CL" sz="2400" i="1">
                                  <a:latin typeface="Cambria Math" panose="02040503050406030204" pitchFamily="18" charset="0"/>
                                </a:rPr>
                              </m:ctrlPr>
                            </m:fPr>
                            <m:num>
                              <m:r>
                                <a:rPr lang="es-CL" sz="2400" i="1">
                                  <a:latin typeface="Cambria Math"/>
                                </a:rPr>
                                <m:t>1</m:t>
                              </m:r>
                            </m:num>
                            <m:den>
                              <m:r>
                                <a:rPr lang="es-CL" sz="2400" i="1">
                                  <a:latin typeface="Cambria Math"/>
                                </a:rPr>
                                <m:t>𝑛</m:t>
                              </m:r>
                            </m:den>
                          </m:f>
                          <m:nary>
                            <m:naryPr>
                              <m:chr m:val="∑"/>
                              <m:limLoc m:val="subSup"/>
                              <m:ctrlPr>
                                <a:rPr lang="es-CL" sz="2400" i="1">
                                  <a:latin typeface="Cambria Math" panose="02040503050406030204" pitchFamily="18" charset="0"/>
                                </a:rPr>
                              </m:ctrlPr>
                            </m:naryPr>
                            <m:sub>
                              <m:r>
                                <a:rPr lang="es-CL" sz="2400" i="1">
                                  <a:latin typeface="Cambria Math"/>
                                </a:rPr>
                                <m:t>𝑖</m:t>
                              </m:r>
                              <m:r>
                                <a:rPr lang="es-CL" sz="2400" i="1">
                                  <a:latin typeface="Cambria Math"/>
                                </a:rPr>
                                <m:t>=1</m:t>
                              </m:r>
                            </m:sub>
                            <m:sup>
                              <m:r>
                                <a:rPr lang="es-CL" sz="2400" i="1">
                                  <a:latin typeface="Cambria Math"/>
                                </a:rPr>
                                <m:t>𝑛</m:t>
                              </m:r>
                            </m:sup>
                            <m:e>
                              <m:sSup>
                                <m:sSupPr>
                                  <m:ctrlPr>
                                    <a:rPr lang="es-CL" sz="2400" i="1">
                                      <a:latin typeface="Cambria Math" panose="02040503050406030204" pitchFamily="18" charset="0"/>
                                    </a:rPr>
                                  </m:ctrlPr>
                                </m:sSupPr>
                                <m:e>
                                  <m:d>
                                    <m:dPr>
                                      <m:ctrlPr>
                                        <a:rPr lang="es-CL" sz="2400" i="1">
                                          <a:latin typeface="Cambria Math" panose="02040503050406030204" pitchFamily="18" charset="0"/>
                                        </a:rPr>
                                      </m:ctrlPr>
                                    </m:dPr>
                                    <m:e>
                                      <m:sSub>
                                        <m:sSubPr>
                                          <m:ctrlPr>
                                            <a:rPr lang="es-CL" sz="2400" i="1">
                                              <a:latin typeface="Cambria Math" panose="02040503050406030204" pitchFamily="18" charset="0"/>
                                            </a:rPr>
                                          </m:ctrlPr>
                                        </m:sSubPr>
                                        <m:e>
                                          <m:r>
                                            <a:rPr lang="es-CL" sz="2400" i="1">
                                              <a:latin typeface="Cambria Math"/>
                                            </a:rPr>
                                            <m:t>𝑥</m:t>
                                          </m:r>
                                        </m:e>
                                        <m:sub>
                                          <m:r>
                                            <a:rPr lang="es-CL" sz="2400" i="1">
                                              <a:latin typeface="Cambria Math"/>
                                            </a:rPr>
                                            <m:t>𝑖</m:t>
                                          </m:r>
                                        </m:sub>
                                      </m:sSub>
                                      <m:r>
                                        <a:rPr lang="es-CL" sz="2400" i="1">
                                          <a:latin typeface="Cambria Math"/>
                                        </a:rPr>
                                        <m:t>−</m:t>
                                      </m:r>
                                      <m:r>
                                        <a:rPr lang="es-CL" sz="2400" i="1">
                                          <a:latin typeface="Cambria Math"/>
                                        </a:rPr>
                                        <m:t>𝜇</m:t>
                                      </m:r>
                                    </m:e>
                                  </m:d>
                                </m:e>
                                <m:sup>
                                  <m:r>
                                    <a:rPr lang="es-CL" sz="2400" i="1">
                                      <a:latin typeface="Cambria Math"/>
                                    </a:rPr>
                                    <m:t>𝑚</m:t>
                                  </m:r>
                                </m:sup>
                              </m:sSup>
                            </m:e>
                          </m:nary>
                        </m:num>
                        <m:den>
                          <m:sSup>
                            <m:sSupPr>
                              <m:ctrlPr>
                                <a:rPr lang="es-CL" sz="2400" i="1">
                                  <a:latin typeface="Cambria Math" panose="02040503050406030204" pitchFamily="18" charset="0"/>
                                </a:rPr>
                              </m:ctrlPr>
                            </m:sSupPr>
                            <m:e>
                              <m:r>
                                <a:rPr lang="es-CL" sz="2400" i="1">
                                  <a:latin typeface="Cambria Math"/>
                                </a:rPr>
                                <m:t>𝜎</m:t>
                              </m:r>
                            </m:e>
                            <m:sup>
                              <m:r>
                                <a:rPr lang="es-CL" sz="2400" i="1">
                                  <a:latin typeface="Cambria Math"/>
                                </a:rPr>
                                <m:t>𝑚</m:t>
                              </m:r>
                            </m:sup>
                          </m:sSup>
                        </m:den>
                      </m:f>
                      <m:r>
                        <a:rPr lang="es-CL" sz="2400" i="1">
                          <a:latin typeface="Cambria Math"/>
                        </a:rPr>
                        <m:t>=</m:t>
                      </m:r>
                      <m:f>
                        <m:fPr>
                          <m:ctrlPr>
                            <a:rPr lang="es-CL" sz="2400" i="1">
                              <a:latin typeface="Cambria Math" panose="02040503050406030204" pitchFamily="18" charset="0"/>
                            </a:rPr>
                          </m:ctrlPr>
                        </m:fPr>
                        <m:num>
                          <m:f>
                            <m:fPr>
                              <m:ctrlPr>
                                <a:rPr lang="es-CL" sz="2400" i="1">
                                  <a:latin typeface="Cambria Math" panose="02040503050406030204" pitchFamily="18" charset="0"/>
                                </a:rPr>
                              </m:ctrlPr>
                            </m:fPr>
                            <m:num>
                              <m:r>
                                <a:rPr lang="es-CL" sz="2400" i="1">
                                  <a:latin typeface="Cambria Math"/>
                                </a:rPr>
                                <m:t>1</m:t>
                              </m:r>
                            </m:num>
                            <m:den>
                              <m:r>
                                <a:rPr lang="es-CL" sz="2400" i="1">
                                  <a:latin typeface="Cambria Math"/>
                                </a:rPr>
                                <m:t>𝑛</m:t>
                              </m:r>
                            </m:den>
                          </m:f>
                          <m:nary>
                            <m:naryPr>
                              <m:chr m:val="∑"/>
                              <m:limLoc m:val="subSup"/>
                              <m:ctrlPr>
                                <a:rPr lang="es-CL" sz="2400" i="1">
                                  <a:latin typeface="Cambria Math" panose="02040503050406030204" pitchFamily="18" charset="0"/>
                                </a:rPr>
                              </m:ctrlPr>
                            </m:naryPr>
                            <m:sub>
                              <m:r>
                                <a:rPr lang="es-CL" sz="2400" i="1">
                                  <a:latin typeface="Cambria Math"/>
                                </a:rPr>
                                <m:t>𝑖</m:t>
                              </m:r>
                              <m:r>
                                <a:rPr lang="es-CL" sz="2400" i="1">
                                  <a:latin typeface="Cambria Math"/>
                                </a:rPr>
                                <m:t>=1</m:t>
                              </m:r>
                            </m:sub>
                            <m:sup>
                              <m:r>
                                <a:rPr lang="es-CL" sz="2400" i="1">
                                  <a:latin typeface="Cambria Math"/>
                                </a:rPr>
                                <m:t>𝑛</m:t>
                              </m:r>
                            </m:sup>
                            <m:e>
                              <m:sSup>
                                <m:sSupPr>
                                  <m:ctrlPr>
                                    <a:rPr lang="es-CL" sz="2400" i="1">
                                      <a:latin typeface="Cambria Math" panose="02040503050406030204" pitchFamily="18" charset="0"/>
                                    </a:rPr>
                                  </m:ctrlPr>
                                </m:sSupPr>
                                <m:e>
                                  <m:d>
                                    <m:dPr>
                                      <m:ctrlPr>
                                        <a:rPr lang="es-CL" sz="2400" i="1">
                                          <a:latin typeface="Cambria Math" panose="02040503050406030204" pitchFamily="18" charset="0"/>
                                        </a:rPr>
                                      </m:ctrlPr>
                                    </m:dPr>
                                    <m:e>
                                      <m:sSub>
                                        <m:sSubPr>
                                          <m:ctrlPr>
                                            <a:rPr lang="es-CL" sz="2400" i="1">
                                              <a:latin typeface="Cambria Math" panose="02040503050406030204" pitchFamily="18" charset="0"/>
                                            </a:rPr>
                                          </m:ctrlPr>
                                        </m:sSubPr>
                                        <m:e>
                                          <m:r>
                                            <a:rPr lang="es-CL" sz="2400" i="1">
                                              <a:latin typeface="Cambria Math"/>
                                            </a:rPr>
                                            <m:t>𝑥</m:t>
                                          </m:r>
                                        </m:e>
                                        <m:sub>
                                          <m:r>
                                            <a:rPr lang="es-CL" sz="2400" i="1">
                                              <a:latin typeface="Cambria Math"/>
                                            </a:rPr>
                                            <m:t>𝑖</m:t>
                                          </m:r>
                                        </m:sub>
                                      </m:sSub>
                                      <m:r>
                                        <a:rPr lang="es-CL" sz="2400" i="1">
                                          <a:latin typeface="Cambria Math"/>
                                        </a:rPr>
                                        <m:t>−</m:t>
                                      </m:r>
                                      <m:r>
                                        <a:rPr lang="es-CL" sz="2400" i="1">
                                          <a:latin typeface="Cambria Math"/>
                                        </a:rPr>
                                        <m:t>𝜇</m:t>
                                      </m:r>
                                    </m:e>
                                  </m:d>
                                </m:e>
                                <m:sup>
                                  <m:r>
                                    <a:rPr lang="es-CL" sz="2400" i="1">
                                      <a:latin typeface="Cambria Math"/>
                                    </a:rPr>
                                    <m:t>𝑚</m:t>
                                  </m:r>
                                </m:sup>
                              </m:sSup>
                            </m:e>
                          </m:nary>
                        </m:num>
                        <m:den>
                          <m:sSup>
                            <m:sSupPr>
                              <m:ctrlPr>
                                <a:rPr lang="es-CL" sz="2400" i="1">
                                  <a:latin typeface="Cambria Math" panose="02040503050406030204" pitchFamily="18" charset="0"/>
                                </a:rPr>
                              </m:ctrlPr>
                            </m:sSupPr>
                            <m:e>
                              <m:d>
                                <m:dPr>
                                  <m:ctrlPr>
                                    <a:rPr lang="es-CL" sz="2400" i="1">
                                      <a:latin typeface="Cambria Math" panose="02040503050406030204" pitchFamily="18" charset="0"/>
                                    </a:rPr>
                                  </m:ctrlPr>
                                </m:dPr>
                                <m:e>
                                  <m:rad>
                                    <m:radPr>
                                      <m:degHide m:val="on"/>
                                      <m:ctrlPr>
                                        <a:rPr lang="es-CL" sz="2400" i="1">
                                          <a:latin typeface="Cambria Math" panose="02040503050406030204" pitchFamily="18" charset="0"/>
                                        </a:rPr>
                                      </m:ctrlPr>
                                    </m:radPr>
                                    <m:deg/>
                                    <m:e>
                                      <m:f>
                                        <m:fPr>
                                          <m:ctrlPr>
                                            <a:rPr lang="es-CL" sz="2400" i="1">
                                              <a:latin typeface="Cambria Math" panose="02040503050406030204" pitchFamily="18" charset="0"/>
                                            </a:rPr>
                                          </m:ctrlPr>
                                        </m:fPr>
                                        <m:num>
                                          <m:r>
                                            <a:rPr lang="es-CL" sz="2400" i="1">
                                              <a:latin typeface="Cambria Math"/>
                                            </a:rPr>
                                            <m:t>1</m:t>
                                          </m:r>
                                        </m:num>
                                        <m:den>
                                          <m:r>
                                            <a:rPr lang="es-CL" sz="2400" i="1">
                                              <a:latin typeface="Cambria Math"/>
                                            </a:rPr>
                                            <m:t>𝑛</m:t>
                                          </m:r>
                                        </m:den>
                                      </m:f>
                                      <m:nary>
                                        <m:naryPr>
                                          <m:chr m:val="∑"/>
                                          <m:limLoc m:val="undOvr"/>
                                          <m:ctrlPr>
                                            <a:rPr lang="es-CL" sz="2400" i="1">
                                              <a:latin typeface="Cambria Math" panose="02040503050406030204" pitchFamily="18" charset="0"/>
                                            </a:rPr>
                                          </m:ctrlPr>
                                        </m:naryPr>
                                        <m:sub>
                                          <m:r>
                                            <a:rPr lang="es-CL" sz="2400" i="1">
                                              <a:latin typeface="Cambria Math"/>
                                            </a:rPr>
                                            <m:t>𝑖</m:t>
                                          </m:r>
                                          <m:r>
                                            <a:rPr lang="es-CL" sz="2400" i="1">
                                              <a:latin typeface="Cambria Math"/>
                                            </a:rPr>
                                            <m:t>=1</m:t>
                                          </m:r>
                                        </m:sub>
                                        <m:sup>
                                          <m:r>
                                            <a:rPr lang="es-CL" sz="2400" i="1">
                                              <a:latin typeface="Cambria Math"/>
                                            </a:rPr>
                                            <m:t>𝑛</m:t>
                                          </m:r>
                                        </m:sup>
                                        <m:e>
                                          <m:sSup>
                                            <m:sSupPr>
                                              <m:ctrlPr>
                                                <a:rPr lang="es-CL" sz="2400" i="1">
                                                  <a:latin typeface="Cambria Math" panose="02040503050406030204" pitchFamily="18" charset="0"/>
                                                </a:rPr>
                                              </m:ctrlPr>
                                            </m:sSupPr>
                                            <m:e>
                                              <m:d>
                                                <m:dPr>
                                                  <m:ctrlPr>
                                                    <a:rPr lang="es-CL" sz="2400" i="1">
                                                      <a:latin typeface="Cambria Math" panose="02040503050406030204" pitchFamily="18" charset="0"/>
                                                    </a:rPr>
                                                  </m:ctrlPr>
                                                </m:dPr>
                                                <m:e>
                                                  <m:sSub>
                                                    <m:sSubPr>
                                                      <m:ctrlPr>
                                                        <a:rPr lang="es-CL" sz="2400" i="1">
                                                          <a:latin typeface="Cambria Math" panose="02040503050406030204" pitchFamily="18" charset="0"/>
                                                        </a:rPr>
                                                      </m:ctrlPr>
                                                    </m:sSubPr>
                                                    <m:e>
                                                      <m:r>
                                                        <a:rPr lang="es-CL" sz="2400" i="1">
                                                          <a:latin typeface="Cambria Math"/>
                                                        </a:rPr>
                                                        <m:t>𝑥</m:t>
                                                      </m:r>
                                                    </m:e>
                                                    <m:sub>
                                                      <m:r>
                                                        <a:rPr lang="es-CL" sz="2400" i="1">
                                                          <a:latin typeface="Cambria Math"/>
                                                        </a:rPr>
                                                        <m:t>𝑖</m:t>
                                                      </m:r>
                                                      <m:r>
                                                        <a:rPr lang="es-CL" sz="2400" i="1">
                                                          <a:latin typeface="Cambria Math"/>
                                                        </a:rPr>
                                                        <m:t>−</m:t>
                                                      </m:r>
                                                    </m:sub>
                                                  </m:sSub>
                                                  <m:r>
                                                    <a:rPr lang="es-CL" sz="2400" i="1">
                                                      <a:latin typeface="Cambria Math"/>
                                                    </a:rPr>
                                                    <m:t>𝜇</m:t>
                                                  </m:r>
                                                </m:e>
                                              </m:d>
                                            </m:e>
                                            <m:sup>
                                              <m:r>
                                                <a:rPr lang="es-CL" sz="2400" i="1">
                                                  <a:latin typeface="Cambria Math"/>
                                                </a:rPr>
                                                <m:t>2</m:t>
                                              </m:r>
                                            </m:sup>
                                          </m:sSup>
                                        </m:e>
                                      </m:nary>
                                    </m:e>
                                  </m:rad>
                                </m:e>
                              </m:d>
                            </m:e>
                            <m:sup>
                              <m:r>
                                <a:rPr lang="es-CL" sz="2400" i="1">
                                  <a:latin typeface="Cambria Math"/>
                                </a:rPr>
                                <m:t>𝑚</m:t>
                              </m:r>
                            </m:sup>
                          </m:sSup>
                        </m:den>
                      </m:f>
                    </m:oMath>
                  </m:oMathPara>
                </a14:m>
                <a:endParaRPr lang="es-CL" sz="24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1005" t="-1961"/>
                </a:stretch>
              </a:blipFill>
            </p:spPr>
            <p:txBody>
              <a:bodyPr/>
              <a:lstStyle/>
              <a:p>
                <a:r>
                  <a:rPr lang="es-CL">
                    <a:noFill/>
                  </a:rPr>
                  <a:t> </a:t>
                </a:r>
              </a:p>
            </p:txBody>
          </p:sp>
        </mc:Fallback>
      </mc:AlternateContent>
      <p:sp>
        <p:nvSpPr>
          <p:cNvPr id="4" name="3 Marcador de número de diapositiva"/>
          <p:cNvSpPr>
            <a:spLocks noGrp="1"/>
          </p:cNvSpPr>
          <p:nvPr>
            <p:ph type="sldNum" sz="quarter" idx="12"/>
          </p:nvPr>
        </p:nvSpPr>
        <p:spPr/>
        <p:txBody>
          <a:bodyPr/>
          <a:lstStyle/>
          <a:p>
            <a:fld id="{ED3C9F24-97CD-894E-963C-61E4D5D33747}" type="slidenum">
              <a:rPr lang="es-ES_tradnl" smtClean="0"/>
              <a:t>41</a:t>
            </a:fld>
            <a:endParaRPr lang="es-ES_tradnl"/>
          </a:p>
        </p:txBody>
      </p:sp>
    </p:spTree>
    <p:extLst>
      <p:ext uri="{BB962C8B-B14F-4D97-AF65-F5344CB8AC3E}">
        <p14:creationId xmlns:p14="http://schemas.microsoft.com/office/powerpoint/2010/main" val="16672159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Ejemplo 2</a:t>
            </a:r>
            <a:endParaRPr lang="es-CL" dirty="0"/>
          </a:p>
        </p:txBody>
      </p:sp>
      <p:sp>
        <p:nvSpPr>
          <p:cNvPr id="3" name="Marcador de contenido 2"/>
          <p:cNvSpPr>
            <a:spLocks noGrp="1"/>
          </p:cNvSpPr>
          <p:nvPr>
            <p:ph idx="1"/>
          </p:nvPr>
        </p:nvSpPr>
        <p:spPr/>
        <p:txBody>
          <a:bodyPr/>
          <a:lstStyle/>
          <a:p>
            <a:r>
              <a:rPr lang="es-CL" dirty="0"/>
              <a:t>Se introdujeron fallas en los dos rodamientos que soportan el eje del motor</a:t>
            </a:r>
          </a:p>
          <a:p>
            <a:r>
              <a:rPr lang="es-CL" dirty="0"/>
              <a:t>Se midieron las vibraciones en ambos rodamientos</a:t>
            </a:r>
            <a:r>
              <a:rPr lang="es-CL" dirty="0" smtClean="0"/>
              <a:t>.</a:t>
            </a:r>
          </a:p>
          <a:p>
            <a:r>
              <a:rPr lang="es-ES" dirty="0" smtClean="0"/>
              <a:t>Velocidad de giro aproximado 1700 RPM</a:t>
            </a:r>
            <a:endParaRPr lang="es-CL" dirty="0"/>
          </a:p>
          <a:p>
            <a:endParaRPr lang="es-CL" dirty="0"/>
          </a:p>
        </p:txBody>
      </p:sp>
      <p:sp>
        <p:nvSpPr>
          <p:cNvPr id="4" name="Marcador de número de diapositiva 3"/>
          <p:cNvSpPr>
            <a:spLocks noGrp="1"/>
          </p:cNvSpPr>
          <p:nvPr>
            <p:ph type="sldNum" sz="quarter" idx="12"/>
          </p:nvPr>
        </p:nvSpPr>
        <p:spPr/>
        <p:txBody>
          <a:bodyPr/>
          <a:lstStyle/>
          <a:p>
            <a:fld id="{ED3C9F24-97CD-894E-963C-61E4D5D33747}" type="slidenum">
              <a:rPr lang="es-ES_tradnl" smtClean="0"/>
              <a:t>42</a:t>
            </a:fld>
            <a:endParaRPr lang="es-ES_tradnl"/>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9737" y="3208713"/>
            <a:ext cx="4592851" cy="2747257"/>
          </a:xfrm>
          <a:prstGeom prst="rect">
            <a:avLst/>
          </a:prstGeom>
        </p:spPr>
      </p:pic>
    </p:spTree>
    <p:extLst>
      <p:ext uri="{BB962C8B-B14F-4D97-AF65-F5344CB8AC3E}">
        <p14:creationId xmlns:p14="http://schemas.microsoft.com/office/powerpoint/2010/main" val="673309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CB849-9802-43FD-99DB-AD00EC4B72FC}"/>
              </a:ext>
            </a:extLst>
          </p:cNvPr>
          <p:cNvSpPr>
            <a:spLocks noGrp="1"/>
          </p:cNvSpPr>
          <p:nvPr>
            <p:ph type="title"/>
          </p:nvPr>
        </p:nvSpPr>
        <p:spPr>
          <a:xfrm>
            <a:off x="628650" y="365127"/>
            <a:ext cx="7886700" cy="767388"/>
          </a:xfrm>
        </p:spPr>
        <p:txBody>
          <a:bodyPr/>
          <a:lstStyle/>
          <a:p>
            <a:r>
              <a:rPr lang="es-ES" dirty="0" smtClean="0"/>
              <a:t>Ejemplo 2</a:t>
            </a:r>
            <a:endParaRPr lang="es-CL" dirty="0"/>
          </a:p>
        </p:txBody>
      </p:sp>
      <p:sp>
        <p:nvSpPr>
          <p:cNvPr id="3" name="Marcador de contenido 2">
            <a:extLst>
              <a:ext uri="{FF2B5EF4-FFF2-40B4-BE49-F238E27FC236}">
                <a16:creationId xmlns:a16="http://schemas.microsoft.com/office/drawing/2014/main" id="{2063D074-A345-4C67-8B98-1DB91B4B4F12}"/>
              </a:ext>
            </a:extLst>
          </p:cNvPr>
          <p:cNvSpPr>
            <a:spLocks noGrp="1"/>
          </p:cNvSpPr>
          <p:nvPr>
            <p:ph sz="half" idx="1"/>
          </p:nvPr>
        </p:nvSpPr>
        <p:spPr>
          <a:xfrm>
            <a:off x="628650" y="1308683"/>
            <a:ext cx="3886200" cy="4868280"/>
          </a:xfrm>
        </p:spPr>
        <p:txBody>
          <a:bodyPr>
            <a:normAutofit/>
          </a:bodyPr>
          <a:lstStyle/>
          <a:p>
            <a:pPr marL="0" indent="0">
              <a:spcBef>
                <a:spcPts val="0"/>
              </a:spcBef>
              <a:buNone/>
            </a:pPr>
            <a:r>
              <a:rPr lang="es-CL" sz="1400" dirty="0"/>
              <a:t>#importar librerías</a:t>
            </a:r>
          </a:p>
          <a:p>
            <a:pPr marL="0" indent="0">
              <a:spcBef>
                <a:spcPts val="0"/>
              </a:spcBef>
              <a:buNone/>
            </a:pPr>
            <a:r>
              <a:rPr lang="es-CL" sz="1400" dirty="0" err="1"/>
              <a:t>import</a:t>
            </a:r>
            <a:r>
              <a:rPr lang="es-CL" sz="1400" dirty="0"/>
              <a:t> scipy.io as </a:t>
            </a:r>
            <a:r>
              <a:rPr lang="es-CL" sz="1400" dirty="0" err="1"/>
              <a:t>sio</a:t>
            </a:r>
            <a:endParaRPr lang="es-CL" sz="1400" dirty="0"/>
          </a:p>
          <a:p>
            <a:pPr marL="0" indent="0">
              <a:spcBef>
                <a:spcPts val="0"/>
              </a:spcBef>
              <a:buNone/>
            </a:pPr>
            <a:r>
              <a:rPr lang="es-CL" sz="1400" dirty="0" err="1"/>
              <a:t>import</a:t>
            </a:r>
            <a:r>
              <a:rPr lang="es-CL" sz="1400" dirty="0"/>
              <a:t> </a:t>
            </a:r>
            <a:r>
              <a:rPr lang="es-CL" sz="1400" dirty="0" err="1"/>
              <a:t>numpy</a:t>
            </a:r>
            <a:r>
              <a:rPr lang="es-CL" sz="1400" dirty="0"/>
              <a:t> as </a:t>
            </a:r>
            <a:r>
              <a:rPr lang="es-CL" sz="1400" dirty="0" err="1"/>
              <a:t>np</a:t>
            </a:r>
            <a:endParaRPr lang="es-CL" sz="1400" dirty="0"/>
          </a:p>
          <a:p>
            <a:pPr marL="0" indent="0">
              <a:spcBef>
                <a:spcPts val="0"/>
              </a:spcBef>
              <a:buNone/>
            </a:pPr>
            <a:r>
              <a:rPr lang="es-CL" sz="1400" dirty="0" err="1"/>
              <a:t>import</a:t>
            </a:r>
            <a:r>
              <a:rPr lang="es-CL" sz="1400" dirty="0"/>
              <a:t> </a:t>
            </a:r>
            <a:r>
              <a:rPr lang="es-CL" sz="1400" dirty="0" err="1"/>
              <a:t>matplotlib.pyplot</a:t>
            </a:r>
            <a:r>
              <a:rPr lang="es-CL" sz="1400" dirty="0"/>
              <a:t> as </a:t>
            </a:r>
            <a:r>
              <a:rPr lang="es-CL" sz="1400" dirty="0" err="1"/>
              <a:t>plt</a:t>
            </a:r>
            <a:endParaRPr lang="es-CL" sz="1400" dirty="0"/>
          </a:p>
          <a:p>
            <a:pPr marL="0" indent="0">
              <a:spcBef>
                <a:spcPts val="0"/>
              </a:spcBef>
              <a:buNone/>
            </a:pPr>
            <a:r>
              <a:rPr lang="es-CL" sz="1400" dirty="0" err="1"/>
              <a:t>import</a:t>
            </a:r>
            <a:r>
              <a:rPr lang="es-CL" sz="1400" dirty="0"/>
              <a:t> </a:t>
            </a:r>
            <a:r>
              <a:rPr lang="es-CL" sz="1400" dirty="0" err="1"/>
              <a:t>math</a:t>
            </a:r>
            <a:endParaRPr lang="es-CL" sz="1400" dirty="0"/>
          </a:p>
          <a:p>
            <a:pPr marL="0" indent="0">
              <a:spcBef>
                <a:spcPts val="0"/>
              </a:spcBef>
              <a:buNone/>
            </a:pPr>
            <a:r>
              <a:rPr lang="es-CL" sz="1400" dirty="0"/>
              <a:t>from </a:t>
            </a:r>
            <a:r>
              <a:rPr lang="es-CL" sz="1400" dirty="0" err="1"/>
              <a:t>scipy.stats</a:t>
            </a:r>
            <a:r>
              <a:rPr lang="es-CL" sz="1400" dirty="0"/>
              <a:t> </a:t>
            </a:r>
            <a:r>
              <a:rPr lang="es-CL" sz="1400" dirty="0" err="1"/>
              <a:t>import</a:t>
            </a:r>
            <a:r>
              <a:rPr lang="es-CL" sz="1400" dirty="0"/>
              <a:t> </a:t>
            </a:r>
            <a:r>
              <a:rPr lang="es-CL" sz="1400" dirty="0" err="1"/>
              <a:t>kurtosis</a:t>
            </a:r>
            <a:r>
              <a:rPr lang="es-CL" sz="1400" dirty="0"/>
              <a:t>, </a:t>
            </a:r>
            <a:r>
              <a:rPr lang="es-CL" sz="1400" dirty="0" err="1"/>
              <a:t>skew</a:t>
            </a:r>
            <a:endParaRPr lang="es-CL" sz="1400" dirty="0"/>
          </a:p>
          <a:p>
            <a:pPr marL="0" indent="0">
              <a:spcBef>
                <a:spcPts val="0"/>
              </a:spcBef>
              <a:buNone/>
            </a:pPr>
            <a:r>
              <a:rPr lang="en-US" sz="1400" dirty="0"/>
              <a:t>from </a:t>
            </a:r>
            <a:r>
              <a:rPr lang="en-US" sz="1400" dirty="0" err="1"/>
              <a:t>numpy</a:t>
            </a:r>
            <a:r>
              <a:rPr lang="en-US" sz="1400" dirty="0"/>
              <a:t> import mean, sqrt, square</a:t>
            </a:r>
          </a:p>
          <a:p>
            <a:pPr marL="0" indent="0">
              <a:spcBef>
                <a:spcPts val="0"/>
              </a:spcBef>
              <a:buNone/>
            </a:pPr>
            <a:endParaRPr lang="es-CL" sz="1400" dirty="0"/>
          </a:p>
          <a:p>
            <a:pPr marL="0" indent="0">
              <a:spcBef>
                <a:spcPts val="0"/>
              </a:spcBef>
              <a:buNone/>
            </a:pPr>
            <a:r>
              <a:rPr lang="es-CL" sz="1400" dirty="0"/>
              <a:t>#Leer datos</a:t>
            </a:r>
          </a:p>
          <a:p>
            <a:pPr marL="0" indent="0">
              <a:spcBef>
                <a:spcPts val="0"/>
              </a:spcBef>
              <a:buNone/>
            </a:pPr>
            <a:r>
              <a:rPr lang="es-CL" sz="1400" dirty="0"/>
              <a:t>Datos0=</a:t>
            </a:r>
            <a:r>
              <a:rPr lang="es-CL" sz="1400" dirty="0" err="1"/>
              <a:t>sio.loadmat</a:t>
            </a:r>
            <a:r>
              <a:rPr lang="es-CL" sz="1400" dirty="0"/>
              <a:t>('</a:t>
            </a:r>
            <a:r>
              <a:rPr lang="es-CL" sz="1400" dirty="0" err="1"/>
              <a:t>normal.mat</a:t>
            </a:r>
            <a:r>
              <a:rPr lang="es-CL" sz="1400" dirty="0"/>
              <a:t>')</a:t>
            </a:r>
          </a:p>
          <a:p>
            <a:pPr marL="0" indent="0">
              <a:spcBef>
                <a:spcPts val="0"/>
              </a:spcBef>
              <a:buNone/>
            </a:pPr>
            <a:r>
              <a:rPr lang="es-CL" sz="1400" dirty="0"/>
              <a:t>Datos1=</a:t>
            </a:r>
            <a:r>
              <a:rPr lang="es-CL" sz="1400" dirty="0" err="1"/>
              <a:t>sio.loadmat</a:t>
            </a:r>
            <a:r>
              <a:rPr lang="es-CL" sz="1400" dirty="0"/>
              <a:t>('</a:t>
            </a:r>
            <a:r>
              <a:rPr lang="es-CL" sz="1400" dirty="0" err="1"/>
              <a:t>outer.mat</a:t>
            </a:r>
            <a:r>
              <a:rPr lang="es-CL" sz="1400" dirty="0"/>
              <a:t>')</a:t>
            </a:r>
          </a:p>
          <a:p>
            <a:pPr marL="0" indent="0">
              <a:spcBef>
                <a:spcPts val="0"/>
              </a:spcBef>
              <a:buNone/>
            </a:pPr>
            <a:r>
              <a:rPr lang="es-CL" sz="1400" dirty="0"/>
              <a:t>Datos2=</a:t>
            </a:r>
            <a:r>
              <a:rPr lang="es-CL" sz="1400" dirty="0" err="1"/>
              <a:t>sio.loadmat</a:t>
            </a:r>
            <a:r>
              <a:rPr lang="es-CL" sz="1400" dirty="0"/>
              <a:t>('</a:t>
            </a:r>
            <a:r>
              <a:rPr lang="es-CL" sz="1400" dirty="0" err="1"/>
              <a:t>inner.mat</a:t>
            </a:r>
            <a:r>
              <a:rPr lang="es-CL" sz="1400" dirty="0"/>
              <a:t>')</a:t>
            </a:r>
          </a:p>
          <a:p>
            <a:pPr marL="0" indent="0">
              <a:spcBef>
                <a:spcPts val="0"/>
              </a:spcBef>
              <a:buNone/>
            </a:pPr>
            <a:r>
              <a:rPr lang="es-CL" sz="1400" dirty="0"/>
              <a:t>Normal=Datos0['normal']</a:t>
            </a:r>
          </a:p>
          <a:p>
            <a:pPr marL="0" indent="0">
              <a:spcBef>
                <a:spcPts val="0"/>
              </a:spcBef>
              <a:buNone/>
            </a:pPr>
            <a:r>
              <a:rPr lang="es-CL" sz="1400" dirty="0" err="1"/>
              <a:t>Outer</a:t>
            </a:r>
            <a:r>
              <a:rPr lang="es-CL" sz="1400" dirty="0"/>
              <a:t>=Datos1['</a:t>
            </a:r>
            <a:r>
              <a:rPr lang="es-CL" sz="1400" dirty="0" err="1"/>
              <a:t>outer</a:t>
            </a:r>
            <a:r>
              <a:rPr lang="es-CL" sz="1400" dirty="0"/>
              <a:t>']</a:t>
            </a:r>
          </a:p>
          <a:p>
            <a:pPr marL="0" indent="0">
              <a:spcBef>
                <a:spcPts val="0"/>
              </a:spcBef>
              <a:buNone/>
            </a:pPr>
            <a:r>
              <a:rPr lang="es-CL" sz="1400" dirty="0" err="1"/>
              <a:t>Inner</a:t>
            </a:r>
            <a:r>
              <a:rPr lang="es-CL" sz="1400" dirty="0"/>
              <a:t>=Datos2['</a:t>
            </a:r>
            <a:r>
              <a:rPr lang="es-CL" sz="1400" dirty="0" err="1"/>
              <a:t>inner</a:t>
            </a:r>
            <a:r>
              <a:rPr lang="es-CL" sz="1400" dirty="0"/>
              <a:t>']</a:t>
            </a:r>
          </a:p>
          <a:p>
            <a:pPr marL="0" indent="0">
              <a:spcBef>
                <a:spcPts val="0"/>
              </a:spcBef>
              <a:buNone/>
            </a:pPr>
            <a:endParaRPr lang="es-CL" sz="1400" dirty="0"/>
          </a:p>
          <a:p>
            <a:pPr marL="0" indent="0">
              <a:spcBef>
                <a:spcPts val="0"/>
              </a:spcBef>
              <a:buNone/>
            </a:pPr>
            <a:r>
              <a:rPr lang="es-CL" sz="1400" dirty="0"/>
              <a:t>#vector de tiempo</a:t>
            </a:r>
          </a:p>
          <a:p>
            <a:pPr marL="0" indent="0">
              <a:spcBef>
                <a:spcPts val="0"/>
              </a:spcBef>
              <a:buNone/>
            </a:pPr>
            <a:r>
              <a:rPr lang="es-CL" sz="1400" dirty="0" err="1"/>
              <a:t>Fs</a:t>
            </a:r>
            <a:r>
              <a:rPr lang="es-CL" sz="1400" dirty="0"/>
              <a:t>=48828 #</a:t>
            </a:r>
            <a:r>
              <a:rPr lang="es-CL" sz="1400" dirty="0" err="1"/>
              <a:t>sampling</a:t>
            </a:r>
            <a:r>
              <a:rPr lang="es-CL" sz="1400" dirty="0"/>
              <a:t> </a:t>
            </a:r>
            <a:r>
              <a:rPr lang="es-CL" sz="1400" dirty="0" err="1"/>
              <a:t>rate</a:t>
            </a:r>
            <a:endParaRPr lang="es-CL" sz="1400" dirty="0"/>
          </a:p>
          <a:p>
            <a:pPr marL="0" indent="0">
              <a:spcBef>
                <a:spcPts val="0"/>
              </a:spcBef>
              <a:buNone/>
            </a:pPr>
            <a:r>
              <a:rPr lang="es-CL" sz="1400" dirty="0" err="1"/>
              <a:t>dt</a:t>
            </a:r>
            <a:r>
              <a:rPr lang="es-CL" sz="1400" dirty="0"/>
              <a:t>=1/</a:t>
            </a:r>
            <a:r>
              <a:rPr lang="es-CL" sz="1400" dirty="0" err="1"/>
              <a:t>Fs</a:t>
            </a:r>
            <a:r>
              <a:rPr lang="es-CL" sz="1400" dirty="0"/>
              <a:t> #paso de tiempo</a:t>
            </a:r>
          </a:p>
          <a:p>
            <a:pPr marL="0" indent="0">
              <a:spcBef>
                <a:spcPts val="0"/>
              </a:spcBef>
              <a:buNone/>
            </a:pPr>
            <a:r>
              <a:rPr lang="es-CL" sz="1400" dirty="0"/>
              <a:t>N=</a:t>
            </a:r>
            <a:r>
              <a:rPr lang="es-CL" sz="1400" dirty="0" err="1"/>
              <a:t>len</a:t>
            </a:r>
            <a:r>
              <a:rPr lang="es-CL" sz="1400" dirty="0"/>
              <a:t>(Normal)</a:t>
            </a:r>
          </a:p>
          <a:p>
            <a:pPr marL="0" indent="0">
              <a:spcBef>
                <a:spcPts val="0"/>
              </a:spcBef>
              <a:buNone/>
            </a:pPr>
            <a:r>
              <a:rPr lang="es-CL" sz="1400" dirty="0"/>
              <a:t>t=</a:t>
            </a:r>
            <a:r>
              <a:rPr lang="es-CL" sz="1400" dirty="0" err="1"/>
              <a:t>np.linspace</a:t>
            </a:r>
            <a:r>
              <a:rPr lang="es-CL" sz="1400" dirty="0"/>
              <a:t>(0,dt*(N-1),N)</a:t>
            </a:r>
          </a:p>
          <a:p>
            <a:pPr marL="0" indent="0">
              <a:spcBef>
                <a:spcPts val="0"/>
              </a:spcBef>
              <a:buNone/>
            </a:pPr>
            <a:endParaRPr lang="es-CL" sz="1400" dirty="0"/>
          </a:p>
        </p:txBody>
      </p:sp>
      <p:sp>
        <p:nvSpPr>
          <p:cNvPr id="4" name="Marcador de número de diapositiva 3">
            <a:extLst>
              <a:ext uri="{FF2B5EF4-FFF2-40B4-BE49-F238E27FC236}">
                <a16:creationId xmlns:a16="http://schemas.microsoft.com/office/drawing/2014/main" id="{012A1886-7AFD-4379-8E7A-DC1A3F58A999}"/>
              </a:ext>
            </a:extLst>
          </p:cNvPr>
          <p:cNvSpPr>
            <a:spLocks noGrp="1"/>
          </p:cNvSpPr>
          <p:nvPr>
            <p:ph type="sldNum" sz="quarter" idx="12"/>
          </p:nvPr>
        </p:nvSpPr>
        <p:spPr/>
        <p:txBody>
          <a:bodyPr/>
          <a:lstStyle/>
          <a:p>
            <a:fld id="{ED3C9F24-97CD-894E-963C-61E4D5D33747}" type="slidenum">
              <a:rPr lang="es-ES_tradnl" smtClean="0"/>
              <a:t>43</a:t>
            </a:fld>
            <a:endParaRPr lang="es-ES_tradnl"/>
          </a:p>
        </p:txBody>
      </p:sp>
    </p:spTree>
    <p:extLst>
      <p:ext uri="{BB962C8B-B14F-4D97-AF65-F5344CB8AC3E}">
        <p14:creationId xmlns:p14="http://schemas.microsoft.com/office/powerpoint/2010/main" val="24992055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CB849-9802-43FD-99DB-AD00EC4B72FC}"/>
              </a:ext>
            </a:extLst>
          </p:cNvPr>
          <p:cNvSpPr>
            <a:spLocks noGrp="1"/>
          </p:cNvSpPr>
          <p:nvPr>
            <p:ph type="title"/>
          </p:nvPr>
        </p:nvSpPr>
        <p:spPr>
          <a:xfrm>
            <a:off x="628650" y="365127"/>
            <a:ext cx="7886700" cy="767388"/>
          </a:xfrm>
        </p:spPr>
        <p:txBody>
          <a:bodyPr/>
          <a:lstStyle/>
          <a:p>
            <a:r>
              <a:rPr lang="es-ES" dirty="0" smtClean="0"/>
              <a:t>Ejemplo 2</a:t>
            </a:r>
            <a:endParaRPr lang="es-CL" dirty="0"/>
          </a:p>
        </p:txBody>
      </p:sp>
      <p:sp>
        <p:nvSpPr>
          <p:cNvPr id="3" name="Marcador de contenido 2">
            <a:extLst>
              <a:ext uri="{FF2B5EF4-FFF2-40B4-BE49-F238E27FC236}">
                <a16:creationId xmlns:a16="http://schemas.microsoft.com/office/drawing/2014/main" id="{2063D074-A345-4C67-8B98-1DB91B4B4F12}"/>
              </a:ext>
            </a:extLst>
          </p:cNvPr>
          <p:cNvSpPr>
            <a:spLocks noGrp="1"/>
          </p:cNvSpPr>
          <p:nvPr>
            <p:ph sz="half" idx="1"/>
          </p:nvPr>
        </p:nvSpPr>
        <p:spPr>
          <a:xfrm>
            <a:off x="628650" y="1308683"/>
            <a:ext cx="7301692" cy="4868280"/>
          </a:xfrm>
        </p:spPr>
        <p:txBody>
          <a:bodyPr>
            <a:normAutofit/>
          </a:bodyPr>
          <a:lstStyle/>
          <a:p>
            <a:pPr marL="0" indent="0">
              <a:spcBef>
                <a:spcPts val="0"/>
              </a:spcBef>
              <a:buNone/>
            </a:pPr>
            <a:r>
              <a:rPr lang="es-CL" sz="1400" dirty="0" err="1"/>
              <a:t>plt.plot</a:t>
            </a:r>
            <a:r>
              <a:rPr lang="es-CL" sz="1400" dirty="0"/>
              <a:t>(</a:t>
            </a:r>
            <a:r>
              <a:rPr lang="es-CL" sz="1400" dirty="0" err="1"/>
              <a:t>t,Normal</a:t>
            </a:r>
            <a:r>
              <a:rPr lang="es-CL" sz="1400" dirty="0"/>
              <a:t>)</a:t>
            </a:r>
          </a:p>
          <a:p>
            <a:pPr marL="0" indent="0">
              <a:spcBef>
                <a:spcPts val="0"/>
              </a:spcBef>
              <a:buNone/>
            </a:pPr>
            <a:r>
              <a:rPr lang="es-CL" sz="1400" dirty="0" err="1"/>
              <a:t>plt.xlabel</a:t>
            </a:r>
            <a:r>
              <a:rPr lang="es-CL" sz="1400" dirty="0"/>
              <a:t>('Tiempo (s)', </a:t>
            </a:r>
            <a:r>
              <a:rPr lang="es-CL" sz="1400" dirty="0" err="1"/>
              <a:t>fontsize</a:t>
            </a:r>
            <a:r>
              <a:rPr lang="es-CL" sz="1400" dirty="0"/>
              <a:t>=14)</a:t>
            </a:r>
          </a:p>
          <a:p>
            <a:pPr marL="0" indent="0">
              <a:spcBef>
                <a:spcPts val="0"/>
              </a:spcBef>
              <a:buNone/>
            </a:pPr>
            <a:r>
              <a:rPr lang="es-CL" sz="1400" dirty="0" err="1"/>
              <a:t>plt.ylabel</a:t>
            </a:r>
            <a:r>
              <a:rPr lang="es-CL" sz="1400" dirty="0"/>
              <a:t>('Aceleración ' "$(m/s^2)$", </a:t>
            </a:r>
            <a:r>
              <a:rPr lang="es-CL" sz="1400" dirty="0" err="1"/>
              <a:t>fontsize</a:t>
            </a:r>
            <a:r>
              <a:rPr lang="es-CL" sz="1400" dirty="0"/>
              <a:t>=14)</a:t>
            </a:r>
          </a:p>
          <a:p>
            <a:pPr marL="0" indent="0">
              <a:spcBef>
                <a:spcPts val="0"/>
              </a:spcBef>
              <a:buNone/>
            </a:pPr>
            <a:r>
              <a:rPr lang="es-CL" sz="1400" dirty="0" err="1"/>
              <a:t>plt.title</a:t>
            </a:r>
            <a:r>
              <a:rPr lang="es-CL" sz="1400" dirty="0"/>
              <a:t>('Normal', </a:t>
            </a:r>
            <a:r>
              <a:rPr lang="es-CL" sz="1400" dirty="0" err="1"/>
              <a:t>fontsize</a:t>
            </a:r>
            <a:r>
              <a:rPr lang="es-CL" sz="1400" dirty="0"/>
              <a:t>=14)</a:t>
            </a:r>
          </a:p>
          <a:p>
            <a:pPr marL="0" indent="0">
              <a:spcBef>
                <a:spcPts val="0"/>
              </a:spcBef>
              <a:buNone/>
            </a:pPr>
            <a:r>
              <a:rPr lang="es-CL" sz="1400" dirty="0" err="1"/>
              <a:t>plt.xlim</a:t>
            </a:r>
            <a:r>
              <a:rPr lang="es-CL" sz="1400" dirty="0"/>
              <a:t>(0,0.01)</a:t>
            </a:r>
          </a:p>
          <a:p>
            <a:pPr marL="0" indent="0">
              <a:spcBef>
                <a:spcPts val="0"/>
              </a:spcBef>
              <a:buNone/>
            </a:pPr>
            <a:r>
              <a:rPr lang="es-CL" sz="1400" dirty="0" err="1"/>
              <a:t>plt.ylim</a:t>
            </a:r>
            <a:r>
              <a:rPr lang="es-CL" sz="1400" dirty="0"/>
              <a:t>(-4,4)</a:t>
            </a:r>
          </a:p>
          <a:p>
            <a:pPr marL="0" indent="0">
              <a:spcBef>
                <a:spcPts val="0"/>
              </a:spcBef>
              <a:buNone/>
            </a:pPr>
            <a:r>
              <a:rPr lang="es-CL" sz="1400" dirty="0" err="1"/>
              <a:t>plt.show</a:t>
            </a:r>
            <a:r>
              <a:rPr lang="es-CL" sz="1400" dirty="0"/>
              <a:t>()</a:t>
            </a:r>
          </a:p>
          <a:p>
            <a:pPr marL="0" indent="0">
              <a:spcBef>
                <a:spcPts val="0"/>
              </a:spcBef>
              <a:buNone/>
            </a:pPr>
            <a:endParaRPr lang="es-CL" sz="1400" dirty="0"/>
          </a:p>
          <a:p>
            <a:pPr marL="0" indent="0">
              <a:spcBef>
                <a:spcPts val="0"/>
              </a:spcBef>
              <a:buNone/>
            </a:pPr>
            <a:r>
              <a:rPr lang="es-CL" sz="1400" dirty="0" err="1"/>
              <a:t>plt.plot</a:t>
            </a:r>
            <a:r>
              <a:rPr lang="es-CL" sz="1400" dirty="0"/>
              <a:t>(</a:t>
            </a:r>
            <a:r>
              <a:rPr lang="es-CL" sz="1400" dirty="0" err="1"/>
              <a:t>t,Outer</a:t>
            </a:r>
            <a:r>
              <a:rPr lang="es-CL" sz="1400" dirty="0"/>
              <a:t>)</a:t>
            </a:r>
          </a:p>
          <a:p>
            <a:pPr marL="0" indent="0">
              <a:spcBef>
                <a:spcPts val="0"/>
              </a:spcBef>
              <a:buNone/>
            </a:pPr>
            <a:r>
              <a:rPr lang="es-CL" sz="1400" dirty="0" err="1"/>
              <a:t>plt.xlabel</a:t>
            </a:r>
            <a:r>
              <a:rPr lang="es-CL" sz="1400" dirty="0"/>
              <a:t>('Tiempo (s)', </a:t>
            </a:r>
            <a:r>
              <a:rPr lang="es-CL" sz="1400" dirty="0" err="1"/>
              <a:t>fontsize</a:t>
            </a:r>
            <a:r>
              <a:rPr lang="es-CL" sz="1400" dirty="0"/>
              <a:t>=14)</a:t>
            </a:r>
          </a:p>
          <a:p>
            <a:pPr marL="0" indent="0">
              <a:spcBef>
                <a:spcPts val="0"/>
              </a:spcBef>
              <a:buNone/>
            </a:pPr>
            <a:r>
              <a:rPr lang="es-CL" sz="1400" dirty="0" err="1"/>
              <a:t>plt.ylabel</a:t>
            </a:r>
            <a:r>
              <a:rPr lang="es-CL" sz="1400" dirty="0"/>
              <a:t>('Aceleración ' "$(m/s^2)$", </a:t>
            </a:r>
            <a:r>
              <a:rPr lang="es-CL" sz="1400" dirty="0" err="1"/>
              <a:t>fontsize</a:t>
            </a:r>
            <a:r>
              <a:rPr lang="es-CL" sz="1400" dirty="0"/>
              <a:t>=14)</a:t>
            </a:r>
          </a:p>
          <a:p>
            <a:pPr marL="0" indent="0">
              <a:spcBef>
                <a:spcPts val="0"/>
              </a:spcBef>
              <a:buNone/>
            </a:pPr>
            <a:r>
              <a:rPr lang="es-CL" sz="1400" dirty="0" err="1"/>
              <a:t>plt.title</a:t>
            </a:r>
            <a:r>
              <a:rPr lang="es-CL" sz="1400" dirty="0"/>
              <a:t>('Daño pista externa', </a:t>
            </a:r>
            <a:r>
              <a:rPr lang="es-CL" sz="1400" dirty="0" err="1"/>
              <a:t>fontsize</a:t>
            </a:r>
            <a:r>
              <a:rPr lang="es-CL" sz="1400" dirty="0"/>
              <a:t>=14)</a:t>
            </a:r>
          </a:p>
          <a:p>
            <a:pPr marL="0" indent="0">
              <a:spcBef>
                <a:spcPts val="0"/>
              </a:spcBef>
              <a:buNone/>
            </a:pPr>
            <a:r>
              <a:rPr lang="es-CL" sz="1400" dirty="0" err="1"/>
              <a:t>plt.xlim</a:t>
            </a:r>
            <a:r>
              <a:rPr lang="es-CL" sz="1400" dirty="0"/>
              <a:t>(0,0.01)</a:t>
            </a:r>
          </a:p>
          <a:p>
            <a:pPr marL="0" indent="0">
              <a:spcBef>
                <a:spcPts val="0"/>
              </a:spcBef>
              <a:buNone/>
            </a:pPr>
            <a:r>
              <a:rPr lang="es-CL" sz="1400" dirty="0" err="1"/>
              <a:t>plt.ylim</a:t>
            </a:r>
            <a:r>
              <a:rPr lang="es-CL" sz="1400" dirty="0"/>
              <a:t>(-4,4)</a:t>
            </a:r>
          </a:p>
          <a:p>
            <a:pPr marL="0" indent="0">
              <a:spcBef>
                <a:spcPts val="0"/>
              </a:spcBef>
              <a:buNone/>
            </a:pPr>
            <a:r>
              <a:rPr lang="es-CL" sz="1400" dirty="0" err="1"/>
              <a:t>plt.show</a:t>
            </a:r>
            <a:r>
              <a:rPr lang="es-CL" sz="1400" dirty="0"/>
              <a:t>()</a:t>
            </a:r>
          </a:p>
          <a:p>
            <a:pPr marL="0" indent="0">
              <a:spcBef>
                <a:spcPts val="0"/>
              </a:spcBef>
              <a:buNone/>
            </a:pPr>
            <a:endParaRPr lang="es-CL" sz="1400" dirty="0"/>
          </a:p>
          <a:p>
            <a:pPr marL="0" indent="0">
              <a:spcBef>
                <a:spcPts val="0"/>
              </a:spcBef>
              <a:buNone/>
            </a:pPr>
            <a:r>
              <a:rPr lang="es-CL" sz="1400" dirty="0" err="1"/>
              <a:t>plt.plot</a:t>
            </a:r>
            <a:r>
              <a:rPr lang="es-CL" sz="1400" dirty="0"/>
              <a:t>(</a:t>
            </a:r>
            <a:r>
              <a:rPr lang="es-CL" sz="1400" dirty="0" err="1"/>
              <a:t>t,Inner</a:t>
            </a:r>
            <a:r>
              <a:rPr lang="es-CL" sz="1400" dirty="0"/>
              <a:t>)</a:t>
            </a:r>
          </a:p>
          <a:p>
            <a:pPr marL="0" indent="0">
              <a:spcBef>
                <a:spcPts val="0"/>
              </a:spcBef>
              <a:buNone/>
            </a:pPr>
            <a:r>
              <a:rPr lang="es-CL" sz="1400" dirty="0" err="1"/>
              <a:t>plt.xlabel</a:t>
            </a:r>
            <a:r>
              <a:rPr lang="es-CL" sz="1400" dirty="0"/>
              <a:t>('Tiempo (s)', </a:t>
            </a:r>
            <a:r>
              <a:rPr lang="es-CL" sz="1400" dirty="0" err="1"/>
              <a:t>fontsize</a:t>
            </a:r>
            <a:r>
              <a:rPr lang="es-CL" sz="1400" dirty="0"/>
              <a:t>=14)</a:t>
            </a:r>
          </a:p>
          <a:p>
            <a:pPr marL="0" indent="0">
              <a:spcBef>
                <a:spcPts val="0"/>
              </a:spcBef>
              <a:buNone/>
            </a:pPr>
            <a:r>
              <a:rPr lang="es-CL" sz="1400" dirty="0" err="1"/>
              <a:t>plt.ylabel</a:t>
            </a:r>
            <a:r>
              <a:rPr lang="es-CL" sz="1400" dirty="0"/>
              <a:t>('Aceleración ' "$(m/s^2)$", </a:t>
            </a:r>
            <a:r>
              <a:rPr lang="es-CL" sz="1400" dirty="0" err="1"/>
              <a:t>fontsize</a:t>
            </a:r>
            <a:r>
              <a:rPr lang="es-CL" sz="1400" dirty="0"/>
              <a:t>=14)</a:t>
            </a:r>
          </a:p>
          <a:p>
            <a:pPr marL="0" indent="0">
              <a:spcBef>
                <a:spcPts val="0"/>
              </a:spcBef>
              <a:buNone/>
            </a:pPr>
            <a:r>
              <a:rPr lang="es-CL" sz="1400" dirty="0" err="1"/>
              <a:t>plt.title</a:t>
            </a:r>
            <a:r>
              <a:rPr lang="es-CL" sz="1400" dirty="0"/>
              <a:t>('Daño pista interna', </a:t>
            </a:r>
            <a:r>
              <a:rPr lang="es-CL" sz="1400" dirty="0" err="1"/>
              <a:t>fontsize</a:t>
            </a:r>
            <a:r>
              <a:rPr lang="es-CL" sz="1400" dirty="0"/>
              <a:t>=14)</a:t>
            </a:r>
          </a:p>
          <a:p>
            <a:pPr marL="0" indent="0">
              <a:spcBef>
                <a:spcPts val="0"/>
              </a:spcBef>
              <a:buNone/>
            </a:pPr>
            <a:r>
              <a:rPr lang="es-CL" sz="1400" dirty="0" err="1"/>
              <a:t>plt.xlim</a:t>
            </a:r>
            <a:r>
              <a:rPr lang="es-CL" sz="1400" dirty="0"/>
              <a:t>(0,0.01)</a:t>
            </a:r>
          </a:p>
          <a:p>
            <a:pPr marL="0" indent="0">
              <a:spcBef>
                <a:spcPts val="0"/>
              </a:spcBef>
              <a:buNone/>
            </a:pPr>
            <a:r>
              <a:rPr lang="es-CL" sz="1400" dirty="0" err="1"/>
              <a:t>plt.ylim</a:t>
            </a:r>
            <a:r>
              <a:rPr lang="es-CL" sz="1400" dirty="0"/>
              <a:t>(-4,4)</a:t>
            </a:r>
          </a:p>
          <a:p>
            <a:pPr marL="0" indent="0">
              <a:spcBef>
                <a:spcPts val="0"/>
              </a:spcBef>
              <a:buNone/>
            </a:pPr>
            <a:r>
              <a:rPr lang="es-CL" sz="1400" dirty="0" err="1"/>
              <a:t>plt.show</a:t>
            </a:r>
            <a:r>
              <a:rPr lang="es-CL" sz="1400" dirty="0"/>
              <a:t>()</a:t>
            </a:r>
          </a:p>
        </p:txBody>
      </p:sp>
      <p:sp>
        <p:nvSpPr>
          <p:cNvPr id="4" name="Marcador de número de diapositiva 3">
            <a:extLst>
              <a:ext uri="{FF2B5EF4-FFF2-40B4-BE49-F238E27FC236}">
                <a16:creationId xmlns:a16="http://schemas.microsoft.com/office/drawing/2014/main" id="{012A1886-7AFD-4379-8E7A-DC1A3F58A999}"/>
              </a:ext>
            </a:extLst>
          </p:cNvPr>
          <p:cNvSpPr>
            <a:spLocks noGrp="1"/>
          </p:cNvSpPr>
          <p:nvPr>
            <p:ph type="sldNum" sz="quarter" idx="12"/>
          </p:nvPr>
        </p:nvSpPr>
        <p:spPr/>
        <p:txBody>
          <a:bodyPr/>
          <a:lstStyle/>
          <a:p>
            <a:fld id="{ED3C9F24-97CD-894E-963C-61E4D5D33747}" type="slidenum">
              <a:rPr lang="es-ES_tradnl" smtClean="0"/>
              <a:t>44</a:t>
            </a:fld>
            <a:endParaRPr lang="es-ES_tradnl"/>
          </a:p>
        </p:txBody>
      </p:sp>
    </p:spTree>
    <p:extLst>
      <p:ext uri="{BB962C8B-B14F-4D97-AF65-F5344CB8AC3E}">
        <p14:creationId xmlns:p14="http://schemas.microsoft.com/office/powerpoint/2010/main" val="40908164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CB849-9802-43FD-99DB-AD00EC4B72FC}"/>
              </a:ext>
            </a:extLst>
          </p:cNvPr>
          <p:cNvSpPr>
            <a:spLocks noGrp="1"/>
          </p:cNvSpPr>
          <p:nvPr>
            <p:ph type="title"/>
          </p:nvPr>
        </p:nvSpPr>
        <p:spPr>
          <a:xfrm>
            <a:off x="628650" y="365127"/>
            <a:ext cx="7886700" cy="767388"/>
          </a:xfrm>
        </p:spPr>
        <p:txBody>
          <a:bodyPr/>
          <a:lstStyle/>
          <a:p>
            <a:r>
              <a:rPr lang="es-ES" dirty="0" smtClean="0"/>
              <a:t>Ejemplo 2</a:t>
            </a:r>
            <a:endParaRPr lang="es-CL" dirty="0"/>
          </a:p>
        </p:txBody>
      </p:sp>
      <p:sp>
        <p:nvSpPr>
          <p:cNvPr id="4" name="Marcador de número de diapositiva 3">
            <a:extLst>
              <a:ext uri="{FF2B5EF4-FFF2-40B4-BE49-F238E27FC236}">
                <a16:creationId xmlns:a16="http://schemas.microsoft.com/office/drawing/2014/main" id="{012A1886-7AFD-4379-8E7A-DC1A3F58A999}"/>
              </a:ext>
            </a:extLst>
          </p:cNvPr>
          <p:cNvSpPr>
            <a:spLocks noGrp="1"/>
          </p:cNvSpPr>
          <p:nvPr>
            <p:ph type="sldNum" sz="quarter" idx="12"/>
          </p:nvPr>
        </p:nvSpPr>
        <p:spPr/>
        <p:txBody>
          <a:bodyPr/>
          <a:lstStyle/>
          <a:p>
            <a:fld id="{ED3C9F24-97CD-894E-963C-61E4D5D33747}" type="slidenum">
              <a:rPr lang="es-ES_tradnl" smtClean="0"/>
              <a:t>45</a:t>
            </a:fld>
            <a:endParaRPr lang="es-ES_tradnl"/>
          </a:p>
        </p:txBody>
      </p:sp>
      <p:pic>
        <p:nvPicPr>
          <p:cNvPr id="7" name="Imagen 6">
            <a:extLst>
              <a:ext uri="{FF2B5EF4-FFF2-40B4-BE49-F238E27FC236}">
                <a16:creationId xmlns:a16="http://schemas.microsoft.com/office/drawing/2014/main" id="{EB77364B-1C83-43E5-88B7-732EFB07AA26}"/>
              </a:ext>
            </a:extLst>
          </p:cNvPr>
          <p:cNvPicPr>
            <a:picLocks noChangeAspect="1"/>
          </p:cNvPicPr>
          <p:nvPr/>
        </p:nvPicPr>
        <p:blipFill>
          <a:blip r:embed="rId2"/>
          <a:stretch>
            <a:fillRect/>
          </a:stretch>
        </p:blipFill>
        <p:spPr>
          <a:xfrm>
            <a:off x="628649" y="1132515"/>
            <a:ext cx="3633076" cy="2520000"/>
          </a:xfrm>
          <a:prstGeom prst="rect">
            <a:avLst/>
          </a:prstGeom>
        </p:spPr>
      </p:pic>
      <p:pic>
        <p:nvPicPr>
          <p:cNvPr id="8" name="Imagen 7">
            <a:extLst>
              <a:ext uri="{FF2B5EF4-FFF2-40B4-BE49-F238E27FC236}">
                <a16:creationId xmlns:a16="http://schemas.microsoft.com/office/drawing/2014/main" id="{F21D657E-7CD6-4380-AC8A-E1DB233CB046}"/>
              </a:ext>
            </a:extLst>
          </p:cNvPr>
          <p:cNvPicPr>
            <a:picLocks noChangeAspect="1"/>
          </p:cNvPicPr>
          <p:nvPr/>
        </p:nvPicPr>
        <p:blipFill>
          <a:blip r:embed="rId3"/>
          <a:stretch>
            <a:fillRect/>
          </a:stretch>
        </p:blipFill>
        <p:spPr>
          <a:xfrm>
            <a:off x="4337108" y="1132515"/>
            <a:ext cx="3633074" cy="2520000"/>
          </a:xfrm>
          <a:prstGeom prst="rect">
            <a:avLst/>
          </a:prstGeom>
        </p:spPr>
      </p:pic>
      <p:pic>
        <p:nvPicPr>
          <p:cNvPr id="9" name="Imagen 8">
            <a:extLst>
              <a:ext uri="{FF2B5EF4-FFF2-40B4-BE49-F238E27FC236}">
                <a16:creationId xmlns:a16="http://schemas.microsoft.com/office/drawing/2014/main" id="{A1BA8C62-871A-4995-AD8E-89ED395E0C0C}"/>
              </a:ext>
            </a:extLst>
          </p:cNvPr>
          <p:cNvPicPr>
            <a:picLocks noChangeAspect="1"/>
          </p:cNvPicPr>
          <p:nvPr/>
        </p:nvPicPr>
        <p:blipFill>
          <a:blip r:embed="rId4"/>
          <a:stretch>
            <a:fillRect/>
          </a:stretch>
        </p:blipFill>
        <p:spPr>
          <a:xfrm>
            <a:off x="2520570" y="3744433"/>
            <a:ext cx="3633075" cy="2520000"/>
          </a:xfrm>
          <a:prstGeom prst="rect">
            <a:avLst/>
          </a:prstGeom>
        </p:spPr>
      </p:pic>
    </p:spTree>
    <p:extLst>
      <p:ext uri="{BB962C8B-B14F-4D97-AF65-F5344CB8AC3E}">
        <p14:creationId xmlns:p14="http://schemas.microsoft.com/office/powerpoint/2010/main" val="32008769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CB849-9802-43FD-99DB-AD00EC4B72FC}"/>
              </a:ext>
            </a:extLst>
          </p:cNvPr>
          <p:cNvSpPr>
            <a:spLocks noGrp="1"/>
          </p:cNvSpPr>
          <p:nvPr>
            <p:ph type="title"/>
          </p:nvPr>
        </p:nvSpPr>
        <p:spPr>
          <a:xfrm>
            <a:off x="628650" y="365127"/>
            <a:ext cx="7886700" cy="767388"/>
          </a:xfrm>
        </p:spPr>
        <p:txBody>
          <a:bodyPr/>
          <a:lstStyle/>
          <a:p>
            <a:r>
              <a:rPr lang="es-ES" dirty="0" smtClean="0"/>
              <a:t>Ejemplo 2</a:t>
            </a:r>
            <a:endParaRPr lang="es-CL" dirty="0"/>
          </a:p>
        </p:txBody>
      </p:sp>
      <p:sp>
        <p:nvSpPr>
          <p:cNvPr id="3" name="Marcador de contenido 2">
            <a:extLst>
              <a:ext uri="{FF2B5EF4-FFF2-40B4-BE49-F238E27FC236}">
                <a16:creationId xmlns:a16="http://schemas.microsoft.com/office/drawing/2014/main" id="{2063D074-A345-4C67-8B98-1DB91B4B4F12}"/>
              </a:ext>
            </a:extLst>
          </p:cNvPr>
          <p:cNvSpPr>
            <a:spLocks noGrp="1"/>
          </p:cNvSpPr>
          <p:nvPr>
            <p:ph sz="half" idx="1"/>
          </p:nvPr>
        </p:nvSpPr>
        <p:spPr>
          <a:xfrm>
            <a:off x="628650" y="1308683"/>
            <a:ext cx="7334250" cy="4868280"/>
          </a:xfrm>
        </p:spPr>
        <p:txBody>
          <a:bodyPr>
            <a:normAutofit/>
          </a:bodyPr>
          <a:lstStyle/>
          <a:p>
            <a:pPr marL="0" indent="0">
              <a:spcBef>
                <a:spcPts val="0"/>
              </a:spcBef>
              <a:buNone/>
            </a:pPr>
            <a:r>
              <a:rPr lang="es-CL" sz="1400" dirty="0"/>
              <a:t>#calcular </a:t>
            </a:r>
            <a:r>
              <a:rPr lang="es-CL" sz="1400" dirty="0" err="1" smtClean="0"/>
              <a:t>parametros</a:t>
            </a:r>
            <a:r>
              <a:rPr lang="es-CL" sz="1400" dirty="0" smtClean="0"/>
              <a:t> </a:t>
            </a:r>
            <a:r>
              <a:rPr lang="es-CL" sz="1400" dirty="0"/>
              <a:t>por tramos</a:t>
            </a:r>
          </a:p>
          <a:p>
            <a:pPr marL="0" indent="0">
              <a:spcBef>
                <a:spcPts val="0"/>
              </a:spcBef>
              <a:buNone/>
            </a:pPr>
            <a:r>
              <a:rPr lang="es-CL" sz="1400" dirty="0"/>
              <a:t>L=5000 #largo de los segmentos</a:t>
            </a:r>
          </a:p>
          <a:p>
            <a:pPr marL="0" indent="0">
              <a:spcBef>
                <a:spcPts val="0"/>
              </a:spcBef>
              <a:buNone/>
            </a:pPr>
            <a:r>
              <a:rPr lang="es-CL" sz="1400" dirty="0"/>
              <a:t>l=1000 #</a:t>
            </a:r>
            <a:r>
              <a:rPr lang="es-CL" sz="1400" dirty="0" err="1"/>
              <a:t>overlap</a:t>
            </a:r>
            <a:endParaRPr lang="es-CL" sz="1400" dirty="0"/>
          </a:p>
          <a:p>
            <a:pPr marL="0" indent="0">
              <a:spcBef>
                <a:spcPts val="0"/>
              </a:spcBef>
              <a:buNone/>
            </a:pPr>
            <a:r>
              <a:rPr lang="es-CL" sz="1400" dirty="0" err="1"/>
              <a:t>Nt</a:t>
            </a:r>
            <a:r>
              <a:rPr lang="es-CL" sz="1400" dirty="0"/>
              <a:t>=</a:t>
            </a:r>
            <a:r>
              <a:rPr lang="es-CL" sz="1400" dirty="0" err="1"/>
              <a:t>math.floor</a:t>
            </a:r>
            <a:r>
              <a:rPr lang="es-CL" sz="1400" dirty="0"/>
              <a:t>((N-l)/(L-l)) #total de tramos</a:t>
            </a:r>
          </a:p>
          <a:p>
            <a:pPr marL="0" indent="0">
              <a:spcBef>
                <a:spcPts val="0"/>
              </a:spcBef>
              <a:buNone/>
            </a:pPr>
            <a:endParaRPr lang="es-CL" sz="1400" dirty="0"/>
          </a:p>
          <a:p>
            <a:pPr marL="0" indent="0">
              <a:spcBef>
                <a:spcPts val="0"/>
              </a:spcBef>
              <a:buNone/>
            </a:pPr>
            <a:endParaRPr lang="es-CL" sz="1400" dirty="0"/>
          </a:p>
          <a:p>
            <a:pPr marL="0" indent="0">
              <a:spcBef>
                <a:spcPts val="0"/>
              </a:spcBef>
              <a:buNone/>
            </a:pPr>
            <a:r>
              <a:rPr lang="es-CL" sz="1400" dirty="0"/>
              <a:t>#inicializar matrices con </a:t>
            </a:r>
            <a:r>
              <a:rPr lang="es-CL" sz="1400" dirty="0" err="1"/>
              <a:t>parametros</a:t>
            </a:r>
            <a:endParaRPr lang="es-CL" sz="1400" dirty="0"/>
          </a:p>
          <a:p>
            <a:pPr marL="0" indent="0">
              <a:spcBef>
                <a:spcPts val="0"/>
              </a:spcBef>
              <a:buNone/>
            </a:pPr>
            <a:r>
              <a:rPr lang="es-CL" sz="1400" dirty="0" err="1"/>
              <a:t>Pn</a:t>
            </a:r>
            <a:r>
              <a:rPr lang="es-CL" sz="1400" dirty="0"/>
              <a:t>=</a:t>
            </a:r>
            <a:r>
              <a:rPr lang="es-CL" sz="1400" dirty="0" err="1"/>
              <a:t>np.zeros</a:t>
            </a:r>
            <a:r>
              <a:rPr lang="es-CL" sz="1400" dirty="0"/>
              <a:t>((Nt,8))</a:t>
            </a:r>
          </a:p>
          <a:p>
            <a:pPr marL="0" indent="0">
              <a:spcBef>
                <a:spcPts val="0"/>
              </a:spcBef>
              <a:buNone/>
            </a:pPr>
            <a:r>
              <a:rPr lang="es-CL" sz="1400" dirty="0"/>
              <a:t>Po=</a:t>
            </a:r>
            <a:r>
              <a:rPr lang="es-CL" sz="1400" dirty="0" err="1"/>
              <a:t>np.zeros</a:t>
            </a:r>
            <a:r>
              <a:rPr lang="es-CL" sz="1400" dirty="0"/>
              <a:t>((Nt,8))</a:t>
            </a:r>
          </a:p>
          <a:p>
            <a:pPr marL="0" indent="0">
              <a:spcBef>
                <a:spcPts val="0"/>
              </a:spcBef>
              <a:buNone/>
            </a:pPr>
            <a:r>
              <a:rPr lang="es-CL" sz="1400" dirty="0"/>
              <a:t>Pi=</a:t>
            </a:r>
            <a:r>
              <a:rPr lang="es-CL" sz="1400" dirty="0" err="1"/>
              <a:t>np.zeros</a:t>
            </a:r>
            <a:r>
              <a:rPr lang="es-CL" sz="1400" dirty="0"/>
              <a:t>((Nt,8))</a:t>
            </a:r>
          </a:p>
          <a:p>
            <a:pPr marL="0" indent="0">
              <a:spcBef>
                <a:spcPts val="0"/>
              </a:spcBef>
              <a:buNone/>
            </a:pPr>
            <a:endParaRPr lang="es-CL" dirty="0"/>
          </a:p>
          <a:p>
            <a:pPr marL="0" indent="0">
              <a:spcBef>
                <a:spcPts val="0"/>
              </a:spcBef>
              <a:buNone/>
            </a:pPr>
            <a:endParaRPr lang="es-CL" dirty="0"/>
          </a:p>
        </p:txBody>
      </p:sp>
      <p:sp>
        <p:nvSpPr>
          <p:cNvPr id="4" name="Marcador de número de diapositiva 3">
            <a:extLst>
              <a:ext uri="{FF2B5EF4-FFF2-40B4-BE49-F238E27FC236}">
                <a16:creationId xmlns:a16="http://schemas.microsoft.com/office/drawing/2014/main" id="{012A1886-7AFD-4379-8E7A-DC1A3F58A999}"/>
              </a:ext>
            </a:extLst>
          </p:cNvPr>
          <p:cNvSpPr>
            <a:spLocks noGrp="1"/>
          </p:cNvSpPr>
          <p:nvPr>
            <p:ph type="sldNum" sz="quarter" idx="12"/>
          </p:nvPr>
        </p:nvSpPr>
        <p:spPr/>
        <p:txBody>
          <a:bodyPr/>
          <a:lstStyle/>
          <a:p>
            <a:fld id="{ED3C9F24-97CD-894E-963C-61E4D5D33747}" type="slidenum">
              <a:rPr lang="es-ES_tradnl" smtClean="0"/>
              <a:t>46</a:t>
            </a:fld>
            <a:endParaRPr lang="es-ES_tradnl"/>
          </a:p>
        </p:txBody>
      </p:sp>
    </p:spTree>
    <p:extLst>
      <p:ext uri="{BB962C8B-B14F-4D97-AF65-F5344CB8AC3E}">
        <p14:creationId xmlns:p14="http://schemas.microsoft.com/office/powerpoint/2010/main" val="37467839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CB849-9802-43FD-99DB-AD00EC4B72FC}"/>
              </a:ext>
            </a:extLst>
          </p:cNvPr>
          <p:cNvSpPr>
            <a:spLocks noGrp="1"/>
          </p:cNvSpPr>
          <p:nvPr>
            <p:ph type="title"/>
          </p:nvPr>
        </p:nvSpPr>
        <p:spPr>
          <a:xfrm>
            <a:off x="628650" y="365127"/>
            <a:ext cx="7886700" cy="767388"/>
          </a:xfrm>
        </p:spPr>
        <p:txBody>
          <a:bodyPr/>
          <a:lstStyle/>
          <a:p>
            <a:r>
              <a:rPr lang="es-ES" dirty="0" smtClean="0"/>
              <a:t>Ejemplo 2</a:t>
            </a:r>
            <a:endParaRPr lang="es-CL" dirty="0"/>
          </a:p>
        </p:txBody>
      </p:sp>
      <p:sp>
        <p:nvSpPr>
          <p:cNvPr id="3" name="Marcador de contenido 2">
            <a:extLst>
              <a:ext uri="{FF2B5EF4-FFF2-40B4-BE49-F238E27FC236}">
                <a16:creationId xmlns:a16="http://schemas.microsoft.com/office/drawing/2014/main" id="{2063D074-A345-4C67-8B98-1DB91B4B4F12}"/>
              </a:ext>
            </a:extLst>
          </p:cNvPr>
          <p:cNvSpPr>
            <a:spLocks noGrp="1"/>
          </p:cNvSpPr>
          <p:nvPr>
            <p:ph sz="half" idx="1"/>
          </p:nvPr>
        </p:nvSpPr>
        <p:spPr>
          <a:xfrm>
            <a:off x="628650" y="1132515"/>
            <a:ext cx="7334250" cy="5360358"/>
          </a:xfrm>
        </p:spPr>
        <p:txBody>
          <a:bodyPr>
            <a:normAutofit fontScale="70000" lnSpcReduction="20000"/>
          </a:bodyPr>
          <a:lstStyle/>
          <a:p>
            <a:pPr marL="0" indent="0">
              <a:spcBef>
                <a:spcPts val="0"/>
              </a:spcBef>
              <a:buNone/>
            </a:pPr>
            <a:r>
              <a:rPr lang="es-CL" dirty="0" err="1"/>
              <a:t>for</a:t>
            </a:r>
            <a:r>
              <a:rPr lang="es-CL" dirty="0"/>
              <a:t> i in </a:t>
            </a:r>
            <a:r>
              <a:rPr lang="es-CL" dirty="0" err="1"/>
              <a:t>range</a:t>
            </a:r>
            <a:r>
              <a:rPr lang="es-CL" dirty="0"/>
              <a:t>(1,Nt+1):</a:t>
            </a:r>
          </a:p>
          <a:p>
            <a:pPr marL="0" indent="0">
              <a:spcBef>
                <a:spcPts val="0"/>
              </a:spcBef>
              <a:buNone/>
            </a:pPr>
            <a:r>
              <a:rPr lang="es-CL" dirty="0"/>
              <a:t>    inicio=(i-1)*L-(i-1)*l+1</a:t>
            </a:r>
          </a:p>
          <a:p>
            <a:pPr marL="0" indent="0">
              <a:spcBef>
                <a:spcPts val="0"/>
              </a:spcBef>
              <a:buNone/>
            </a:pPr>
            <a:r>
              <a:rPr lang="es-CL" dirty="0"/>
              <a:t>    fin=i*L-(i-1)*l</a:t>
            </a:r>
          </a:p>
          <a:p>
            <a:pPr marL="0" indent="0">
              <a:spcBef>
                <a:spcPts val="0"/>
              </a:spcBef>
              <a:buNone/>
            </a:pPr>
            <a:endParaRPr lang="es-CL" dirty="0"/>
          </a:p>
          <a:p>
            <a:pPr marL="0" indent="0">
              <a:spcBef>
                <a:spcPts val="0"/>
              </a:spcBef>
              <a:buNone/>
            </a:pPr>
            <a:r>
              <a:rPr lang="es-CL" dirty="0"/>
              <a:t>    </a:t>
            </a:r>
            <a:r>
              <a:rPr lang="es-CL" dirty="0" err="1"/>
              <a:t>Pn</a:t>
            </a:r>
            <a:r>
              <a:rPr lang="es-CL" dirty="0"/>
              <a:t>[i-1,0]=</a:t>
            </a:r>
            <a:r>
              <a:rPr lang="es-CL" dirty="0" err="1"/>
              <a:t>sqrt</a:t>
            </a:r>
            <a:r>
              <a:rPr lang="es-CL" dirty="0"/>
              <a:t>(mean(</a:t>
            </a:r>
            <a:r>
              <a:rPr lang="es-CL" dirty="0" err="1"/>
              <a:t>square</a:t>
            </a:r>
            <a:r>
              <a:rPr lang="es-CL" dirty="0"/>
              <a:t>(Normal[</a:t>
            </a:r>
            <a:r>
              <a:rPr lang="es-CL" dirty="0" err="1"/>
              <a:t>inicio:fin</a:t>
            </a:r>
            <a:r>
              <a:rPr lang="es-CL" dirty="0"/>
              <a:t>]))) #RMS</a:t>
            </a:r>
          </a:p>
          <a:p>
            <a:pPr marL="0" indent="0">
              <a:spcBef>
                <a:spcPts val="0"/>
              </a:spcBef>
              <a:buNone/>
            </a:pPr>
            <a:r>
              <a:rPr lang="es-CL" dirty="0"/>
              <a:t>    </a:t>
            </a:r>
            <a:r>
              <a:rPr lang="es-CL" dirty="0" err="1"/>
              <a:t>Pn</a:t>
            </a:r>
            <a:r>
              <a:rPr lang="es-CL" dirty="0"/>
              <a:t>[i-1,1]=</a:t>
            </a:r>
            <a:r>
              <a:rPr lang="es-CL" dirty="0" err="1"/>
              <a:t>np.amax</a:t>
            </a:r>
            <a:r>
              <a:rPr lang="es-CL" dirty="0"/>
              <a:t>(Normal[</a:t>
            </a:r>
            <a:r>
              <a:rPr lang="es-CL" dirty="0" err="1"/>
              <a:t>inicio:fin</a:t>
            </a:r>
            <a:r>
              <a:rPr lang="es-CL" dirty="0"/>
              <a:t>]) #</a:t>
            </a:r>
            <a:r>
              <a:rPr lang="es-CL" dirty="0" err="1"/>
              <a:t>Peak</a:t>
            </a:r>
            <a:endParaRPr lang="es-CL" dirty="0"/>
          </a:p>
          <a:p>
            <a:pPr marL="0" indent="0">
              <a:spcBef>
                <a:spcPts val="0"/>
              </a:spcBef>
              <a:buNone/>
            </a:pPr>
            <a:r>
              <a:rPr lang="es-CL" dirty="0"/>
              <a:t>    </a:t>
            </a:r>
            <a:r>
              <a:rPr lang="es-CL" dirty="0" err="1"/>
              <a:t>Pn</a:t>
            </a:r>
            <a:r>
              <a:rPr lang="es-CL" dirty="0"/>
              <a:t>[i-1,2]=</a:t>
            </a:r>
            <a:r>
              <a:rPr lang="es-CL" dirty="0" err="1"/>
              <a:t>np.amax</a:t>
            </a:r>
            <a:r>
              <a:rPr lang="es-CL" dirty="0"/>
              <a:t>(Normal[</a:t>
            </a:r>
            <a:r>
              <a:rPr lang="es-CL" dirty="0" err="1"/>
              <a:t>inicio:fin</a:t>
            </a:r>
            <a:r>
              <a:rPr lang="es-CL" dirty="0"/>
              <a:t>])-</a:t>
            </a:r>
            <a:r>
              <a:rPr lang="es-CL" dirty="0" err="1"/>
              <a:t>np.amin</a:t>
            </a:r>
            <a:r>
              <a:rPr lang="es-CL" dirty="0"/>
              <a:t>(Normal[</a:t>
            </a:r>
            <a:r>
              <a:rPr lang="es-CL" dirty="0" err="1"/>
              <a:t>inicio:fin</a:t>
            </a:r>
            <a:r>
              <a:rPr lang="es-CL" dirty="0"/>
              <a:t>]) #</a:t>
            </a:r>
            <a:r>
              <a:rPr lang="es-CL" dirty="0" err="1"/>
              <a:t>peak-peak</a:t>
            </a:r>
            <a:endParaRPr lang="es-CL" dirty="0"/>
          </a:p>
          <a:p>
            <a:pPr marL="0" indent="0">
              <a:spcBef>
                <a:spcPts val="0"/>
              </a:spcBef>
              <a:buNone/>
            </a:pPr>
            <a:r>
              <a:rPr lang="es-CL" dirty="0"/>
              <a:t>    </a:t>
            </a:r>
            <a:r>
              <a:rPr lang="es-CL" dirty="0" err="1"/>
              <a:t>Pn</a:t>
            </a:r>
            <a:r>
              <a:rPr lang="es-CL" dirty="0"/>
              <a:t>[i-1,3]=</a:t>
            </a:r>
            <a:r>
              <a:rPr lang="es-CL" dirty="0" err="1"/>
              <a:t>Pn</a:t>
            </a:r>
            <a:r>
              <a:rPr lang="es-CL" dirty="0"/>
              <a:t>[i-1,1]/</a:t>
            </a:r>
            <a:r>
              <a:rPr lang="es-CL" dirty="0" err="1"/>
              <a:t>Pn</a:t>
            </a:r>
            <a:r>
              <a:rPr lang="es-CL" dirty="0"/>
              <a:t>[i-1,0] #</a:t>
            </a:r>
            <a:r>
              <a:rPr lang="es-CL" dirty="0" err="1"/>
              <a:t>crest</a:t>
            </a:r>
            <a:endParaRPr lang="es-CL" dirty="0"/>
          </a:p>
          <a:p>
            <a:pPr marL="0" indent="0">
              <a:spcBef>
                <a:spcPts val="0"/>
              </a:spcBef>
              <a:buNone/>
            </a:pPr>
            <a:r>
              <a:rPr lang="es-CL" dirty="0"/>
              <a:t>    </a:t>
            </a:r>
            <a:r>
              <a:rPr lang="es-CL" dirty="0" err="1"/>
              <a:t>Pn</a:t>
            </a:r>
            <a:r>
              <a:rPr lang="es-CL" dirty="0"/>
              <a:t>[i-1,4]=</a:t>
            </a:r>
            <a:r>
              <a:rPr lang="es-CL" dirty="0" err="1"/>
              <a:t>np.mean</a:t>
            </a:r>
            <a:r>
              <a:rPr lang="es-CL" dirty="0"/>
              <a:t>(Normal[</a:t>
            </a:r>
            <a:r>
              <a:rPr lang="es-CL" dirty="0" err="1"/>
              <a:t>inicio:fin</a:t>
            </a:r>
            <a:r>
              <a:rPr lang="es-CL" dirty="0"/>
              <a:t>]) #Media</a:t>
            </a:r>
          </a:p>
          <a:p>
            <a:pPr marL="0" indent="0">
              <a:spcBef>
                <a:spcPts val="0"/>
              </a:spcBef>
              <a:buNone/>
            </a:pPr>
            <a:r>
              <a:rPr lang="es-CL" dirty="0"/>
              <a:t>    </a:t>
            </a:r>
            <a:r>
              <a:rPr lang="es-CL" dirty="0" err="1"/>
              <a:t>Pn</a:t>
            </a:r>
            <a:r>
              <a:rPr lang="es-CL" dirty="0"/>
              <a:t>[i-1,5]=</a:t>
            </a:r>
            <a:r>
              <a:rPr lang="es-CL" dirty="0" err="1"/>
              <a:t>np.var</a:t>
            </a:r>
            <a:r>
              <a:rPr lang="es-CL" dirty="0"/>
              <a:t>(Normal[</a:t>
            </a:r>
            <a:r>
              <a:rPr lang="es-CL" dirty="0" err="1"/>
              <a:t>inicio:fin</a:t>
            </a:r>
            <a:r>
              <a:rPr lang="es-CL" dirty="0"/>
              <a:t>]) #</a:t>
            </a:r>
            <a:r>
              <a:rPr lang="es-CL" dirty="0" err="1"/>
              <a:t>var</a:t>
            </a:r>
            <a:endParaRPr lang="es-CL" dirty="0"/>
          </a:p>
          <a:p>
            <a:pPr marL="0" indent="0">
              <a:spcBef>
                <a:spcPts val="0"/>
              </a:spcBef>
              <a:buNone/>
            </a:pPr>
            <a:r>
              <a:rPr lang="es-CL" dirty="0"/>
              <a:t>    </a:t>
            </a:r>
            <a:r>
              <a:rPr lang="es-CL" dirty="0" err="1"/>
              <a:t>Pn</a:t>
            </a:r>
            <a:r>
              <a:rPr lang="es-CL" dirty="0"/>
              <a:t>[i-1,6]=</a:t>
            </a:r>
            <a:r>
              <a:rPr lang="es-CL" dirty="0" err="1"/>
              <a:t>skew</a:t>
            </a:r>
            <a:r>
              <a:rPr lang="es-CL" dirty="0"/>
              <a:t>(Normal[</a:t>
            </a:r>
            <a:r>
              <a:rPr lang="es-CL" dirty="0" err="1"/>
              <a:t>inicio:fin</a:t>
            </a:r>
            <a:r>
              <a:rPr lang="es-CL" dirty="0"/>
              <a:t>])[0] #</a:t>
            </a:r>
            <a:r>
              <a:rPr lang="es-CL" dirty="0" err="1"/>
              <a:t>asimetria</a:t>
            </a:r>
            <a:endParaRPr lang="es-CL" dirty="0"/>
          </a:p>
          <a:p>
            <a:pPr marL="0" indent="0">
              <a:spcBef>
                <a:spcPts val="0"/>
              </a:spcBef>
              <a:buNone/>
            </a:pPr>
            <a:r>
              <a:rPr lang="es-CL" dirty="0"/>
              <a:t>    </a:t>
            </a:r>
            <a:r>
              <a:rPr lang="es-CL" dirty="0" err="1"/>
              <a:t>Pn</a:t>
            </a:r>
            <a:r>
              <a:rPr lang="es-CL" dirty="0"/>
              <a:t>[i-1,7]=</a:t>
            </a:r>
            <a:r>
              <a:rPr lang="es-CL" dirty="0" err="1"/>
              <a:t>kurtosis</a:t>
            </a:r>
            <a:r>
              <a:rPr lang="es-CL" dirty="0"/>
              <a:t>(Normal[</a:t>
            </a:r>
            <a:r>
              <a:rPr lang="es-CL" dirty="0" err="1"/>
              <a:t>inicio:fin</a:t>
            </a:r>
            <a:r>
              <a:rPr lang="es-CL" dirty="0"/>
              <a:t>])[0] #curtosis</a:t>
            </a:r>
          </a:p>
          <a:p>
            <a:pPr marL="0" indent="0">
              <a:spcBef>
                <a:spcPts val="0"/>
              </a:spcBef>
              <a:buNone/>
            </a:pPr>
            <a:r>
              <a:rPr lang="es-CL" dirty="0"/>
              <a:t>    </a:t>
            </a:r>
          </a:p>
          <a:p>
            <a:pPr marL="0" indent="0">
              <a:spcBef>
                <a:spcPts val="0"/>
              </a:spcBef>
              <a:buNone/>
            </a:pPr>
            <a:r>
              <a:rPr lang="es-CL" dirty="0"/>
              <a:t>    Po[i-1,0]=</a:t>
            </a:r>
            <a:r>
              <a:rPr lang="es-CL" dirty="0" err="1"/>
              <a:t>sqrt</a:t>
            </a:r>
            <a:r>
              <a:rPr lang="es-CL" dirty="0"/>
              <a:t>(mean(</a:t>
            </a:r>
            <a:r>
              <a:rPr lang="es-CL" dirty="0" err="1"/>
              <a:t>square</a:t>
            </a:r>
            <a:r>
              <a:rPr lang="es-CL" dirty="0"/>
              <a:t>(</a:t>
            </a:r>
            <a:r>
              <a:rPr lang="es-CL" dirty="0" err="1"/>
              <a:t>Outer</a:t>
            </a:r>
            <a:r>
              <a:rPr lang="es-CL" dirty="0"/>
              <a:t>[</a:t>
            </a:r>
            <a:r>
              <a:rPr lang="es-CL" dirty="0" err="1"/>
              <a:t>inicio:fin</a:t>
            </a:r>
            <a:r>
              <a:rPr lang="es-CL" dirty="0"/>
              <a:t>]))) #RMS</a:t>
            </a:r>
          </a:p>
          <a:p>
            <a:pPr marL="0" indent="0">
              <a:spcBef>
                <a:spcPts val="0"/>
              </a:spcBef>
              <a:buNone/>
            </a:pPr>
            <a:r>
              <a:rPr lang="es-CL" dirty="0"/>
              <a:t>    Po[i-1,1]=</a:t>
            </a:r>
            <a:r>
              <a:rPr lang="es-CL" dirty="0" err="1"/>
              <a:t>np.amax</a:t>
            </a:r>
            <a:r>
              <a:rPr lang="es-CL" dirty="0"/>
              <a:t>(</a:t>
            </a:r>
            <a:r>
              <a:rPr lang="es-CL" dirty="0" err="1"/>
              <a:t>Outer</a:t>
            </a:r>
            <a:r>
              <a:rPr lang="es-CL" dirty="0"/>
              <a:t>[</a:t>
            </a:r>
            <a:r>
              <a:rPr lang="es-CL" dirty="0" err="1"/>
              <a:t>inicio:fin</a:t>
            </a:r>
            <a:r>
              <a:rPr lang="es-CL" dirty="0"/>
              <a:t>]) #</a:t>
            </a:r>
            <a:r>
              <a:rPr lang="es-CL" dirty="0" err="1"/>
              <a:t>Peak</a:t>
            </a:r>
            <a:endParaRPr lang="es-CL" dirty="0"/>
          </a:p>
          <a:p>
            <a:pPr marL="0" indent="0">
              <a:spcBef>
                <a:spcPts val="0"/>
              </a:spcBef>
              <a:buNone/>
            </a:pPr>
            <a:r>
              <a:rPr lang="es-CL" dirty="0"/>
              <a:t>    Po[i-1,2]=</a:t>
            </a:r>
            <a:r>
              <a:rPr lang="es-CL" dirty="0" err="1"/>
              <a:t>np.amax</a:t>
            </a:r>
            <a:r>
              <a:rPr lang="es-CL" dirty="0"/>
              <a:t>(</a:t>
            </a:r>
            <a:r>
              <a:rPr lang="es-CL" dirty="0" err="1"/>
              <a:t>Outer</a:t>
            </a:r>
            <a:r>
              <a:rPr lang="es-CL" dirty="0"/>
              <a:t>[</a:t>
            </a:r>
            <a:r>
              <a:rPr lang="es-CL" dirty="0" err="1"/>
              <a:t>inicio:fin</a:t>
            </a:r>
            <a:r>
              <a:rPr lang="es-CL" dirty="0"/>
              <a:t>])-</a:t>
            </a:r>
            <a:r>
              <a:rPr lang="es-CL" dirty="0" err="1"/>
              <a:t>np.amin</a:t>
            </a:r>
            <a:r>
              <a:rPr lang="es-CL" dirty="0"/>
              <a:t>(</a:t>
            </a:r>
            <a:r>
              <a:rPr lang="es-CL" dirty="0" err="1"/>
              <a:t>Outer</a:t>
            </a:r>
            <a:r>
              <a:rPr lang="es-CL" dirty="0"/>
              <a:t>[</a:t>
            </a:r>
            <a:r>
              <a:rPr lang="es-CL" dirty="0" err="1"/>
              <a:t>inicio:fin</a:t>
            </a:r>
            <a:r>
              <a:rPr lang="es-CL" dirty="0"/>
              <a:t>]) #</a:t>
            </a:r>
            <a:r>
              <a:rPr lang="es-CL" dirty="0" err="1"/>
              <a:t>peak-peak</a:t>
            </a:r>
            <a:endParaRPr lang="es-CL" dirty="0"/>
          </a:p>
          <a:p>
            <a:pPr marL="0" indent="0">
              <a:spcBef>
                <a:spcPts val="0"/>
              </a:spcBef>
              <a:buNone/>
            </a:pPr>
            <a:r>
              <a:rPr lang="es-CL" dirty="0"/>
              <a:t>    Po[i-1,3]=Po[i-1,1]/Po[i-1,0] #</a:t>
            </a:r>
            <a:r>
              <a:rPr lang="es-CL" dirty="0" err="1"/>
              <a:t>crest</a:t>
            </a:r>
            <a:endParaRPr lang="es-CL" dirty="0"/>
          </a:p>
          <a:p>
            <a:pPr marL="0" indent="0">
              <a:spcBef>
                <a:spcPts val="0"/>
              </a:spcBef>
              <a:buNone/>
            </a:pPr>
            <a:r>
              <a:rPr lang="es-CL" dirty="0"/>
              <a:t>    Po[i-1,4]=</a:t>
            </a:r>
            <a:r>
              <a:rPr lang="es-CL" dirty="0" err="1"/>
              <a:t>np.mean</a:t>
            </a:r>
            <a:r>
              <a:rPr lang="es-CL" dirty="0"/>
              <a:t>(</a:t>
            </a:r>
            <a:r>
              <a:rPr lang="es-CL" dirty="0" err="1"/>
              <a:t>Outer</a:t>
            </a:r>
            <a:r>
              <a:rPr lang="es-CL" dirty="0"/>
              <a:t>[</a:t>
            </a:r>
            <a:r>
              <a:rPr lang="es-CL" dirty="0" err="1"/>
              <a:t>inicio:fin</a:t>
            </a:r>
            <a:r>
              <a:rPr lang="es-CL" dirty="0"/>
              <a:t>]) #Media</a:t>
            </a:r>
          </a:p>
          <a:p>
            <a:pPr marL="0" indent="0">
              <a:spcBef>
                <a:spcPts val="0"/>
              </a:spcBef>
              <a:buNone/>
            </a:pPr>
            <a:r>
              <a:rPr lang="es-CL" dirty="0"/>
              <a:t>    Po[i-1,5]=</a:t>
            </a:r>
            <a:r>
              <a:rPr lang="es-CL" dirty="0" err="1"/>
              <a:t>np.var</a:t>
            </a:r>
            <a:r>
              <a:rPr lang="es-CL" dirty="0"/>
              <a:t>(</a:t>
            </a:r>
            <a:r>
              <a:rPr lang="es-CL" dirty="0" err="1"/>
              <a:t>Outer</a:t>
            </a:r>
            <a:r>
              <a:rPr lang="es-CL" dirty="0"/>
              <a:t>[</a:t>
            </a:r>
            <a:r>
              <a:rPr lang="es-CL" dirty="0" err="1"/>
              <a:t>inicio:fin</a:t>
            </a:r>
            <a:r>
              <a:rPr lang="es-CL" dirty="0"/>
              <a:t>]) #</a:t>
            </a:r>
            <a:r>
              <a:rPr lang="es-CL" dirty="0" err="1"/>
              <a:t>var</a:t>
            </a:r>
            <a:endParaRPr lang="es-CL" dirty="0"/>
          </a:p>
          <a:p>
            <a:pPr marL="0" indent="0">
              <a:spcBef>
                <a:spcPts val="0"/>
              </a:spcBef>
              <a:buNone/>
            </a:pPr>
            <a:r>
              <a:rPr lang="es-CL" dirty="0"/>
              <a:t>    Po[i-1,6]=</a:t>
            </a:r>
            <a:r>
              <a:rPr lang="es-CL" dirty="0" err="1"/>
              <a:t>skew</a:t>
            </a:r>
            <a:r>
              <a:rPr lang="es-CL" dirty="0"/>
              <a:t>(</a:t>
            </a:r>
            <a:r>
              <a:rPr lang="es-CL" dirty="0" err="1"/>
              <a:t>Outer</a:t>
            </a:r>
            <a:r>
              <a:rPr lang="es-CL" dirty="0"/>
              <a:t>[</a:t>
            </a:r>
            <a:r>
              <a:rPr lang="es-CL" dirty="0" err="1"/>
              <a:t>inicio:fin</a:t>
            </a:r>
            <a:r>
              <a:rPr lang="es-CL" dirty="0"/>
              <a:t>])[0] #</a:t>
            </a:r>
            <a:r>
              <a:rPr lang="es-CL" dirty="0" err="1"/>
              <a:t>asimetria</a:t>
            </a:r>
            <a:endParaRPr lang="es-CL" dirty="0"/>
          </a:p>
          <a:p>
            <a:pPr marL="0" indent="0">
              <a:spcBef>
                <a:spcPts val="0"/>
              </a:spcBef>
              <a:buNone/>
            </a:pPr>
            <a:r>
              <a:rPr lang="es-CL" dirty="0"/>
              <a:t>    Po[i-1,7]=</a:t>
            </a:r>
            <a:r>
              <a:rPr lang="es-CL" dirty="0" err="1"/>
              <a:t>kurtosis</a:t>
            </a:r>
            <a:r>
              <a:rPr lang="es-CL" dirty="0"/>
              <a:t>(</a:t>
            </a:r>
            <a:r>
              <a:rPr lang="es-CL" dirty="0" err="1"/>
              <a:t>Outer</a:t>
            </a:r>
            <a:r>
              <a:rPr lang="es-CL" dirty="0"/>
              <a:t>[</a:t>
            </a:r>
            <a:r>
              <a:rPr lang="es-CL" dirty="0" err="1"/>
              <a:t>inicio:fin</a:t>
            </a:r>
            <a:r>
              <a:rPr lang="es-CL" dirty="0"/>
              <a:t>])[0] #curtosis</a:t>
            </a:r>
          </a:p>
          <a:p>
            <a:pPr marL="0" indent="0">
              <a:spcBef>
                <a:spcPts val="0"/>
              </a:spcBef>
              <a:buNone/>
            </a:pPr>
            <a:r>
              <a:rPr lang="es-CL" dirty="0"/>
              <a:t>    </a:t>
            </a:r>
          </a:p>
          <a:p>
            <a:pPr marL="0" indent="0">
              <a:spcBef>
                <a:spcPts val="0"/>
              </a:spcBef>
              <a:buNone/>
            </a:pPr>
            <a:r>
              <a:rPr lang="es-CL" dirty="0"/>
              <a:t>    Pi[i-1,0]=</a:t>
            </a:r>
            <a:r>
              <a:rPr lang="es-CL" dirty="0" err="1"/>
              <a:t>sqrt</a:t>
            </a:r>
            <a:r>
              <a:rPr lang="es-CL" dirty="0"/>
              <a:t>(mean(</a:t>
            </a:r>
            <a:r>
              <a:rPr lang="es-CL" dirty="0" err="1"/>
              <a:t>square</a:t>
            </a:r>
            <a:r>
              <a:rPr lang="es-CL" dirty="0"/>
              <a:t>(</a:t>
            </a:r>
            <a:r>
              <a:rPr lang="es-CL" dirty="0" err="1"/>
              <a:t>Inner</a:t>
            </a:r>
            <a:r>
              <a:rPr lang="es-CL" dirty="0"/>
              <a:t>[</a:t>
            </a:r>
            <a:r>
              <a:rPr lang="es-CL" dirty="0" err="1"/>
              <a:t>inicio:fin</a:t>
            </a:r>
            <a:r>
              <a:rPr lang="es-CL" dirty="0"/>
              <a:t>]))) #RMS</a:t>
            </a:r>
          </a:p>
          <a:p>
            <a:pPr marL="0" indent="0">
              <a:spcBef>
                <a:spcPts val="0"/>
              </a:spcBef>
              <a:buNone/>
            </a:pPr>
            <a:r>
              <a:rPr lang="es-CL" dirty="0"/>
              <a:t>    Pi[i-1,1]=</a:t>
            </a:r>
            <a:r>
              <a:rPr lang="es-CL" dirty="0" err="1"/>
              <a:t>np.amax</a:t>
            </a:r>
            <a:r>
              <a:rPr lang="es-CL" dirty="0"/>
              <a:t>(</a:t>
            </a:r>
            <a:r>
              <a:rPr lang="es-CL" dirty="0" err="1"/>
              <a:t>Inner</a:t>
            </a:r>
            <a:r>
              <a:rPr lang="es-CL" dirty="0"/>
              <a:t>[</a:t>
            </a:r>
            <a:r>
              <a:rPr lang="es-CL" dirty="0" err="1"/>
              <a:t>inicio:fin</a:t>
            </a:r>
            <a:r>
              <a:rPr lang="es-CL" dirty="0"/>
              <a:t>]) #</a:t>
            </a:r>
            <a:r>
              <a:rPr lang="es-CL" dirty="0" err="1"/>
              <a:t>Peak</a:t>
            </a:r>
            <a:endParaRPr lang="es-CL" dirty="0"/>
          </a:p>
          <a:p>
            <a:pPr marL="0" indent="0">
              <a:spcBef>
                <a:spcPts val="0"/>
              </a:spcBef>
              <a:buNone/>
            </a:pPr>
            <a:r>
              <a:rPr lang="es-CL" dirty="0"/>
              <a:t>    Pi[i-1,2]=</a:t>
            </a:r>
            <a:r>
              <a:rPr lang="es-CL" dirty="0" err="1"/>
              <a:t>np.amax</a:t>
            </a:r>
            <a:r>
              <a:rPr lang="es-CL" dirty="0"/>
              <a:t>(</a:t>
            </a:r>
            <a:r>
              <a:rPr lang="es-CL" dirty="0" err="1"/>
              <a:t>Inner</a:t>
            </a:r>
            <a:r>
              <a:rPr lang="es-CL" dirty="0"/>
              <a:t>[</a:t>
            </a:r>
            <a:r>
              <a:rPr lang="es-CL" dirty="0" err="1"/>
              <a:t>inicio:fin</a:t>
            </a:r>
            <a:r>
              <a:rPr lang="es-CL" dirty="0"/>
              <a:t>])-</a:t>
            </a:r>
            <a:r>
              <a:rPr lang="es-CL" dirty="0" err="1"/>
              <a:t>np.amin</a:t>
            </a:r>
            <a:r>
              <a:rPr lang="es-CL" dirty="0"/>
              <a:t>(</a:t>
            </a:r>
            <a:r>
              <a:rPr lang="es-CL" dirty="0" err="1"/>
              <a:t>Inner</a:t>
            </a:r>
            <a:r>
              <a:rPr lang="es-CL" dirty="0"/>
              <a:t>[</a:t>
            </a:r>
            <a:r>
              <a:rPr lang="es-CL" dirty="0" err="1"/>
              <a:t>inicio:fin</a:t>
            </a:r>
            <a:r>
              <a:rPr lang="es-CL" dirty="0"/>
              <a:t>]) #</a:t>
            </a:r>
            <a:r>
              <a:rPr lang="es-CL" dirty="0" err="1"/>
              <a:t>peak-peak</a:t>
            </a:r>
            <a:endParaRPr lang="es-CL" dirty="0"/>
          </a:p>
          <a:p>
            <a:pPr marL="0" indent="0">
              <a:spcBef>
                <a:spcPts val="0"/>
              </a:spcBef>
              <a:buNone/>
            </a:pPr>
            <a:r>
              <a:rPr lang="es-CL" dirty="0"/>
              <a:t>    Pi[i-1,3]=Pi[i-1,1]/Pi[i-1,0] #</a:t>
            </a:r>
            <a:r>
              <a:rPr lang="es-CL" dirty="0" err="1"/>
              <a:t>crest</a:t>
            </a:r>
            <a:endParaRPr lang="es-CL" dirty="0"/>
          </a:p>
          <a:p>
            <a:pPr marL="0" indent="0">
              <a:spcBef>
                <a:spcPts val="0"/>
              </a:spcBef>
              <a:buNone/>
            </a:pPr>
            <a:r>
              <a:rPr lang="es-CL" dirty="0"/>
              <a:t>    Pi[i-1,4]=</a:t>
            </a:r>
            <a:r>
              <a:rPr lang="es-CL" dirty="0" err="1"/>
              <a:t>np.mean</a:t>
            </a:r>
            <a:r>
              <a:rPr lang="es-CL" dirty="0"/>
              <a:t>(</a:t>
            </a:r>
            <a:r>
              <a:rPr lang="es-CL" dirty="0" err="1"/>
              <a:t>Inner</a:t>
            </a:r>
            <a:r>
              <a:rPr lang="es-CL" dirty="0"/>
              <a:t>[</a:t>
            </a:r>
            <a:r>
              <a:rPr lang="es-CL" dirty="0" err="1"/>
              <a:t>inicio:fin</a:t>
            </a:r>
            <a:r>
              <a:rPr lang="es-CL" dirty="0"/>
              <a:t>]) #Media</a:t>
            </a:r>
          </a:p>
          <a:p>
            <a:pPr marL="0" indent="0">
              <a:spcBef>
                <a:spcPts val="0"/>
              </a:spcBef>
              <a:buNone/>
            </a:pPr>
            <a:r>
              <a:rPr lang="es-CL" dirty="0"/>
              <a:t>    Pi[i-1,5]=</a:t>
            </a:r>
            <a:r>
              <a:rPr lang="es-CL" dirty="0" err="1"/>
              <a:t>np.var</a:t>
            </a:r>
            <a:r>
              <a:rPr lang="es-CL" dirty="0"/>
              <a:t>(</a:t>
            </a:r>
            <a:r>
              <a:rPr lang="es-CL" dirty="0" err="1"/>
              <a:t>Inner</a:t>
            </a:r>
            <a:r>
              <a:rPr lang="es-CL" dirty="0"/>
              <a:t>[</a:t>
            </a:r>
            <a:r>
              <a:rPr lang="es-CL" dirty="0" err="1"/>
              <a:t>inicio:fin</a:t>
            </a:r>
            <a:r>
              <a:rPr lang="es-CL" dirty="0"/>
              <a:t>]) #</a:t>
            </a:r>
            <a:r>
              <a:rPr lang="es-CL" dirty="0" err="1"/>
              <a:t>var</a:t>
            </a:r>
            <a:endParaRPr lang="es-CL" dirty="0"/>
          </a:p>
          <a:p>
            <a:pPr marL="0" indent="0">
              <a:spcBef>
                <a:spcPts val="0"/>
              </a:spcBef>
              <a:buNone/>
            </a:pPr>
            <a:r>
              <a:rPr lang="es-CL" dirty="0"/>
              <a:t>    Pi[i-1,6]=</a:t>
            </a:r>
            <a:r>
              <a:rPr lang="es-CL" dirty="0" err="1"/>
              <a:t>skew</a:t>
            </a:r>
            <a:r>
              <a:rPr lang="es-CL" dirty="0"/>
              <a:t>(</a:t>
            </a:r>
            <a:r>
              <a:rPr lang="es-CL" dirty="0" err="1"/>
              <a:t>Inner</a:t>
            </a:r>
            <a:r>
              <a:rPr lang="es-CL" dirty="0"/>
              <a:t>[</a:t>
            </a:r>
            <a:r>
              <a:rPr lang="es-CL" dirty="0" err="1"/>
              <a:t>inicio:fin</a:t>
            </a:r>
            <a:r>
              <a:rPr lang="es-CL" dirty="0"/>
              <a:t>])[0] #</a:t>
            </a:r>
            <a:r>
              <a:rPr lang="es-CL" dirty="0" err="1"/>
              <a:t>asimetria</a:t>
            </a:r>
            <a:endParaRPr lang="es-CL" dirty="0"/>
          </a:p>
          <a:p>
            <a:pPr marL="0" indent="0">
              <a:spcBef>
                <a:spcPts val="0"/>
              </a:spcBef>
              <a:buNone/>
            </a:pPr>
            <a:r>
              <a:rPr lang="es-CL" dirty="0"/>
              <a:t>    Pi[i-1,7]=</a:t>
            </a:r>
            <a:r>
              <a:rPr lang="es-CL" dirty="0" err="1"/>
              <a:t>kurtosis</a:t>
            </a:r>
            <a:r>
              <a:rPr lang="es-CL" dirty="0"/>
              <a:t>(</a:t>
            </a:r>
            <a:r>
              <a:rPr lang="es-CL" dirty="0" err="1"/>
              <a:t>Inner</a:t>
            </a:r>
            <a:r>
              <a:rPr lang="es-CL" dirty="0"/>
              <a:t>[</a:t>
            </a:r>
            <a:r>
              <a:rPr lang="es-CL" dirty="0" err="1"/>
              <a:t>inicio:fin</a:t>
            </a:r>
            <a:r>
              <a:rPr lang="es-CL" dirty="0"/>
              <a:t>])[0] #curtosis</a:t>
            </a:r>
          </a:p>
          <a:p>
            <a:pPr marL="0" indent="0">
              <a:spcBef>
                <a:spcPts val="0"/>
              </a:spcBef>
              <a:buNone/>
            </a:pPr>
            <a:endParaRPr lang="es-ES" dirty="0" smtClean="0"/>
          </a:p>
          <a:p>
            <a:pPr marL="0" indent="0">
              <a:spcBef>
                <a:spcPts val="0"/>
              </a:spcBef>
              <a:buNone/>
            </a:pPr>
            <a:r>
              <a:rPr lang="es-CL" dirty="0"/>
              <a:t>#guardar parámetros</a:t>
            </a:r>
          </a:p>
          <a:p>
            <a:pPr marL="0" indent="0">
              <a:spcBef>
                <a:spcPts val="0"/>
              </a:spcBef>
              <a:buNone/>
            </a:pPr>
            <a:r>
              <a:rPr lang="es-CL" dirty="0" err="1"/>
              <a:t>np.save</a:t>
            </a:r>
            <a:r>
              <a:rPr lang="es-CL" dirty="0"/>
              <a:t>('</a:t>
            </a:r>
            <a:r>
              <a:rPr lang="es-CL" dirty="0" err="1"/>
              <a:t>Pn.npy</a:t>
            </a:r>
            <a:r>
              <a:rPr lang="es-CL" dirty="0"/>
              <a:t>', </a:t>
            </a:r>
            <a:r>
              <a:rPr lang="es-CL" dirty="0" err="1"/>
              <a:t>Pn</a:t>
            </a:r>
            <a:r>
              <a:rPr lang="es-CL" dirty="0"/>
              <a:t>) </a:t>
            </a:r>
          </a:p>
          <a:p>
            <a:pPr marL="0" indent="0">
              <a:spcBef>
                <a:spcPts val="0"/>
              </a:spcBef>
              <a:buNone/>
            </a:pPr>
            <a:r>
              <a:rPr lang="es-CL" dirty="0" err="1"/>
              <a:t>np.save</a:t>
            </a:r>
            <a:r>
              <a:rPr lang="es-CL" dirty="0"/>
              <a:t>('</a:t>
            </a:r>
            <a:r>
              <a:rPr lang="es-CL" dirty="0" err="1"/>
              <a:t>Po.npy</a:t>
            </a:r>
            <a:r>
              <a:rPr lang="es-CL" dirty="0"/>
              <a:t>', Po) </a:t>
            </a:r>
          </a:p>
          <a:p>
            <a:pPr marL="0" indent="0">
              <a:spcBef>
                <a:spcPts val="0"/>
              </a:spcBef>
              <a:buNone/>
            </a:pPr>
            <a:r>
              <a:rPr lang="es-CL" dirty="0" err="1"/>
              <a:t>np.save</a:t>
            </a:r>
            <a:r>
              <a:rPr lang="es-CL" dirty="0"/>
              <a:t>('</a:t>
            </a:r>
            <a:r>
              <a:rPr lang="es-CL" dirty="0" err="1"/>
              <a:t>Pi.npy</a:t>
            </a:r>
            <a:r>
              <a:rPr lang="es-CL" dirty="0"/>
              <a:t>', Pi) </a:t>
            </a:r>
          </a:p>
        </p:txBody>
      </p:sp>
      <p:sp>
        <p:nvSpPr>
          <p:cNvPr id="4" name="Marcador de número de diapositiva 3">
            <a:extLst>
              <a:ext uri="{FF2B5EF4-FFF2-40B4-BE49-F238E27FC236}">
                <a16:creationId xmlns:a16="http://schemas.microsoft.com/office/drawing/2014/main" id="{012A1886-7AFD-4379-8E7A-DC1A3F58A999}"/>
              </a:ext>
            </a:extLst>
          </p:cNvPr>
          <p:cNvSpPr>
            <a:spLocks noGrp="1"/>
          </p:cNvSpPr>
          <p:nvPr>
            <p:ph type="sldNum" sz="quarter" idx="12"/>
          </p:nvPr>
        </p:nvSpPr>
        <p:spPr/>
        <p:txBody>
          <a:bodyPr/>
          <a:lstStyle/>
          <a:p>
            <a:fld id="{ED3C9F24-97CD-894E-963C-61E4D5D33747}" type="slidenum">
              <a:rPr lang="es-ES_tradnl" smtClean="0"/>
              <a:t>47</a:t>
            </a:fld>
            <a:endParaRPr lang="es-ES_tradnl"/>
          </a:p>
        </p:txBody>
      </p:sp>
    </p:spTree>
    <p:extLst>
      <p:ext uri="{BB962C8B-B14F-4D97-AF65-F5344CB8AC3E}">
        <p14:creationId xmlns:p14="http://schemas.microsoft.com/office/powerpoint/2010/main" val="33099959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CB849-9802-43FD-99DB-AD00EC4B72FC}"/>
              </a:ext>
            </a:extLst>
          </p:cNvPr>
          <p:cNvSpPr>
            <a:spLocks noGrp="1"/>
          </p:cNvSpPr>
          <p:nvPr>
            <p:ph type="title"/>
          </p:nvPr>
        </p:nvSpPr>
        <p:spPr>
          <a:xfrm>
            <a:off x="628650" y="365127"/>
            <a:ext cx="7886700" cy="767388"/>
          </a:xfrm>
        </p:spPr>
        <p:txBody>
          <a:bodyPr/>
          <a:lstStyle/>
          <a:p>
            <a:r>
              <a:rPr lang="es-ES" dirty="0" smtClean="0"/>
              <a:t>Ejemplo 2</a:t>
            </a:r>
            <a:endParaRPr lang="es-CL" dirty="0"/>
          </a:p>
        </p:txBody>
      </p:sp>
      <p:sp>
        <p:nvSpPr>
          <p:cNvPr id="3" name="Marcador de contenido 2">
            <a:extLst>
              <a:ext uri="{FF2B5EF4-FFF2-40B4-BE49-F238E27FC236}">
                <a16:creationId xmlns:a16="http://schemas.microsoft.com/office/drawing/2014/main" id="{2063D074-A345-4C67-8B98-1DB91B4B4F12}"/>
              </a:ext>
            </a:extLst>
          </p:cNvPr>
          <p:cNvSpPr>
            <a:spLocks noGrp="1"/>
          </p:cNvSpPr>
          <p:nvPr>
            <p:ph sz="half" idx="1"/>
          </p:nvPr>
        </p:nvSpPr>
        <p:spPr>
          <a:xfrm>
            <a:off x="628650" y="1110123"/>
            <a:ext cx="7525449" cy="4868280"/>
          </a:xfrm>
        </p:spPr>
        <p:txBody>
          <a:bodyPr>
            <a:noAutofit/>
          </a:bodyPr>
          <a:lstStyle/>
          <a:p>
            <a:pPr marL="0" indent="0">
              <a:spcBef>
                <a:spcPts val="0"/>
              </a:spcBef>
              <a:buNone/>
            </a:pPr>
            <a:r>
              <a:rPr lang="es-CL" sz="1400" dirty="0"/>
              <a:t>#graficar datos</a:t>
            </a:r>
          </a:p>
          <a:p>
            <a:pPr marL="0" indent="0">
              <a:spcBef>
                <a:spcPts val="0"/>
              </a:spcBef>
              <a:buNone/>
            </a:pPr>
            <a:r>
              <a:rPr lang="es-CL" sz="1400" dirty="0"/>
              <a:t>f, ((ax1, ax2), (ax3, ax4)) = </a:t>
            </a:r>
            <a:r>
              <a:rPr lang="es-CL" sz="1400" dirty="0" err="1"/>
              <a:t>plt.subplots</a:t>
            </a:r>
            <a:r>
              <a:rPr lang="es-CL" sz="1400" dirty="0"/>
              <a:t>(2, 2, </a:t>
            </a:r>
            <a:r>
              <a:rPr lang="es-CL" sz="1400" dirty="0" err="1"/>
              <a:t>sharex</a:t>
            </a:r>
            <a:r>
              <a:rPr lang="es-CL" sz="1400" dirty="0"/>
              <a:t>='col',</a:t>
            </a:r>
            <a:r>
              <a:rPr lang="es-CL" sz="1400" dirty="0" err="1"/>
              <a:t>figsize</a:t>
            </a:r>
            <a:r>
              <a:rPr lang="es-CL" sz="1400" dirty="0"/>
              <a:t>=(9,6))</a:t>
            </a:r>
          </a:p>
          <a:p>
            <a:pPr marL="0" indent="0">
              <a:spcBef>
                <a:spcPts val="0"/>
              </a:spcBef>
              <a:buNone/>
            </a:pPr>
            <a:r>
              <a:rPr lang="es-CL" sz="1400" dirty="0"/>
              <a:t>ax1.plot(</a:t>
            </a:r>
            <a:r>
              <a:rPr lang="es-CL" sz="1400" dirty="0" err="1"/>
              <a:t>Pn</a:t>
            </a:r>
            <a:r>
              <a:rPr lang="es-CL" sz="1400" dirty="0"/>
              <a:t>[:,0])</a:t>
            </a:r>
          </a:p>
          <a:p>
            <a:pPr marL="0" indent="0">
              <a:spcBef>
                <a:spcPts val="0"/>
              </a:spcBef>
              <a:buNone/>
            </a:pPr>
            <a:r>
              <a:rPr lang="es-CL" sz="1400" dirty="0"/>
              <a:t>ax1.plot(Po[:,0])</a:t>
            </a:r>
          </a:p>
          <a:p>
            <a:pPr marL="0" indent="0">
              <a:spcBef>
                <a:spcPts val="0"/>
              </a:spcBef>
              <a:buNone/>
            </a:pPr>
            <a:r>
              <a:rPr lang="es-CL" sz="1400" dirty="0"/>
              <a:t>ax1.plot(Pi[:,0])</a:t>
            </a:r>
          </a:p>
          <a:p>
            <a:pPr marL="0" indent="0">
              <a:spcBef>
                <a:spcPts val="0"/>
              </a:spcBef>
              <a:buNone/>
            </a:pPr>
            <a:r>
              <a:rPr lang="es-CL" sz="1400" dirty="0"/>
              <a:t>ax1.legend(['</a:t>
            </a:r>
            <a:r>
              <a:rPr lang="es-CL" sz="1400" dirty="0" err="1"/>
              <a:t>Normal','Pista</a:t>
            </a:r>
            <a:r>
              <a:rPr lang="es-CL" sz="1400" dirty="0"/>
              <a:t> </a:t>
            </a:r>
            <a:r>
              <a:rPr lang="es-CL" sz="1400" dirty="0" err="1"/>
              <a:t>externa','Pista</a:t>
            </a:r>
            <a:r>
              <a:rPr lang="es-CL" sz="1400" dirty="0"/>
              <a:t> interna'])</a:t>
            </a:r>
          </a:p>
          <a:p>
            <a:pPr marL="0" indent="0">
              <a:spcBef>
                <a:spcPts val="0"/>
              </a:spcBef>
              <a:buNone/>
            </a:pPr>
            <a:r>
              <a:rPr lang="es-CL" sz="1400" dirty="0"/>
              <a:t>ax1.set_title('RMS', </a:t>
            </a:r>
            <a:r>
              <a:rPr lang="es-CL" sz="1400" dirty="0" err="1"/>
              <a:t>fontsize</a:t>
            </a:r>
            <a:r>
              <a:rPr lang="es-CL" sz="1400" dirty="0"/>
              <a:t>=14)</a:t>
            </a:r>
          </a:p>
          <a:p>
            <a:pPr marL="0" indent="0">
              <a:spcBef>
                <a:spcPts val="0"/>
              </a:spcBef>
              <a:buNone/>
            </a:pPr>
            <a:endParaRPr lang="es-CL" sz="1400" dirty="0"/>
          </a:p>
          <a:p>
            <a:pPr marL="0" indent="0">
              <a:spcBef>
                <a:spcPts val="0"/>
              </a:spcBef>
              <a:buNone/>
            </a:pPr>
            <a:r>
              <a:rPr lang="es-CL" sz="1400" dirty="0"/>
              <a:t>ax2.plot(</a:t>
            </a:r>
            <a:r>
              <a:rPr lang="es-CL" sz="1400" dirty="0" err="1"/>
              <a:t>Pn</a:t>
            </a:r>
            <a:r>
              <a:rPr lang="es-CL" sz="1400" dirty="0"/>
              <a:t>[:,1])</a:t>
            </a:r>
          </a:p>
          <a:p>
            <a:pPr marL="0" indent="0">
              <a:spcBef>
                <a:spcPts val="0"/>
              </a:spcBef>
              <a:buNone/>
            </a:pPr>
            <a:r>
              <a:rPr lang="es-CL" sz="1400" dirty="0"/>
              <a:t>ax2.plot(Po[:,1])</a:t>
            </a:r>
          </a:p>
          <a:p>
            <a:pPr marL="0" indent="0">
              <a:spcBef>
                <a:spcPts val="0"/>
              </a:spcBef>
              <a:buNone/>
            </a:pPr>
            <a:r>
              <a:rPr lang="es-CL" sz="1400" dirty="0"/>
              <a:t>ax2.plot(Pi[:,1])</a:t>
            </a:r>
          </a:p>
          <a:p>
            <a:pPr marL="0" indent="0">
              <a:spcBef>
                <a:spcPts val="0"/>
              </a:spcBef>
              <a:buNone/>
            </a:pPr>
            <a:r>
              <a:rPr lang="es-CL" sz="1400" dirty="0"/>
              <a:t>ax2.legend(['</a:t>
            </a:r>
            <a:r>
              <a:rPr lang="es-CL" sz="1400" dirty="0" err="1"/>
              <a:t>Normal','Pista</a:t>
            </a:r>
            <a:r>
              <a:rPr lang="es-CL" sz="1400" dirty="0"/>
              <a:t> </a:t>
            </a:r>
            <a:r>
              <a:rPr lang="es-CL" sz="1400" dirty="0" err="1"/>
              <a:t>externa','Pista</a:t>
            </a:r>
            <a:r>
              <a:rPr lang="es-CL" sz="1400" dirty="0"/>
              <a:t> interna'])</a:t>
            </a:r>
          </a:p>
          <a:p>
            <a:pPr marL="0" indent="0">
              <a:spcBef>
                <a:spcPts val="0"/>
              </a:spcBef>
              <a:buNone/>
            </a:pPr>
            <a:r>
              <a:rPr lang="es-CL" sz="1400" dirty="0"/>
              <a:t>ax2.set_title('Valor </a:t>
            </a:r>
            <a:r>
              <a:rPr lang="es-CL" sz="1400" dirty="0" err="1"/>
              <a:t>peak</a:t>
            </a:r>
            <a:r>
              <a:rPr lang="es-CL" sz="1400" dirty="0"/>
              <a:t>', </a:t>
            </a:r>
            <a:r>
              <a:rPr lang="es-CL" sz="1400" dirty="0" err="1"/>
              <a:t>fontsize</a:t>
            </a:r>
            <a:r>
              <a:rPr lang="es-CL" sz="1400" dirty="0"/>
              <a:t>=14)</a:t>
            </a:r>
          </a:p>
          <a:p>
            <a:pPr marL="0" indent="0">
              <a:spcBef>
                <a:spcPts val="0"/>
              </a:spcBef>
              <a:buNone/>
            </a:pPr>
            <a:endParaRPr lang="es-CL" sz="1400" dirty="0"/>
          </a:p>
          <a:p>
            <a:pPr marL="0" indent="0">
              <a:spcBef>
                <a:spcPts val="0"/>
              </a:spcBef>
              <a:buNone/>
            </a:pPr>
            <a:r>
              <a:rPr lang="es-CL" sz="1400" dirty="0"/>
              <a:t>ax3.plot(</a:t>
            </a:r>
            <a:r>
              <a:rPr lang="es-CL" sz="1400" dirty="0" err="1"/>
              <a:t>Pn</a:t>
            </a:r>
            <a:r>
              <a:rPr lang="es-CL" sz="1400" dirty="0"/>
              <a:t>[:,2])</a:t>
            </a:r>
          </a:p>
          <a:p>
            <a:pPr marL="0" indent="0">
              <a:spcBef>
                <a:spcPts val="0"/>
              </a:spcBef>
              <a:buNone/>
            </a:pPr>
            <a:r>
              <a:rPr lang="es-CL" sz="1400" dirty="0"/>
              <a:t>ax3.plot(Po[:,2])</a:t>
            </a:r>
          </a:p>
          <a:p>
            <a:pPr marL="0" indent="0">
              <a:spcBef>
                <a:spcPts val="0"/>
              </a:spcBef>
              <a:buNone/>
            </a:pPr>
            <a:r>
              <a:rPr lang="es-CL" sz="1400" dirty="0"/>
              <a:t>ax3.plot(Pi[:,2])</a:t>
            </a:r>
          </a:p>
          <a:p>
            <a:pPr marL="0" indent="0">
              <a:spcBef>
                <a:spcPts val="0"/>
              </a:spcBef>
              <a:buNone/>
            </a:pPr>
            <a:r>
              <a:rPr lang="es-CL" sz="1400" dirty="0"/>
              <a:t>ax3.legend(['</a:t>
            </a:r>
            <a:r>
              <a:rPr lang="es-CL" sz="1400" dirty="0" err="1"/>
              <a:t>Normal','Pista</a:t>
            </a:r>
            <a:r>
              <a:rPr lang="es-CL" sz="1400" dirty="0"/>
              <a:t> </a:t>
            </a:r>
            <a:r>
              <a:rPr lang="es-CL" sz="1400" dirty="0" err="1"/>
              <a:t>externa','Pista</a:t>
            </a:r>
            <a:r>
              <a:rPr lang="es-CL" sz="1400" dirty="0"/>
              <a:t> interna'])</a:t>
            </a:r>
          </a:p>
          <a:p>
            <a:pPr marL="0" indent="0">
              <a:spcBef>
                <a:spcPts val="0"/>
              </a:spcBef>
              <a:buNone/>
            </a:pPr>
            <a:r>
              <a:rPr lang="es-CL" sz="1400" dirty="0"/>
              <a:t>ax3.set(</a:t>
            </a:r>
            <a:r>
              <a:rPr lang="es-CL" sz="1400" dirty="0" err="1"/>
              <a:t>xlabel</a:t>
            </a:r>
            <a:r>
              <a:rPr lang="es-CL" sz="1400" dirty="0"/>
              <a:t>='Segmento')</a:t>
            </a:r>
          </a:p>
          <a:p>
            <a:pPr marL="0" indent="0">
              <a:spcBef>
                <a:spcPts val="0"/>
              </a:spcBef>
              <a:buNone/>
            </a:pPr>
            <a:r>
              <a:rPr lang="es-CL" sz="1400" dirty="0"/>
              <a:t>ax3.set_title('Valor </a:t>
            </a:r>
            <a:r>
              <a:rPr lang="es-CL" sz="1400" dirty="0" err="1"/>
              <a:t>peak-peak</a:t>
            </a:r>
            <a:r>
              <a:rPr lang="es-CL" sz="1400" dirty="0"/>
              <a:t>', </a:t>
            </a:r>
            <a:r>
              <a:rPr lang="es-CL" sz="1400" dirty="0" err="1"/>
              <a:t>fontsize</a:t>
            </a:r>
            <a:r>
              <a:rPr lang="es-CL" sz="1400" dirty="0"/>
              <a:t>=14)</a:t>
            </a:r>
          </a:p>
          <a:p>
            <a:pPr marL="0" indent="0">
              <a:spcBef>
                <a:spcPts val="0"/>
              </a:spcBef>
              <a:buNone/>
            </a:pPr>
            <a:endParaRPr lang="es-CL" sz="1400" dirty="0"/>
          </a:p>
          <a:p>
            <a:pPr marL="0" indent="0">
              <a:spcBef>
                <a:spcPts val="0"/>
              </a:spcBef>
              <a:buNone/>
            </a:pPr>
            <a:r>
              <a:rPr lang="es-CL" sz="1400" dirty="0"/>
              <a:t>ax4.plot(</a:t>
            </a:r>
            <a:r>
              <a:rPr lang="es-CL" sz="1400" dirty="0" err="1"/>
              <a:t>Pn</a:t>
            </a:r>
            <a:r>
              <a:rPr lang="es-CL" sz="1400" dirty="0"/>
              <a:t>[:,3])</a:t>
            </a:r>
          </a:p>
          <a:p>
            <a:pPr marL="0" indent="0">
              <a:spcBef>
                <a:spcPts val="0"/>
              </a:spcBef>
              <a:buNone/>
            </a:pPr>
            <a:r>
              <a:rPr lang="es-CL" sz="1400" dirty="0"/>
              <a:t>ax4.plot(Po[:,3])</a:t>
            </a:r>
          </a:p>
          <a:p>
            <a:pPr marL="0" indent="0">
              <a:spcBef>
                <a:spcPts val="0"/>
              </a:spcBef>
              <a:buNone/>
            </a:pPr>
            <a:r>
              <a:rPr lang="es-CL" sz="1400" dirty="0"/>
              <a:t>ax4.plot(Pi[:,3])</a:t>
            </a:r>
          </a:p>
          <a:p>
            <a:pPr marL="0" indent="0">
              <a:spcBef>
                <a:spcPts val="0"/>
              </a:spcBef>
              <a:buNone/>
            </a:pPr>
            <a:r>
              <a:rPr lang="es-CL" sz="1400" dirty="0"/>
              <a:t>ax4.legend(['</a:t>
            </a:r>
            <a:r>
              <a:rPr lang="es-CL" sz="1400" dirty="0" err="1"/>
              <a:t>Normal','Pista</a:t>
            </a:r>
            <a:r>
              <a:rPr lang="es-CL" sz="1400" dirty="0"/>
              <a:t> </a:t>
            </a:r>
            <a:r>
              <a:rPr lang="es-CL" sz="1400" dirty="0" err="1"/>
              <a:t>externa','Pista</a:t>
            </a:r>
            <a:r>
              <a:rPr lang="es-CL" sz="1400" dirty="0"/>
              <a:t> interna'])</a:t>
            </a:r>
          </a:p>
          <a:p>
            <a:pPr marL="0" indent="0">
              <a:spcBef>
                <a:spcPts val="0"/>
              </a:spcBef>
              <a:buNone/>
            </a:pPr>
            <a:r>
              <a:rPr lang="es-CL" sz="1400" dirty="0"/>
              <a:t>ax4.set(</a:t>
            </a:r>
            <a:r>
              <a:rPr lang="es-CL" sz="1400" dirty="0" err="1"/>
              <a:t>xlabel</a:t>
            </a:r>
            <a:r>
              <a:rPr lang="es-CL" sz="1400" dirty="0"/>
              <a:t>='Segmento')</a:t>
            </a:r>
          </a:p>
          <a:p>
            <a:pPr marL="0" indent="0">
              <a:spcBef>
                <a:spcPts val="0"/>
              </a:spcBef>
              <a:buNone/>
            </a:pPr>
            <a:r>
              <a:rPr lang="es-CL" sz="1400" dirty="0"/>
              <a:t>ax4.set_title('Factor de cresta', </a:t>
            </a:r>
            <a:r>
              <a:rPr lang="es-CL" sz="1400" dirty="0" err="1"/>
              <a:t>fontsize</a:t>
            </a:r>
            <a:r>
              <a:rPr lang="es-CL" sz="1400" dirty="0"/>
              <a:t>=14)</a:t>
            </a:r>
          </a:p>
        </p:txBody>
      </p:sp>
      <p:sp>
        <p:nvSpPr>
          <p:cNvPr id="4" name="Marcador de número de diapositiva 3">
            <a:extLst>
              <a:ext uri="{FF2B5EF4-FFF2-40B4-BE49-F238E27FC236}">
                <a16:creationId xmlns:a16="http://schemas.microsoft.com/office/drawing/2014/main" id="{012A1886-7AFD-4379-8E7A-DC1A3F58A999}"/>
              </a:ext>
            </a:extLst>
          </p:cNvPr>
          <p:cNvSpPr>
            <a:spLocks noGrp="1"/>
          </p:cNvSpPr>
          <p:nvPr>
            <p:ph type="sldNum" sz="quarter" idx="12"/>
          </p:nvPr>
        </p:nvSpPr>
        <p:spPr/>
        <p:txBody>
          <a:bodyPr/>
          <a:lstStyle/>
          <a:p>
            <a:fld id="{ED3C9F24-97CD-894E-963C-61E4D5D33747}" type="slidenum">
              <a:rPr lang="es-ES_tradnl" smtClean="0"/>
              <a:t>48</a:t>
            </a:fld>
            <a:endParaRPr lang="es-ES_tradnl"/>
          </a:p>
        </p:txBody>
      </p:sp>
    </p:spTree>
    <p:extLst>
      <p:ext uri="{BB962C8B-B14F-4D97-AF65-F5344CB8AC3E}">
        <p14:creationId xmlns:p14="http://schemas.microsoft.com/office/powerpoint/2010/main" val="37557542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CB849-9802-43FD-99DB-AD00EC4B72FC}"/>
              </a:ext>
            </a:extLst>
          </p:cNvPr>
          <p:cNvSpPr>
            <a:spLocks noGrp="1"/>
          </p:cNvSpPr>
          <p:nvPr>
            <p:ph type="title"/>
          </p:nvPr>
        </p:nvSpPr>
        <p:spPr>
          <a:xfrm>
            <a:off x="628650" y="365127"/>
            <a:ext cx="7886700" cy="767388"/>
          </a:xfrm>
        </p:spPr>
        <p:txBody>
          <a:bodyPr/>
          <a:lstStyle/>
          <a:p>
            <a:r>
              <a:rPr lang="es-ES" dirty="0" smtClean="0"/>
              <a:t>Ejemplo 2</a:t>
            </a:r>
            <a:endParaRPr lang="es-CL" dirty="0"/>
          </a:p>
        </p:txBody>
      </p:sp>
      <p:sp>
        <p:nvSpPr>
          <p:cNvPr id="4" name="Marcador de número de diapositiva 3">
            <a:extLst>
              <a:ext uri="{FF2B5EF4-FFF2-40B4-BE49-F238E27FC236}">
                <a16:creationId xmlns:a16="http://schemas.microsoft.com/office/drawing/2014/main" id="{012A1886-7AFD-4379-8E7A-DC1A3F58A999}"/>
              </a:ext>
            </a:extLst>
          </p:cNvPr>
          <p:cNvSpPr>
            <a:spLocks noGrp="1"/>
          </p:cNvSpPr>
          <p:nvPr>
            <p:ph type="sldNum" sz="quarter" idx="12"/>
          </p:nvPr>
        </p:nvSpPr>
        <p:spPr/>
        <p:txBody>
          <a:bodyPr/>
          <a:lstStyle/>
          <a:p>
            <a:fld id="{ED3C9F24-97CD-894E-963C-61E4D5D33747}" type="slidenum">
              <a:rPr lang="es-ES_tradnl" smtClean="0"/>
              <a:t>49</a:t>
            </a:fld>
            <a:endParaRPr lang="es-ES_tradnl"/>
          </a:p>
        </p:txBody>
      </p:sp>
      <p:pic>
        <p:nvPicPr>
          <p:cNvPr id="9" name="Imagen 8">
            <a:extLst>
              <a:ext uri="{FF2B5EF4-FFF2-40B4-BE49-F238E27FC236}">
                <a16:creationId xmlns:a16="http://schemas.microsoft.com/office/drawing/2014/main" id="{7173796D-FCF7-48E1-9BE9-0C810D3A74C4}"/>
              </a:ext>
            </a:extLst>
          </p:cNvPr>
          <p:cNvPicPr>
            <a:picLocks noChangeAspect="1"/>
          </p:cNvPicPr>
          <p:nvPr/>
        </p:nvPicPr>
        <p:blipFill>
          <a:blip r:embed="rId2"/>
          <a:stretch>
            <a:fillRect/>
          </a:stretch>
        </p:blipFill>
        <p:spPr>
          <a:xfrm>
            <a:off x="1123164" y="964638"/>
            <a:ext cx="6897671" cy="4928723"/>
          </a:xfrm>
          <a:prstGeom prst="rect">
            <a:avLst/>
          </a:prstGeom>
        </p:spPr>
      </p:pic>
    </p:spTree>
    <p:extLst>
      <p:ext uri="{BB962C8B-B14F-4D97-AF65-F5344CB8AC3E}">
        <p14:creationId xmlns:p14="http://schemas.microsoft.com/office/powerpoint/2010/main" val="1805227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Introducción</a:t>
            </a:r>
          </a:p>
        </p:txBody>
      </p:sp>
      <p:sp>
        <p:nvSpPr>
          <p:cNvPr id="3" name="2 Marcador de contenido"/>
          <p:cNvSpPr>
            <a:spLocks noGrp="1"/>
          </p:cNvSpPr>
          <p:nvPr>
            <p:ph idx="1"/>
          </p:nvPr>
        </p:nvSpPr>
        <p:spPr/>
        <p:txBody>
          <a:bodyPr>
            <a:normAutofit/>
          </a:bodyPr>
          <a:lstStyle/>
          <a:p>
            <a:pPr marL="0" indent="0" algn="just">
              <a:buNone/>
            </a:pPr>
            <a:r>
              <a:rPr lang="es-CL" sz="2400" dirty="0"/>
              <a:t>Una estrategia de PHM está compuesta de tres etapas principales:</a:t>
            </a:r>
          </a:p>
          <a:p>
            <a:pPr marL="514350" indent="-514350" algn="just">
              <a:buFont typeface="+mj-lt"/>
              <a:buAutoNum type="arabicPeriod"/>
            </a:pPr>
            <a:r>
              <a:rPr lang="es-CL" sz="2400" dirty="0"/>
              <a:t>Detección: Trata de identificar el modo de operación del sistema y su estado.</a:t>
            </a:r>
          </a:p>
          <a:p>
            <a:pPr marL="514350" indent="-514350" algn="just">
              <a:buFont typeface="+mj-lt"/>
              <a:buAutoNum type="arabicPeriod"/>
            </a:pPr>
            <a:r>
              <a:rPr lang="es-CL" sz="2400" dirty="0"/>
              <a:t>Diagnóstico: Cuando se detecta una anomalía, el diagnóstico identifica el componente que tiene la anomalía y su severidad (de los efectos a las causas).</a:t>
            </a:r>
          </a:p>
          <a:p>
            <a:pPr marL="514350" indent="-514350" algn="just">
              <a:buFont typeface="+mj-lt"/>
              <a:buAutoNum type="arabicPeriod"/>
            </a:pPr>
            <a:r>
              <a:rPr lang="es-CL" sz="2400" dirty="0"/>
              <a:t>Pronóstico: El pronóstico trata de predecir el estado futuro del sistema y su vida útil remanente (de las causas a los efectos).</a:t>
            </a:r>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5</a:t>
            </a:fld>
            <a:endParaRPr lang="es-ES_tradnl"/>
          </a:p>
        </p:txBody>
      </p:sp>
    </p:spTree>
    <p:extLst>
      <p:ext uri="{BB962C8B-B14F-4D97-AF65-F5344CB8AC3E}">
        <p14:creationId xmlns:p14="http://schemas.microsoft.com/office/powerpoint/2010/main" val="6900275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CB849-9802-43FD-99DB-AD00EC4B72FC}"/>
              </a:ext>
            </a:extLst>
          </p:cNvPr>
          <p:cNvSpPr>
            <a:spLocks noGrp="1"/>
          </p:cNvSpPr>
          <p:nvPr>
            <p:ph type="title"/>
          </p:nvPr>
        </p:nvSpPr>
        <p:spPr>
          <a:xfrm>
            <a:off x="628650" y="365127"/>
            <a:ext cx="7886700" cy="767388"/>
          </a:xfrm>
        </p:spPr>
        <p:txBody>
          <a:bodyPr/>
          <a:lstStyle/>
          <a:p>
            <a:r>
              <a:rPr lang="es-ES" dirty="0" smtClean="0"/>
              <a:t>Ejemplo 2</a:t>
            </a:r>
            <a:endParaRPr lang="es-CL" dirty="0"/>
          </a:p>
        </p:txBody>
      </p:sp>
      <p:sp>
        <p:nvSpPr>
          <p:cNvPr id="3" name="Marcador de contenido 2">
            <a:extLst>
              <a:ext uri="{FF2B5EF4-FFF2-40B4-BE49-F238E27FC236}">
                <a16:creationId xmlns:a16="http://schemas.microsoft.com/office/drawing/2014/main" id="{2063D074-A345-4C67-8B98-1DB91B4B4F12}"/>
              </a:ext>
            </a:extLst>
          </p:cNvPr>
          <p:cNvSpPr>
            <a:spLocks noGrp="1"/>
          </p:cNvSpPr>
          <p:nvPr>
            <p:ph sz="half" idx="1"/>
          </p:nvPr>
        </p:nvSpPr>
        <p:spPr>
          <a:xfrm>
            <a:off x="628650" y="1059301"/>
            <a:ext cx="7617728" cy="4868280"/>
          </a:xfrm>
        </p:spPr>
        <p:txBody>
          <a:bodyPr>
            <a:noAutofit/>
          </a:bodyPr>
          <a:lstStyle/>
          <a:p>
            <a:pPr marL="0" indent="0">
              <a:spcBef>
                <a:spcPts val="0"/>
              </a:spcBef>
              <a:buNone/>
            </a:pPr>
            <a:r>
              <a:rPr lang="es-CL" sz="1400" dirty="0"/>
              <a:t>f, ((ax5, ax6), (ax7, ax8)) = </a:t>
            </a:r>
            <a:r>
              <a:rPr lang="es-CL" sz="1400" dirty="0" err="1"/>
              <a:t>plt.subplots</a:t>
            </a:r>
            <a:r>
              <a:rPr lang="es-CL" sz="1400" dirty="0"/>
              <a:t>(2, 2, </a:t>
            </a:r>
            <a:r>
              <a:rPr lang="es-CL" sz="1400" dirty="0" err="1"/>
              <a:t>sharex</a:t>
            </a:r>
            <a:r>
              <a:rPr lang="es-CL" sz="1400" dirty="0"/>
              <a:t>='col',</a:t>
            </a:r>
            <a:r>
              <a:rPr lang="es-CL" sz="1400" dirty="0" err="1"/>
              <a:t>figsize</a:t>
            </a:r>
            <a:r>
              <a:rPr lang="es-CL" sz="1400" dirty="0"/>
              <a:t>=(9,6))</a:t>
            </a:r>
          </a:p>
          <a:p>
            <a:pPr marL="0" indent="0">
              <a:spcBef>
                <a:spcPts val="0"/>
              </a:spcBef>
              <a:buNone/>
            </a:pPr>
            <a:r>
              <a:rPr lang="es-CL" sz="1400" dirty="0"/>
              <a:t>ax5.plot(</a:t>
            </a:r>
            <a:r>
              <a:rPr lang="es-CL" sz="1400" dirty="0" err="1"/>
              <a:t>Pn</a:t>
            </a:r>
            <a:r>
              <a:rPr lang="es-CL" sz="1400" dirty="0"/>
              <a:t>[:,4])</a:t>
            </a:r>
          </a:p>
          <a:p>
            <a:pPr marL="0" indent="0">
              <a:spcBef>
                <a:spcPts val="0"/>
              </a:spcBef>
              <a:buNone/>
            </a:pPr>
            <a:r>
              <a:rPr lang="es-CL" sz="1400" dirty="0"/>
              <a:t>ax5.plot(Po[:,4])</a:t>
            </a:r>
          </a:p>
          <a:p>
            <a:pPr marL="0" indent="0">
              <a:spcBef>
                <a:spcPts val="0"/>
              </a:spcBef>
              <a:buNone/>
            </a:pPr>
            <a:r>
              <a:rPr lang="es-CL" sz="1400" dirty="0"/>
              <a:t>ax5.plot(Pi[:,4])</a:t>
            </a:r>
          </a:p>
          <a:p>
            <a:pPr marL="0" indent="0">
              <a:spcBef>
                <a:spcPts val="0"/>
              </a:spcBef>
              <a:buNone/>
            </a:pPr>
            <a:r>
              <a:rPr lang="es-CL" sz="1400" dirty="0"/>
              <a:t>ax5.legend(['</a:t>
            </a:r>
            <a:r>
              <a:rPr lang="es-CL" sz="1400" dirty="0" err="1"/>
              <a:t>Normal','Pista</a:t>
            </a:r>
            <a:r>
              <a:rPr lang="es-CL" sz="1400" dirty="0"/>
              <a:t> </a:t>
            </a:r>
            <a:r>
              <a:rPr lang="es-CL" sz="1400" dirty="0" err="1"/>
              <a:t>externa','Pista</a:t>
            </a:r>
            <a:r>
              <a:rPr lang="es-CL" sz="1400" dirty="0"/>
              <a:t> interna'])</a:t>
            </a:r>
          </a:p>
          <a:p>
            <a:pPr marL="0" indent="0">
              <a:spcBef>
                <a:spcPts val="0"/>
              </a:spcBef>
              <a:buNone/>
            </a:pPr>
            <a:r>
              <a:rPr lang="es-CL" sz="1400" dirty="0"/>
              <a:t>ax5.set_title('Media Aritmética', </a:t>
            </a:r>
            <a:r>
              <a:rPr lang="es-CL" sz="1400" dirty="0" err="1"/>
              <a:t>fontsize</a:t>
            </a:r>
            <a:r>
              <a:rPr lang="es-CL" sz="1400" dirty="0"/>
              <a:t>=14)</a:t>
            </a:r>
          </a:p>
          <a:p>
            <a:pPr marL="0" indent="0">
              <a:spcBef>
                <a:spcPts val="0"/>
              </a:spcBef>
              <a:buNone/>
            </a:pPr>
            <a:endParaRPr lang="es-CL" sz="1400" dirty="0"/>
          </a:p>
          <a:p>
            <a:pPr marL="0" indent="0">
              <a:spcBef>
                <a:spcPts val="0"/>
              </a:spcBef>
              <a:buNone/>
            </a:pPr>
            <a:r>
              <a:rPr lang="es-CL" sz="1400" dirty="0"/>
              <a:t>ax6.plot(</a:t>
            </a:r>
            <a:r>
              <a:rPr lang="es-CL" sz="1400" dirty="0" err="1"/>
              <a:t>Pn</a:t>
            </a:r>
            <a:r>
              <a:rPr lang="es-CL" sz="1400" dirty="0"/>
              <a:t>[:,5])</a:t>
            </a:r>
          </a:p>
          <a:p>
            <a:pPr marL="0" indent="0">
              <a:spcBef>
                <a:spcPts val="0"/>
              </a:spcBef>
              <a:buNone/>
            </a:pPr>
            <a:r>
              <a:rPr lang="es-CL" sz="1400" dirty="0"/>
              <a:t>ax6.plot(Po[:,5])</a:t>
            </a:r>
          </a:p>
          <a:p>
            <a:pPr marL="0" indent="0">
              <a:spcBef>
                <a:spcPts val="0"/>
              </a:spcBef>
              <a:buNone/>
            </a:pPr>
            <a:r>
              <a:rPr lang="es-CL" sz="1400" dirty="0"/>
              <a:t>ax6.plot(Pi[:,5])</a:t>
            </a:r>
          </a:p>
          <a:p>
            <a:pPr marL="0" indent="0">
              <a:spcBef>
                <a:spcPts val="0"/>
              </a:spcBef>
              <a:buNone/>
            </a:pPr>
            <a:r>
              <a:rPr lang="es-CL" sz="1400" dirty="0"/>
              <a:t>ax6.legend(['</a:t>
            </a:r>
            <a:r>
              <a:rPr lang="es-CL" sz="1400" dirty="0" err="1"/>
              <a:t>Normal','Pista</a:t>
            </a:r>
            <a:r>
              <a:rPr lang="es-CL" sz="1400" dirty="0"/>
              <a:t> </a:t>
            </a:r>
            <a:r>
              <a:rPr lang="es-CL" sz="1400" dirty="0" err="1"/>
              <a:t>externa','Pista</a:t>
            </a:r>
            <a:r>
              <a:rPr lang="es-CL" sz="1400" dirty="0"/>
              <a:t> interna'])</a:t>
            </a:r>
          </a:p>
          <a:p>
            <a:pPr marL="0" indent="0">
              <a:spcBef>
                <a:spcPts val="0"/>
              </a:spcBef>
              <a:buNone/>
            </a:pPr>
            <a:r>
              <a:rPr lang="es-CL" sz="1400" dirty="0"/>
              <a:t>ax6.set_title('Varianza', </a:t>
            </a:r>
            <a:r>
              <a:rPr lang="es-CL" sz="1400" dirty="0" err="1"/>
              <a:t>fontsize</a:t>
            </a:r>
            <a:r>
              <a:rPr lang="es-CL" sz="1400" dirty="0"/>
              <a:t>=14)</a:t>
            </a:r>
          </a:p>
          <a:p>
            <a:pPr marL="0" indent="0">
              <a:spcBef>
                <a:spcPts val="0"/>
              </a:spcBef>
              <a:buNone/>
            </a:pPr>
            <a:endParaRPr lang="es-CL" sz="1400" dirty="0"/>
          </a:p>
          <a:p>
            <a:pPr marL="0" indent="0">
              <a:spcBef>
                <a:spcPts val="0"/>
              </a:spcBef>
              <a:buNone/>
            </a:pPr>
            <a:r>
              <a:rPr lang="es-CL" sz="1400" dirty="0"/>
              <a:t>ax7.plot(</a:t>
            </a:r>
            <a:r>
              <a:rPr lang="es-CL" sz="1400" dirty="0" err="1"/>
              <a:t>Pn</a:t>
            </a:r>
            <a:r>
              <a:rPr lang="es-CL" sz="1400" dirty="0"/>
              <a:t>[:,6])</a:t>
            </a:r>
          </a:p>
          <a:p>
            <a:pPr marL="0" indent="0">
              <a:spcBef>
                <a:spcPts val="0"/>
              </a:spcBef>
              <a:buNone/>
            </a:pPr>
            <a:r>
              <a:rPr lang="es-CL" sz="1400" dirty="0"/>
              <a:t>ax7.plot(Po[:,6])</a:t>
            </a:r>
          </a:p>
          <a:p>
            <a:pPr marL="0" indent="0">
              <a:spcBef>
                <a:spcPts val="0"/>
              </a:spcBef>
              <a:buNone/>
            </a:pPr>
            <a:r>
              <a:rPr lang="es-CL" sz="1400" dirty="0"/>
              <a:t>ax7.plot(Pi[:,6])</a:t>
            </a:r>
          </a:p>
          <a:p>
            <a:pPr marL="0" indent="0">
              <a:spcBef>
                <a:spcPts val="0"/>
              </a:spcBef>
              <a:buNone/>
            </a:pPr>
            <a:r>
              <a:rPr lang="es-CL" sz="1400" dirty="0"/>
              <a:t>ax7.legend(['</a:t>
            </a:r>
            <a:r>
              <a:rPr lang="es-CL" sz="1400" dirty="0" err="1"/>
              <a:t>Normal','Pista</a:t>
            </a:r>
            <a:r>
              <a:rPr lang="es-CL" sz="1400" dirty="0"/>
              <a:t> </a:t>
            </a:r>
            <a:r>
              <a:rPr lang="es-CL" sz="1400" dirty="0" err="1"/>
              <a:t>externa','Pista</a:t>
            </a:r>
            <a:r>
              <a:rPr lang="es-CL" sz="1400" dirty="0"/>
              <a:t> interna'])</a:t>
            </a:r>
          </a:p>
          <a:p>
            <a:pPr marL="0" indent="0">
              <a:spcBef>
                <a:spcPts val="0"/>
              </a:spcBef>
              <a:buNone/>
            </a:pPr>
            <a:r>
              <a:rPr lang="es-CL" sz="1400" dirty="0"/>
              <a:t>ax7.set(</a:t>
            </a:r>
            <a:r>
              <a:rPr lang="es-CL" sz="1400" dirty="0" err="1"/>
              <a:t>xlabel</a:t>
            </a:r>
            <a:r>
              <a:rPr lang="es-CL" sz="1400" dirty="0"/>
              <a:t>='Segmento')</a:t>
            </a:r>
          </a:p>
          <a:p>
            <a:pPr marL="0" indent="0">
              <a:spcBef>
                <a:spcPts val="0"/>
              </a:spcBef>
              <a:buNone/>
            </a:pPr>
            <a:r>
              <a:rPr lang="es-CL" sz="1400" dirty="0"/>
              <a:t>ax7.set_title('Asimetría', </a:t>
            </a:r>
            <a:r>
              <a:rPr lang="es-CL" sz="1400" dirty="0" err="1"/>
              <a:t>fontsize</a:t>
            </a:r>
            <a:r>
              <a:rPr lang="es-CL" sz="1400" dirty="0"/>
              <a:t>=14)</a:t>
            </a:r>
          </a:p>
          <a:p>
            <a:pPr marL="0" indent="0">
              <a:spcBef>
                <a:spcPts val="0"/>
              </a:spcBef>
              <a:buNone/>
            </a:pPr>
            <a:endParaRPr lang="es-CL" sz="1400" dirty="0"/>
          </a:p>
          <a:p>
            <a:pPr marL="0" indent="0">
              <a:spcBef>
                <a:spcPts val="0"/>
              </a:spcBef>
              <a:buNone/>
            </a:pPr>
            <a:r>
              <a:rPr lang="es-CL" sz="1400" dirty="0"/>
              <a:t>ax8.plot(</a:t>
            </a:r>
            <a:r>
              <a:rPr lang="es-CL" sz="1400" dirty="0" err="1"/>
              <a:t>Pn</a:t>
            </a:r>
            <a:r>
              <a:rPr lang="es-CL" sz="1400" dirty="0" smtClean="0"/>
              <a:t>[:,7])</a:t>
            </a:r>
            <a:endParaRPr lang="es-CL" sz="1400" dirty="0"/>
          </a:p>
          <a:p>
            <a:pPr marL="0" indent="0">
              <a:spcBef>
                <a:spcPts val="0"/>
              </a:spcBef>
              <a:buNone/>
            </a:pPr>
            <a:r>
              <a:rPr lang="es-CL" sz="1400" dirty="0"/>
              <a:t>ax8.plot(Po</a:t>
            </a:r>
            <a:r>
              <a:rPr lang="es-CL" sz="1400" dirty="0" smtClean="0"/>
              <a:t>[:,7])</a:t>
            </a:r>
            <a:endParaRPr lang="es-CL" sz="1400" dirty="0"/>
          </a:p>
          <a:p>
            <a:pPr marL="0" indent="0">
              <a:spcBef>
                <a:spcPts val="0"/>
              </a:spcBef>
              <a:buNone/>
            </a:pPr>
            <a:r>
              <a:rPr lang="es-CL" sz="1400" dirty="0"/>
              <a:t>ax8.plot(Pi</a:t>
            </a:r>
            <a:r>
              <a:rPr lang="es-CL" sz="1400" dirty="0" smtClean="0"/>
              <a:t>[:,7])</a:t>
            </a:r>
            <a:endParaRPr lang="es-CL" sz="1400" dirty="0"/>
          </a:p>
          <a:p>
            <a:pPr marL="0" indent="0">
              <a:spcBef>
                <a:spcPts val="0"/>
              </a:spcBef>
              <a:buNone/>
            </a:pPr>
            <a:r>
              <a:rPr lang="es-CL" sz="1400" dirty="0"/>
              <a:t>ax8.legend(['</a:t>
            </a:r>
            <a:r>
              <a:rPr lang="es-CL" sz="1400" dirty="0" err="1"/>
              <a:t>Normal','Pista</a:t>
            </a:r>
            <a:r>
              <a:rPr lang="es-CL" sz="1400" dirty="0"/>
              <a:t> </a:t>
            </a:r>
            <a:r>
              <a:rPr lang="es-CL" sz="1400" dirty="0" err="1"/>
              <a:t>externa','Pista</a:t>
            </a:r>
            <a:r>
              <a:rPr lang="es-CL" sz="1400" dirty="0"/>
              <a:t> interna'])</a:t>
            </a:r>
          </a:p>
          <a:p>
            <a:pPr marL="0" indent="0">
              <a:spcBef>
                <a:spcPts val="0"/>
              </a:spcBef>
              <a:buNone/>
            </a:pPr>
            <a:r>
              <a:rPr lang="es-CL" sz="1400" dirty="0"/>
              <a:t>ax8.set(</a:t>
            </a:r>
            <a:r>
              <a:rPr lang="es-CL" sz="1400" dirty="0" err="1"/>
              <a:t>xlabel</a:t>
            </a:r>
            <a:r>
              <a:rPr lang="es-CL" sz="1400" dirty="0"/>
              <a:t>='Segmento')</a:t>
            </a:r>
          </a:p>
          <a:p>
            <a:pPr marL="0" indent="0">
              <a:spcBef>
                <a:spcPts val="0"/>
              </a:spcBef>
              <a:buNone/>
            </a:pPr>
            <a:r>
              <a:rPr lang="es-CL" sz="1400" dirty="0"/>
              <a:t>ax8.set_title('Curtosis', </a:t>
            </a:r>
            <a:r>
              <a:rPr lang="es-CL" sz="1400" dirty="0" err="1"/>
              <a:t>fontsize</a:t>
            </a:r>
            <a:r>
              <a:rPr lang="es-CL" sz="1400" dirty="0"/>
              <a:t>=14</a:t>
            </a:r>
            <a:r>
              <a:rPr lang="es-CL" sz="1400" dirty="0" smtClean="0"/>
              <a:t>)</a:t>
            </a:r>
            <a:endParaRPr lang="es-CL" sz="1400" dirty="0"/>
          </a:p>
        </p:txBody>
      </p:sp>
      <p:sp>
        <p:nvSpPr>
          <p:cNvPr id="4" name="Marcador de número de diapositiva 3">
            <a:extLst>
              <a:ext uri="{FF2B5EF4-FFF2-40B4-BE49-F238E27FC236}">
                <a16:creationId xmlns:a16="http://schemas.microsoft.com/office/drawing/2014/main" id="{012A1886-7AFD-4379-8E7A-DC1A3F58A999}"/>
              </a:ext>
            </a:extLst>
          </p:cNvPr>
          <p:cNvSpPr>
            <a:spLocks noGrp="1"/>
          </p:cNvSpPr>
          <p:nvPr>
            <p:ph type="sldNum" sz="quarter" idx="12"/>
          </p:nvPr>
        </p:nvSpPr>
        <p:spPr/>
        <p:txBody>
          <a:bodyPr/>
          <a:lstStyle/>
          <a:p>
            <a:fld id="{ED3C9F24-97CD-894E-963C-61E4D5D33747}" type="slidenum">
              <a:rPr lang="es-ES_tradnl" smtClean="0"/>
              <a:t>50</a:t>
            </a:fld>
            <a:endParaRPr lang="es-ES_tradnl"/>
          </a:p>
        </p:txBody>
      </p:sp>
    </p:spTree>
    <p:extLst>
      <p:ext uri="{BB962C8B-B14F-4D97-AF65-F5344CB8AC3E}">
        <p14:creationId xmlns:p14="http://schemas.microsoft.com/office/powerpoint/2010/main" val="8613827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CB849-9802-43FD-99DB-AD00EC4B72FC}"/>
              </a:ext>
            </a:extLst>
          </p:cNvPr>
          <p:cNvSpPr>
            <a:spLocks noGrp="1"/>
          </p:cNvSpPr>
          <p:nvPr>
            <p:ph type="title"/>
          </p:nvPr>
        </p:nvSpPr>
        <p:spPr>
          <a:xfrm>
            <a:off x="628650" y="365127"/>
            <a:ext cx="7886700" cy="767388"/>
          </a:xfrm>
        </p:spPr>
        <p:txBody>
          <a:bodyPr/>
          <a:lstStyle/>
          <a:p>
            <a:r>
              <a:rPr lang="es-ES" dirty="0" smtClean="0"/>
              <a:t>Ejemplo 2</a:t>
            </a:r>
            <a:endParaRPr lang="es-CL" dirty="0"/>
          </a:p>
        </p:txBody>
      </p:sp>
      <p:sp>
        <p:nvSpPr>
          <p:cNvPr id="4" name="Marcador de número de diapositiva 3">
            <a:extLst>
              <a:ext uri="{FF2B5EF4-FFF2-40B4-BE49-F238E27FC236}">
                <a16:creationId xmlns:a16="http://schemas.microsoft.com/office/drawing/2014/main" id="{012A1886-7AFD-4379-8E7A-DC1A3F58A999}"/>
              </a:ext>
            </a:extLst>
          </p:cNvPr>
          <p:cNvSpPr>
            <a:spLocks noGrp="1"/>
          </p:cNvSpPr>
          <p:nvPr>
            <p:ph type="sldNum" sz="quarter" idx="12"/>
          </p:nvPr>
        </p:nvSpPr>
        <p:spPr/>
        <p:txBody>
          <a:bodyPr/>
          <a:lstStyle/>
          <a:p>
            <a:fld id="{ED3C9F24-97CD-894E-963C-61E4D5D33747}" type="slidenum">
              <a:rPr lang="es-ES_tradnl" smtClean="0"/>
              <a:t>51</a:t>
            </a:fld>
            <a:endParaRPr lang="es-ES_tradnl"/>
          </a:p>
        </p:txBody>
      </p:sp>
      <p:pic>
        <p:nvPicPr>
          <p:cNvPr id="8" name="Imagen 7">
            <a:extLst>
              <a:ext uri="{FF2B5EF4-FFF2-40B4-BE49-F238E27FC236}">
                <a16:creationId xmlns:a16="http://schemas.microsoft.com/office/drawing/2014/main" id="{18E148F2-6FA7-4FB2-9DBC-BE2DEF1B1CCC}"/>
              </a:ext>
            </a:extLst>
          </p:cNvPr>
          <p:cNvPicPr>
            <a:picLocks noChangeAspect="1"/>
          </p:cNvPicPr>
          <p:nvPr/>
        </p:nvPicPr>
        <p:blipFill>
          <a:blip r:embed="rId2"/>
          <a:stretch>
            <a:fillRect/>
          </a:stretch>
        </p:blipFill>
        <p:spPr>
          <a:xfrm>
            <a:off x="1034244" y="964638"/>
            <a:ext cx="7075512" cy="4928723"/>
          </a:xfrm>
          <a:prstGeom prst="rect">
            <a:avLst/>
          </a:prstGeom>
        </p:spPr>
      </p:pic>
    </p:spTree>
    <p:extLst>
      <p:ext uri="{BB962C8B-B14F-4D97-AF65-F5344CB8AC3E}">
        <p14:creationId xmlns:p14="http://schemas.microsoft.com/office/powerpoint/2010/main" val="30317741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23888" y="1709740"/>
            <a:ext cx="7886700" cy="2000760"/>
          </a:xfrm>
        </p:spPr>
        <p:txBody>
          <a:bodyPr/>
          <a:lstStyle/>
          <a:p>
            <a:pPr algn="ctr"/>
            <a:r>
              <a:rPr lang="es-ES" dirty="0" smtClean="0"/>
              <a:t>Parámetros en el dominio de frecuencias</a:t>
            </a:r>
            <a:endParaRPr lang="es-CL" dirty="0"/>
          </a:p>
        </p:txBody>
      </p:sp>
      <p:sp>
        <p:nvSpPr>
          <p:cNvPr id="4" name="Marcador de número de diapositiva 3"/>
          <p:cNvSpPr>
            <a:spLocks noGrp="1"/>
          </p:cNvSpPr>
          <p:nvPr>
            <p:ph type="sldNum" sz="quarter" idx="12"/>
          </p:nvPr>
        </p:nvSpPr>
        <p:spPr/>
        <p:txBody>
          <a:bodyPr/>
          <a:lstStyle/>
          <a:p>
            <a:fld id="{ED3C9F24-97CD-894E-963C-61E4D5D33747}" type="slidenum">
              <a:rPr lang="es-ES_tradnl" smtClean="0"/>
              <a:t>52</a:t>
            </a:fld>
            <a:endParaRPr lang="es-ES_tradnl"/>
          </a:p>
        </p:txBody>
      </p:sp>
    </p:spTree>
    <p:extLst>
      <p:ext uri="{BB962C8B-B14F-4D97-AF65-F5344CB8AC3E}">
        <p14:creationId xmlns:p14="http://schemas.microsoft.com/office/powerpoint/2010/main" val="8627153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593970E5-DEA3-4361-8CC9-8E4E7EDD628B}"/>
              </a:ext>
            </a:extLst>
          </p:cNvPr>
          <p:cNvSpPr>
            <a:spLocks noGrp="1"/>
          </p:cNvSpPr>
          <p:nvPr>
            <p:ph type="title"/>
          </p:nvPr>
        </p:nvSpPr>
        <p:spPr/>
        <p:txBody>
          <a:bodyPr/>
          <a:lstStyle/>
          <a:p>
            <a:r>
              <a:rPr lang="es-ES" dirty="0"/>
              <a:t>Dominio en frecuencias</a:t>
            </a:r>
            <a:endParaRPr lang="es-CL" dirty="0"/>
          </a:p>
        </p:txBody>
      </p:sp>
      <p:sp>
        <p:nvSpPr>
          <p:cNvPr id="5" name="Marcador de número de diapositiva 4">
            <a:extLst>
              <a:ext uri="{FF2B5EF4-FFF2-40B4-BE49-F238E27FC236}">
                <a16:creationId xmlns:a16="http://schemas.microsoft.com/office/drawing/2014/main" id="{84235392-82C0-42AC-8E31-8014F84A47D0}"/>
              </a:ext>
            </a:extLst>
          </p:cNvPr>
          <p:cNvSpPr>
            <a:spLocks noGrp="1"/>
          </p:cNvSpPr>
          <p:nvPr>
            <p:ph type="sldNum" sz="quarter" idx="12"/>
          </p:nvPr>
        </p:nvSpPr>
        <p:spPr/>
        <p:txBody>
          <a:bodyPr/>
          <a:lstStyle/>
          <a:p>
            <a:fld id="{ED3C9F24-97CD-894E-963C-61E4D5D33747}" type="slidenum">
              <a:rPr lang="es-ES_tradnl" smtClean="0"/>
              <a:t>53</a:t>
            </a:fld>
            <a:endParaRPr lang="es-ES_tradnl"/>
          </a:p>
        </p:txBody>
      </p:sp>
      <p:pic>
        <p:nvPicPr>
          <p:cNvPr id="9" name="Content Placeholder 4">
            <a:extLst>
              <a:ext uri="{FF2B5EF4-FFF2-40B4-BE49-F238E27FC236}">
                <a16:creationId xmlns:a16="http://schemas.microsoft.com/office/drawing/2014/main" id="{3C43FFC2-D8EC-43AC-B74D-1924A64182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7922" y="1689997"/>
            <a:ext cx="7301553" cy="4811453"/>
          </a:xfrm>
        </p:spPr>
      </p:pic>
    </p:spTree>
    <p:extLst>
      <p:ext uri="{BB962C8B-B14F-4D97-AF65-F5344CB8AC3E}">
        <p14:creationId xmlns:p14="http://schemas.microsoft.com/office/powerpoint/2010/main" val="1474317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a:t>Transformada discreta de Fourier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115" y="4610973"/>
                <a:ext cx="7886700" cy="1786322"/>
              </a:xfrm>
            </p:spPr>
            <p:txBody>
              <a:bodyPr>
                <a:noAutofit/>
              </a:bodyPr>
              <a:lstStyle/>
              <a:p>
                <a:pPr marL="0" indent="0">
                  <a:buNone/>
                </a:pPr>
                <a14:m>
                  <m:oMathPara xmlns:m="http://schemas.openxmlformats.org/officeDocument/2006/math">
                    <m:oMathParaPr>
                      <m:jc m:val="centerGroup"/>
                    </m:oMathParaPr>
                    <m:oMath xmlns:m="http://schemas.openxmlformats.org/officeDocument/2006/math">
                      <m:m>
                        <m:mPr>
                          <m:mcs>
                            <m:mc>
                              <m:mcPr>
                                <m:count m:val="1"/>
                                <m:mcJc m:val="center"/>
                              </m:mcPr>
                            </m:mc>
                          </m:mcs>
                          <m:ctrlPr>
                            <a:rPr lang="es-CL" sz="2000" i="1" smtClean="0">
                              <a:latin typeface="Cambria Math" panose="02040503050406030204" pitchFamily="18" charset="0"/>
                            </a:rPr>
                          </m:ctrlPr>
                        </m:mPr>
                        <m:mr>
                          <m:e>
                            <m:r>
                              <m:rPr>
                                <m:brk m:alnAt="7"/>
                              </m:rPr>
                              <a:rPr lang="es-CL" sz="2000" b="0" i="1" smtClean="0">
                                <a:latin typeface="Cambria Math" panose="02040503050406030204" pitchFamily="18" charset="0"/>
                              </a:rPr>
                              <m:t>𝑔</m:t>
                            </m:r>
                            <m:d>
                              <m:dPr>
                                <m:ctrlPr>
                                  <a:rPr lang="es-CL" sz="2000" b="0" i="1" smtClean="0">
                                    <a:latin typeface="Cambria Math" panose="02040503050406030204" pitchFamily="18" charset="0"/>
                                  </a:rPr>
                                </m:ctrlPr>
                              </m:dPr>
                              <m:e>
                                <m:r>
                                  <m:rPr>
                                    <m:brk m:alnAt="7"/>
                                  </m:rPr>
                                  <a:rPr lang="es-CL" sz="2000" b="0" i="1" smtClean="0">
                                    <a:latin typeface="Cambria Math" panose="02040503050406030204" pitchFamily="18" charset="0"/>
                                  </a:rPr>
                                  <m:t>𝑛</m:t>
                                </m:r>
                                <m:r>
                                  <a:rPr lang="es-CL" sz="2000" b="0" i="1" smtClean="0">
                                    <a:latin typeface="Cambria Math" panose="02040503050406030204" pitchFamily="18" charset="0"/>
                                    <a:ea typeface="Cambria Math" panose="02040503050406030204" pitchFamily="18" charset="0"/>
                                  </a:rPr>
                                  <m:t>∆</m:t>
                                </m:r>
                                <m:r>
                                  <a:rPr lang="es-CL" sz="2000" b="0" i="1" smtClean="0">
                                    <a:latin typeface="Cambria Math" panose="02040503050406030204" pitchFamily="18" charset="0"/>
                                    <a:ea typeface="Cambria Math" panose="02040503050406030204" pitchFamily="18" charset="0"/>
                                  </a:rPr>
                                  <m:t>𝑡</m:t>
                                </m:r>
                              </m:e>
                            </m:d>
                            <m:r>
                              <m:rPr>
                                <m:brk m:alnAt="7"/>
                              </m:rPr>
                              <a:rPr lang="es-CL" sz="2000" b="0" i="1" smtClean="0">
                                <a:latin typeface="Cambria Math" panose="02040503050406030204" pitchFamily="18" charset="0"/>
                                <a:ea typeface="Cambria Math" panose="02040503050406030204" pitchFamily="18" charset="0"/>
                              </a:rPr>
                              <m:t>=</m:t>
                            </m:r>
                            <m:f>
                              <m:fPr>
                                <m:ctrlPr>
                                  <a:rPr lang="es-CL" sz="2000" b="0" i="1" smtClean="0">
                                    <a:latin typeface="Cambria Math" panose="02040503050406030204" pitchFamily="18" charset="0"/>
                                    <a:ea typeface="Cambria Math" panose="02040503050406030204" pitchFamily="18" charset="0"/>
                                  </a:rPr>
                                </m:ctrlPr>
                              </m:fPr>
                              <m:num>
                                <m:r>
                                  <a:rPr lang="es-CL" sz="2000" b="0" i="1" smtClean="0">
                                    <a:latin typeface="Cambria Math" panose="02040503050406030204" pitchFamily="18" charset="0"/>
                                    <a:ea typeface="Cambria Math" panose="02040503050406030204" pitchFamily="18" charset="0"/>
                                  </a:rPr>
                                  <m:t>1</m:t>
                                </m:r>
                              </m:num>
                              <m:den>
                                <m:sSub>
                                  <m:sSubPr>
                                    <m:ctrlPr>
                                      <a:rPr lang="es-CL" sz="2000" b="0" i="1" smtClean="0">
                                        <a:latin typeface="Cambria Math" panose="02040503050406030204" pitchFamily="18" charset="0"/>
                                        <a:ea typeface="Cambria Math" panose="02040503050406030204" pitchFamily="18" charset="0"/>
                                      </a:rPr>
                                    </m:ctrlPr>
                                  </m:sSubPr>
                                  <m:e>
                                    <m:r>
                                      <a:rPr lang="es-CL" sz="2000" b="0" i="1" smtClean="0">
                                        <a:latin typeface="Cambria Math" panose="02040503050406030204" pitchFamily="18" charset="0"/>
                                        <a:ea typeface="Cambria Math" panose="02040503050406030204" pitchFamily="18" charset="0"/>
                                      </a:rPr>
                                      <m:t>𝑓</m:t>
                                    </m:r>
                                  </m:e>
                                  <m:sub>
                                    <m:r>
                                      <a:rPr lang="es-CL" sz="2000" b="0" i="1" smtClean="0">
                                        <a:latin typeface="Cambria Math" panose="02040503050406030204" pitchFamily="18" charset="0"/>
                                        <a:ea typeface="Cambria Math" panose="02040503050406030204" pitchFamily="18" charset="0"/>
                                      </a:rPr>
                                      <m:t>𝑠</m:t>
                                    </m:r>
                                  </m:sub>
                                </m:sSub>
                              </m:den>
                            </m:f>
                            <m:nary>
                              <m:naryPr>
                                <m:chr m:val="∑"/>
                                <m:limLoc m:val="subSup"/>
                                <m:ctrlPr>
                                  <a:rPr lang="es-CL" sz="2000" b="0" i="1" smtClean="0">
                                    <a:latin typeface="Cambria Math" panose="02040503050406030204" pitchFamily="18" charset="0"/>
                                    <a:ea typeface="Cambria Math" panose="02040503050406030204" pitchFamily="18" charset="0"/>
                                  </a:rPr>
                                </m:ctrlPr>
                              </m:naryPr>
                              <m:sub>
                                <m:r>
                                  <m:rPr>
                                    <m:brk m:alnAt="25"/>
                                  </m:rPr>
                                  <a:rPr lang="es-CL" sz="2000" b="0" i="1" smtClean="0">
                                    <a:latin typeface="Cambria Math" panose="02040503050406030204" pitchFamily="18" charset="0"/>
                                    <a:ea typeface="Cambria Math" panose="02040503050406030204" pitchFamily="18" charset="0"/>
                                  </a:rPr>
                                  <m:t>𝑘</m:t>
                                </m:r>
                                <m:r>
                                  <a:rPr lang="es-CL" sz="2000" b="0" i="1" smtClean="0">
                                    <a:latin typeface="Cambria Math" panose="02040503050406030204" pitchFamily="18" charset="0"/>
                                    <a:ea typeface="Cambria Math" panose="02040503050406030204" pitchFamily="18" charset="0"/>
                                  </a:rPr>
                                  <m:t>=0</m:t>
                                </m:r>
                              </m:sub>
                              <m:sup>
                                <m:sSub>
                                  <m:sSubPr>
                                    <m:ctrlPr>
                                      <a:rPr lang="es-CL" sz="2000" b="0" i="1" smtClean="0">
                                        <a:latin typeface="Cambria Math" panose="02040503050406030204" pitchFamily="18" charset="0"/>
                                        <a:ea typeface="Cambria Math" panose="02040503050406030204" pitchFamily="18" charset="0"/>
                                      </a:rPr>
                                    </m:ctrlPr>
                                  </m:sSubPr>
                                  <m:e>
                                    <m:r>
                                      <a:rPr lang="es-CL" sz="2000" b="0" i="1" smtClean="0">
                                        <a:latin typeface="Cambria Math" panose="02040503050406030204" pitchFamily="18" charset="0"/>
                                        <a:ea typeface="Cambria Math" panose="02040503050406030204" pitchFamily="18" charset="0"/>
                                      </a:rPr>
                                      <m:t>𝑁</m:t>
                                    </m:r>
                                  </m:e>
                                  <m:sub>
                                    <m:r>
                                      <a:rPr lang="es-CL" sz="2000" b="0" i="1" smtClean="0">
                                        <a:latin typeface="Cambria Math" panose="02040503050406030204" pitchFamily="18" charset="0"/>
                                        <a:ea typeface="Cambria Math" panose="02040503050406030204" pitchFamily="18" charset="0"/>
                                      </a:rPr>
                                      <m:t>𝑠</m:t>
                                    </m:r>
                                  </m:sub>
                                </m:sSub>
                                <m:r>
                                  <a:rPr lang="es-CL" sz="2000" b="0" i="1" smtClean="0">
                                    <a:latin typeface="Cambria Math" panose="02040503050406030204" pitchFamily="18" charset="0"/>
                                    <a:ea typeface="Cambria Math" panose="02040503050406030204" pitchFamily="18" charset="0"/>
                                  </a:rPr>
                                  <m:t>−1</m:t>
                                </m:r>
                              </m:sup>
                              <m:e>
                                <m:r>
                                  <a:rPr lang="es-CL" sz="2000" b="0" i="1" smtClean="0">
                                    <a:latin typeface="Cambria Math" panose="02040503050406030204" pitchFamily="18" charset="0"/>
                                    <a:ea typeface="Cambria Math" panose="02040503050406030204" pitchFamily="18" charset="0"/>
                                  </a:rPr>
                                  <m:t>𝐺</m:t>
                                </m:r>
                                <m:r>
                                  <a:rPr lang="es-CL" sz="2000" b="0" i="1" smtClean="0">
                                    <a:latin typeface="Cambria Math" panose="02040503050406030204" pitchFamily="18" charset="0"/>
                                    <a:ea typeface="Cambria Math" panose="02040503050406030204" pitchFamily="18" charset="0"/>
                                  </a:rPr>
                                  <m:t>(</m:t>
                                </m:r>
                                <m:r>
                                  <a:rPr lang="es-CL" sz="2000" b="0" i="1" smtClean="0">
                                    <a:latin typeface="Cambria Math" panose="02040503050406030204" pitchFamily="18" charset="0"/>
                                    <a:ea typeface="Cambria Math" panose="02040503050406030204" pitchFamily="18" charset="0"/>
                                  </a:rPr>
                                  <m:t>𝑘</m:t>
                                </m:r>
                                <m:r>
                                  <m:rPr>
                                    <m:brk m:alnAt="7"/>
                                  </m:rPr>
                                  <a:rPr lang="es-CL" sz="2000" i="1">
                                    <a:latin typeface="Cambria Math" panose="02040503050406030204" pitchFamily="18" charset="0"/>
                                    <a:ea typeface="Cambria Math" panose="02040503050406030204" pitchFamily="18" charset="0"/>
                                  </a:rPr>
                                  <m:t>∆</m:t>
                                </m:r>
                                <m:r>
                                  <a:rPr lang="es-CL" sz="2000" b="0" i="1" smtClean="0">
                                    <a:latin typeface="Cambria Math" panose="02040503050406030204" pitchFamily="18" charset="0"/>
                                    <a:ea typeface="Cambria Math" panose="02040503050406030204" pitchFamily="18" charset="0"/>
                                  </a:rPr>
                                  <m:t>𝑓</m:t>
                                </m:r>
                                <m:r>
                                  <a:rPr lang="es-CL" sz="2000" b="0" i="1" smtClean="0">
                                    <a:latin typeface="Cambria Math" panose="02040503050406030204" pitchFamily="18" charset="0"/>
                                    <a:ea typeface="Cambria Math" panose="02040503050406030204" pitchFamily="18" charset="0"/>
                                  </a:rPr>
                                  <m:t>)</m:t>
                                </m:r>
                                <m:sSup>
                                  <m:sSupPr>
                                    <m:ctrlPr>
                                      <a:rPr lang="es-CL" sz="2000" b="0" i="1" smtClean="0">
                                        <a:latin typeface="Cambria Math" panose="02040503050406030204" pitchFamily="18" charset="0"/>
                                        <a:ea typeface="Cambria Math" panose="02040503050406030204" pitchFamily="18" charset="0"/>
                                      </a:rPr>
                                    </m:ctrlPr>
                                  </m:sSupPr>
                                  <m:e>
                                    <m:r>
                                      <a:rPr lang="es-CL" sz="2000" b="0" i="1" smtClean="0">
                                        <a:latin typeface="Cambria Math" panose="02040503050406030204" pitchFamily="18" charset="0"/>
                                        <a:ea typeface="Cambria Math" panose="02040503050406030204" pitchFamily="18" charset="0"/>
                                      </a:rPr>
                                      <m:t>𝑒</m:t>
                                    </m:r>
                                  </m:e>
                                  <m:sup>
                                    <m:f>
                                      <m:fPr>
                                        <m:type m:val="skw"/>
                                        <m:ctrlPr>
                                          <a:rPr lang="es-CL" sz="2000" b="0" i="1" smtClean="0">
                                            <a:latin typeface="Cambria Math" panose="02040503050406030204" pitchFamily="18" charset="0"/>
                                            <a:ea typeface="Cambria Math" panose="02040503050406030204" pitchFamily="18" charset="0"/>
                                          </a:rPr>
                                        </m:ctrlPr>
                                      </m:fPr>
                                      <m:num>
                                        <m:r>
                                          <a:rPr lang="es-CL" sz="2000" b="0" i="1" smtClean="0">
                                            <a:latin typeface="Cambria Math" panose="02040503050406030204" pitchFamily="18" charset="0"/>
                                            <a:ea typeface="Cambria Math" panose="02040503050406030204" pitchFamily="18" charset="0"/>
                                          </a:rPr>
                                          <m:t>2</m:t>
                                        </m:r>
                                        <m:r>
                                          <a:rPr lang="es-CL" sz="2000" b="0" i="1" smtClean="0">
                                            <a:latin typeface="Cambria Math" panose="02040503050406030204" pitchFamily="18" charset="0"/>
                                            <a:ea typeface="Cambria Math" panose="02040503050406030204" pitchFamily="18" charset="0"/>
                                          </a:rPr>
                                          <m:t>𝜋</m:t>
                                        </m:r>
                                        <m:r>
                                          <a:rPr lang="es-CL" sz="2000" b="0" i="1" smtClean="0">
                                            <a:latin typeface="Cambria Math" panose="02040503050406030204" pitchFamily="18" charset="0"/>
                                            <a:ea typeface="Cambria Math" panose="02040503050406030204" pitchFamily="18" charset="0"/>
                                          </a:rPr>
                                          <m:t>𝑗𝑛𝑘</m:t>
                                        </m:r>
                                      </m:num>
                                      <m:den>
                                        <m:sSub>
                                          <m:sSubPr>
                                            <m:ctrlPr>
                                              <a:rPr lang="es-CL" sz="2000" b="0" i="1" smtClean="0">
                                                <a:latin typeface="Cambria Math" panose="02040503050406030204" pitchFamily="18" charset="0"/>
                                                <a:ea typeface="Cambria Math" panose="02040503050406030204" pitchFamily="18" charset="0"/>
                                              </a:rPr>
                                            </m:ctrlPr>
                                          </m:sSubPr>
                                          <m:e>
                                            <m:r>
                                              <a:rPr lang="es-CL" sz="2000" b="0" i="1" smtClean="0">
                                                <a:latin typeface="Cambria Math" panose="02040503050406030204" pitchFamily="18" charset="0"/>
                                                <a:ea typeface="Cambria Math" panose="02040503050406030204" pitchFamily="18" charset="0"/>
                                              </a:rPr>
                                              <m:t>𝑁</m:t>
                                            </m:r>
                                          </m:e>
                                          <m:sub>
                                            <m:r>
                                              <a:rPr lang="es-CL" sz="2000" b="0" i="1" smtClean="0">
                                                <a:latin typeface="Cambria Math" panose="02040503050406030204" pitchFamily="18" charset="0"/>
                                                <a:ea typeface="Cambria Math" panose="02040503050406030204" pitchFamily="18" charset="0"/>
                                              </a:rPr>
                                              <m:t>𝑠</m:t>
                                            </m:r>
                                          </m:sub>
                                        </m:sSub>
                                      </m:den>
                                    </m:f>
                                  </m:sup>
                                </m:sSup>
                              </m:e>
                            </m:nary>
                          </m:e>
                        </m:mr>
                        <m:mr>
                          <m:e>
                            <m:r>
                              <a:rPr lang="es-CL" sz="2000" b="0" i="1" smtClean="0">
                                <a:latin typeface="Cambria Math" panose="02040503050406030204" pitchFamily="18" charset="0"/>
                              </a:rPr>
                              <m:t>𝐺</m:t>
                            </m:r>
                            <m:d>
                              <m:dPr>
                                <m:ctrlPr>
                                  <a:rPr lang="es-CL" sz="2000" i="1">
                                    <a:latin typeface="Cambria Math" panose="02040503050406030204" pitchFamily="18" charset="0"/>
                                  </a:rPr>
                                </m:ctrlPr>
                              </m:dPr>
                              <m:e>
                                <m:r>
                                  <m:rPr>
                                    <m:brk m:alnAt="7"/>
                                  </m:rPr>
                                  <a:rPr lang="es-CL" sz="2000" i="1">
                                    <a:latin typeface="Cambria Math" panose="02040503050406030204" pitchFamily="18" charset="0"/>
                                  </a:rPr>
                                  <m:t>𝑛</m:t>
                                </m:r>
                                <m:r>
                                  <a:rPr lang="es-CL" sz="2000" i="1">
                                    <a:latin typeface="Cambria Math" panose="02040503050406030204" pitchFamily="18" charset="0"/>
                                    <a:ea typeface="Cambria Math" panose="02040503050406030204" pitchFamily="18" charset="0"/>
                                  </a:rPr>
                                  <m:t>∆</m:t>
                                </m:r>
                                <m:r>
                                  <a:rPr lang="es-CL" sz="2000" b="0" i="1" smtClean="0">
                                    <a:latin typeface="Cambria Math" panose="02040503050406030204" pitchFamily="18" charset="0"/>
                                    <a:ea typeface="Cambria Math" panose="02040503050406030204" pitchFamily="18" charset="0"/>
                                  </a:rPr>
                                  <m:t>𝑓</m:t>
                                </m:r>
                              </m:e>
                            </m:d>
                            <m:r>
                              <m:rPr>
                                <m:brk m:alnAt="7"/>
                              </m:rPr>
                              <a:rPr lang="es-CL" sz="2000" i="1">
                                <a:latin typeface="Cambria Math" panose="02040503050406030204" pitchFamily="18" charset="0"/>
                                <a:ea typeface="Cambria Math" panose="02040503050406030204" pitchFamily="18" charset="0"/>
                              </a:rPr>
                              <m:t>=</m:t>
                            </m:r>
                            <m:f>
                              <m:fPr>
                                <m:ctrlPr>
                                  <a:rPr lang="es-CL" sz="2000" i="1">
                                    <a:latin typeface="Cambria Math" panose="02040503050406030204" pitchFamily="18" charset="0"/>
                                    <a:ea typeface="Cambria Math" panose="02040503050406030204" pitchFamily="18" charset="0"/>
                                  </a:rPr>
                                </m:ctrlPr>
                              </m:fPr>
                              <m:num>
                                <m:r>
                                  <a:rPr lang="es-CL" sz="2000" i="1">
                                    <a:latin typeface="Cambria Math" panose="02040503050406030204" pitchFamily="18" charset="0"/>
                                    <a:ea typeface="Cambria Math" panose="02040503050406030204" pitchFamily="18" charset="0"/>
                                  </a:rPr>
                                  <m:t>1</m:t>
                                </m:r>
                              </m:num>
                              <m:den>
                                <m:sSub>
                                  <m:sSubPr>
                                    <m:ctrlPr>
                                      <a:rPr lang="es-CL" sz="2000" i="1">
                                        <a:latin typeface="Cambria Math" panose="02040503050406030204" pitchFamily="18" charset="0"/>
                                        <a:ea typeface="Cambria Math" panose="02040503050406030204" pitchFamily="18" charset="0"/>
                                      </a:rPr>
                                    </m:ctrlPr>
                                  </m:sSubPr>
                                  <m:e>
                                    <m:r>
                                      <a:rPr lang="es-CL" sz="2000" b="0" i="1" smtClean="0">
                                        <a:latin typeface="Cambria Math" panose="02040503050406030204" pitchFamily="18" charset="0"/>
                                        <a:ea typeface="Cambria Math" panose="02040503050406030204" pitchFamily="18" charset="0"/>
                                      </a:rPr>
                                      <m:t>𝑁</m:t>
                                    </m:r>
                                  </m:e>
                                  <m:sub>
                                    <m:r>
                                      <a:rPr lang="es-CL" sz="2000" i="1">
                                        <a:latin typeface="Cambria Math" panose="02040503050406030204" pitchFamily="18" charset="0"/>
                                        <a:ea typeface="Cambria Math" panose="02040503050406030204" pitchFamily="18" charset="0"/>
                                      </a:rPr>
                                      <m:t>𝑠</m:t>
                                    </m:r>
                                  </m:sub>
                                </m:sSub>
                              </m:den>
                            </m:f>
                            <m:nary>
                              <m:naryPr>
                                <m:chr m:val="∑"/>
                                <m:limLoc m:val="subSup"/>
                                <m:ctrlPr>
                                  <a:rPr lang="es-CL" sz="2000" i="1">
                                    <a:latin typeface="Cambria Math" panose="02040503050406030204" pitchFamily="18" charset="0"/>
                                    <a:ea typeface="Cambria Math" panose="02040503050406030204" pitchFamily="18" charset="0"/>
                                  </a:rPr>
                                </m:ctrlPr>
                              </m:naryPr>
                              <m:sub>
                                <m:r>
                                  <m:rPr>
                                    <m:brk m:alnAt="25"/>
                                  </m:rPr>
                                  <a:rPr lang="es-CL" sz="2000" i="1">
                                    <a:latin typeface="Cambria Math" panose="02040503050406030204" pitchFamily="18" charset="0"/>
                                    <a:ea typeface="Cambria Math" panose="02040503050406030204" pitchFamily="18" charset="0"/>
                                  </a:rPr>
                                  <m:t>𝑘</m:t>
                                </m:r>
                                <m:r>
                                  <a:rPr lang="es-CL" sz="2000" i="1">
                                    <a:latin typeface="Cambria Math" panose="02040503050406030204" pitchFamily="18" charset="0"/>
                                    <a:ea typeface="Cambria Math" panose="02040503050406030204" pitchFamily="18" charset="0"/>
                                  </a:rPr>
                                  <m:t>=0</m:t>
                                </m:r>
                              </m:sub>
                              <m:sup>
                                <m:sSub>
                                  <m:sSubPr>
                                    <m:ctrlPr>
                                      <a:rPr lang="es-CL" sz="2000" i="1">
                                        <a:latin typeface="Cambria Math" panose="02040503050406030204" pitchFamily="18" charset="0"/>
                                        <a:ea typeface="Cambria Math" panose="02040503050406030204" pitchFamily="18" charset="0"/>
                                      </a:rPr>
                                    </m:ctrlPr>
                                  </m:sSubPr>
                                  <m:e>
                                    <m:r>
                                      <a:rPr lang="es-CL" sz="2000" i="1">
                                        <a:latin typeface="Cambria Math" panose="02040503050406030204" pitchFamily="18" charset="0"/>
                                        <a:ea typeface="Cambria Math" panose="02040503050406030204" pitchFamily="18" charset="0"/>
                                      </a:rPr>
                                      <m:t>𝑁</m:t>
                                    </m:r>
                                  </m:e>
                                  <m:sub>
                                    <m:r>
                                      <a:rPr lang="es-CL" sz="2000" i="1">
                                        <a:latin typeface="Cambria Math" panose="02040503050406030204" pitchFamily="18" charset="0"/>
                                        <a:ea typeface="Cambria Math" panose="02040503050406030204" pitchFamily="18" charset="0"/>
                                      </a:rPr>
                                      <m:t>𝑠</m:t>
                                    </m:r>
                                  </m:sub>
                                </m:sSub>
                                <m:r>
                                  <a:rPr lang="es-CL" sz="2000" i="1">
                                    <a:latin typeface="Cambria Math" panose="02040503050406030204" pitchFamily="18" charset="0"/>
                                    <a:ea typeface="Cambria Math" panose="02040503050406030204" pitchFamily="18" charset="0"/>
                                  </a:rPr>
                                  <m:t>−1</m:t>
                                </m:r>
                              </m:sup>
                              <m:e>
                                <m:r>
                                  <a:rPr lang="es-CL" sz="2000" b="0" i="1" smtClean="0">
                                    <a:latin typeface="Cambria Math" panose="02040503050406030204" pitchFamily="18" charset="0"/>
                                    <a:ea typeface="Cambria Math" panose="02040503050406030204" pitchFamily="18" charset="0"/>
                                  </a:rPr>
                                  <m:t>𝑔</m:t>
                                </m:r>
                                <m:r>
                                  <a:rPr lang="es-CL" sz="2000" i="1">
                                    <a:latin typeface="Cambria Math" panose="02040503050406030204" pitchFamily="18" charset="0"/>
                                    <a:ea typeface="Cambria Math" panose="02040503050406030204" pitchFamily="18" charset="0"/>
                                  </a:rPr>
                                  <m:t>(</m:t>
                                </m:r>
                                <m:r>
                                  <a:rPr lang="es-CL" sz="2000" i="1">
                                    <a:latin typeface="Cambria Math" panose="02040503050406030204" pitchFamily="18" charset="0"/>
                                    <a:ea typeface="Cambria Math" panose="02040503050406030204" pitchFamily="18" charset="0"/>
                                  </a:rPr>
                                  <m:t>𝑘</m:t>
                                </m:r>
                                <m:r>
                                  <m:rPr>
                                    <m:brk m:alnAt="7"/>
                                  </m:rPr>
                                  <a:rPr lang="es-CL" sz="2000" i="1">
                                    <a:latin typeface="Cambria Math" panose="02040503050406030204" pitchFamily="18" charset="0"/>
                                    <a:ea typeface="Cambria Math" panose="02040503050406030204" pitchFamily="18" charset="0"/>
                                  </a:rPr>
                                  <m:t>∆</m:t>
                                </m:r>
                                <m:r>
                                  <a:rPr lang="es-CL" sz="2000" b="0" i="1" smtClean="0">
                                    <a:latin typeface="Cambria Math" panose="02040503050406030204" pitchFamily="18" charset="0"/>
                                    <a:ea typeface="Cambria Math" panose="02040503050406030204" pitchFamily="18" charset="0"/>
                                  </a:rPr>
                                  <m:t>𝑡</m:t>
                                </m:r>
                                <m:r>
                                  <a:rPr lang="es-CL" sz="2000" i="1">
                                    <a:latin typeface="Cambria Math" panose="02040503050406030204" pitchFamily="18" charset="0"/>
                                    <a:ea typeface="Cambria Math" panose="02040503050406030204" pitchFamily="18" charset="0"/>
                                  </a:rPr>
                                  <m:t>)</m:t>
                                </m:r>
                                <m:sSup>
                                  <m:sSupPr>
                                    <m:ctrlPr>
                                      <a:rPr lang="es-CL" sz="2000" i="1">
                                        <a:latin typeface="Cambria Math" panose="02040503050406030204" pitchFamily="18" charset="0"/>
                                        <a:ea typeface="Cambria Math" panose="02040503050406030204" pitchFamily="18" charset="0"/>
                                      </a:rPr>
                                    </m:ctrlPr>
                                  </m:sSupPr>
                                  <m:e>
                                    <m:r>
                                      <a:rPr lang="es-CL" sz="2000" i="1">
                                        <a:latin typeface="Cambria Math" panose="02040503050406030204" pitchFamily="18" charset="0"/>
                                        <a:ea typeface="Cambria Math" panose="02040503050406030204" pitchFamily="18" charset="0"/>
                                      </a:rPr>
                                      <m:t>𝑒</m:t>
                                    </m:r>
                                  </m:e>
                                  <m:sup>
                                    <m:f>
                                      <m:fPr>
                                        <m:type m:val="skw"/>
                                        <m:ctrlPr>
                                          <a:rPr lang="es-CL" sz="2000" i="1">
                                            <a:latin typeface="Cambria Math" panose="02040503050406030204" pitchFamily="18" charset="0"/>
                                            <a:ea typeface="Cambria Math" panose="02040503050406030204" pitchFamily="18" charset="0"/>
                                          </a:rPr>
                                        </m:ctrlPr>
                                      </m:fPr>
                                      <m:num>
                                        <m:r>
                                          <a:rPr lang="es-CL" sz="2000" b="0" i="1" smtClean="0">
                                            <a:latin typeface="Cambria Math" panose="02040503050406030204" pitchFamily="18" charset="0"/>
                                            <a:ea typeface="Cambria Math" panose="02040503050406030204" pitchFamily="18" charset="0"/>
                                          </a:rPr>
                                          <m:t>−</m:t>
                                        </m:r>
                                        <m:r>
                                          <a:rPr lang="es-CL" sz="2000" i="1">
                                            <a:latin typeface="Cambria Math" panose="02040503050406030204" pitchFamily="18" charset="0"/>
                                            <a:ea typeface="Cambria Math" panose="02040503050406030204" pitchFamily="18" charset="0"/>
                                          </a:rPr>
                                          <m:t>2</m:t>
                                        </m:r>
                                        <m:r>
                                          <a:rPr lang="es-CL" sz="2000" i="1">
                                            <a:latin typeface="Cambria Math" panose="02040503050406030204" pitchFamily="18" charset="0"/>
                                            <a:ea typeface="Cambria Math" panose="02040503050406030204" pitchFamily="18" charset="0"/>
                                          </a:rPr>
                                          <m:t>𝜋</m:t>
                                        </m:r>
                                        <m:r>
                                          <a:rPr lang="es-CL" sz="2000" i="1">
                                            <a:latin typeface="Cambria Math" panose="02040503050406030204" pitchFamily="18" charset="0"/>
                                            <a:ea typeface="Cambria Math" panose="02040503050406030204" pitchFamily="18" charset="0"/>
                                          </a:rPr>
                                          <m:t>𝑗𝑛𝑘</m:t>
                                        </m:r>
                                      </m:num>
                                      <m:den>
                                        <m:sSub>
                                          <m:sSubPr>
                                            <m:ctrlPr>
                                              <a:rPr lang="es-CL" sz="2000" i="1">
                                                <a:latin typeface="Cambria Math" panose="02040503050406030204" pitchFamily="18" charset="0"/>
                                                <a:ea typeface="Cambria Math" panose="02040503050406030204" pitchFamily="18" charset="0"/>
                                              </a:rPr>
                                            </m:ctrlPr>
                                          </m:sSubPr>
                                          <m:e>
                                            <m:r>
                                              <a:rPr lang="es-CL" sz="2000" i="1">
                                                <a:latin typeface="Cambria Math" panose="02040503050406030204" pitchFamily="18" charset="0"/>
                                                <a:ea typeface="Cambria Math" panose="02040503050406030204" pitchFamily="18" charset="0"/>
                                              </a:rPr>
                                              <m:t>𝑁</m:t>
                                            </m:r>
                                          </m:e>
                                          <m:sub>
                                            <m:r>
                                              <a:rPr lang="es-CL" sz="2000" i="1">
                                                <a:latin typeface="Cambria Math" panose="02040503050406030204" pitchFamily="18" charset="0"/>
                                                <a:ea typeface="Cambria Math" panose="02040503050406030204" pitchFamily="18" charset="0"/>
                                              </a:rPr>
                                              <m:t>𝑠</m:t>
                                            </m:r>
                                          </m:sub>
                                        </m:sSub>
                                      </m:den>
                                    </m:f>
                                  </m:sup>
                                </m:sSup>
                              </m:e>
                            </m:nary>
                          </m:e>
                        </m:mr>
                      </m:m>
                    </m:oMath>
                  </m:oMathPara>
                </a14:m>
                <a:endParaRPr lang="es-CL" sz="2000" dirty="0"/>
              </a:p>
              <a:p>
                <a:pPr marL="0" indent="0">
                  <a:buNone/>
                </a:pPr>
                <a:r>
                  <a:rPr lang="es-CL" sz="2000" dirty="0"/>
                  <a:t>Con </a:t>
                </a:r>
                <a:r>
                  <a:rPr lang="es-CL" sz="2000" i="1" dirty="0" err="1"/>
                  <a:t>N</a:t>
                </a:r>
                <a:r>
                  <a:rPr lang="es-CL" sz="2000" i="1" baseline="-25000" dirty="0" err="1"/>
                  <a:t>s</a:t>
                </a:r>
                <a:r>
                  <a:rPr lang="es-CL" sz="2000" dirty="0"/>
                  <a:t>: número de datos, T= </a:t>
                </a:r>
                <a:r>
                  <a:rPr lang="es-CL" sz="2000" i="1" dirty="0" err="1"/>
                  <a:t>N</a:t>
                </a:r>
                <a:r>
                  <a:rPr lang="es-CL" sz="2000" i="1" baseline="-25000" dirty="0" err="1"/>
                  <a:t>s</a:t>
                </a:r>
                <a:r>
                  <a:rPr lang="es-CL" sz="2000" i="1" dirty="0" err="1">
                    <a:sym typeface="Symbol" panose="05050102010706020507" pitchFamily="18" charset="2"/>
                  </a:rPr>
                  <a:t>t</a:t>
                </a:r>
                <a:r>
                  <a:rPr lang="es-CL" sz="2000" i="1" dirty="0">
                    <a:sym typeface="Symbol" panose="05050102010706020507" pitchFamily="18" charset="2"/>
                  </a:rPr>
                  <a:t> y </a:t>
                </a:r>
                <a:r>
                  <a:rPr lang="es-CL" sz="2000" i="1" dirty="0" err="1">
                    <a:sym typeface="Symbol" panose="05050102010706020507" pitchFamily="18" charset="2"/>
                  </a:rPr>
                  <a:t>f</a:t>
                </a:r>
                <a:r>
                  <a:rPr lang="es-CL" sz="2000" i="1" baseline="-25000" dirty="0" err="1">
                    <a:sym typeface="Symbol" panose="05050102010706020507" pitchFamily="18" charset="2"/>
                  </a:rPr>
                  <a:t>s</a:t>
                </a:r>
                <a:r>
                  <a:rPr lang="es-CL" sz="2000" i="1" dirty="0">
                    <a:sym typeface="Symbol" panose="05050102010706020507" pitchFamily="18" charset="2"/>
                  </a:rPr>
                  <a:t>=</a:t>
                </a:r>
                <a:r>
                  <a:rPr lang="es-CL" sz="2000" i="1" dirty="0"/>
                  <a:t> </a:t>
                </a:r>
                <a:r>
                  <a:rPr lang="es-CL" sz="2000" i="1" dirty="0" err="1"/>
                  <a:t>N</a:t>
                </a:r>
                <a:r>
                  <a:rPr lang="es-CL" sz="2000" i="1" baseline="-25000" dirty="0" err="1"/>
                  <a:t>s</a:t>
                </a:r>
                <a:r>
                  <a:rPr lang="es-CL" sz="2000" i="1" dirty="0" err="1">
                    <a:sym typeface="Symbol" panose="05050102010706020507" pitchFamily="18" charset="2"/>
                  </a:rPr>
                  <a:t>f</a:t>
                </a:r>
                <a:endParaRPr lang="es-CL"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115" y="4610973"/>
                <a:ext cx="7886700" cy="1786322"/>
              </a:xfrm>
              <a:blipFill rotWithShape="0">
                <a:blip r:embed="rId2"/>
                <a:stretch>
                  <a:fillRect l="-773" t="-1365" b="-341"/>
                </a:stretch>
              </a:blipFill>
            </p:spPr>
            <p:txBody>
              <a:bodyPr/>
              <a:lstStyle/>
              <a:p>
                <a:r>
                  <a:rPr lang="es-CL">
                    <a:noFill/>
                  </a:rPr>
                  <a:t> </a:t>
                </a:r>
              </a:p>
            </p:txBody>
          </p:sp>
        </mc:Fallback>
      </mc:AlternateContent>
      <p:sp>
        <p:nvSpPr>
          <p:cNvPr id="4" name="Slide Number Placeholder 3"/>
          <p:cNvSpPr>
            <a:spLocks noGrp="1"/>
          </p:cNvSpPr>
          <p:nvPr>
            <p:ph type="sldNum" sz="quarter" idx="12"/>
          </p:nvPr>
        </p:nvSpPr>
        <p:spPr/>
        <p:txBody>
          <a:bodyPr/>
          <a:lstStyle/>
          <a:p>
            <a:fld id="{ED3C9F24-97CD-894E-963C-61E4D5D33747}" type="slidenum">
              <a:rPr lang="es-ES_tradnl" smtClean="0"/>
              <a:t>54</a:t>
            </a:fld>
            <a:endParaRPr lang="es-ES_tradnl"/>
          </a:p>
        </p:txBody>
      </p:sp>
      <p:pic>
        <p:nvPicPr>
          <p:cNvPr id="15" name="Picture 14"/>
          <p:cNvPicPr>
            <a:picLocks noChangeAspect="1"/>
          </p:cNvPicPr>
          <p:nvPr/>
        </p:nvPicPr>
        <p:blipFill>
          <a:blip r:embed="rId3"/>
          <a:stretch>
            <a:fillRect/>
          </a:stretch>
        </p:blipFill>
        <p:spPr>
          <a:xfrm>
            <a:off x="805217" y="1303191"/>
            <a:ext cx="7036465" cy="3307782"/>
          </a:xfrm>
          <a:prstGeom prst="rect">
            <a:avLst/>
          </a:prstGeom>
        </p:spPr>
      </p:pic>
    </p:spTree>
    <p:extLst>
      <p:ext uri="{BB962C8B-B14F-4D97-AF65-F5344CB8AC3E}">
        <p14:creationId xmlns:p14="http://schemas.microsoft.com/office/powerpoint/2010/main" val="2017520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a:t>Transformada discreta de Fourier</a:t>
            </a:r>
          </a:p>
        </p:txBody>
      </p:sp>
      <p:sp>
        <p:nvSpPr>
          <p:cNvPr id="3" name="Content Placeholder 2"/>
          <p:cNvSpPr>
            <a:spLocks noGrp="1"/>
          </p:cNvSpPr>
          <p:nvPr>
            <p:ph idx="1"/>
          </p:nvPr>
        </p:nvSpPr>
        <p:spPr>
          <a:xfrm>
            <a:off x="628650" y="1808802"/>
            <a:ext cx="7886700" cy="4351338"/>
          </a:xfrm>
        </p:spPr>
        <p:txBody>
          <a:bodyPr>
            <a:normAutofit/>
          </a:bodyPr>
          <a:lstStyle/>
          <a:p>
            <a:pPr marL="0" indent="0" algn="just">
              <a:buNone/>
            </a:pPr>
            <a:r>
              <a:rPr lang="es-CL" sz="2400" dirty="0"/>
              <a:t>La evaluación directa de la transformada discreta de Fourier requiere N</a:t>
            </a:r>
            <a:r>
              <a:rPr lang="es-CL" sz="2400" baseline="30000" dirty="0"/>
              <a:t>2</a:t>
            </a:r>
            <a:r>
              <a:rPr lang="es-CL" sz="2400" dirty="0"/>
              <a:t> operaciones. Con la transformada rápida de Fourier (FFT) se reduce el número de operaciones a N</a:t>
            </a:r>
            <a:r>
              <a:rPr lang="es-CL" sz="2400" baseline="-25000" dirty="0"/>
              <a:t>s</a:t>
            </a:r>
            <a:r>
              <a:rPr lang="es-CL" sz="2400" dirty="0"/>
              <a:t>log</a:t>
            </a:r>
            <a:r>
              <a:rPr lang="es-CL" sz="2400" baseline="-25000" dirty="0"/>
              <a:t>2</a:t>
            </a:r>
            <a:r>
              <a:rPr lang="es-CL" sz="2400" dirty="0"/>
              <a:t>N</a:t>
            </a:r>
            <a:r>
              <a:rPr lang="es-CL" sz="2400" baseline="-25000" dirty="0"/>
              <a:t>s</a:t>
            </a:r>
            <a:r>
              <a:rPr lang="es-CL" sz="2400" dirty="0"/>
              <a:t>. La transformada rápida de Fourier es el núcleo de todos los procesadores de señal modernos.</a:t>
            </a:r>
          </a:p>
        </p:txBody>
      </p:sp>
      <p:sp>
        <p:nvSpPr>
          <p:cNvPr id="4" name="Slide Number Placeholder 3"/>
          <p:cNvSpPr>
            <a:spLocks noGrp="1"/>
          </p:cNvSpPr>
          <p:nvPr>
            <p:ph type="sldNum" sz="quarter" idx="12"/>
          </p:nvPr>
        </p:nvSpPr>
        <p:spPr/>
        <p:txBody>
          <a:bodyPr/>
          <a:lstStyle/>
          <a:p>
            <a:fld id="{ED3C9F24-97CD-894E-963C-61E4D5D33747}" type="slidenum">
              <a:rPr lang="es-ES_tradnl" smtClean="0"/>
              <a:t>55</a:t>
            </a:fld>
            <a:endParaRPr lang="es-ES_tradnl"/>
          </a:p>
        </p:txBody>
      </p:sp>
    </p:spTree>
    <p:extLst>
      <p:ext uri="{BB962C8B-B14F-4D97-AF65-F5344CB8AC3E}">
        <p14:creationId xmlns:p14="http://schemas.microsoft.com/office/powerpoint/2010/main" val="14791721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Transformada discreta de Fourier</a:t>
            </a:r>
          </a:p>
        </p:txBody>
      </p:sp>
      <p:sp>
        <p:nvSpPr>
          <p:cNvPr id="3" name="2 Marcador de contenido"/>
          <p:cNvSpPr>
            <a:spLocks noGrp="1"/>
          </p:cNvSpPr>
          <p:nvPr>
            <p:ph idx="1"/>
          </p:nvPr>
        </p:nvSpPr>
        <p:spPr/>
        <p:txBody>
          <a:bodyPr>
            <a:normAutofit/>
          </a:bodyPr>
          <a:lstStyle/>
          <a:p>
            <a:pPr algn="just"/>
            <a:r>
              <a:rPr lang="es-CL" sz="2400" b="1" dirty="0" err="1"/>
              <a:t>N</a:t>
            </a:r>
            <a:r>
              <a:rPr lang="es-CL" sz="2400" b="1" baseline="-25000" dirty="0" err="1"/>
              <a:t>s</a:t>
            </a:r>
            <a:r>
              <a:rPr lang="es-CL" sz="2400" dirty="0"/>
              <a:t>:</a:t>
            </a:r>
            <a:r>
              <a:rPr lang="es-CL" sz="2400" baseline="-25000" dirty="0"/>
              <a:t> </a:t>
            </a:r>
            <a:r>
              <a:rPr lang="es-CL" sz="2400" dirty="0"/>
              <a:t> Numero de muestras en el periodo T.</a:t>
            </a:r>
          </a:p>
          <a:p>
            <a:pPr algn="just"/>
            <a:r>
              <a:rPr lang="es-CL" sz="2400" b="1" dirty="0" err="1"/>
              <a:t>f</a:t>
            </a:r>
            <a:r>
              <a:rPr lang="es-CL" sz="2400" b="1" baseline="-25000" dirty="0" err="1"/>
              <a:t>s</a:t>
            </a:r>
            <a:r>
              <a:rPr lang="es-CL" sz="2400" dirty="0"/>
              <a:t>: Frecuencia de muestreo, frecuencia a la cual se adquieren y digitalizan los datos. </a:t>
            </a:r>
          </a:p>
          <a:p>
            <a:pPr algn="just"/>
            <a:r>
              <a:rPr lang="es-CL" sz="2400" dirty="0">
                <a:sym typeface="Symbol"/>
              </a:rPr>
              <a:t>t</a:t>
            </a:r>
            <a:r>
              <a:rPr lang="es-CL" sz="2400" dirty="0"/>
              <a:t> : Intervalo de muestreo: intervalo de tiempo al cual la señal es muestreada. </a:t>
            </a:r>
            <a:r>
              <a:rPr lang="es-CL" sz="2400" dirty="0">
                <a:sym typeface="Symbol"/>
              </a:rPr>
              <a:t>t</a:t>
            </a:r>
            <a:r>
              <a:rPr lang="es-CL" sz="2400" dirty="0"/>
              <a:t> =1/f</a:t>
            </a:r>
            <a:r>
              <a:rPr lang="es-CL" sz="2400" baseline="-25000" dirty="0"/>
              <a:t>s.</a:t>
            </a:r>
            <a:endParaRPr lang="es-CL" sz="2400" dirty="0"/>
          </a:p>
          <a:p>
            <a:pPr algn="just"/>
            <a:r>
              <a:rPr lang="es-CL" sz="2400" dirty="0"/>
              <a:t>T: Periodo de tiempo en donde se adquieren los datos. T=</a:t>
            </a:r>
            <a:r>
              <a:rPr lang="es-CL" sz="2400" dirty="0" err="1"/>
              <a:t>N</a:t>
            </a:r>
            <a:r>
              <a:rPr lang="es-CL" sz="2400" baseline="-25000" dirty="0" err="1"/>
              <a:t>s</a:t>
            </a:r>
            <a:r>
              <a:rPr lang="es-CL" sz="2400" dirty="0"/>
              <a:t>/f</a:t>
            </a:r>
            <a:r>
              <a:rPr lang="es-CL" sz="2400" baseline="-25000" dirty="0"/>
              <a:t>s.</a:t>
            </a:r>
          </a:p>
          <a:p>
            <a:pPr algn="just"/>
            <a:r>
              <a:rPr lang="es-CL" sz="2400" dirty="0">
                <a:sym typeface="Symbol"/>
              </a:rPr>
              <a:t></a:t>
            </a:r>
            <a:r>
              <a:rPr lang="es-CL" sz="2400" dirty="0"/>
              <a:t>f : Espaciado de frecuencias en el espectro (resolución en frecuencias). </a:t>
            </a:r>
            <a:r>
              <a:rPr lang="es-CL" sz="2400" dirty="0">
                <a:sym typeface="Symbol"/>
              </a:rPr>
              <a:t></a:t>
            </a:r>
            <a:r>
              <a:rPr lang="es-CL" sz="2400" dirty="0"/>
              <a:t>f =</a:t>
            </a:r>
            <a:r>
              <a:rPr lang="es-CL" sz="2400" dirty="0" err="1"/>
              <a:t>f</a:t>
            </a:r>
            <a:r>
              <a:rPr lang="es-CL" sz="2400" baseline="-25000" dirty="0" err="1"/>
              <a:t>s</a:t>
            </a:r>
            <a:r>
              <a:rPr lang="es-CL" sz="2400" dirty="0"/>
              <a:t>/</a:t>
            </a:r>
            <a:r>
              <a:rPr lang="es-CL" sz="2400" dirty="0" err="1"/>
              <a:t>N</a:t>
            </a:r>
            <a:r>
              <a:rPr lang="es-CL" sz="2400" baseline="-25000" dirty="0" err="1"/>
              <a:t>s</a:t>
            </a:r>
            <a:r>
              <a:rPr lang="es-CL" sz="2400" dirty="0"/>
              <a:t>=1/T.</a:t>
            </a:r>
          </a:p>
          <a:p>
            <a:pPr algn="just"/>
            <a:r>
              <a:rPr lang="es-CL" sz="2400" dirty="0" err="1"/>
              <a:t>f</a:t>
            </a:r>
            <a:r>
              <a:rPr lang="es-CL" sz="2400" baseline="-25000" dirty="0" err="1"/>
              <a:t>max</a:t>
            </a:r>
            <a:r>
              <a:rPr lang="es-CL" sz="2400" dirty="0"/>
              <a:t>:</a:t>
            </a:r>
            <a:r>
              <a:rPr lang="es-CL" sz="2400" baseline="-25000" dirty="0"/>
              <a:t> </a:t>
            </a:r>
            <a:r>
              <a:rPr lang="es-CL" sz="2400" dirty="0"/>
              <a:t>frecuencia mayor contenida o permitida en la señal temporal. Según el teorema de Shannon: </a:t>
            </a:r>
            <a:r>
              <a:rPr lang="es-CL" sz="2400" dirty="0" err="1"/>
              <a:t>f</a:t>
            </a:r>
            <a:r>
              <a:rPr lang="es-CL" sz="2400" baseline="-25000" dirty="0" err="1"/>
              <a:t>max</a:t>
            </a:r>
            <a:r>
              <a:rPr lang="es-CL" sz="2400" dirty="0"/>
              <a:t> </a:t>
            </a:r>
            <a:r>
              <a:rPr lang="es-CL" sz="2400" dirty="0">
                <a:sym typeface="Symbol"/>
              </a:rPr>
              <a:t></a:t>
            </a:r>
            <a:r>
              <a:rPr lang="es-CL" sz="2400" dirty="0" err="1"/>
              <a:t>f</a:t>
            </a:r>
            <a:r>
              <a:rPr lang="es-CL" sz="2400" baseline="-25000" dirty="0" err="1"/>
              <a:t>s</a:t>
            </a:r>
            <a:r>
              <a:rPr lang="es-CL" sz="2400" dirty="0"/>
              <a:t>/2.</a:t>
            </a:r>
            <a:endParaRPr lang="es-CL" sz="2400" baseline="-25000" dirty="0"/>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56</a:t>
            </a:fld>
            <a:endParaRPr lang="es-ES_tradnl"/>
          </a:p>
        </p:txBody>
      </p:sp>
    </p:spTree>
    <p:extLst>
      <p:ext uri="{BB962C8B-B14F-4D97-AF65-F5344CB8AC3E}">
        <p14:creationId xmlns:p14="http://schemas.microsoft.com/office/powerpoint/2010/main" val="36806380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CB849-9802-43FD-99DB-AD00EC4B72FC}"/>
              </a:ext>
            </a:extLst>
          </p:cNvPr>
          <p:cNvSpPr>
            <a:spLocks noGrp="1"/>
          </p:cNvSpPr>
          <p:nvPr>
            <p:ph type="title"/>
          </p:nvPr>
        </p:nvSpPr>
        <p:spPr>
          <a:xfrm>
            <a:off x="628650" y="365127"/>
            <a:ext cx="7886700" cy="767388"/>
          </a:xfrm>
        </p:spPr>
        <p:txBody>
          <a:bodyPr/>
          <a:lstStyle/>
          <a:p>
            <a:r>
              <a:rPr lang="es-ES" dirty="0" smtClean="0"/>
              <a:t>Ejemplo 3</a:t>
            </a:r>
            <a:endParaRPr lang="es-CL" dirty="0"/>
          </a:p>
        </p:txBody>
      </p:sp>
      <p:sp>
        <p:nvSpPr>
          <p:cNvPr id="3" name="Marcador de contenido 2">
            <a:extLst>
              <a:ext uri="{FF2B5EF4-FFF2-40B4-BE49-F238E27FC236}">
                <a16:creationId xmlns:a16="http://schemas.microsoft.com/office/drawing/2014/main" id="{2063D074-A345-4C67-8B98-1DB91B4B4F12}"/>
              </a:ext>
            </a:extLst>
          </p:cNvPr>
          <p:cNvSpPr>
            <a:spLocks noGrp="1"/>
          </p:cNvSpPr>
          <p:nvPr>
            <p:ph sz="half" idx="1"/>
          </p:nvPr>
        </p:nvSpPr>
        <p:spPr>
          <a:xfrm>
            <a:off x="628650" y="1308683"/>
            <a:ext cx="7617728" cy="4868280"/>
          </a:xfrm>
        </p:spPr>
        <p:txBody>
          <a:bodyPr>
            <a:noAutofit/>
          </a:bodyPr>
          <a:lstStyle/>
          <a:p>
            <a:pPr marL="0" indent="0">
              <a:spcBef>
                <a:spcPts val="0"/>
              </a:spcBef>
              <a:buNone/>
            </a:pPr>
            <a:r>
              <a:rPr lang="es-CL" sz="1200" dirty="0"/>
              <a:t>from </a:t>
            </a:r>
            <a:r>
              <a:rPr lang="es-CL" sz="1200" dirty="0" err="1"/>
              <a:t>scipy.fftpack</a:t>
            </a:r>
            <a:r>
              <a:rPr lang="es-CL" sz="1200" dirty="0"/>
              <a:t> </a:t>
            </a:r>
            <a:r>
              <a:rPr lang="es-CL" sz="1200" dirty="0" err="1"/>
              <a:t>import</a:t>
            </a:r>
            <a:r>
              <a:rPr lang="es-CL" sz="1200" dirty="0"/>
              <a:t> </a:t>
            </a:r>
            <a:r>
              <a:rPr lang="es-CL" sz="1200" dirty="0" err="1"/>
              <a:t>fft</a:t>
            </a:r>
            <a:r>
              <a:rPr lang="es-CL" sz="1200" dirty="0"/>
              <a:t>, </a:t>
            </a:r>
            <a:r>
              <a:rPr lang="es-CL" sz="1200" dirty="0" err="1"/>
              <a:t>fftfreq</a:t>
            </a:r>
            <a:endParaRPr lang="es-CL" sz="1200" dirty="0"/>
          </a:p>
          <a:p>
            <a:pPr marL="0" indent="0">
              <a:spcBef>
                <a:spcPts val="0"/>
              </a:spcBef>
              <a:buNone/>
            </a:pPr>
            <a:r>
              <a:rPr lang="es-CL" sz="1200" dirty="0" err="1"/>
              <a:t>import</a:t>
            </a:r>
            <a:r>
              <a:rPr lang="es-CL" sz="1200" dirty="0"/>
              <a:t> </a:t>
            </a:r>
            <a:r>
              <a:rPr lang="es-CL" sz="1200" dirty="0" err="1"/>
              <a:t>matplotlib.pyplot</a:t>
            </a:r>
            <a:r>
              <a:rPr lang="es-CL" sz="1200" dirty="0"/>
              <a:t> as </a:t>
            </a:r>
            <a:r>
              <a:rPr lang="es-CL" sz="1200" dirty="0" err="1"/>
              <a:t>plt</a:t>
            </a:r>
            <a:endParaRPr lang="es-CL" sz="1200" dirty="0"/>
          </a:p>
          <a:p>
            <a:pPr marL="0" indent="0">
              <a:spcBef>
                <a:spcPts val="0"/>
              </a:spcBef>
              <a:buNone/>
            </a:pPr>
            <a:r>
              <a:rPr lang="es-CL" sz="1200" dirty="0" err="1"/>
              <a:t>import</a:t>
            </a:r>
            <a:r>
              <a:rPr lang="es-CL" sz="1200" dirty="0"/>
              <a:t> </a:t>
            </a:r>
            <a:r>
              <a:rPr lang="es-CL" sz="1200" dirty="0" err="1"/>
              <a:t>numpy</a:t>
            </a:r>
            <a:r>
              <a:rPr lang="es-CL" sz="1200" dirty="0"/>
              <a:t> as </a:t>
            </a:r>
            <a:r>
              <a:rPr lang="es-CL" sz="1200" dirty="0" err="1"/>
              <a:t>np</a:t>
            </a:r>
            <a:endParaRPr lang="es-CL" sz="1200" dirty="0"/>
          </a:p>
          <a:p>
            <a:pPr marL="0" indent="0">
              <a:spcBef>
                <a:spcPts val="0"/>
              </a:spcBef>
              <a:buNone/>
            </a:pPr>
            <a:r>
              <a:rPr lang="es-CL" sz="1200" dirty="0"/>
              <a:t>from </a:t>
            </a:r>
            <a:r>
              <a:rPr lang="es-CL" sz="1200" dirty="0" err="1"/>
              <a:t>numpy</a:t>
            </a:r>
            <a:r>
              <a:rPr lang="es-CL" sz="1200" dirty="0"/>
              <a:t> </a:t>
            </a:r>
            <a:r>
              <a:rPr lang="es-CL" sz="1200" dirty="0" err="1"/>
              <a:t>import</a:t>
            </a:r>
            <a:r>
              <a:rPr lang="es-CL" sz="1200" dirty="0"/>
              <a:t> pi</a:t>
            </a:r>
          </a:p>
          <a:p>
            <a:pPr marL="0" indent="0">
              <a:spcBef>
                <a:spcPts val="0"/>
              </a:spcBef>
              <a:buNone/>
            </a:pPr>
            <a:endParaRPr lang="es-CL" sz="1200" dirty="0"/>
          </a:p>
          <a:p>
            <a:pPr marL="0" indent="0">
              <a:spcBef>
                <a:spcPts val="0"/>
              </a:spcBef>
              <a:buNone/>
            </a:pPr>
            <a:r>
              <a:rPr lang="es-CL" sz="1200" dirty="0"/>
              <a:t>N = 2000  # Número de datos</a:t>
            </a:r>
          </a:p>
          <a:p>
            <a:pPr marL="0" indent="0">
              <a:spcBef>
                <a:spcPts val="0"/>
              </a:spcBef>
              <a:buNone/>
            </a:pPr>
            <a:r>
              <a:rPr lang="es-CL" sz="1200" dirty="0" err="1"/>
              <a:t>fs</a:t>
            </a:r>
            <a:r>
              <a:rPr lang="es-CL" sz="1200" dirty="0"/>
              <a:t>= 1000  # Frecuencia de muestreo/adquisición</a:t>
            </a:r>
          </a:p>
          <a:p>
            <a:pPr marL="0" indent="0">
              <a:spcBef>
                <a:spcPts val="0"/>
              </a:spcBef>
              <a:buNone/>
            </a:pPr>
            <a:r>
              <a:rPr lang="es-CL" sz="1200" dirty="0" err="1"/>
              <a:t>dt</a:t>
            </a:r>
            <a:r>
              <a:rPr lang="es-CL" sz="1200" dirty="0"/>
              <a:t> = 1/</a:t>
            </a:r>
            <a:r>
              <a:rPr lang="es-CL" sz="1200" dirty="0" err="1"/>
              <a:t>fs</a:t>
            </a:r>
            <a:r>
              <a:rPr lang="es-CL" sz="1200" dirty="0"/>
              <a:t> # Espaciado, 16 puntos por período</a:t>
            </a:r>
          </a:p>
          <a:p>
            <a:pPr marL="0" indent="0">
              <a:spcBef>
                <a:spcPts val="0"/>
              </a:spcBef>
              <a:buNone/>
            </a:pPr>
            <a:r>
              <a:rPr lang="es-CL" sz="1200" dirty="0"/>
              <a:t>t = </a:t>
            </a:r>
            <a:r>
              <a:rPr lang="es-CL" sz="1200" dirty="0" err="1"/>
              <a:t>np.linspace</a:t>
            </a:r>
            <a:r>
              <a:rPr lang="es-CL" sz="1200" dirty="0"/>
              <a:t>(0, (N-1)*</a:t>
            </a:r>
            <a:r>
              <a:rPr lang="es-CL" sz="1200" dirty="0" err="1"/>
              <a:t>dt</a:t>
            </a:r>
            <a:r>
              <a:rPr lang="es-CL" sz="1200" dirty="0"/>
              <a:t>, N)  # Intervalo de tiempo en segundos</a:t>
            </a:r>
          </a:p>
          <a:p>
            <a:pPr marL="0" indent="0">
              <a:spcBef>
                <a:spcPts val="0"/>
              </a:spcBef>
              <a:buNone/>
            </a:pPr>
            <a:r>
              <a:rPr lang="es-CL" sz="1200" dirty="0"/>
              <a:t>y = </a:t>
            </a:r>
            <a:r>
              <a:rPr lang="es-CL" sz="1200" dirty="0" err="1"/>
              <a:t>np.sin</a:t>
            </a:r>
            <a:r>
              <a:rPr lang="es-CL" sz="1200" dirty="0"/>
              <a:t>(2*pi *123*t) - 0.8*</a:t>
            </a:r>
            <a:r>
              <a:rPr lang="es-CL" sz="1200" dirty="0" err="1"/>
              <a:t>np.sin</a:t>
            </a:r>
            <a:r>
              <a:rPr lang="es-CL" sz="1200" dirty="0"/>
              <a:t>(2*pi*60*t)  # Señal</a:t>
            </a:r>
          </a:p>
          <a:p>
            <a:pPr marL="0" indent="0">
              <a:spcBef>
                <a:spcPts val="0"/>
              </a:spcBef>
              <a:buNone/>
            </a:pPr>
            <a:endParaRPr lang="es-CL" sz="1200" dirty="0"/>
          </a:p>
          <a:p>
            <a:pPr marL="0" indent="0">
              <a:spcBef>
                <a:spcPts val="0"/>
              </a:spcBef>
              <a:buNone/>
            </a:pPr>
            <a:r>
              <a:rPr lang="es-CL" sz="1200" dirty="0"/>
              <a:t>#Transformada de Fourier</a:t>
            </a:r>
          </a:p>
          <a:p>
            <a:pPr marL="0" indent="0">
              <a:spcBef>
                <a:spcPts val="0"/>
              </a:spcBef>
              <a:buNone/>
            </a:pPr>
            <a:r>
              <a:rPr lang="es-CL" sz="1200" dirty="0"/>
              <a:t>Y = </a:t>
            </a:r>
            <a:r>
              <a:rPr lang="es-CL" sz="1200" dirty="0" err="1"/>
              <a:t>fft</a:t>
            </a:r>
            <a:r>
              <a:rPr lang="es-CL" sz="1200" dirty="0"/>
              <a:t>(y)[0:int(N/2)]/(N/2)</a:t>
            </a:r>
          </a:p>
          <a:p>
            <a:pPr marL="0" indent="0">
              <a:spcBef>
                <a:spcPts val="0"/>
              </a:spcBef>
              <a:buNone/>
            </a:pPr>
            <a:r>
              <a:rPr lang="es-CL" sz="1200" dirty="0" err="1"/>
              <a:t>frq</a:t>
            </a:r>
            <a:r>
              <a:rPr lang="es-CL" sz="1200" dirty="0"/>
              <a:t> = </a:t>
            </a:r>
            <a:r>
              <a:rPr lang="es-CL" sz="1200" dirty="0" err="1"/>
              <a:t>fftfreq</a:t>
            </a:r>
            <a:r>
              <a:rPr lang="es-CL" sz="1200" dirty="0"/>
              <a:t>(</a:t>
            </a:r>
            <a:r>
              <a:rPr lang="es-CL" sz="1200" dirty="0" err="1"/>
              <a:t>N,dt</a:t>
            </a:r>
            <a:r>
              <a:rPr lang="es-CL" sz="1200" dirty="0"/>
              <a:t>)[0:int(N/2)] #vector de frecuencias</a:t>
            </a:r>
          </a:p>
          <a:p>
            <a:pPr marL="0" indent="0">
              <a:spcBef>
                <a:spcPts val="0"/>
              </a:spcBef>
              <a:buNone/>
            </a:pPr>
            <a:endParaRPr lang="es-CL" sz="1200" dirty="0"/>
          </a:p>
          <a:p>
            <a:pPr marL="0" indent="0">
              <a:spcBef>
                <a:spcPts val="0"/>
              </a:spcBef>
              <a:buNone/>
            </a:pPr>
            <a:r>
              <a:rPr lang="es-CL" sz="1200" dirty="0" err="1"/>
              <a:t>fig,ax</a:t>
            </a:r>
            <a:r>
              <a:rPr lang="es-CL" sz="1200" dirty="0"/>
              <a:t> = </a:t>
            </a:r>
            <a:r>
              <a:rPr lang="es-CL" sz="1200" dirty="0" err="1"/>
              <a:t>plt.subplots</a:t>
            </a:r>
            <a:r>
              <a:rPr lang="es-CL" sz="1200" dirty="0"/>
              <a:t>(1)</a:t>
            </a:r>
          </a:p>
          <a:p>
            <a:pPr marL="0" indent="0">
              <a:spcBef>
                <a:spcPts val="0"/>
              </a:spcBef>
              <a:buNone/>
            </a:pPr>
            <a:r>
              <a:rPr lang="es-CL" sz="1200" dirty="0" err="1"/>
              <a:t>ax.plot</a:t>
            </a:r>
            <a:r>
              <a:rPr lang="es-CL" sz="1200" dirty="0"/>
              <a:t>(t, y)</a:t>
            </a:r>
          </a:p>
          <a:p>
            <a:pPr marL="0" indent="0">
              <a:spcBef>
                <a:spcPts val="0"/>
              </a:spcBef>
              <a:buNone/>
            </a:pPr>
            <a:r>
              <a:rPr lang="es-CL" sz="1200" dirty="0" err="1"/>
              <a:t>plt.xlabel</a:t>
            </a:r>
            <a:r>
              <a:rPr lang="es-CL" sz="1200" dirty="0"/>
              <a:t>('Tiempo (s)', </a:t>
            </a:r>
            <a:r>
              <a:rPr lang="es-CL" sz="1200" dirty="0" err="1"/>
              <a:t>fontsize</a:t>
            </a:r>
            <a:r>
              <a:rPr lang="es-CL" sz="1200" dirty="0"/>
              <a:t>=14)</a:t>
            </a:r>
          </a:p>
          <a:p>
            <a:pPr marL="0" indent="0">
              <a:spcBef>
                <a:spcPts val="0"/>
              </a:spcBef>
              <a:buNone/>
            </a:pPr>
            <a:r>
              <a:rPr lang="es-CL" sz="1200" dirty="0" err="1"/>
              <a:t>plt.ylabel</a:t>
            </a:r>
            <a:r>
              <a:rPr lang="es-CL" sz="1200" dirty="0"/>
              <a:t>('$y(t)$', </a:t>
            </a:r>
            <a:r>
              <a:rPr lang="es-CL" sz="1200" dirty="0" err="1"/>
              <a:t>fontsize</a:t>
            </a:r>
            <a:r>
              <a:rPr lang="es-CL" sz="1200" dirty="0"/>
              <a:t>=14)</a:t>
            </a:r>
          </a:p>
          <a:p>
            <a:pPr marL="0" indent="0">
              <a:spcBef>
                <a:spcPts val="0"/>
              </a:spcBef>
              <a:buNone/>
            </a:pPr>
            <a:r>
              <a:rPr lang="es-CL" sz="1200" dirty="0" err="1"/>
              <a:t>plt.xlim</a:t>
            </a:r>
            <a:r>
              <a:rPr lang="es-CL" sz="1200" dirty="0"/>
              <a:t>(0,0.1)</a:t>
            </a:r>
          </a:p>
          <a:p>
            <a:pPr marL="0" indent="0">
              <a:spcBef>
                <a:spcPts val="0"/>
              </a:spcBef>
              <a:buNone/>
            </a:pPr>
            <a:r>
              <a:rPr lang="es-CL" sz="1200" dirty="0" err="1"/>
              <a:t>plt.show</a:t>
            </a:r>
            <a:r>
              <a:rPr lang="es-CL" sz="1200" dirty="0"/>
              <a:t>()</a:t>
            </a:r>
          </a:p>
          <a:p>
            <a:pPr marL="0" indent="0">
              <a:spcBef>
                <a:spcPts val="0"/>
              </a:spcBef>
              <a:buNone/>
            </a:pPr>
            <a:endParaRPr lang="es-CL" sz="1200" dirty="0"/>
          </a:p>
          <a:p>
            <a:pPr marL="0" indent="0">
              <a:spcBef>
                <a:spcPts val="0"/>
              </a:spcBef>
              <a:buNone/>
            </a:pPr>
            <a:r>
              <a:rPr lang="es-CL" sz="1200" dirty="0" err="1"/>
              <a:t>fig,ax</a:t>
            </a:r>
            <a:r>
              <a:rPr lang="es-CL" sz="1200" dirty="0"/>
              <a:t> = </a:t>
            </a:r>
            <a:r>
              <a:rPr lang="es-CL" sz="1200" dirty="0" err="1"/>
              <a:t>plt.subplots</a:t>
            </a:r>
            <a:r>
              <a:rPr lang="es-CL" sz="1200" dirty="0"/>
              <a:t>(1)</a:t>
            </a:r>
          </a:p>
          <a:p>
            <a:pPr marL="0" indent="0">
              <a:spcBef>
                <a:spcPts val="0"/>
              </a:spcBef>
              <a:buNone/>
            </a:pPr>
            <a:r>
              <a:rPr lang="es-CL" sz="1200" dirty="0" err="1"/>
              <a:t>plt.plot</a:t>
            </a:r>
            <a:r>
              <a:rPr lang="es-CL" sz="1200" dirty="0"/>
              <a:t>(</a:t>
            </a:r>
            <a:r>
              <a:rPr lang="es-CL" sz="1200" dirty="0" err="1"/>
              <a:t>frq,abs</a:t>
            </a:r>
            <a:r>
              <a:rPr lang="es-CL" sz="1200" dirty="0"/>
              <a:t>(Y))</a:t>
            </a:r>
          </a:p>
          <a:p>
            <a:pPr marL="0" indent="0">
              <a:spcBef>
                <a:spcPts val="0"/>
              </a:spcBef>
              <a:buNone/>
            </a:pPr>
            <a:r>
              <a:rPr lang="es-CL" sz="1200" dirty="0" err="1"/>
              <a:t>plt.xlabel</a:t>
            </a:r>
            <a:r>
              <a:rPr lang="es-CL" sz="1200" dirty="0"/>
              <a:t>('Frecuencia (Hz)', </a:t>
            </a:r>
            <a:r>
              <a:rPr lang="es-CL" sz="1200" dirty="0" err="1"/>
              <a:t>fontsize</a:t>
            </a:r>
            <a:r>
              <a:rPr lang="es-CL" sz="1200" dirty="0"/>
              <a:t>=14)</a:t>
            </a:r>
          </a:p>
          <a:p>
            <a:pPr marL="0" indent="0">
              <a:spcBef>
                <a:spcPts val="0"/>
              </a:spcBef>
              <a:buNone/>
            </a:pPr>
            <a:r>
              <a:rPr lang="es-CL" sz="1200" dirty="0" err="1"/>
              <a:t>plt.ylabel</a:t>
            </a:r>
            <a:r>
              <a:rPr lang="es-CL" sz="1200" dirty="0"/>
              <a:t>('$F(\omega)$', </a:t>
            </a:r>
            <a:r>
              <a:rPr lang="es-CL" sz="1200" dirty="0" err="1"/>
              <a:t>fontsize</a:t>
            </a:r>
            <a:r>
              <a:rPr lang="es-CL" sz="1200" dirty="0"/>
              <a:t>=14)</a:t>
            </a:r>
          </a:p>
          <a:p>
            <a:pPr marL="0" indent="0">
              <a:spcBef>
                <a:spcPts val="0"/>
              </a:spcBef>
              <a:buNone/>
            </a:pPr>
            <a:r>
              <a:rPr lang="es-CL" sz="1200" dirty="0" err="1"/>
              <a:t>plt.show</a:t>
            </a:r>
            <a:r>
              <a:rPr lang="es-CL" sz="1200" dirty="0"/>
              <a:t>()</a:t>
            </a:r>
          </a:p>
        </p:txBody>
      </p:sp>
      <p:sp>
        <p:nvSpPr>
          <p:cNvPr id="4" name="Marcador de número de diapositiva 3">
            <a:extLst>
              <a:ext uri="{FF2B5EF4-FFF2-40B4-BE49-F238E27FC236}">
                <a16:creationId xmlns:a16="http://schemas.microsoft.com/office/drawing/2014/main" id="{012A1886-7AFD-4379-8E7A-DC1A3F58A999}"/>
              </a:ext>
            </a:extLst>
          </p:cNvPr>
          <p:cNvSpPr>
            <a:spLocks noGrp="1"/>
          </p:cNvSpPr>
          <p:nvPr>
            <p:ph type="sldNum" sz="quarter" idx="12"/>
          </p:nvPr>
        </p:nvSpPr>
        <p:spPr/>
        <p:txBody>
          <a:bodyPr/>
          <a:lstStyle/>
          <a:p>
            <a:fld id="{ED3C9F24-97CD-894E-963C-61E4D5D33747}" type="slidenum">
              <a:rPr lang="es-ES_tradnl" smtClean="0"/>
              <a:t>57</a:t>
            </a:fld>
            <a:endParaRPr lang="es-ES_tradnl"/>
          </a:p>
        </p:txBody>
      </p:sp>
    </p:spTree>
    <p:extLst>
      <p:ext uri="{BB962C8B-B14F-4D97-AF65-F5344CB8AC3E}">
        <p14:creationId xmlns:p14="http://schemas.microsoft.com/office/powerpoint/2010/main" val="17810017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CB849-9802-43FD-99DB-AD00EC4B72FC}"/>
              </a:ext>
            </a:extLst>
          </p:cNvPr>
          <p:cNvSpPr>
            <a:spLocks noGrp="1"/>
          </p:cNvSpPr>
          <p:nvPr>
            <p:ph type="title"/>
          </p:nvPr>
        </p:nvSpPr>
        <p:spPr>
          <a:xfrm>
            <a:off x="628650" y="365127"/>
            <a:ext cx="7886700" cy="767388"/>
          </a:xfrm>
        </p:spPr>
        <p:txBody>
          <a:bodyPr/>
          <a:lstStyle/>
          <a:p>
            <a:r>
              <a:rPr lang="es-ES" dirty="0" smtClean="0"/>
              <a:t>Ejemplo 2</a:t>
            </a:r>
            <a:endParaRPr lang="es-CL" dirty="0"/>
          </a:p>
        </p:txBody>
      </p:sp>
      <p:sp>
        <p:nvSpPr>
          <p:cNvPr id="4" name="Marcador de número de diapositiva 3">
            <a:extLst>
              <a:ext uri="{FF2B5EF4-FFF2-40B4-BE49-F238E27FC236}">
                <a16:creationId xmlns:a16="http://schemas.microsoft.com/office/drawing/2014/main" id="{012A1886-7AFD-4379-8E7A-DC1A3F58A999}"/>
              </a:ext>
            </a:extLst>
          </p:cNvPr>
          <p:cNvSpPr>
            <a:spLocks noGrp="1"/>
          </p:cNvSpPr>
          <p:nvPr>
            <p:ph type="sldNum" sz="quarter" idx="12"/>
          </p:nvPr>
        </p:nvSpPr>
        <p:spPr/>
        <p:txBody>
          <a:bodyPr/>
          <a:lstStyle/>
          <a:p>
            <a:fld id="{ED3C9F24-97CD-894E-963C-61E4D5D33747}" type="slidenum">
              <a:rPr lang="es-ES_tradnl" smtClean="0"/>
              <a:t>58</a:t>
            </a:fld>
            <a:endParaRPr lang="es-ES_tradnl"/>
          </a:p>
        </p:txBody>
      </p:sp>
      <p:pic>
        <p:nvPicPr>
          <p:cNvPr id="7" name="Imagen 6">
            <a:extLst>
              <a:ext uri="{FF2B5EF4-FFF2-40B4-BE49-F238E27FC236}">
                <a16:creationId xmlns:a16="http://schemas.microsoft.com/office/drawing/2014/main" id="{ACB1CCFE-C3B0-4ECB-959A-4761DB25C358}"/>
              </a:ext>
            </a:extLst>
          </p:cNvPr>
          <p:cNvPicPr>
            <a:picLocks noChangeAspect="1"/>
          </p:cNvPicPr>
          <p:nvPr/>
        </p:nvPicPr>
        <p:blipFill>
          <a:blip r:embed="rId2"/>
          <a:stretch>
            <a:fillRect/>
          </a:stretch>
        </p:blipFill>
        <p:spPr>
          <a:xfrm>
            <a:off x="771263" y="2349000"/>
            <a:ext cx="3304000" cy="2160000"/>
          </a:xfrm>
          <a:prstGeom prst="rect">
            <a:avLst/>
          </a:prstGeom>
        </p:spPr>
      </p:pic>
      <p:pic>
        <p:nvPicPr>
          <p:cNvPr id="9" name="Imagen 8">
            <a:extLst>
              <a:ext uri="{FF2B5EF4-FFF2-40B4-BE49-F238E27FC236}">
                <a16:creationId xmlns:a16="http://schemas.microsoft.com/office/drawing/2014/main" id="{21030952-9685-4FA0-9A14-998679F7BD35}"/>
              </a:ext>
            </a:extLst>
          </p:cNvPr>
          <p:cNvPicPr>
            <a:picLocks noChangeAspect="1"/>
          </p:cNvPicPr>
          <p:nvPr/>
        </p:nvPicPr>
        <p:blipFill>
          <a:blip r:embed="rId3"/>
          <a:stretch>
            <a:fillRect/>
          </a:stretch>
        </p:blipFill>
        <p:spPr>
          <a:xfrm>
            <a:off x="4572000" y="2349000"/>
            <a:ext cx="3208000" cy="2160000"/>
          </a:xfrm>
          <a:prstGeom prst="rect">
            <a:avLst/>
          </a:prstGeom>
        </p:spPr>
      </p:pic>
    </p:spTree>
    <p:extLst>
      <p:ext uri="{BB962C8B-B14F-4D97-AF65-F5344CB8AC3E}">
        <p14:creationId xmlns:p14="http://schemas.microsoft.com/office/powerpoint/2010/main" val="37921862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Extracción de parámetros</a:t>
            </a: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a:bodyPr>
              <a:lstStyle/>
              <a:p>
                <a:pPr marL="0" indent="0" algn="just">
                  <a:buNone/>
                </a:pPr>
                <a14:m>
                  <m:oMath xmlns:m="http://schemas.openxmlformats.org/officeDocument/2006/math">
                    <m:r>
                      <a:rPr lang="es-CL" sz="2000" i="1">
                        <a:latin typeface="Cambria Math"/>
                      </a:rPr>
                      <m:t>𝐹</m:t>
                    </m:r>
                    <m:d>
                      <m:dPr>
                        <m:ctrlPr>
                          <a:rPr lang="es-CL" sz="2000" i="1">
                            <a:latin typeface="Cambria Math" panose="02040503050406030204" pitchFamily="18" charset="0"/>
                          </a:rPr>
                        </m:ctrlPr>
                      </m:dPr>
                      <m:e>
                        <m:r>
                          <a:rPr lang="es-CL" sz="2000" i="1">
                            <a:latin typeface="Cambria Math"/>
                          </a:rPr>
                          <m:t>𝜔</m:t>
                        </m:r>
                      </m:e>
                    </m:d>
                    <m:r>
                      <a:rPr lang="es-CL" sz="2000" i="1">
                        <a:latin typeface="Cambria Math"/>
                      </a:rPr>
                      <m:t>=</m:t>
                    </m:r>
                    <m:d>
                      <m:dPr>
                        <m:begChr m:val="{"/>
                        <m:endChr m:val="}"/>
                        <m:ctrlPr>
                          <a:rPr lang="es-CL" sz="2000" i="1">
                            <a:latin typeface="Cambria Math" panose="02040503050406030204" pitchFamily="18" charset="0"/>
                          </a:rPr>
                        </m:ctrlPr>
                      </m:dPr>
                      <m:e>
                        <m:m>
                          <m:mPr>
                            <m:mcs>
                              <m:mc>
                                <m:mcPr>
                                  <m:count m:val="4"/>
                                  <m:mcJc m:val="center"/>
                                </m:mcPr>
                              </m:mc>
                            </m:mcs>
                            <m:ctrlPr>
                              <a:rPr lang="es-CL" sz="2000" i="1">
                                <a:latin typeface="Cambria Math" panose="02040503050406030204" pitchFamily="18" charset="0"/>
                              </a:rPr>
                            </m:ctrlPr>
                          </m:mPr>
                          <m:mr>
                            <m:e>
                              <m:sSub>
                                <m:sSubPr>
                                  <m:ctrlPr>
                                    <a:rPr lang="es-CL" sz="2000" i="1">
                                      <a:latin typeface="Cambria Math" panose="02040503050406030204" pitchFamily="18" charset="0"/>
                                    </a:rPr>
                                  </m:ctrlPr>
                                </m:sSubPr>
                                <m:e>
                                  <m:r>
                                    <a:rPr lang="es-CL" sz="2000" i="1">
                                      <a:latin typeface="Cambria Math"/>
                                    </a:rPr>
                                    <m:t>𝐹</m:t>
                                  </m:r>
                                </m:e>
                                <m:sub>
                                  <m:r>
                                    <a:rPr lang="es-CL" sz="2000" i="1">
                                      <a:latin typeface="Cambria Math"/>
                                    </a:rPr>
                                    <m:t>1</m:t>
                                  </m:r>
                                </m:sub>
                              </m:sSub>
                            </m:e>
                            <m:e>
                              <m:sSub>
                                <m:sSubPr>
                                  <m:ctrlPr>
                                    <a:rPr lang="es-CL" sz="2000" i="1">
                                      <a:latin typeface="Cambria Math" panose="02040503050406030204" pitchFamily="18" charset="0"/>
                                    </a:rPr>
                                  </m:ctrlPr>
                                </m:sSubPr>
                                <m:e>
                                  <m:r>
                                    <a:rPr lang="es-CL" sz="2000" i="1">
                                      <a:latin typeface="Cambria Math"/>
                                    </a:rPr>
                                    <m:t>𝐹</m:t>
                                  </m:r>
                                </m:e>
                                <m:sub>
                                  <m:r>
                                    <a:rPr lang="es-CL" sz="2000" i="1">
                                      <a:latin typeface="Cambria Math"/>
                                    </a:rPr>
                                    <m:t>1</m:t>
                                  </m:r>
                                </m:sub>
                              </m:sSub>
                            </m:e>
                            <m:e>
                              <m:r>
                                <a:rPr lang="es-CL" sz="2000" i="1">
                                  <a:latin typeface="Cambria Math"/>
                                </a:rPr>
                                <m:t>⋯</m:t>
                              </m:r>
                            </m:e>
                            <m:e>
                              <m:sSub>
                                <m:sSubPr>
                                  <m:ctrlPr>
                                    <a:rPr lang="es-CL" sz="2000" i="1">
                                      <a:latin typeface="Cambria Math" panose="02040503050406030204" pitchFamily="18" charset="0"/>
                                    </a:rPr>
                                  </m:ctrlPr>
                                </m:sSubPr>
                                <m:e>
                                  <m:r>
                                    <a:rPr lang="es-CL" sz="2000" i="1">
                                      <a:latin typeface="Cambria Math"/>
                                    </a:rPr>
                                    <m:t>𝐹</m:t>
                                  </m:r>
                                </m:e>
                                <m:sub>
                                  <m:r>
                                    <a:rPr lang="es-CL" sz="2000" i="1">
                                      <a:latin typeface="Cambria Math"/>
                                    </a:rPr>
                                    <m:t>𝑁</m:t>
                                  </m:r>
                                </m:sub>
                              </m:sSub>
                            </m:e>
                          </m:mr>
                        </m:m>
                      </m:e>
                    </m:d>
                  </m:oMath>
                </a14:m>
                <a:r>
                  <a:rPr lang="es-CL" sz="2000" dirty="0"/>
                  <a:t> es la transformada de Fourier de la señal </a:t>
                </a:r>
                <a:r>
                  <a:rPr lang="es-CL" sz="2000" i="1" dirty="0"/>
                  <a:t>y(t). </a:t>
                </a:r>
                <a:r>
                  <a:rPr lang="es-CL" sz="2000" dirty="0"/>
                  <a:t>La </a:t>
                </a:r>
                <a:r>
                  <a:rPr lang="es-CL" sz="2000" b="1" dirty="0"/>
                  <a:t>media aritmética</a:t>
                </a:r>
                <a:r>
                  <a:rPr lang="es-CL" sz="2000" dirty="0"/>
                  <a:t> del espectro de frecuencias divida en bandas de frecuencias (usualmente octavos) se define como: </a:t>
                </a:r>
                <a:endParaRPr lang="en-US" sz="2000" dirty="0"/>
              </a:p>
              <a:p>
                <a:pPr marL="0" indent="0" algn="just">
                  <a:buNone/>
                </a:pPr>
                <a14:m>
                  <m:oMathPara xmlns:m="http://schemas.openxmlformats.org/officeDocument/2006/math">
                    <m:oMathParaPr>
                      <m:jc m:val="center"/>
                    </m:oMathParaPr>
                    <m:oMath xmlns:m="http://schemas.openxmlformats.org/officeDocument/2006/math">
                      <m:sSub>
                        <m:sSubPr>
                          <m:ctrlPr>
                            <a:rPr lang="es-CL" sz="2000" i="1">
                              <a:latin typeface="Cambria Math" panose="02040503050406030204" pitchFamily="18" charset="0"/>
                            </a:rPr>
                          </m:ctrlPr>
                        </m:sSubPr>
                        <m:e>
                          <m:r>
                            <a:rPr lang="es-CL" sz="2000" i="1">
                              <a:latin typeface="Cambria Math"/>
                            </a:rPr>
                            <m:t>𝐵</m:t>
                          </m:r>
                        </m:e>
                        <m:sub>
                          <m:r>
                            <a:rPr lang="es-CL" sz="2000" i="1">
                              <a:latin typeface="Cambria Math"/>
                            </a:rPr>
                            <m:t>𝑖</m:t>
                          </m:r>
                        </m:sub>
                      </m:sSub>
                      <m:r>
                        <a:rPr lang="es-CL" sz="2000" i="1">
                          <a:latin typeface="Cambria Math"/>
                        </a:rPr>
                        <m:t>=</m:t>
                      </m:r>
                      <m:f>
                        <m:fPr>
                          <m:ctrlPr>
                            <a:rPr lang="es-CL" sz="2000" i="1">
                              <a:latin typeface="Cambria Math" panose="02040503050406030204" pitchFamily="18" charset="0"/>
                            </a:rPr>
                          </m:ctrlPr>
                        </m:fPr>
                        <m:num>
                          <m:r>
                            <a:rPr lang="es-CL" sz="2000" i="1">
                              <a:latin typeface="Cambria Math"/>
                            </a:rPr>
                            <m:t>1</m:t>
                          </m:r>
                        </m:num>
                        <m:den>
                          <m:sSub>
                            <m:sSubPr>
                              <m:ctrlPr>
                                <a:rPr lang="es-CL" sz="2000" i="1">
                                  <a:latin typeface="Cambria Math" panose="02040503050406030204" pitchFamily="18" charset="0"/>
                                </a:rPr>
                              </m:ctrlPr>
                            </m:sSubPr>
                            <m:e>
                              <m:r>
                                <a:rPr lang="es-CL" sz="2000" i="1">
                                  <a:latin typeface="Cambria Math"/>
                                </a:rPr>
                                <m:t>𝑁</m:t>
                              </m:r>
                            </m:e>
                            <m:sub>
                              <m:r>
                                <a:rPr lang="es-CL" sz="2000" i="1">
                                  <a:latin typeface="Cambria Math"/>
                                </a:rPr>
                                <m:t>𝑖</m:t>
                              </m:r>
                              <m:r>
                                <a:rPr lang="es-CL" sz="2000" i="1">
                                  <a:latin typeface="Cambria Math"/>
                                </a:rPr>
                                <m:t>+1</m:t>
                              </m:r>
                            </m:sub>
                          </m:sSub>
                          <m:r>
                            <a:rPr lang="es-CL" sz="2000" i="1">
                              <a:latin typeface="Cambria Math"/>
                            </a:rPr>
                            <m:t>−</m:t>
                          </m:r>
                          <m:sSub>
                            <m:sSubPr>
                              <m:ctrlPr>
                                <a:rPr lang="es-CL" sz="2000" i="1">
                                  <a:latin typeface="Cambria Math" panose="02040503050406030204" pitchFamily="18" charset="0"/>
                                </a:rPr>
                              </m:ctrlPr>
                            </m:sSubPr>
                            <m:e>
                              <m:r>
                                <a:rPr lang="es-CL" sz="2000" i="1">
                                  <a:latin typeface="Cambria Math"/>
                                </a:rPr>
                                <m:t>𝑁</m:t>
                              </m:r>
                            </m:e>
                            <m:sub>
                              <m:r>
                                <a:rPr lang="es-CL" sz="2000" i="1">
                                  <a:latin typeface="Cambria Math"/>
                                </a:rPr>
                                <m:t>𝑖</m:t>
                              </m:r>
                            </m:sub>
                          </m:sSub>
                        </m:den>
                      </m:f>
                      <m:nary>
                        <m:naryPr>
                          <m:chr m:val="∑"/>
                          <m:limLoc m:val="undOvr"/>
                          <m:ctrlPr>
                            <a:rPr lang="es-CL" sz="2000" i="1">
                              <a:latin typeface="Cambria Math" panose="02040503050406030204" pitchFamily="18" charset="0"/>
                            </a:rPr>
                          </m:ctrlPr>
                        </m:naryPr>
                        <m:sub>
                          <m:r>
                            <m:rPr>
                              <m:brk/>
                            </m:rPr>
                            <a:rPr lang="es-CL" sz="2000" i="1">
                              <a:latin typeface="Cambria Math"/>
                            </a:rPr>
                            <m:t>𝑗</m:t>
                          </m:r>
                          <m:r>
                            <a:rPr lang="es-CL" sz="2000" i="1">
                              <a:latin typeface="Cambria Math"/>
                            </a:rPr>
                            <m:t>=</m:t>
                          </m:r>
                          <m:sSub>
                            <m:sSubPr>
                              <m:ctrlPr>
                                <a:rPr lang="es-CL" sz="2000" i="1">
                                  <a:latin typeface="Cambria Math" panose="02040503050406030204" pitchFamily="18" charset="0"/>
                                </a:rPr>
                              </m:ctrlPr>
                            </m:sSubPr>
                            <m:e>
                              <m:r>
                                <a:rPr lang="es-CL" sz="2000" i="1">
                                  <a:latin typeface="Cambria Math"/>
                                </a:rPr>
                                <m:t>𝑁</m:t>
                              </m:r>
                            </m:e>
                            <m:sub>
                              <m:r>
                                <a:rPr lang="es-CL" sz="2000" i="1">
                                  <a:latin typeface="Cambria Math"/>
                                </a:rPr>
                                <m:t>𝑖</m:t>
                              </m:r>
                            </m:sub>
                          </m:sSub>
                        </m:sub>
                        <m:sup>
                          <m:sSub>
                            <m:sSubPr>
                              <m:ctrlPr>
                                <a:rPr lang="es-CL" sz="2000" i="1">
                                  <a:latin typeface="Cambria Math" panose="02040503050406030204" pitchFamily="18" charset="0"/>
                                </a:rPr>
                              </m:ctrlPr>
                            </m:sSubPr>
                            <m:e>
                              <m:r>
                                <a:rPr lang="es-CL" sz="2000" i="1">
                                  <a:latin typeface="Cambria Math"/>
                                </a:rPr>
                                <m:t>𝑁</m:t>
                              </m:r>
                            </m:e>
                            <m:sub>
                              <m:r>
                                <a:rPr lang="es-CL" sz="2000" i="1">
                                  <a:latin typeface="Cambria Math"/>
                                </a:rPr>
                                <m:t>𝑖</m:t>
                              </m:r>
                              <m:r>
                                <a:rPr lang="es-CL" sz="2000" i="1">
                                  <a:latin typeface="Cambria Math"/>
                                </a:rPr>
                                <m:t>+1</m:t>
                              </m:r>
                            </m:sub>
                          </m:sSub>
                          <m:r>
                            <a:rPr lang="es-CL" sz="2000" i="1">
                              <a:latin typeface="Cambria Math"/>
                            </a:rPr>
                            <m:t>−1</m:t>
                          </m:r>
                        </m:sup>
                        <m:e>
                          <m:sSub>
                            <m:sSubPr>
                              <m:ctrlPr>
                                <a:rPr lang="es-CL" sz="2000" i="1">
                                  <a:latin typeface="Cambria Math" panose="02040503050406030204" pitchFamily="18" charset="0"/>
                                </a:rPr>
                              </m:ctrlPr>
                            </m:sSubPr>
                            <m:e>
                              <m:r>
                                <m:rPr>
                                  <m:nor/>
                                </m:rPr>
                                <a:rPr lang="es-CL" sz="2000">
                                  <a:latin typeface="Cambria Math"/>
                                </a:rPr>
                                <m:t>abs</m:t>
                              </m:r>
                              <m:r>
                                <a:rPr lang="es-CL" sz="2000" i="1">
                                  <a:latin typeface="Cambria Math"/>
                                </a:rPr>
                                <m:t>(</m:t>
                              </m:r>
                              <m:r>
                                <a:rPr lang="es-CL" sz="2000" i="1">
                                  <a:latin typeface="Cambria Math"/>
                                </a:rPr>
                                <m:t>𝐹</m:t>
                              </m:r>
                            </m:e>
                            <m:sub>
                              <m:r>
                                <a:rPr lang="es-CL" sz="2000" i="1">
                                  <a:latin typeface="Cambria Math"/>
                                </a:rPr>
                                <m:t>𝑖</m:t>
                              </m:r>
                            </m:sub>
                          </m:sSub>
                          <m:r>
                            <a:rPr lang="es-CL" sz="2000" i="1">
                              <a:latin typeface="Cambria Math"/>
                            </a:rPr>
                            <m:t>)</m:t>
                          </m:r>
                        </m:e>
                      </m:nary>
                    </m:oMath>
                  </m:oMathPara>
                </a14:m>
                <a:endParaRPr lang="es-CL" sz="2000" dirty="0"/>
              </a:p>
              <a:p>
                <a:pPr marL="0" indent="0" algn="just">
                  <a:buNone/>
                </a:pPr>
                <a:r>
                  <a:rPr lang="es-CL" sz="2000" dirty="0"/>
                  <a:t>donde </a:t>
                </a:r>
                <a:r>
                  <a:rPr lang="es-CL" sz="2000" i="1" dirty="0"/>
                  <a:t>N</a:t>
                </a:r>
                <a:r>
                  <a:rPr lang="es-CL" sz="2000" i="1" baseline="-25000" dirty="0"/>
                  <a:t>i</a:t>
                </a:r>
                <a:r>
                  <a:rPr lang="es-CL" sz="2000" dirty="0"/>
                  <a:t> y </a:t>
                </a:r>
                <a:r>
                  <a:rPr lang="es-CL" sz="2000" i="1" dirty="0"/>
                  <a:t>N</a:t>
                </a:r>
                <a:r>
                  <a:rPr lang="es-CL" sz="2000" i="1" baseline="-25000" dirty="0"/>
                  <a:t>i+1</a:t>
                </a:r>
                <a:r>
                  <a:rPr lang="es-CL" sz="2000" dirty="0"/>
                  <a:t> son el primer y último componente de la banda i.</a:t>
                </a: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a:blip r:embed="rId2"/>
                <a:stretch>
                  <a:fillRect l="-773" t="-1401" r="-850"/>
                </a:stretch>
              </a:blipFill>
            </p:spPr>
            <p:txBody>
              <a:bodyPr/>
              <a:lstStyle/>
              <a:p>
                <a:r>
                  <a:rPr lang="es-CL">
                    <a:noFill/>
                  </a:rPr>
                  <a:t> </a:t>
                </a:r>
              </a:p>
            </p:txBody>
          </p:sp>
        </mc:Fallback>
      </mc:AlternateContent>
      <p:sp>
        <p:nvSpPr>
          <p:cNvPr id="4" name="3 Marcador de número de diapositiva"/>
          <p:cNvSpPr>
            <a:spLocks noGrp="1"/>
          </p:cNvSpPr>
          <p:nvPr>
            <p:ph type="sldNum" sz="quarter" idx="12"/>
          </p:nvPr>
        </p:nvSpPr>
        <p:spPr/>
        <p:txBody>
          <a:bodyPr/>
          <a:lstStyle/>
          <a:p>
            <a:fld id="{ED3C9F24-97CD-894E-963C-61E4D5D33747}" type="slidenum">
              <a:rPr lang="es-ES_tradnl" smtClean="0"/>
              <a:t>59</a:t>
            </a:fld>
            <a:endParaRPr lang="es-ES_tradnl"/>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333" y="4038851"/>
            <a:ext cx="3060000" cy="229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3333" y="4038851"/>
            <a:ext cx="3060000" cy="229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4133" y="4038851"/>
            <a:ext cx="3060000" cy="229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9381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Introducción</a:t>
            </a:r>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6</a:t>
            </a:fld>
            <a:endParaRPr lang="es-ES_tradnl"/>
          </a:p>
        </p:txBody>
      </p:sp>
      <p:sp>
        <p:nvSpPr>
          <p:cNvPr id="95" name="94 CuadroTexto"/>
          <p:cNvSpPr txBox="1"/>
          <p:nvPr/>
        </p:nvSpPr>
        <p:spPr>
          <a:xfrm>
            <a:off x="764909" y="4410593"/>
            <a:ext cx="7103534" cy="1938992"/>
          </a:xfrm>
          <a:prstGeom prst="rect">
            <a:avLst/>
          </a:prstGeom>
          <a:noFill/>
        </p:spPr>
        <p:txBody>
          <a:bodyPr wrap="square" rtlCol="0">
            <a:spAutoFit/>
          </a:bodyPr>
          <a:lstStyle/>
          <a:p>
            <a:pPr algn="just"/>
            <a:r>
              <a:rPr lang="es-CL" sz="2000" dirty="0"/>
              <a:t>Detección, diagnóstico, pronóstico y planificación en un sistema de mantenimiento inteligente.</a:t>
            </a:r>
          </a:p>
          <a:p>
            <a:pPr algn="just"/>
            <a:endParaRPr lang="es-CL" sz="2000" dirty="0"/>
          </a:p>
          <a:p>
            <a:pPr algn="just"/>
            <a:r>
              <a:rPr lang="es-CL" sz="2000" dirty="0"/>
              <a:t>Para lograr la detección, diagnóstico y pronóstico de las fallas de un sistema se requiere de un sistema adecuado de adquisición y procesamiento de los datos. </a:t>
            </a:r>
          </a:p>
        </p:txBody>
      </p:sp>
      <p:pic>
        <p:nvPicPr>
          <p:cNvPr id="3" name="Imagen 2"/>
          <p:cNvPicPr>
            <a:picLocks noChangeAspect="1"/>
          </p:cNvPicPr>
          <p:nvPr/>
        </p:nvPicPr>
        <p:blipFill>
          <a:blip r:embed="rId2"/>
          <a:stretch>
            <a:fillRect/>
          </a:stretch>
        </p:blipFill>
        <p:spPr>
          <a:xfrm>
            <a:off x="1141702" y="1375927"/>
            <a:ext cx="6344948" cy="2869203"/>
          </a:xfrm>
          <a:prstGeom prst="rect">
            <a:avLst/>
          </a:prstGeom>
        </p:spPr>
      </p:pic>
    </p:spTree>
    <p:extLst>
      <p:ext uri="{BB962C8B-B14F-4D97-AF65-F5344CB8AC3E}">
        <p14:creationId xmlns:p14="http://schemas.microsoft.com/office/powerpoint/2010/main" val="20295188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CB849-9802-43FD-99DB-AD00EC4B72FC}"/>
              </a:ext>
            </a:extLst>
          </p:cNvPr>
          <p:cNvSpPr>
            <a:spLocks noGrp="1"/>
          </p:cNvSpPr>
          <p:nvPr>
            <p:ph type="title"/>
          </p:nvPr>
        </p:nvSpPr>
        <p:spPr>
          <a:xfrm>
            <a:off x="628650" y="365127"/>
            <a:ext cx="7886700" cy="767388"/>
          </a:xfrm>
        </p:spPr>
        <p:txBody>
          <a:bodyPr/>
          <a:lstStyle/>
          <a:p>
            <a:r>
              <a:rPr lang="es-ES" dirty="0" smtClean="0"/>
              <a:t>Ejemplo 4</a:t>
            </a:r>
            <a:endParaRPr lang="es-CL" dirty="0"/>
          </a:p>
        </p:txBody>
      </p:sp>
      <p:sp>
        <p:nvSpPr>
          <p:cNvPr id="3" name="Marcador de contenido 2">
            <a:extLst>
              <a:ext uri="{FF2B5EF4-FFF2-40B4-BE49-F238E27FC236}">
                <a16:creationId xmlns:a16="http://schemas.microsoft.com/office/drawing/2014/main" id="{2063D074-A345-4C67-8B98-1DB91B4B4F12}"/>
              </a:ext>
            </a:extLst>
          </p:cNvPr>
          <p:cNvSpPr>
            <a:spLocks noGrp="1"/>
          </p:cNvSpPr>
          <p:nvPr>
            <p:ph sz="half" idx="1"/>
          </p:nvPr>
        </p:nvSpPr>
        <p:spPr>
          <a:xfrm>
            <a:off x="628650" y="1308683"/>
            <a:ext cx="7617728" cy="4868280"/>
          </a:xfrm>
        </p:spPr>
        <p:txBody>
          <a:bodyPr>
            <a:noAutofit/>
          </a:bodyPr>
          <a:lstStyle/>
          <a:p>
            <a:pPr marL="0" indent="0">
              <a:spcBef>
                <a:spcPts val="0"/>
              </a:spcBef>
              <a:buNone/>
            </a:pPr>
            <a:r>
              <a:rPr lang="es-CL" sz="1400" dirty="0"/>
              <a:t>#importar </a:t>
            </a:r>
            <a:r>
              <a:rPr lang="es-CL" sz="1400" dirty="0" err="1"/>
              <a:t>librerias</a:t>
            </a:r>
            <a:endParaRPr lang="es-CL" sz="1400" dirty="0"/>
          </a:p>
          <a:p>
            <a:pPr marL="0" indent="0">
              <a:spcBef>
                <a:spcPts val="0"/>
              </a:spcBef>
              <a:buNone/>
            </a:pPr>
            <a:r>
              <a:rPr lang="es-CL" sz="1400" dirty="0" err="1"/>
              <a:t>import</a:t>
            </a:r>
            <a:r>
              <a:rPr lang="es-CL" sz="1400" dirty="0"/>
              <a:t> scipy.io as </a:t>
            </a:r>
            <a:r>
              <a:rPr lang="es-CL" sz="1400" dirty="0" err="1"/>
              <a:t>sio</a:t>
            </a:r>
            <a:endParaRPr lang="es-CL" sz="1400" dirty="0"/>
          </a:p>
          <a:p>
            <a:pPr marL="0" indent="0">
              <a:spcBef>
                <a:spcPts val="0"/>
              </a:spcBef>
              <a:buNone/>
            </a:pPr>
            <a:r>
              <a:rPr lang="es-CL" sz="1400" dirty="0" err="1"/>
              <a:t>import</a:t>
            </a:r>
            <a:r>
              <a:rPr lang="es-CL" sz="1400" dirty="0"/>
              <a:t> </a:t>
            </a:r>
            <a:r>
              <a:rPr lang="es-CL" sz="1400" dirty="0" err="1"/>
              <a:t>numpy</a:t>
            </a:r>
            <a:r>
              <a:rPr lang="es-CL" sz="1400" dirty="0"/>
              <a:t> as </a:t>
            </a:r>
            <a:r>
              <a:rPr lang="es-CL" sz="1400" dirty="0" err="1"/>
              <a:t>np</a:t>
            </a:r>
            <a:endParaRPr lang="es-CL" sz="1400" dirty="0"/>
          </a:p>
          <a:p>
            <a:pPr marL="0" indent="0">
              <a:spcBef>
                <a:spcPts val="0"/>
              </a:spcBef>
              <a:buNone/>
            </a:pPr>
            <a:r>
              <a:rPr lang="es-CL" sz="1400" dirty="0" err="1"/>
              <a:t>import</a:t>
            </a:r>
            <a:r>
              <a:rPr lang="es-CL" sz="1400" dirty="0"/>
              <a:t> </a:t>
            </a:r>
            <a:r>
              <a:rPr lang="es-CL" sz="1400" dirty="0" err="1"/>
              <a:t>matplotlib.pyplot</a:t>
            </a:r>
            <a:r>
              <a:rPr lang="es-CL" sz="1400" dirty="0"/>
              <a:t> as </a:t>
            </a:r>
            <a:r>
              <a:rPr lang="es-CL" sz="1400" dirty="0" err="1"/>
              <a:t>plt</a:t>
            </a:r>
            <a:endParaRPr lang="es-CL" sz="1400" dirty="0"/>
          </a:p>
          <a:p>
            <a:pPr marL="0" indent="0">
              <a:spcBef>
                <a:spcPts val="0"/>
              </a:spcBef>
              <a:buNone/>
            </a:pPr>
            <a:r>
              <a:rPr lang="es-CL" sz="1400" dirty="0" err="1"/>
              <a:t>import</a:t>
            </a:r>
            <a:r>
              <a:rPr lang="es-CL" sz="1400" dirty="0"/>
              <a:t> </a:t>
            </a:r>
            <a:r>
              <a:rPr lang="es-CL" sz="1400" dirty="0" err="1"/>
              <a:t>math</a:t>
            </a:r>
            <a:endParaRPr lang="es-CL" sz="1400" dirty="0"/>
          </a:p>
          <a:p>
            <a:pPr marL="0" indent="0">
              <a:spcBef>
                <a:spcPts val="0"/>
              </a:spcBef>
              <a:buNone/>
            </a:pPr>
            <a:r>
              <a:rPr lang="es-CL" sz="1400" dirty="0"/>
              <a:t>from </a:t>
            </a:r>
            <a:r>
              <a:rPr lang="es-CL" sz="1400" dirty="0" err="1"/>
              <a:t>scipy.fftpack</a:t>
            </a:r>
            <a:r>
              <a:rPr lang="es-CL" sz="1400" dirty="0"/>
              <a:t> </a:t>
            </a:r>
            <a:r>
              <a:rPr lang="es-CL" sz="1400" dirty="0" err="1"/>
              <a:t>import</a:t>
            </a:r>
            <a:r>
              <a:rPr lang="es-CL" sz="1400" dirty="0"/>
              <a:t> </a:t>
            </a:r>
            <a:r>
              <a:rPr lang="es-CL" sz="1400" dirty="0" err="1"/>
              <a:t>fft</a:t>
            </a:r>
            <a:r>
              <a:rPr lang="es-CL" sz="1400" dirty="0"/>
              <a:t>, </a:t>
            </a:r>
            <a:r>
              <a:rPr lang="es-CL" sz="1400" dirty="0" err="1"/>
              <a:t>fftfreq</a:t>
            </a:r>
            <a:endParaRPr lang="es-CL" sz="1400" dirty="0"/>
          </a:p>
          <a:p>
            <a:pPr marL="0" indent="0">
              <a:spcBef>
                <a:spcPts val="0"/>
              </a:spcBef>
              <a:buNone/>
            </a:pPr>
            <a:r>
              <a:rPr lang="en-US" sz="1400" dirty="0"/>
              <a:t>from </a:t>
            </a:r>
            <a:r>
              <a:rPr lang="en-US" sz="1400" dirty="0" err="1"/>
              <a:t>numpy</a:t>
            </a:r>
            <a:r>
              <a:rPr lang="en-US" sz="1400" dirty="0"/>
              <a:t> import mean, sqrt, square</a:t>
            </a:r>
          </a:p>
          <a:p>
            <a:pPr marL="0" indent="0">
              <a:spcBef>
                <a:spcPts val="0"/>
              </a:spcBef>
              <a:buNone/>
            </a:pPr>
            <a:endParaRPr lang="es-CL" sz="1400" dirty="0"/>
          </a:p>
          <a:p>
            <a:pPr marL="0" indent="0">
              <a:spcBef>
                <a:spcPts val="0"/>
              </a:spcBef>
              <a:buNone/>
            </a:pPr>
            <a:r>
              <a:rPr lang="es-CL" sz="1400" dirty="0"/>
              <a:t>#Leer datos</a:t>
            </a:r>
          </a:p>
          <a:p>
            <a:pPr marL="0" indent="0">
              <a:spcBef>
                <a:spcPts val="0"/>
              </a:spcBef>
              <a:buNone/>
            </a:pPr>
            <a:r>
              <a:rPr lang="es-CL" sz="1400" dirty="0"/>
              <a:t>Datos0=</a:t>
            </a:r>
            <a:r>
              <a:rPr lang="es-CL" sz="1400" dirty="0" err="1"/>
              <a:t>sio.loadmat</a:t>
            </a:r>
            <a:r>
              <a:rPr lang="es-CL" sz="1400" dirty="0"/>
              <a:t>('</a:t>
            </a:r>
            <a:r>
              <a:rPr lang="es-CL" sz="1400" dirty="0" err="1"/>
              <a:t>normal.mat</a:t>
            </a:r>
            <a:r>
              <a:rPr lang="es-CL" sz="1400" dirty="0"/>
              <a:t>')</a:t>
            </a:r>
          </a:p>
          <a:p>
            <a:pPr marL="0" indent="0">
              <a:spcBef>
                <a:spcPts val="0"/>
              </a:spcBef>
              <a:buNone/>
            </a:pPr>
            <a:r>
              <a:rPr lang="es-CL" sz="1400" dirty="0"/>
              <a:t>Datos1=</a:t>
            </a:r>
            <a:r>
              <a:rPr lang="es-CL" sz="1400" dirty="0" err="1"/>
              <a:t>sio.loadmat</a:t>
            </a:r>
            <a:r>
              <a:rPr lang="es-CL" sz="1400" dirty="0"/>
              <a:t>('</a:t>
            </a:r>
            <a:r>
              <a:rPr lang="es-CL" sz="1400" dirty="0" err="1"/>
              <a:t>outer.mat</a:t>
            </a:r>
            <a:r>
              <a:rPr lang="es-CL" sz="1400" dirty="0"/>
              <a:t>')</a:t>
            </a:r>
          </a:p>
          <a:p>
            <a:pPr marL="0" indent="0">
              <a:spcBef>
                <a:spcPts val="0"/>
              </a:spcBef>
              <a:buNone/>
            </a:pPr>
            <a:r>
              <a:rPr lang="es-CL" sz="1400" dirty="0"/>
              <a:t>Datos2=</a:t>
            </a:r>
            <a:r>
              <a:rPr lang="es-CL" sz="1400" dirty="0" err="1"/>
              <a:t>sio.loadmat</a:t>
            </a:r>
            <a:r>
              <a:rPr lang="es-CL" sz="1400" dirty="0"/>
              <a:t>('</a:t>
            </a:r>
            <a:r>
              <a:rPr lang="es-CL" sz="1400" dirty="0" err="1"/>
              <a:t>inner.mat</a:t>
            </a:r>
            <a:r>
              <a:rPr lang="es-CL" sz="1400" dirty="0"/>
              <a:t>')</a:t>
            </a:r>
          </a:p>
          <a:p>
            <a:pPr marL="0" indent="0">
              <a:spcBef>
                <a:spcPts val="0"/>
              </a:spcBef>
              <a:buNone/>
            </a:pPr>
            <a:r>
              <a:rPr lang="es-CL" sz="1400" dirty="0"/>
              <a:t>Normal=Datos0['normal']</a:t>
            </a:r>
          </a:p>
          <a:p>
            <a:pPr marL="0" indent="0">
              <a:spcBef>
                <a:spcPts val="0"/>
              </a:spcBef>
              <a:buNone/>
            </a:pPr>
            <a:r>
              <a:rPr lang="es-CL" sz="1400" dirty="0" err="1"/>
              <a:t>Outer</a:t>
            </a:r>
            <a:r>
              <a:rPr lang="es-CL" sz="1400" dirty="0"/>
              <a:t>=Datos1['</a:t>
            </a:r>
            <a:r>
              <a:rPr lang="es-CL" sz="1400" dirty="0" err="1"/>
              <a:t>outer</a:t>
            </a:r>
            <a:r>
              <a:rPr lang="es-CL" sz="1400" dirty="0"/>
              <a:t>']</a:t>
            </a:r>
          </a:p>
          <a:p>
            <a:pPr marL="0" indent="0">
              <a:spcBef>
                <a:spcPts val="0"/>
              </a:spcBef>
              <a:buNone/>
            </a:pPr>
            <a:r>
              <a:rPr lang="es-CL" sz="1400" dirty="0" err="1"/>
              <a:t>Inner</a:t>
            </a:r>
            <a:r>
              <a:rPr lang="es-CL" sz="1400" dirty="0"/>
              <a:t>=Datos2['</a:t>
            </a:r>
            <a:r>
              <a:rPr lang="es-CL" sz="1400" dirty="0" err="1"/>
              <a:t>inner</a:t>
            </a:r>
            <a:r>
              <a:rPr lang="es-CL" sz="1400" dirty="0"/>
              <a:t>']</a:t>
            </a:r>
          </a:p>
          <a:p>
            <a:pPr marL="0" indent="0">
              <a:spcBef>
                <a:spcPts val="0"/>
              </a:spcBef>
              <a:buNone/>
            </a:pPr>
            <a:endParaRPr lang="es-CL" sz="1400" dirty="0"/>
          </a:p>
          <a:p>
            <a:pPr marL="0" indent="0">
              <a:spcBef>
                <a:spcPts val="0"/>
              </a:spcBef>
              <a:buNone/>
            </a:pPr>
            <a:r>
              <a:rPr lang="es-CL" sz="1400" dirty="0"/>
              <a:t>#Datos</a:t>
            </a:r>
          </a:p>
          <a:p>
            <a:pPr marL="0" indent="0">
              <a:spcBef>
                <a:spcPts val="0"/>
              </a:spcBef>
              <a:buNone/>
            </a:pPr>
            <a:r>
              <a:rPr lang="es-CL" sz="1400" dirty="0" err="1"/>
              <a:t>Fs</a:t>
            </a:r>
            <a:r>
              <a:rPr lang="es-CL" sz="1400" dirty="0"/>
              <a:t>=48828 #</a:t>
            </a:r>
            <a:r>
              <a:rPr lang="es-CL" sz="1400" dirty="0" err="1"/>
              <a:t>sampling</a:t>
            </a:r>
            <a:r>
              <a:rPr lang="es-CL" sz="1400" dirty="0"/>
              <a:t> </a:t>
            </a:r>
            <a:r>
              <a:rPr lang="es-CL" sz="1400" dirty="0" err="1"/>
              <a:t>rate</a:t>
            </a:r>
            <a:endParaRPr lang="es-CL" sz="1400" dirty="0"/>
          </a:p>
          <a:p>
            <a:pPr marL="0" indent="0">
              <a:spcBef>
                <a:spcPts val="0"/>
              </a:spcBef>
              <a:buNone/>
            </a:pPr>
            <a:r>
              <a:rPr lang="es-CL" sz="1400" dirty="0" err="1"/>
              <a:t>dt</a:t>
            </a:r>
            <a:r>
              <a:rPr lang="es-CL" sz="1400" dirty="0"/>
              <a:t>=1/</a:t>
            </a:r>
            <a:r>
              <a:rPr lang="es-CL" sz="1400" dirty="0" err="1"/>
              <a:t>Fs</a:t>
            </a:r>
            <a:r>
              <a:rPr lang="es-CL" sz="1400" dirty="0"/>
              <a:t> #paso de tiempo</a:t>
            </a:r>
          </a:p>
          <a:p>
            <a:pPr marL="0" indent="0">
              <a:spcBef>
                <a:spcPts val="0"/>
              </a:spcBef>
              <a:buNone/>
            </a:pPr>
            <a:r>
              <a:rPr lang="es-CL" sz="1400" dirty="0"/>
              <a:t>N=</a:t>
            </a:r>
            <a:r>
              <a:rPr lang="es-CL" sz="1400" dirty="0" err="1"/>
              <a:t>len</a:t>
            </a:r>
            <a:r>
              <a:rPr lang="es-CL" sz="1400" dirty="0"/>
              <a:t>(Normal) #numero de datos</a:t>
            </a:r>
          </a:p>
          <a:p>
            <a:pPr marL="0" indent="0">
              <a:spcBef>
                <a:spcPts val="0"/>
              </a:spcBef>
              <a:buNone/>
            </a:pPr>
            <a:endParaRPr lang="es-CL" sz="1400" dirty="0"/>
          </a:p>
          <a:p>
            <a:pPr marL="0" indent="0">
              <a:spcBef>
                <a:spcPts val="0"/>
              </a:spcBef>
              <a:buNone/>
            </a:pPr>
            <a:r>
              <a:rPr lang="es-CL" sz="1400" dirty="0"/>
              <a:t>#Dividir por segmentos</a:t>
            </a:r>
          </a:p>
          <a:p>
            <a:pPr marL="0" indent="0">
              <a:spcBef>
                <a:spcPts val="0"/>
              </a:spcBef>
              <a:buNone/>
            </a:pPr>
            <a:r>
              <a:rPr lang="es-CL" sz="1400" dirty="0" smtClean="0"/>
              <a:t>L=5000 </a:t>
            </a:r>
            <a:r>
              <a:rPr lang="es-CL" sz="1400" dirty="0"/>
              <a:t>#largo de los segmentos</a:t>
            </a:r>
          </a:p>
          <a:p>
            <a:pPr marL="0" indent="0">
              <a:spcBef>
                <a:spcPts val="0"/>
              </a:spcBef>
              <a:buNone/>
            </a:pPr>
            <a:r>
              <a:rPr lang="es-CL" sz="1400" dirty="0" smtClean="0"/>
              <a:t>l=1000 </a:t>
            </a:r>
            <a:r>
              <a:rPr lang="es-CL" sz="1400" dirty="0"/>
              <a:t>#</a:t>
            </a:r>
            <a:r>
              <a:rPr lang="es-CL" sz="1400" dirty="0" err="1"/>
              <a:t>overlap</a:t>
            </a:r>
            <a:endParaRPr lang="es-CL" sz="1400" dirty="0"/>
          </a:p>
          <a:p>
            <a:pPr marL="0" indent="0">
              <a:spcBef>
                <a:spcPts val="0"/>
              </a:spcBef>
              <a:buNone/>
            </a:pPr>
            <a:r>
              <a:rPr lang="es-CL" sz="1400" dirty="0" err="1"/>
              <a:t>Nt</a:t>
            </a:r>
            <a:r>
              <a:rPr lang="es-CL" sz="1400" dirty="0"/>
              <a:t>=</a:t>
            </a:r>
            <a:r>
              <a:rPr lang="es-CL" sz="1400" dirty="0" err="1"/>
              <a:t>math.floor</a:t>
            </a:r>
            <a:r>
              <a:rPr lang="es-CL" sz="1400" dirty="0"/>
              <a:t>((N-l)/(L-l)) #total de segmentos</a:t>
            </a:r>
          </a:p>
          <a:p>
            <a:pPr marL="0" indent="0">
              <a:spcBef>
                <a:spcPts val="0"/>
              </a:spcBef>
              <a:buNone/>
            </a:pPr>
            <a:r>
              <a:rPr lang="es-CL" sz="1400" dirty="0" err="1" smtClean="0"/>
              <a:t>nb</a:t>
            </a:r>
            <a:r>
              <a:rPr lang="es-CL" sz="1400" dirty="0" smtClean="0"/>
              <a:t>=8 </a:t>
            </a:r>
            <a:r>
              <a:rPr lang="es-CL" sz="1400" dirty="0"/>
              <a:t>#numero de bandas</a:t>
            </a:r>
          </a:p>
        </p:txBody>
      </p:sp>
      <p:sp>
        <p:nvSpPr>
          <p:cNvPr id="4" name="Marcador de número de diapositiva 3">
            <a:extLst>
              <a:ext uri="{FF2B5EF4-FFF2-40B4-BE49-F238E27FC236}">
                <a16:creationId xmlns:a16="http://schemas.microsoft.com/office/drawing/2014/main" id="{012A1886-7AFD-4379-8E7A-DC1A3F58A999}"/>
              </a:ext>
            </a:extLst>
          </p:cNvPr>
          <p:cNvSpPr>
            <a:spLocks noGrp="1"/>
          </p:cNvSpPr>
          <p:nvPr>
            <p:ph type="sldNum" sz="quarter" idx="12"/>
          </p:nvPr>
        </p:nvSpPr>
        <p:spPr/>
        <p:txBody>
          <a:bodyPr/>
          <a:lstStyle/>
          <a:p>
            <a:fld id="{ED3C9F24-97CD-894E-963C-61E4D5D33747}" type="slidenum">
              <a:rPr lang="es-ES_tradnl" smtClean="0"/>
              <a:t>60</a:t>
            </a:fld>
            <a:endParaRPr lang="es-ES_tradnl"/>
          </a:p>
        </p:txBody>
      </p:sp>
    </p:spTree>
    <p:extLst>
      <p:ext uri="{BB962C8B-B14F-4D97-AF65-F5344CB8AC3E}">
        <p14:creationId xmlns:p14="http://schemas.microsoft.com/office/powerpoint/2010/main" val="2183270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CB849-9802-43FD-99DB-AD00EC4B72FC}"/>
              </a:ext>
            </a:extLst>
          </p:cNvPr>
          <p:cNvSpPr>
            <a:spLocks noGrp="1"/>
          </p:cNvSpPr>
          <p:nvPr>
            <p:ph type="title"/>
          </p:nvPr>
        </p:nvSpPr>
        <p:spPr>
          <a:xfrm>
            <a:off x="628650" y="365127"/>
            <a:ext cx="7886700" cy="767388"/>
          </a:xfrm>
        </p:spPr>
        <p:txBody>
          <a:bodyPr/>
          <a:lstStyle/>
          <a:p>
            <a:r>
              <a:rPr lang="es-ES" dirty="0" smtClean="0"/>
              <a:t>Ejemplo 4</a:t>
            </a:r>
            <a:endParaRPr lang="es-CL" dirty="0"/>
          </a:p>
        </p:txBody>
      </p:sp>
      <p:sp>
        <p:nvSpPr>
          <p:cNvPr id="3" name="Marcador de contenido 2">
            <a:extLst>
              <a:ext uri="{FF2B5EF4-FFF2-40B4-BE49-F238E27FC236}">
                <a16:creationId xmlns:a16="http://schemas.microsoft.com/office/drawing/2014/main" id="{2063D074-A345-4C67-8B98-1DB91B4B4F12}"/>
              </a:ext>
            </a:extLst>
          </p:cNvPr>
          <p:cNvSpPr>
            <a:spLocks noGrp="1"/>
          </p:cNvSpPr>
          <p:nvPr>
            <p:ph sz="half" idx="1"/>
          </p:nvPr>
        </p:nvSpPr>
        <p:spPr>
          <a:xfrm>
            <a:off x="628650" y="1308683"/>
            <a:ext cx="7617728" cy="4868280"/>
          </a:xfrm>
        </p:spPr>
        <p:txBody>
          <a:bodyPr>
            <a:noAutofit/>
          </a:bodyPr>
          <a:lstStyle/>
          <a:p>
            <a:pPr marL="0" indent="0">
              <a:spcBef>
                <a:spcPts val="0"/>
              </a:spcBef>
              <a:buNone/>
            </a:pPr>
            <a:r>
              <a:rPr lang="es-CL" sz="1400" dirty="0"/>
              <a:t>En=</a:t>
            </a:r>
            <a:r>
              <a:rPr lang="es-CL" sz="1400" dirty="0" err="1"/>
              <a:t>np.zeros</a:t>
            </a:r>
            <a:r>
              <a:rPr lang="es-CL" sz="1400" dirty="0"/>
              <a:t>((</a:t>
            </a:r>
            <a:r>
              <a:rPr lang="es-CL" sz="1400" dirty="0" err="1"/>
              <a:t>Nt,nb</a:t>
            </a:r>
            <a:r>
              <a:rPr lang="es-CL" sz="1400" dirty="0"/>
              <a:t>))</a:t>
            </a:r>
          </a:p>
          <a:p>
            <a:pPr marL="0" indent="0">
              <a:spcBef>
                <a:spcPts val="0"/>
              </a:spcBef>
              <a:buNone/>
            </a:pPr>
            <a:r>
              <a:rPr lang="es-CL" sz="1400" dirty="0" err="1"/>
              <a:t>Eo</a:t>
            </a:r>
            <a:r>
              <a:rPr lang="es-CL" sz="1400" dirty="0"/>
              <a:t>=</a:t>
            </a:r>
            <a:r>
              <a:rPr lang="es-CL" sz="1400" dirty="0" err="1"/>
              <a:t>np.zeros</a:t>
            </a:r>
            <a:r>
              <a:rPr lang="es-CL" sz="1400" dirty="0"/>
              <a:t>((</a:t>
            </a:r>
            <a:r>
              <a:rPr lang="es-CL" sz="1400" dirty="0" err="1"/>
              <a:t>Nt,nb</a:t>
            </a:r>
            <a:r>
              <a:rPr lang="es-CL" sz="1400" dirty="0"/>
              <a:t>))</a:t>
            </a:r>
          </a:p>
          <a:p>
            <a:pPr marL="0" indent="0">
              <a:spcBef>
                <a:spcPts val="0"/>
              </a:spcBef>
              <a:buNone/>
            </a:pPr>
            <a:r>
              <a:rPr lang="es-CL" sz="1400" dirty="0"/>
              <a:t>Ei=</a:t>
            </a:r>
            <a:r>
              <a:rPr lang="es-CL" sz="1400" dirty="0" err="1"/>
              <a:t>np.zeros</a:t>
            </a:r>
            <a:r>
              <a:rPr lang="es-CL" sz="1400" dirty="0"/>
              <a:t>((</a:t>
            </a:r>
            <a:r>
              <a:rPr lang="es-CL" sz="1400" dirty="0" err="1"/>
              <a:t>Nt,nb</a:t>
            </a:r>
            <a:r>
              <a:rPr lang="es-CL" sz="1400" dirty="0"/>
              <a:t>))</a:t>
            </a:r>
          </a:p>
          <a:p>
            <a:pPr marL="0" indent="0">
              <a:spcBef>
                <a:spcPts val="0"/>
              </a:spcBef>
              <a:buNone/>
            </a:pPr>
            <a:endParaRPr lang="es-CL" sz="1400" dirty="0"/>
          </a:p>
          <a:p>
            <a:pPr marL="0" indent="0">
              <a:spcBef>
                <a:spcPts val="0"/>
              </a:spcBef>
              <a:buNone/>
            </a:pPr>
            <a:r>
              <a:rPr lang="es-CL" sz="1400" dirty="0" err="1"/>
              <a:t>for</a:t>
            </a:r>
            <a:r>
              <a:rPr lang="es-CL" sz="1400" dirty="0"/>
              <a:t> i in </a:t>
            </a:r>
            <a:r>
              <a:rPr lang="es-CL" sz="1400" dirty="0" err="1"/>
              <a:t>range</a:t>
            </a:r>
            <a:r>
              <a:rPr lang="es-CL" sz="1400" dirty="0"/>
              <a:t>(1,Nt+1):</a:t>
            </a:r>
          </a:p>
          <a:p>
            <a:pPr marL="0" indent="0">
              <a:spcBef>
                <a:spcPts val="0"/>
              </a:spcBef>
              <a:buNone/>
            </a:pPr>
            <a:r>
              <a:rPr lang="es-CL" sz="1400" dirty="0"/>
              <a:t>    inicio=(i-1)*L-(i-1)*l+1</a:t>
            </a:r>
          </a:p>
          <a:p>
            <a:pPr marL="0" indent="0">
              <a:spcBef>
                <a:spcPts val="0"/>
              </a:spcBef>
              <a:buNone/>
            </a:pPr>
            <a:r>
              <a:rPr lang="es-CL" sz="1400" dirty="0"/>
              <a:t>    fin=i*L-(i-1)*l</a:t>
            </a:r>
          </a:p>
          <a:p>
            <a:pPr marL="0" indent="0">
              <a:spcBef>
                <a:spcPts val="0"/>
              </a:spcBef>
              <a:buNone/>
            </a:pPr>
            <a:endParaRPr lang="es-CL" sz="1400" dirty="0"/>
          </a:p>
          <a:p>
            <a:pPr marL="0" indent="0">
              <a:spcBef>
                <a:spcPts val="0"/>
              </a:spcBef>
              <a:buNone/>
            </a:pPr>
            <a:r>
              <a:rPr lang="es-CL" sz="1400" dirty="0"/>
              <a:t>    </a:t>
            </a:r>
            <a:r>
              <a:rPr lang="es-CL" sz="1400" dirty="0" err="1"/>
              <a:t>Fn</a:t>
            </a:r>
            <a:r>
              <a:rPr lang="es-CL" sz="1400" dirty="0"/>
              <a:t> = </a:t>
            </a:r>
            <a:r>
              <a:rPr lang="es-CL" sz="1400" dirty="0" err="1"/>
              <a:t>fft</a:t>
            </a:r>
            <a:r>
              <a:rPr lang="es-CL" sz="1400" dirty="0"/>
              <a:t>(Normal[inicio:fin,0])[0:int(L/2)]/(L/2)</a:t>
            </a:r>
          </a:p>
          <a:p>
            <a:pPr marL="0" indent="0">
              <a:spcBef>
                <a:spcPts val="0"/>
              </a:spcBef>
              <a:buNone/>
            </a:pPr>
            <a:r>
              <a:rPr lang="es-CL" sz="1400" dirty="0"/>
              <a:t>    </a:t>
            </a:r>
            <a:r>
              <a:rPr lang="es-CL" sz="1400" dirty="0" err="1"/>
              <a:t>Fo</a:t>
            </a:r>
            <a:r>
              <a:rPr lang="es-CL" sz="1400" dirty="0"/>
              <a:t> = </a:t>
            </a:r>
            <a:r>
              <a:rPr lang="es-CL" sz="1400" dirty="0" err="1"/>
              <a:t>fft</a:t>
            </a:r>
            <a:r>
              <a:rPr lang="es-CL" sz="1400" dirty="0"/>
              <a:t>(</a:t>
            </a:r>
            <a:r>
              <a:rPr lang="es-CL" sz="1400" dirty="0" err="1"/>
              <a:t>Outer</a:t>
            </a:r>
            <a:r>
              <a:rPr lang="es-CL" sz="1400" dirty="0"/>
              <a:t>[inicio:fin,0])[0:int(L/2)]/(L/2)</a:t>
            </a:r>
          </a:p>
          <a:p>
            <a:pPr marL="0" indent="0">
              <a:spcBef>
                <a:spcPts val="0"/>
              </a:spcBef>
              <a:buNone/>
            </a:pPr>
            <a:r>
              <a:rPr lang="es-CL" sz="1400" dirty="0"/>
              <a:t>    Fi = </a:t>
            </a:r>
            <a:r>
              <a:rPr lang="es-CL" sz="1400" dirty="0" err="1"/>
              <a:t>fft</a:t>
            </a:r>
            <a:r>
              <a:rPr lang="es-CL" sz="1400" dirty="0"/>
              <a:t>(</a:t>
            </a:r>
            <a:r>
              <a:rPr lang="es-CL" sz="1400" dirty="0" err="1"/>
              <a:t>Inner</a:t>
            </a:r>
            <a:r>
              <a:rPr lang="es-CL" sz="1400" dirty="0"/>
              <a:t>[inicio:fin,0])[0:int(L/2)]/(L/2)</a:t>
            </a:r>
          </a:p>
          <a:p>
            <a:pPr marL="0" indent="0">
              <a:spcBef>
                <a:spcPts val="0"/>
              </a:spcBef>
              <a:buNone/>
            </a:pPr>
            <a:r>
              <a:rPr lang="es-CL" sz="1400" dirty="0"/>
              <a:t>    </a:t>
            </a:r>
            <a:r>
              <a:rPr lang="es-CL" sz="1400" dirty="0" err="1"/>
              <a:t>frq</a:t>
            </a:r>
            <a:r>
              <a:rPr lang="es-CL" sz="1400" dirty="0"/>
              <a:t> = </a:t>
            </a:r>
            <a:r>
              <a:rPr lang="es-CL" sz="1400" dirty="0" err="1"/>
              <a:t>fftfreq</a:t>
            </a:r>
            <a:r>
              <a:rPr lang="es-CL" sz="1400" dirty="0"/>
              <a:t>(</a:t>
            </a:r>
            <a:r>
              <a:rPr lang="es-CL" sz="1400" dirty="0" err="1"/>
              <a:t>L,dt</a:t>
            </a:r>
            <a:r>
              <a:rPr lang="es-CL" sz="1400" dirty="0"/>
              <a:t>)[0:int(L/2)] </a:t>
            </a:r>
          </a:p>
          <a:p>
            <a:pPr marL="0" indent="0">
              <a:spcBef>
                <a:spcPts val="0"/>
              </a:spcBef>
              <a:buNone/>
            </a:pPr>
            <a:r>
              <a:rPr lang="es-CL" sz="1400" dirty="0"/>
              <a:t>    </a:t>
            </a:r>
          </a:p>
          <a:p>
            <a:pPr marL="0" indent="0">
              <a:spcBef>
                <a:spcPts val="0"/>
              </a:spcBef>
              <a:buNone/>
            </a:pPr>
            <a:r>
              <a:rPr lang="es-CL" sz="1400" dirty="0"/>
              <a:t>    Lb=</a:t>
            </a:r>
            <a:r>
              <a:rPr lang="es-CL" sz="1400" dirty="0" err="1"/>
              <a:t>int</a:t>
            </a:r>
            <a:r>
              <a:rPr lang="es-CL" sz="1400" dirty="0"/>
              <a:t>(L/2/</a:t>
            </a:r>
            <a:r>
              <a:rPr lang="es-CL" sz="1400" dirty="0" err="1"/>
              <a:t>nb</a:t>
            </a:r>
            <a:r>
              <a:rPr lang="es-CL" sz="1400" dirty="0"/>
              <a:t>)</a:t>
            </a:r>
          </a:p>
          <a:p>
            <a:pPr marL="0" indent="0">
              <a:spcBef>
                <a:spcPts val="0"/>
              </a:spcBef>
              <a:buNone/>
            </a:pPr>
            <a:r>
              <a:rPr lang="es-CL" sz="1400" dirty="0"/>
              <a:t>    </a:t>
            </a:r>
            <a:r>
              <a:rPr lang="es-CL" sz="1400" dirty="0" err="1"/>
              <a:t>for</a:t>
            </a:r>
            <a:r>
              <a:rPr lang="es-CL" sz="1400" dirty="0"/>
              <a:t> k in </a:t>
            </a:r>
            <a:r>
              <a:rPr lang="es-CL" sz="1400" dirty="0" err="1"/>
              <a:t>range</a:t>
            </a:r>
            <a:r>
              <a:rPr lang="es-CL" sz="1400" dirty="0"/>
              <a:t>(1,nb+1):</a:t>
            </a:r>
          </a:p>
          <a:p>
            <a:pPr marL="0" indent="0">
              <a:spcBef>
                <a:spcPts val="0"/>
              </a:spcBef>
              <a:buNone/>
            </a:pPr>
            <a:r>
              <a:rPr lang="es-CL" sz="1400" dirty="0"/>
              <a:t>        inicio=Lb*(k-1)+1</a:t>
            </a:r>
          </a:p>
          <a:p>
            <a:pPr marL="0" indent="0">
              <a:spcBef>
                <a:spcPts val="0"/>
              </a:spcBef>
              <a:buNone/>
            </a:pPr>
            <a:r>
              <a:rPr lang="es-CL" sz="1400" dirty="0"/>
              <a:t>        fin=k*Lb</a:t>
            </a:r>
          </a:p>
          <a:p>
            <a:pPr marL="0" indent="0">
              <a:spcBef>
                <a:spcPts val="0"/>
              </a:spcBef>
              <a:buNone/>
            </a:pPr>
            <a:r>
              <a:rPr lang="es-CL" sz="1400" dirty="0"/>
              <a:t>        En[i-1][k-1]=mean(</a:t>
            </a:r>
            <a:r>
              <a:rPr lang="es-CL" sz="1400" dirty="0" err="1"/>
              <a:t>abs</a:t>
            </a:r>
            <a:r>
              <a:rPr lang="es-CL" sz="1400" dirty="0"/>
              <a:t>(</a:t>
            </a:r>
            <a:r>
              <a:rPr lang="es-CL" sz="1400" dirty="0" err="1"/>
              <a:t>Fn</a:t>
            </a:r>
            <a:r>
              <a:rPr lang="es-CL" sz="1400" dirty="0"/>
              <a:t>[</a:t>
            </a:r>
            <a:r>
              <a:rPr lang="es-CL" sz="1400" dirty="0" err="1"/>
              <a:t>inicio:fin</a:t>
            </a:r>
            <a:r>
              <a:rPr lang="es-CL" sz="1400" dirty="0"/>
              <a:t>]))</a:t>
            </a:r>
          </a:p>
          <a:p>
            <a:pPr marL="0" indent="0">
              <a:spcBef>
                <a:spcPts val="0"/>
              </a:spcBef>
              <a:buNone/>
            </a:pPr>
            <a:r>
              <a:rPr lang="es-CL" sz="1400" dirty="0"/>
              <a:t>        </a:t>
            </a:r>
            <a:r>
              <a:rPr lang="es-CL" sz="1400" dirty="0" err="1"/>
              <a:t>Eo</a:t>
            </a:r>
            <a:r>
              <a:rPr lang="es-CL" sz="1400" dirty="0"/>
              <a:t>[i-1][k-1]=mean(</a:t>
            </a:r>
            <a:r>
              <a:rPr lang="es-CL" sz="1400" dirty="0" err="1"/>
              <a:t>abs</a:t>
            </a:r>
            <a:r>
              <a:rPr lang="es-CL" sz="1400" dirty="0"/>
              <a:t>(</a:t>
            </a:r>
            <a:r>
              <a:rPr lang="es-CL" sz="1400" dirty="0" err="1"/>
              <a:t>Fo</a:t>
            </a:r>
            <a:r>
              <a:rPr lang="es-CL" sz="1400" dirty="0"/>
              <a:t>[</a:t>
            </a:r>
            <a:r>
              <a:rPr lang="es-CL" sz="1400" dirty="0" err="1"/>
              <a:t>inicio:fin</a:t>
            </a:r>
            <a:r>
              <a:rPr lang="es-CL" sz="1400" dirty="0"/>
              <a:t>]))</a:t>
            </a:r>
          </a:p>
          <a:p>
            <a:pPr marL="0" indent="0">
              <a:spcBef>
                <a:spcPts val="0"/>
              </a:spcBef>
              <a:buNone/>
            </a:pPr>
            <a:r>
              <a:rPr lang="es-CL" sz="1400" dirty="0"/>
              <a:t>        Ei[i-1][k-1]=mean(</a:t>
            </a:r>
            <a:r>
              <a:rPr lang="es-CL" sz="1400" dirty="0" err="1"/>
              <a:t>abs</a:t>
            </a:r>
            <a:r>
              <a:rPr lang="es-CL" sz="1400" dirty="0"/>
              <a:t>(Fi[</a:t>
            </a:r>
            <a:r>
              <a:rPr lang="es-CL" sz="1400" dirty="0" err="1"/>
              <a:t>inicio:fin</a:t>
            </a:r>
            <a:r>
              <a:rPr lang="es-CL" sz="1400" dirty="0" smtClean="0"/>
              <a:t>]))</a:t>
            </a:r>
          </a:p>
          <a:p>
            <a:pPr marL="0" indent="0">
              <a:spcBef>
                <a:spcPts val="0"/>
              </a:spcBef>
              <a:buNone/>
            </a:pPr>
            <a:endParaRPr lang="es-ES" sz="1400" dirty="0" smtClean="0"/>
          </a:p>
          <a:p>
            <a:pPr marL="0" indent="0">
              <a:spcBef>
                <a:spcPts val="0"/>
              </a:spcBef>
              <a:buNone/>
            </a:pPr>
            <a:r>
              <a:rPr lang="es-ES" sz="1400" dirty="0"/>
              <a:t>#guardar parámetros</a:t>
            </a:r>
          </a:p>
          <a:p>
            <a:pPr marL="0" indent="0">
              <a:spcBef>
                <a:spcPts val="0"/>
              </a:spcBef>
              <a:buNone/>
            </a:pPr>
            <a:r>
              <a:rPr lang="es-CL" sz="1400" dirty="0" err="1"/>
              <a:t>np.save</a:t>
            </a:r>
            <a:r>
              <a:rPr lang="es-CL" sz="1400" dirty="0"/>
              <a:t>('</a:t>
            </a:r>
            <a:r>
              <a:rPr lang="es-CL" sz="1400" dirty="0" err="1"/>
              <a:t>En.npy</a:t>
            </a:r>
            <a:r>
              <a:rPr lang="es-CL" sz="1400" dirty="0"/>
              <a:t>', En) </a:t>
            </a:r>
          </a:p>
          <a:p>
            <a:pPr marL="0" indent="0">
              <a:spcBef>
                <a:spcPts val="0"/>
              </a:spcBef>
              <a:buNone/>
            </a:pPr>
            <a:r>
              <a:rPr lang="es-CL" sz="1400" dirty="0" err="1"/>
              <a:t>np.save</a:t>
            </a:r>
            <a:r>
              <a:rPr lang="es-CL" sz="1400" dirty="0"/>
              <a:t>('</a:t>
            </a:r>
            <a:r>
              <a:rPr lang="es-CL" sz="1400" dirty="0" err="1"/>
              <a:t>Eo.npy</a:t>
            </a:r>
            <a:r>
              <a:rPr lang="es-CL" sz="1400" dirty="0"/>
              <a:t>', </a:t>
            </a:r>
            <a:r>
              <a:rPr lang="es-CL" sz="1400" dirty="0" err="1"/>
              <a:t>Eo</a:t>
            </a:r>
            <a:r>
              <a:rPr lang="es-CL" sz="1400" dirty="0"/>
              <a:t>) </a:t>
            </a:r>
          </a:p>
          <a:p>
            <a:pPr marL="0" indent="0">
              <a:spcBef>
                <a:spcPts val="0"/>
              </a:spcBef>
              <a:buNone/>
            </a:pPr>
            <a:r>
              <a:rPr lang="es-CL" sz="1400" dirty="0" err="1"/>
              <a:t>np.save</a:t>
            </a:r>
            <a:r>
              <a:rPr lang="es-CL" sz="1400" dirty="0"/>
              <a:t>('</a:t>
            </a:r>
            <a:r>
              <a:rPr lang="es-CL" sz="1400" dirty="0" err="1"/>
              <a:t>Ei.npy</a:t>
            </a:r>
            <a:r>
              <a:rPr lang="es-CL" sz="1400" dirty="0"/>
              <a:t>', Ei) </a:t>
            </a:r>
          </a:p>
          <a:p>
            <a:pPr marL="0" indent="0">
              <a:spcBef>
                <a:spcPts val="0"/>
              </a:spcBef>
              <a:buNone/>
            </a:pPr>
            <a:endParaRPr lang="es-CL" sz="1400" dirty="0"/>
          </a:p>
        </p:txBody>
      </p:sp>
      <p:sp>
        <p:nvSpPr>
          <p:cNvPr id="4" name="Marcador de número de diapositiva 3">
            <a:extLst>
              <a:ext uri="{FF2B5EF4-FFF2-40B4-BE49-F238E27FC236}">
                <a16:creationId xmlns:a16="http://schemas.microsoft.com/office/drawing/2014/main" id="{012A1886-7AFD-4379-8E7A-DC1A3F58A999}"/>
              </a:ext>
            </a:extLst>
          </p:cNvPr>
          <p:cNvSpPr>
            <a:spLocks noGrp="1"/>
          </p:cNvSpPr>
          <p:nvPr>
            <p:ph type="sldNum" sz="quarter" idx="12"/>
          </p:nvPr>
        </p:nvSpPr>
        <p:spPr/>
        <p:txBody>
          <a:bodyPr/>
          <a:lstStyle/>
          <a:p>
            <a:fld id="{ED3C9F24-97CD-894E-963C-61E4D5D33747}" type="slidenum">
              <a:rPr lang="es-ES_tradnl" smtClean="0"/>
              <a:t>61</a:t>
            </a:fld>
            <a:endParaRPr lang="es-ES_tradnl"/>
          </a:p>
        </p:txBody>
      </p:sp>
    </p:spTree>
    <p:extLst>
      <p:ext uri="{BB962C8B-B14F-4D97-AF65-F5344CB8AC3E}">
        <p14:creationId xmlns:p14="http://schemas.microsoft.com/office/powerpoint/2010/main" val="24217583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CB849-9802-43FD-99DB-AD00EC4B72FC}"/>
              </a:ext>
            </a:extLst>
          </p:cNvPr>
          <p:cNvSpPr>
            <a:spLocks noGrp="1"/>
          </p:cNvSpPr>
          <p:nvPr>
            <p:ph type="title"/>
          </p:nvPr>
        </p:nvSpPr>
        <p:spPr>
          <a:xfrm>
            <a:off x="628650" y="365127"/>
            <a:ext cx="7886700" cy="767388"/>
          </a:xfrm>
        </p:spPr>
        <p:txBody>
          <a:bodyPr/>
          <a:lstStyle/>
          <a:p>
            <a:r>
              <a:rPr lang="es-ES" dirty="0" smtClean="0"/>
              <a:t>Ejemplo 4</a:t>
            </a:r>
            <a:endParaRPr lang="es-CL" dirty="0"/>
          </a:p>
        </p:txBody>
      </p:sp>
      <p:sp>
        <p:nvSpPr>
          <p:cNvPr id="3" name="Marcador de contenido 2">
            <a:extLst>
              <a:ext uri="{FF2B5EF4-FFF2-40B4-BE49-F238E27FC236}">
                <a16:creationId xmlns:a16="http://schemas.microsoft.com/office/drawing/2014/main" id="{2063D074-A345-4C67-8B98-1DB91B4B4F12}"/>
              </a:ext>
            </a:extLst>
          </p:cNvPr>
          <p:cNvSpPr>
            <a:spLocks noGrp="1"/>
          </p:cNvSpPr>
          <p:nvPr>
            <p:ph sz="half" idx="1"/>
          </p:nvPr>
        </p:nvSpPr>
        <p:spPr>
          <a:xfrm>
            <a:off x="628650" y="1308683"/>
            <a:ext cx="7617728" cy="4868280"/>
          </a:xfrm>
        </p:spPr>
        <p:txBody>
          <a:bodyPr>
            <a:noAutofit/>
          </a:bodyPr>
          <a:lstStyle/>
          <a:p>
            <a:pPr marL="0" indent="0">
              <a:spcBef>
                <a:spcPts val="0"/>
              </a:spcBef>
              <a:buNone/>
            </a:pPr>
            <a:r>
              <a:rPr lang="es-CL" sz="1400" dirty="0" smtClean="0"/>
              <a:t>f</a:t>
            </a:r>
            <a:r>
              <a:rPr lang="es-CL" sz="1400" dirty="0"/>
              <a:t>, ((ax1, ax2), (ax3, ax4)) = </a:t>
            </a:r>
            <a:r>
              <a:rPr lang="es-CL" sz="1400" dirty="0" err="1"/>
              <a:t>plt.subplots</a:t>
            </a:r>
            <a:r>
              <a:rPr lang="es-CL" sz="1400" dirty="0"/>
              <a:t>(2, 2, </a:t>
            </a:r>
            <a:r>
              <a:rPr lang="es-CL" sz="1400" dirty="0" err="1"/>
              <a:t>sharex</a:t>
            </a:r>
            <a:r>
              <a:rPr lang="es-CL" sz="1400" dirty="0"/>
              <a:t>='col',</a:t>
            </a:r>
            <a:r>
              <a:rPr lang="es-CL" sz="1400" dirty="0" err="1"/>
              <a:t>figsize</a:t>
            </a:r>
            <a:r>
              <a:rPr lang="es-CL" sz="1400" dirty="0"/>
              <a:t>=(9,6))</a:t>
            </a:r>
          </a:p>
          <a:p>
            <a:pPr marL="0" indent="0">
              <a:spcBef>
                <a:spcPts val="0"/>
              </a:spcBef>
              <a:buNone/>
            </a:pPr>
            <a:endParaRPr lang="es-CL" sz="1400" dirty="0"/>
          </a:p>
          <a:p>
            <a:pPr marL="0" indent="0">
              <a:spcBef>
                <a:spcPts val="0"/>
              </a:spcBef>
              <a:buNone/>
            </a:pPr>
            <a:r>
              <a:rPr lang="es-CL" sz="1400" dirty="0"/>
              <a:t>ax1.plot(En[:,0])</a:t>
            </a:r>
          </a:p>
          <a:p>
            <a:pPr marL="0" indent="0">
              <a:spcBef>
                <a:spcPts val="0"/>
              </a:spcBef>
              <a:buNone/>
            </a:pPr>
            <a:r>
              <a:rPr lang="es-CL" sz="1400" dirty="0"/>
              <a:t>ax1.plot(</a:t>
            </a:r>
            <a:r>
              <a:rPr lang="es-CL" sz="1400" dirty="0" err="1"/>
              <a:t>Eo</a:t>
            </a:r>
            <a:r>
              <a:rPr lang="es-CL" sz="1400" dirty="0"/>
              <a:t>[:,0])</a:t>
            </a:r>
          </a:p>
          <a:p>
            <a:pPr marL="0" indent="0">
              <a:spcBef>
                <a:spcPts val="0"/>
              </a:spcBef>
              <a:buNone/>
            </a:pPr>
            <a:r>
              <a:rPr lang="es-CL" sz="1400" dirty="0"/>
              <a:t>ax1.plot(Ei[:,0])</a:t>
            </a:r>
          </a:p>
          <a:p>
            <a:pPr marL="0" indent="0">
              <a:spcBef>
                <a:spcPts val="0"/>
              </a:spcBef>
              <a:buNone/>
            </a:pPr>
            <a:r>
              <a:rPr lang="es-CL" sz="1400" dirty="0"/>
              <a:t>ax1.legend(['</a:t>
            </a:r>
            <a:r>
              <a:rPr lang="es-CL" sz="1400" dirty="0" err="1"/>
              <a:t>Normal','Pista</a:t>
            </a:r>
            <a:r>
              <a:rPr lang="es-CL" sz="1400" dirty="0"/>
              <a:t> </a:t>
            </a:r>
            <a:r>
              <a:rPr lang="es-CL" sz="1400" dirty="0" err="1"/>
              <a:t>externa','Pista</a:t>
            </a:r>
            <a:r>
              <a:rPr lang="es-CL" sz="1400" dirty="0"/>
              <a:t> interna'])</a:t>
            </a:r>
          </a:p>
          <a:p>
            <a:pPr marL="0" indent="0">
              <a:spcBef>
                <a:spcPts val="0"/>
              </a:spcBef>
              <a:buNone/>
            </a:pPr>
            <a:r>
              <a:rPr lang="es-CL" sz="1400" dirty="0"/>
              <a:t>ax1.set_title('Banda 1', </a:t>
            </a:r>
            <a:r>
              <a:rPr lang="es-CL" sz="1400" dirty="0" err="1"/>
              <a:t>fontsize</a:t>
            </a:r>
            <a:r>
              <a:rPr lang="es-CL" sz="1400" dirty="0"/>
              <a:t>=14)</a:t>
            </a:r>
          </a:p>
          <a:p>
            <a:pPr marL="0" indent="0">
              <a:spcBef>
                <a:spcPts val="0"/>
              </a:spcBef>
              <a:buNone/>
            </a:pPr>
            <a:endParaRPr lang="es-CL" sz="1400" dirty="0"/>
          </a:p>
          <a:p>
            <a:pPr marL="0" indent="0">
              <a:spcBef>
                <a:spcPts val="0"/>
              </a:spcBef>
              <a:buNone/>
            </a:pPr>
            <a:r>
              <a:rPr lang="es-CL" sz="1400" dirty="0"/>
              <a:t>ax2.plot(En[:,1])</a:t>
            </a:r>
          </a:p>
          <a:p>
            <a:pPr marL="0" indent="0">
              <a:spcBef>
                <a:spcPts val="0"/>
              </a:spcBef>
              <a:buNone/>
            </a:pPr>
            <a:r>
              <a:rPr lang="es-CL" sz="1400" dirty="0"/>
              <a:t>ax2.plot(</a:t>
            </a:r>
            <a:r>
              <a:rPr lang="es-CL" sz="1400" dirty="0" err="1"/>
              <a:t>Eo</a:t>
            </a:r>
            <a:r>
              <a:rPr lang="es-CL" sz="1400" dirty="0"/>
              <a:t>[:,1])</a:t>
            </a:r>
          </a:p>
          <a:p>
            <a:pPr marL="0" indent="0">
              <a:spcBef>
                <a:spcPts val="0"/>
              </a:spcBef>
              <a:buNone/>
            </a:pPr>
            <a:r>
              <a:rPr lang="es-CL" sz="1400" dirty="0"/>
              <a:t>ax2.plot(Ei[:,1])</a:t>
            </a:r>
          </a:p>
          <a:p>
            <a:pPr marL="0" indent="0">
              <a:spcBef>
                <a:spcPts val="0"/>
              </a:spcBef>
              <a:buNone/>
            </a:pPr>
            <a:r>
              <a:rPr lang="es-CL" sz="1400" dirty="0"/>
              <a:t>ax2.legend(['</a:t>
            </a:r>
            <a:r>
              <a:rPr lang="es-CL" sz="1400" dirty="0" err="1"/>
              <a:t>Normal','Pista</a:t>
            </a:r>
            <a:r>
              <a:rPr lang="es-CL" sz="1400" dirty="0"/>
              <a:t> </a:t>
            </a:r>
            <a:r>
              <a:rPr lang="es-CL" sz="1400" dirty="0" err="1"/>
              <a:t>externa','Pista</a:t>
            </a:r>
            <a:r>
              <a:rPr lang="es-CL" sz="1400" dirty="0"/>
              <a:t> interna'])</a:t>
            </a:r>
          </a:p>
          <a:p>
            <a:pPr marL="0" indent="0">
              <a:spcBef>
                <a:spcPts val="0"/>
              </a:spcBef>
              <a:buNone/>
            </a:pPr>
            <a:r>
              <a:rPr lang="es-CL" sz="1400" dirty="0"/>
              <a:t>ax2.set_title('Banda 2', </a:t>
            </a:r>
            <a:r>
              <a:rPr lang="es-CL" sz="1400" dirty="0" err="1"/>
              <a:t>fontsize</a:t>
            </a:r>
            <a:r>
              <a:rPr lang="es-CL" sz="1400" dirty="0"/>
              <a:t>=14)</a:t>
            </a:r>
          </a:p>
          <a:p>
            <a:pPr marL="0" indent="0">
              <a:spcBef>
                <a:spcPts val="0"/>
              </a:spcBef>
              <a:buNone/>
            </a:pPr>
            <a:endParaRPr lang="es-CL" sz="1400" dirty="0"/>
          </a:p>
          <a:p>
            <a:pPr marL="0" indent="0">
              <a:spcBef>
                <a:spcPts val="0"/>
              </a:spcBef>
              <a:buNone/>
            </a:pPr>
            <a:r>
              <a:rPr lang="es-CL" sz="1400" dirty="0"/>
              <a:t>ax3.plot(En[:,2])</a:t>
            </a:r>
          </a:p>
          <a:p>
            <a:pPr marL="0" indent="0">
              <a:spcBef>
                <a:spcPts val="0"/>
              </a:spcBef>
              <a:buNone/>
            </a:pPr>
            <a:r>
              <a:rPr lang="es-CL" sz="1400" dirty="0"/>
              <a:t>ax3.plot(</a:t>
            </a:r>
            <a:r>
              <a:rPr lang="es-CL" sz="1400" dirty="0" err="1"/>
              <a:t>Eo</a:t>
            </a:r>
            <a:r>
              <a:rPr lang="es-CL" sz="1400" dirty="0"/>
              <a:t>[:,2])</a:t>
            </a:r>
          </a:p>
          <a:p>
            <a:pPr marL="0" indent="0">
              <a:spcBef>
                <a:spcPts val="0"/>
              </a:spcBef>
              <a:buNone/>
            </a:pPr>
            <a:r>
              <a:rPr lang="es-CL" sz="1400" dirty="0"/>
              <a:t>ax3.plot(Ei[:,2])</a:t>
            </a:r>
          </a:p>
          <a:p>
            <a:pPr marL="0" indent="0">
              <a:spcBef>
                <a:spcPts val="0"/>
              </a:spcBef>
              <a:buNone/>
            </a:pPr>
            <a:r>
              <a:rPr lang="es-CL" sz="1400" dirty="0"/>
              <a:t>ax3.legend(['</a:t>
            </a:r>
            <a:r>
              <a:rPr lang="es-CL" sz="1400" dirty="0" err="1"/>
              <a:t>Normal','Pista</a:t>
            </a:r>
            <a:r>
              <a:rPr lang="es-CL" sz="1400" dirty="0"/>
              <a:t> </a:t>
            </a:r>
            <a:r>
              <a:rPr lang="es-CL" sz="1400" dirty="0" err="1"/>
              <a:t>externa','Pista</a:t>
            </a:r>
            <a:r>
              <a:rPr lang="es-CL" sz="1400" dirty="0"/>
              <a:t> interna'])</a:t>
            </a:r>
          </a:p>
          <a:p>
            <a:pPr marL="0" indent="0">
              <a:spcBef>
                <a:spcPts val="0"/>
              </a:spcBef>
              <a:buNone/>
            </a:pPr>
            <a:r>
              <a:rPr lang="es-CL" sz="1400" dirty="0"/>
              <a:t>ax3.set_title('Banda 3', </a:t>
            </a:r>
            <a:r>
              <a:rPr lang="es-CL" sz="1400" dirty="0" err="1"/>
              <a:t>fontsize</a:t>
            </a:r>
            <a:r>
              <a:rPr lang="es-CL" sz="1400" dirty="0"/>
              <a:t>=14)</a:t>
            </a:r>
          </a:p>
          <a:p>
            <a:pPr marL="0" indent="0">
              <a:spcBef>
                <a:spcPts val="0"/>
              </a:spcBef>
              <a:buNone/>
            </a:pPr>
            <a:endParaRPr lang="es-CL" sz="1400" dirty="0"/>
          </a:p>
          <a:p>
            <a:pPr marL="0" indent="0">
              <a:spcBef>
                <a:spcPts val="0"/>
              </a:spcBef>
              <a:buNone/>
            </a:pPr>
            <a:r>
              <a:rPr lang="es-CL" sz="1400" dirty="0"/>
              <a:t>ax4.plot(En[:,3])</a:t>
            </a:r>
          </a:p>
          <a:p>
            <a:pPr marL="0" indent="0">
              <a:spcBef>
                <a:spcPts val="0"/>
              </a:spcBef>
              <a:buNone/>
            </a:pPr>
            <a:r>
              <a:rPr lang="es-CL" sz="1400" dirty="0"/>
              <a:t>ax4.plot(</a:t>
            </a:r>
            <a:r>
              <a:rPr lang="es-CL" sz="1400" dirty="0" err="1"/>
              <a:t>Eo</a:t>
            </a:r>
            <a:r>
              <a:rPr lang="es-CL" sz="1400" dirty="0"/>
              <a:t>[:,3])</a:t>
            </a:r>
          </a:p>
          <a:p>
            <a:pPr marL="0" indent="0">
              <a:spcBef>
                <a:spcPts val="0"/>
              </a:spcBef>
              <a:buNone/>
            </a:pPr>
            <a:r>
              <a:rPr lang="es-CL" sz="1400" dirty="0"/>
              <a:t>ax4.plot(Ei[:,3])</a:t>
            </a:r>
          </a:p>
          <a:p>
            <a:pPr marL="0" indent="0">
              <a:spcBef>
                <a:spcPts val="0"/>
              </a:spcBef>
              <a:buNone/>
            </a:pPr>
            <a:r>
              <a:rPr lang="es-CL" sz="1400" dirty="0"/>
              <a:t>ax4.legend(['</a:t>
            </a:r>
            <a:r>
              <a:rPr lang="es-CL" sz="1400" dirty="0" err="1"/>
              <a:t>Normal','Pista</a:t>
            </a:r>
            <a:r>
              <a:rPr lang="es-CL" sz="1400" dirty="0"/>
              <a:t> </a:t>
            </a:r>
            <a:r>
              <a:rPr lang="es-CL" sz="1400" dirty="0" err="1"/>
              <a:t>externa','Pista</a:t>
            </a:r>
            <a:r>
              <a:rPr lang="es-CL" sz="1400" dirty="0"/>
              <a:t> interna'])</a:t>
            </a:r>
          </a:p>
          <a:p>
            <a:pPr marL="0" indent="0">
              <a:spcBef>
                <a:spcPts val="0"/>
              </a:spcBef>
              <a:buNone/>
            </a:pPr>
            <a:r>
              <a:rPr lang="es-CL" sz="1400" dirty="0"/>
              <a:t>ax4.set_title('Banda 4', </a:t>
            </a:r>
            <a:r>
              <a:rPr lang="es-CL" sz="1400" dirty="0" err="1"/>
              <a:t>fontsize</a:t>
            </a:r>
            <a:r>
              <a:rPr lang="es-CL" sz="1400" dirty="0"/>
              <a:t>=14)</a:t>
            </a:r>
          </a:p>
        </p:txBody>
      </p:sp>
      <p:sp>
        <p:nvSpPr>
          <p:cNvPr id="4" name="Marcador de número de diapositiva 3">
            <a:extLst>
              <a:ext uri="{FF2B5EF4-FFF2-40B4-BE49-F238E27FC236}">
                <a16:creationId xmlns:a16="http://schemas.microsoft.com/office/drawing/2014/main" id="{012A1886-7AFD-4379-8E7A-DC1A3F58A999}"/>
              </a:ext>
            </a:extLst>
          </p:cNvPr>
          <p:cNvSpPr>
            <a:spLocks noGrp="1"/>
          </p:cNvSpPr>
          <p:nvPr>
            <p:ph type="sldNum" sz="quarter" idx="12"/>
          </p:nvPr>
        </p:nvSpPr>
        <p:spPr/>
        <p:txBody>
          <a:bodyPr/>
          <a:lstStyle/>
          <a:p>
            <a:fld id="{ED3C9F24-97CD-894E-963C-61E4D5D33747}" type="slidenum">
              <a:rPr lang="es-ES_tradnl" smtClean="0"/>
              <a:t>62</a:t>
            </a:fld>
            <a:endParaRPr lang="es-ES_tradnl"/>
          </a:p>
        </p:txBody>
      </p:sp>
    </p:spTree>
    <p:extLst>
      <p:ext uri="{BB962C8B-B14F-4D97-AF65-F5344CB8AC3E}">
        <p14:creationId xmlns:p14="http://schemas.microsoft.com/office/powerpoint/2010/main" val="14676889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CB849-9802-43FD-99DB-AD00EC4B72FC}"/>
              </a:ext>
            </a:extLst>
          </p:cNvPr>
          <p:cNvSpPr>
            <a:spLocks noGrp="1"/>
          </p:cNvSpPr>
          <p:nvPr>
            <p:ph type="title"/>
          </p:nvPr>
        </p:nvSpPr>
        <p:spPr>
          <a:xfrm>
            <a:off x="628650" y="365127"/>
            <a:ext cx="7886700" cy="767388"/>
          </a:xfrm>
        </p:spPr>
        <p:txBody>
          <a:bodyPr/>
          <a:lstStyle/>
          <a:p>
            <a:r>
              <a:rPr lang="es-ES" dirty="0" smtClean="0"/>
              <a:t>Ejemplo 4</a:t>
            </a:r>
            <a:endParaRPr lang="es-CL" dirty="0"/>
          </a:p>
        </p:txBody>
      </p:sp>
      <p:sp>
        <p:nvSpPr>
          <p:cNvPr id="4" name="Marcador de número de diapositiva 3">
            <a:extLst>
              <a:ext uri="{FF2B5EF4-FFF2-40B4-BE49-F238E27FC236}">
                <a16:creationId xmlns:a16="http://schemas.microsoft.com/office/drawing/2014/main" id="{012A1886-7AFD-4379-8E7A-DC1A3F58A999}"/>
              </a:ext>
            </a:extLst>
          </p:cNvPr>
          <p:cNvSpPr>
            <a:spLocks noGrp="1"/>
          </p:cNvSpPr>
          <p:nvPr>
            <p:ph type="sldNum" sz="quarter" idx="12"/>
          </p:nvPr>
        </p:nvSpPr>
        <p:spPr/>
        <p:txBody>
          <a:bodyPr/>
          <a:lstStyle/>
          <a:p>
            <a:fld id="{ED3C9F24-97CD-894E-963C-61E4D5D33747}" type="slidenum">
              <a:rPr lang="es-ES_tradnl" smtClean="0"/>
              <a:t>63</a:t>
            </a:fld>
            <a:endParaRPr lang="es-ES_tradnl"/>
          </a:p>
        </p:txBody>
      </p:sp>
      <p:pic>
        <p:nvPicPr>
          <p:cNvPr id="3" name="Imagen 2"/>
          <p:cNvPicPr>
            <a:picLocks noChangeAspect="1"/>
          </p:cNvPicPr>
          <p:nvPr/>
        </p:nvPicPr>
        <p:blipFill>
          <a:blip r:embed="rId2"/>
          <a:stretch>
            <a:fillRect/>
          </a:stretch>
        </p:blipFill>
        <p:spPr>
          <a:xfrm>
            <a:off x="1046947" y="1132515"/>
            <a:ext cx="7050106" cy="4750882"/>
          </a:xfrm>
          <a:prstGeom prst="rect">
            <a:avLst/>
          </a:prstGeom>
        </p:spPr>
      </p:pic>
    </p:spTree>
    <p:extLst>
      <p:ext uri="{BB962C8B-B14F-4D97-AF65-F5344CB8AC3E}">
        <p14:creationId xmlns:p14="http://schemas.microsoft.com/office/powerpoint/2010/main" val="17460134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CB849-9802-43FD-99DB-AD00EC4B72FC}"/>
              </a:ext>
            </a:extLst>
          </p:cNvPr>
          <p:cNvSpPr>
            <a:spLocks noGrp="1"/>
          </p:cNvSpPr>
          <p:nvPr>
            <p:ph type="title"/>
          </p:nvPr>
        </p:nvSpPr>
        <p:spPr>
          <a:xfrm>
            <a:off x="628650" y="365127"/>
            <a:ext cx="7886700" cy="767388"/>
          </a:xfrm>
        </p:spPr>
        <p:txBody>
          <a:bodyPr/>
          <a:lstStyle/>
          <a:p>
            <a:r>
              <a:rPr lang="es-ES" dirty="0" smtClean="0"/>
              <a:t>Ejemplo 4</a:t>
            </a:r>
            <a:endParaRPr lang="es-CL" dirty="0"/>
          </a:p>
        </p:txBody>
      </p:sp>
      <p:sp>
        <p:nvSpPr>
          <p:cNvPr id="3" name="Marcador de contenido 2">
            <a:extLst>
              <a:ext uri="{FF2B5EF4-FFF2-40B4-BE49-F238E27FC236}">
                <a16:creationId xmlns:a16="http://schemas.microsoft.com/office/drawing/2014/main" id="{2063D074-A345-4C67-8B98-1DB91B4B4F12}"/>
              </a:ext>
            </a:extLst>
          </p:cNvPr>
          <p:cNvSpPr>
            <a:spLocks noGrp="1"/>
          </p:cNvSpPr>
          <p:nvPr>
            <p:ph sz="half" idx="1"/>
          </p:nvPr>
        </p:nvSpPr>
        <p:spPr>
          <a:xfrm>
            <a:off x="628650" y="1308683"/>
            <a:ext cx="7617728" cy="4868280"/>
          </a:xfrm>
        </p:spPr>
        <p:txBody>
          <a:bodyPr>
            <a:noAutofit/>
          </a:bodyPr>
          <a:lstStyle/>
          <a:p>
            <a:pPr marL="0" indent="0">
              <a:spcBef>
                <a:spcPts val="0"/>
              </a:spcBef>
              <a:buNone/>
            </a:pPr>
            <a:r>
              <a:rPr lang="es-CL" sz="1300" dirty="0"/>
              <a:t>f, ((ax5, ax6), (ax7, ax8)) = </a:t>
            </a:r>
            <a:r>
              <a:rPr lang="es-CL" sz="1300" dirty="0" err="1"/>
              <a:t>plt.subplots</a:t>
            </a:r>
            <a:r>
              <a:rPr lang="es-CL" sz="1300" dirty="0"/>
              <a:t>(2, 2, </a:t>
            </a:r>
            <a:r>
              <a:rPr lang="es-CL" sz="1300" dirty="0" err="1"/>
              <a:t>sharex</a:t>
            </a:r>
            <a:r>
              <a:rPr lang="es-CL" sz="1300" dirty="0"/>
              <a:t>='col',</a:t>
            </a:r>
            <a:r>
              <a:rPr lang="es-CL" sz="1300" dirty="0" err="1"/>
              <a:t>figsize</a:t>
            </a:r>
            <a:r>
              <a:rPr lang="es-CL" sz="1300" dirty="0"/>
              <a:t>=(9,6))</a:t>
            </a:r>
          </a:p>
          <a:p>
            <a:pPr marL="0" indent="0">
              <a:spcBef>
                <a:spcPts val="0"/>
              </a:spcBef>
              <a:buNone/>
            </a:pPr>
            <a:r>
              <a:rPr lang="es-CL" sz="1300" dirty="0"/>
              <a:t>ax5.plot(En[:,4])</a:t>
            </a:r>
          </a:p>
          <a:p>
            <a:pPr marL="0" indent="0">
              <a:spcBef>
                <a:spcPts val="0"/>
              </a:spcBef>
              <a:buNone/>
            </a:pPr>
            <a:r>
              <a:rPr lang="es-CL" sz="1300" dirty="0"/>
              <a:t>ax5.plot(</a:t>
            </a:r>
            <a:r>
              <a:rPr lang="es-CL" sz="1300" dirty="0" err="1"/>
              <a:t>Eo</a:t>
            </a:r>
            <a:r>
              <a:rPr lang="es-CL" sz="1300" dirty="0"/>
              <a:t>[:,4])</a:t>
            </a:r>
          </a:p>
          <a:p>
            <a:pPr marL="0" indent="0">
              <a:spcBef>
                <a:spcPts val="0"/>
              </a:spcBef>
              <a:buNone/>
            </a:pPr>
            <a:r>
              <a:rPr lang="es-CL" sz="1300" dirty="0"/>
              <a:t>ax5.plot(Ei[:,4])</a:t>
            </a:r>
          </a:p>
          <a:p>
            <a:pPr marL="0" indent="0">
              <a:spcBef>
                <a:spcPts val="0"/>
              </a:spcBef>
              <a:buNone/>
            </a:pPr>
            <a:r>
              <a:rPr lang="es-CL" sz="1300" dirty="0"/>
              <a:t>ax5.legend(['</a:t>
            </a:r>
            <a:r>
              <a:rPr lang="es-CL" sz="1300" dirty="0" err="1"/>
              <a:t>Normal','Pista</a:t>
            </a:r>
            <a:r>
              <a:rPr lang="es-CL" sz="1300" dirty="0"/>
              <a:t> </a:t>
            </a:r>
            <a:r>
              <a:rPr lang="es-CL" sz="1300" dirty="0" err="1"/>
              <a:t>externa','Pista</a:t>
            </a:r>
            <a:r>
              <a:rPr lang="es-CL" sz="1300" dirty="0"/>
              <a:t> interna'])</a:t>
            </a:r>
          </a:p>
          <a:p>
            <a:pPr marL="0" indent="0">
              <a:spcBef>
                <a:spcPts val="0"/>
              </a:spcBef>
              <a:buNone/>
            </a:pPr>
            <a:r>
              <a:rPr lang="es-CL" sz="1300" dirty="0"/>
              <a:t>ax5.set_title('Banda 5', </a:t>
            </a:r>
            <a:r>
              <a:rPr lang="es-CL" sz="1300" dirty="0" err="1"/>
              <a:t>fontsize</a:t>
            </a:r>
            <a:r>
              <a:rPr lang="es-CL" sz="1300" dirty="0"/>
              <a:t>=14)</a:t>
            </a:r>
          </a:p>
          <a:p>
            <a:pPr marL="0" indent="0">
              <a:spcBef>
                <a:spcPts val="0"/>
              </a:spcBef>
              <a:buNone/>
            </a:pPr>
            <a:endParaRPr lang="es-CL" sz="1300" dirty="0"/>
          </a:p>
          <a:p>
            <a:pPr marL="0" indent="0">
              <a:spcBef>
                <a:spcPts val="0"/>
              </a:spcBef>
              <a:buNone/>
            </a:pPr>
            <a:r>
              <a:rPr lang="es-CL" sz="1300" dirty="0"/>
              <a:t>ax6.plot(En[:,5])</a:t>
            </a:r>
          </a:p>
          <a:p>
            <a:pPr marL="0" indent="0">
              <a:spcBef>
                <a:spcPts val="0"/>
              </a:spcBef>
              <a:buNone/>
            </a:pPr>
            <a:r>
              <a:rPr lang="es-CL" sz="1300" dirty="0"/>
              <a:t>ax6.plot(</a:t>
            </a:r>
            <a:r>
              <a:rPr lang="es-CL" sz="1300" dirty="0" err="1"/>
              <a:t>Eo</a:t>
            </a:r>
            <a:r>
              <a:rPr lang="es-CL" sz="1300" dirty="0"/>
              <a:t>[:,5])</a:t>
            </a:r>
          </a:p>
          <a:p>
            <a:pPr marL="0" indent="0">
              <a:spcBef>
                <a:spcPts val="0"/>
              </a:spcBef>
              <a:buNone/>
            </a:pPr>
            <a:r>
              <a:rPr lang="es-CL" sz="1300" dirty="0"/>
              <a:t>ax6.plot(Ei[:,5])</a:t>
            </a:r>
          </a:p>
          <a:p>
            <a:pPr marL="0" indent="0">
              <a:spcBef>
                <a:spcPts val="0"/>
              </a:spcBef>
              <a:buNone/>
            </a:pPr>
            <a:r>
              <a:rPr lang="es-CL" sz="1300" dirty="0"/>
              <a:t>ax6.legend(['</a:t>
            </a:r>
            <a:r>
              <a:rPr lang="es-CL" sz="1300" dirty="0" err="1"/>
              <a:t>Normal','Pista</a:t>
            </a:r>
            <a:r>
              <a:rPr lang="es-CL" sz="1300" dirty="0"/>
              <a:t> </a:t>
            </a:r>
            <a:r>
              <a:rPr lang="es-CL" sz="1300" dirty="0" err="1"/>
              <a:t>externa','Pista</a:t>
            </a:r>
            <a:r>
              <a:rPr lang="es-CL" sz="1300" dirty="0"/>
              <a:t> interna'])</a:t>
            </a:r>
          </a:p>
          <a:p>
            <a:pPr marL="0" indent="0">
              <a:spcBef>
                <a:spcPts val="0"/>
              </a:spcBef>
              <a:buNone/>
            </a:pPr>
            <a:r>
              <a:rPr lang="es-CL" sz="1300" dirty="0"/>
              <a:t>ax6.set_title('Banda 6', </a:t>
            </a:r>
            <a:r>
              <a:rPr lang="es-CL" sz="1300" dirty="0" err="1"/>
              <a:t>fontsize</a:t>
            </a:r>
            <a:r>
              <a:rPr lang="es-CL" sz="1300" dirty="0"/>
              <a:t>=14)</a:t>
            </a:r>
          </a:p>
          <a:p>
            <a:pPr marL="0" indent="0">
              <a:spcBef>
                <a:spcPts val="0"/>
              </a:spcBef>
              <a:buNone/>
            </a:pPr>
            <a:endParaRPr lang="es-CL" sz="1300" dirty="0"/>
          </a:p>
          <a:p>
            <a:pPr marL="0" indent="0">
              <a:spcBef>
                <a:spcPts val="0"/>
              </a:spcBef>
              <a:buNone/>
            </a:pPr>
            <a:r>
              <a:rPr lang="es-CL" sz="1300" dirty="0"/>
              <a:t>ax7.plot(En[:,6])</a:t>
            </a:r>
          </a:p>
          <a:p>
            <a:pPr marL="0" indent="0">
              <a:spcBef>
                <a:spcPts val="0"/>
              </a:spcBef>
              <a:buNone/>
            </a:pPr>
            <a:r>
              <a:rPr lang="es-CL" sz="1300" dirty="0"/>
              <a:t>ax7.plot(</a:t>
            </a:r>
            <a:r>
              <a:rPr lang="es-CL" sz="1300" dirty="0" err="1"/>
              <a:t>Eo</a:t>
            </a:r>
            <a:r>
              <a:rPr lang="es-CL" sz="1300" dirty="0"/>
              <a:t>[:,6])</a:t>
            </a:r>
          </a:p>
          <a:p>
            <a:pPr marL="0" indent="0">
              <a:spcBef>
                <a:spcPts val="0"/>
              </a:spcBef>
              <a:buNone/>
            </a:pPr>
            <a:r>
              <a:rPr lang="es-CL" sz="1300" dirty="0"/>
              <a:t>ax7.plot(Ei[:,6])</a:t>
            </a:r>
          </a:p>
          <a:p>
            <a:pPr marL="0" indent="0">
              <a:spcBef>
                <a:spcPts val="0"/>
              </a:spcBef>
              <a:buNone/>
            </a:pPr>
            <a:r>
              <a:rPr lang="es-CL" sz="1300" dirty="0"/>
              <a:t>ax7.legend(['</a:t>
            </a:r>
            <a:r>
              <a:rPr lang="es-CL" sz="1300" dirty="0" err="1"/>
              <a:t>Normal','Pista</a:t>
            </a:r>
            <a:r>
              <a:rPr lang="es-CL" sz="1300" dirty="0"/>
              <a:t> </a:t>
            </a:r>
            <a:r>
              <a:rPr lang="es-CL" sz="1300" dirty="0" err="1"/>
              <a:t>externa','Pista</a:t>
            </a:r>
            <a:r>
              <a:rPr lang="es-CL" sz="1300" dirty="0"/>
              <a:t> interna'])</a:t>
            </a:r>
          </a:p>
          <a:p>
            <a:pPr marL="0" indent="0">
              <a:spcBef>
                <a:spcPts val="0"/>
              </a:spcBef>
              <a:buNone/>
            </a:pPr>
            <a:r>
              <a:rPr lang="es-CL" sz="1300" dirty="0"/>
              <a:t>ax7.set_title('Banda 7', </a:t>
            </a:r>
            <a:r>
              <a:rPr lang="es-CL" sz="1300" dirty="0" err="1"/>
              <a:t>fontsize</a:t>
            </a:r>
            <a:r>
              <a:rPr lang="es-CL" sz="1300" dirty="0"/>
              <a:t>=14)</a:t>
            </a:r>
          </a:p>
          <a:p>
            <a:pPr marL="0" indent="0">
              <a:spcBef>
                <a:spcPts val="0"/>
              </a:spcBef>
              <a:buNone/>
            </a:pPr>
            <a:endParaRPr lang="es-CL" sz="1300" dirty="0"/>
          </a:p>
          <a:p>
            <a:pPr marL="0" indent="0">
              <a:spcBef>
                <a:spcPts val="0"/>
              </a:spcBef>
              <a:buNone/>
            </a:pPr>
            <a:r>
              <a:rPr lang="es-CL" sz="1300" dirty="0"/>
              <a:t>ax8.plot(En[:,7])</a:t>
            </a:r>
          </a:p>
          <a:p>
            <a:pPr marL="0" indent="0">
              <a:spcBef>
                <a:spcPts val="0"/>
              </a:spcBef>
              <a:buNone/>
            </a:pPr>
            <a:r>
              <a:rPr lang="es-CL" sz="1300" dirty="0"/>
              <a:t>ax8.plot(</a:t>
            </a:r>
            <a:r>
              <a:rPr lang="es-CL" sz="1300" dirty="0" err="1"/>
              <a:t>Eo</a:t>
            </a:r>
            <a:r>
              <a:rPr lang="es-CL" sz="1300" dirty="0"/>
              <a:t>[:,7])</a:t>
            </a:r>
          </a:p>
          <a:p>
            <a:pPr marL="0" indent="0">
              <a:spcBef>
                <a:spcPts val="0"/>
              </a:spcBef>
              <a:buNone/>
            </a:pPr>
            <a:r>
              <a:rPr lang="es-CL" sz="1300" dirty="0"/>
              <a:t>ax8.plot(Ei[:,7])</a:t>
            </a:r>
          </a:p>
          <a:p>
            <a:pPr marL="0" indent="0">
              <a:spcBef>
                <a:spcPts val="0"/>
              </a:spcBef>
              <a:buNone/>
            </a:pPr>
            <a:r>
              <a:rPr lang="es-CL" sz="1300" dirty="0"/>
              <a:t>ax8.legend(['</a:t>
            </a:r>
            <a:r>
              <a:rPr lang="es-CL" sz="1300" dirty="0" err="1"/>
              <a:t>Normal','Pista</a:t>
            </a:r>
            <a:r>
              <a:rPr lang="es-CL" sz="1300" dirty="0"/>
              <a:t> </a:t>
            </a:r>
            <a:r>
              <a:rPr lang="es-CL" sz="1300" dirty="0" err="1"/>
              <a:t>externa','Pista</a:t>
            </a:r>
            <a:r>
              <a:rPr lang="es-CL" sz="1300" dirty="0"/>
              <a:t> interna'])</a:t>
            </a:r>
          </a:p>
          <a:p>
            <a:pPr marL="0" indent="0">
              <a:spcBef>
                <a:spcPts val="0"/>
              </a:spcBef>
              <a:buNone/>
            </a:pPr>
            <a:r>
              <a:rPr lang="es-CL" sz="1300" dirty="0"/>
              <a:t>ax8.set_title('Banda 8', </a:t>
            </a:r>
            <a:r>
              <a:rPr lang="es-CL" sz="1300" dirty="0" err="1"/>
              <a:t>fontsize</a:t>
            </a:r>
            <a:r>
              <a:rPr lang="es-CL" sz="1300" dirty="0"/>
              <a:t>=14)</a:t>
            </a:r>
          </a:p>
          <a:p>
            <a:pPr marL="0" indent="0">
              <a:spcBef>
                <a:spcPts val="0"/>
              </a:spcBef>
              <a:buNone/>
            </a:pPr>
            <a:endParaRPr lang="es-CL" sz="1300" dirty="0"/>
          </a:p>
          <a:p>
            <a:pPr marL="0" indent="0">
              <a:spcBef>
                <a:spcPts val="0"/>
              </a:spcBef>
              <a:buNone/>
            </a:pPr>
            <a:endParaRPr lang="es-CL" sz="1300" dirty="0"/>
          </a:p>
        </p:txBody>
      </p:sp>
      <p:sp>
        <p:nvSpPr>
          <p:cNvPr id="4" name="Marcador de número de diapositiva 3">
            <a:extLst>
              <a:ext uri="{FF2B5EF4-FFF2-40B4-BE49-F238E27FC236}">
                <a16:creationId xmlns:a16="http://schemas.microsoft.com/office/drawing/2014/main" id="{012A1886-7AFD-4379-8E7A-DC1A3F58A999}"/>
              </a:ext>
            </a:extLst>
          </p:cNvPr>
          <p:cNvSpPr>
            <a:spLocks noGrp="1"/>
          </p:cNvSpPr>
          <p:nvPr>
            <p:ph type="sldNum" sz="quarter" idx="12"/>
          </p:nvPr>
        </p:nvSpPr>
        <p:spPr/>
        <p:txBody>
          <a:bodyPr/>
          <a:lstStyle/>
          <a:p>
            <a:fld id="{ED3C9F24-97CD-894E-963C-61E4D5D33747}" type="slidenum">
              <a:rPr lang="es-ES_tradnl" smtClean="0"/>
              <a:t>64</a:t>
            </a:fld>
            <a:endParaRPr lang="es-ES_tradnl"/>
          </a:p>
        </p:txBody>
      </p:sp>
    </p:spTree>
    <p:extLst>
      <p:ext uri="{BB962C8B-B14F-4D97-AF65-F5344CB8AC3E}">
        <p14:creationId xmlns:p14="http://schemas.microsoft.com/office/powerpoint/2010/main" val="34504129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CB849-9802-43FD-99DB-AD00EC4B72FC}"/>
              </a:ext>
            </a:extLst>
          </p:cNvPr>
          <p:cNvSpPr>
            <a:spLocks noGrp="1"/>
          </p:cNvSpPr>
          <p:nvPr>
            <p:ph type="title"/>
          </p:nvPr>
        </p:nvSpPr>
        <p:spPr>
          <a:xfrm>
            <a:off x="628650" y="365127"/>
            <a:ext cx="7886700" cy="767388"/>
          </a:xfrm>
        </p:spPr>
        <p:txBody>
          <a:bodyPr/>
          <a:lstStyle/>
          <a:p>
            <a:r>
              <a:rPr lang="es-ES" dirty="0" smtClean="0"/>
              <a:t>Ejemplo 4</a:t>
            </a:r>
            <a:endParaRPr lang="es-CL" dirty="0"/>
          </a:p>
        </p:txBody>
      </p:sp>
      <p:sp>
        <p:nvSpPr>
          <p:cNvPr id="4" name="Marcador de número de diapositiva 3">
            <a:extLst>
              <a:ext uri="{FF2B5EF4-FFF2-40B4-BE49-F238E27FC236}">
                <a16:creationId xmlns:a16="http://schemas.microsoft.com/office/drawing/2014/main" id="{012A1886-7AFD-4379-8E7A-DC1A3F58A999}"/>
              </a:ext>
            </a:extLst>
          </p:cNvPr>
          <p:cNvSpPr>
            <a:spLocks noGrp="1"/>
          </p:cNvSpPr>
          <p:nvPr>
            <p:ph type="sldNum" sz="quarter" idx="12"/>
          </p:nvPr>
        </p:nvSpPr>
        <p:spPr/>
        <p:txBody>
          <a:bodyPr/>
          <a:lstStyle/>
          <a:p>
            <a:fld id="{ED3C9F24-97CD-894E-963C-61E4D5D33747}" type="slidenum">
              <a:rPr lang="es-ES_tradnl" smtClean="0"/>
              <a:t>65</a:t>
            </a:fld>
            <a:endParaRPr lang="es-ES_tradnl"/>
          </a:p>
        </p:txBody>
      </p:sp>
      <p:pic>
        <p:nvPicPr>
          <p:cNvPr id="5" name="Imagen 4"/>
          <p:cNvPicPr>
            <a:picLocks noChangeAspect="1"/>
          </p:cNvPicPr>
          <p:nvPr/>
        </p:nvPicPr>
        <p:blipFill>
          <a:blip r:embed="rId2"/>
          <a:stretch>
            <a:fillRect/>
          </a:stretch>
        </p:blipFill>
        <p:spPr>
          <a:xfrm>
            <a:off x="1046947" y="1132515"/>
            <a:ext cx="7050106" cy="4750882"/>
          </a:xfrm>
          <a:prstGeom prst="rect">
            <a:avLst/>
          </a:prstGeom>
        </p:spPr>
      </p:pic>
    </p:spTree>
    <p:extLst>
      <p:ext uri="{BB962C8B-B14F-4D97-AF65-F5344CB8AC3E}">
        <p14:creationId xmlns:p14="http://schemas.microsoft.com/office/powerpoint/2010/main" val="30752118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23888" y="1709740"/>
            <a:ext cx="7886700" cy="2000760"/>
          </a:xfrm>
        </p:spPr>
        <p:txBody>
          <a:bodyPr/>
          <a:lstStyle/>
          <a:p>
            <a:pPr algn="ctr"/>
            <a:r>
              <a:rPr lang="es-ES" dirty="0" smtClean="0"/>
              <a:t>Parámetros en el dominio tiempo-frecuencia</a:t>
            </a:r>
            <a:endParaRPr lang="es-CL" dirty="0"/>
          </a:p>
        </p:txBody>
      </p:sp>
      <p:sp>
        <p:nvSpPr>
          <p:cNvPr id="4" name="Marcador de número de diapositiva 3"/>
          <p:cNvSpPr>
            <a:spLocks noGrp="1"/>
          </p:cNvSpPr>
          <p:nvPr>
            <p:ph type="sldNum" sz="quarter" idx="12"/>
          </p:nvPr>
        </p:nvSpPr>
        <p:spPr/>
        <p:txBody>
          <a:bodyPr/>
          <a:lstStyle/>
          <a:p>
            <a:fld id="{ED3C9F24-97CD-894E-963C-61E4D5D33747}" type="slidenum">
              <a:rPr lang="es-ES_tradnl" smtClean="0"/>
              <a:t>66</a:t>
            </a:fld>
            <a:endParaRPr lang="es-ES_tradnl"/>
          </a:p>
        </p:txBody>
      </p:sp>
    </p:spTree>
    <p:extLst>
      <p:ext uri="{BB962C8B-B14F-4D97-AF65-F5344CB8AC3E}">
        <p14:creationId xmlns:p14="http://schemas.microsoft.com/office/powerpoint/2010/main" val="5938690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Métodos tiempo-frecuencia</a:t>
            </a:r>
            <a:endParaRPr lang="en-US" dirty="0"/>
          </a:p>
        </p:txBody>
      </p:sp>
      <p:sp>
        <p:nvSpPr>
          <p:cNvPr id="3" name="Marcador de contenido 2"/>
          <p:cNvSpPr>
            <a:spLocks noGrp="1"/>
          </p:cNvSpPr>
          <p:nvPr>
            <p:ph idx="1"/>
          </p:nvPr>
        </p:nvSpPr>
        <p:spPr/>
        <p:txBody>
          <a:bodyPr/>
          <a:lstStyle/>
          <a:p>
            <a:r>
              <a:rPr lang="es-CL" dirty="0" smtClean="0"/>
              <a:t>Transformada corta de Fourier (espectrograma)</a:t>
            </a:r>
          </a:p>
          <a:p>
            <a:r>
              <a:rPr lang="es-CL" dirty="0" smtClean="0"/>
              <a:t>Transforma de Wavelet (</a:t>
            </a:r>
            <a:r>
              <a:rPr lang="es-CL" dirty="0" err="1" smtClean="0"/>
              <a:t>escalograma</a:t>
            </a:r>
            <a:r>
              <a:rPr lang="es-CL" dirty="0" smtClean="0"/>
              <a:t>)</a:t>
            </a:r>
          </a:p>
        </p:txBody>
      </p:sp>
    </p:spTree>
    <p:extLst>
      <p:ext uri="{BB962C8B-B14F-4D97-AF65-F5344CB8AC3E}">
        <p14:creationId xmlns:p14="http://schemas.microsoft.com/office/powerpoint/2010/main" val="13992601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a:t>Extracción de parámetros</a:t>
            </a:r>
            <a:br>
              <a:rPr lang="es-CL" dirty="0"/>
            </a:br>
            <a:r>
              <a:rPr lang="es-CL" sz="3200" dirty="0"/>
              <a:t>Transformada corta de Fourier</a:t>
            </a:r>
          </a:p>
        </p:txBody>
      </p:sp>
      <p:sp>
        <p:nvSpPr>
          <p:cNvPr id="3" name="2 Marcador de contenido"/>
          <p:cNvSpPr>
            <a:spLocks noGrp="1"/>
          </p:cNvSpPr>
          <p:nvPr>
            <p:ph idx="1"/>
          </p:nvPr>
        </p:nvSpPr>
        <p:spPr/>
        <p:txBody>
          <a:bodyPr>
            <a:normAutofit/>
          </a:bodyPr>
          <a:lstStyle/>
          <a:p>
            <a:pPr marL="0" indent="0" algn="just">
              <a:buNone/>
            </a:pPr>
            <a:r>
              <a:rPr lang="es-CL" sz="2000" dirty="0"/>
              <a:t>La transformada corta de Fourier se utiliza para señales no estacionarias y consiste en aplicar la transformada de Fourier a una ventana de datos “deslizante”.</a:t>
            </a:r>
          </a:p>
          <a:p>
            <a:pPr marL="0" indent="0" algn="just">
              <a:buNone/>
            </a:pPr>
            <a:r>
              <a:rPr lang="es-CL" sz="2000" dirty="0"/>
              <a:t>El resultado es una representación en el tiempo del espectro en frecuencia de la señal. </a:t>
            </a:r>
          </a:p>
          <a:p>
            <a:pPr marL="0" indent="0" algn="just">
              <a:buNone/>
            </a:pPr>
            <a:r>
              <a:rPr lang="es-CL" sz="2000" dirty="0"/>
              <a:t>Es importante la selección del ancho de la ventana, ya que define la resolución en el tiempo y en frecuencia.</a:t>
            </a:r>
          </a:p>
          <a:p>
            <a:pPr marL="0" indent="0" algn="just">
              <a:buNone/>
            </a:pPr>
            <a:r>
              <a:rPr lang="es-CL" sz="2000" dirty="0"/>
              <a:t> </a:t>
            </a:r>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68</a:t>
            </a:fld>
            <a:endParaRPr lang="es-ES_tradnl"/>
          </a:p>
        </p:txBody>
      </p:sp>
    </p:spTree>
    <p:extLst>
      <p:ext uri="{BB962C8B-B14F-4D97-AF65-F5344CB8AC3E}">
        <p14:creationId xmlns:p14="http://schemas.microsoft.com/office/powerpoint/2010/main" val="21087058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a:t>Extracción de parámetros</a:t>
            </a:r>
            <a:br>
              <a:rPr lang="es-CL" dirty="0"/>
            </a:br>
            <a:r>
              <a:rPr lang="es-CL" sz="3200" dirty="0"/>
              <a:t>Transformada corta de Fourier</a:t>
            </a:r>
            <a:endParaRPr lang="es-CL" dirty="0"/>
          </a:p>
        </p:txBody>
      </p:sp>
      <p:sp>
        <p:nvSpPr>
          <p:cNvPr id="3" name="2 Marcador de contenido"/>
          <p:cNvSpPr>
            <a:spLocks noGrp="1"/>
          </p:cNvSpPr>
          <p:nvPr>
            <p:ph idx="1"/>
          </p:nvPr>
        </p:nvSpPr>
        <p:spPr/>
        <p:txBody>
          <a:bodyPr>
            <a:normAutofit/>
          </a:bodyPr>
          <a:lstStyle/>
          <a:p>
            <a:pPr marL="0" indent="0" algn="just">
              <a:buNone/>
            </a:pPr>
            <a:r>
              <a:rPr lang="es-CL" sz="2400" dirty="0"/>
              <a:t> </a:t>
            </a:r>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69</a:t>
            </a:fld>
            <a:endParaRPr lang="es-ES_tradnl"/>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866" y="1690689"/>
            <a:ext cx="576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866" y="3314700"/>
            <a:ext cx="576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0866" y="4887051"/>
            <a:ext cx="576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p14="http://schemas.microsoft.com/office/powerpoint/2010/main" Requires="p14">
          <p:contentPart p14:bwMode="auto" r:id="rId5">
            <p14:nvContentPartPr>
              <p14:cNvPr id="5" name="Entrada de lápiz 4"/>
              <p14:cNvContentPartPr/>
              <p14:nvPr/>
            </p14:nvContentPartPr>
            <p14:xfrm>
              <a:off x="2549880" y="3882960"/>
              <a:ext cx="58320" cy="1911240"/>
            </p14:xfrm>
          </p:contentPart>
        </mc:Choice>
        <mc:Fallback>
          <p:pic>
            <p:nvPicPr>
              <p:cNvPr id="5" name="Entrada de lápiz 4"/>
              <p:cNvPicPr/>
              <p:nvPr/>
            </p:nvPicPr>
            <p:blipFill>
              <a:blip r:embed="rId6"/>
              <a:stretch>
                <a:fillRect/>
              </a:stretch>
            </p:blipFill>
            <p:spPr>
              <a:xfrm>
                <a:off x="2543040" y="3879720"/>
                <a:ext cx="70920" cy="1920240"/>
              </a:xfrm>
              <a:prstGeom prst="rect">
                <a:avLst/>
              </a:prstGeom>
            </p:spPr>
          </p:pic>
        </mc:Fallback>
      </mc:AlternateContent>
    </p:spTree>
    <p:extLst>
      <p:ext uri="{BB962C8B-B14F-4D97-AF65-F5344CB8AC3E}">
        <p14:creationId xmlns:p14="http://schemas.microsoft.com/office/powerpoint/2010/main" val="683491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Adquisición de datos</a:t>
            </a:r>
          </a:p>
        </p:txBody>
      </p:sp>
      <p:sp>
        <p:nvSpPr>
          <p:cNvPr id="3" name="2 Marcador de contenido"/>
          <p:cNvSpPr>
            <a:spLocks noGrp="1"/>
          </p:cNvSpPr>
          <p:nvPr>
            <p:ph idx="1"/>
          </p:nvPr>
        </p:nvSpPr>
        <p:spPr/>
        <p:txBody>
          <a:bodyPr>
            <a:normAutofit/>
          </a:bodyPr>
          <a:lstStyle/>
          <a:p>
            <a:pPr marL="0" indent="0">
              <a:buNone/>
            </a:pPr>
            <a:r>
              <a:rPr lang="es-CL" sz="2400" dirty="0"/>
              <a:t>Estrategia general para la obtención de datos para PHM: </a:t>
            </a:r>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7</a:t>
            </a:fld>
            <a:endParaRPr lang="es-ES_tradnl"/>
          </a:p>
        </p:txBody>
      </p:sp>
      <p:sp>
        <p:nvSpPr>
          <p:cNvPr id="5" name="AutoShape 4" descr="Resultado de imagen para avion mantenimient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6" name="AutoShape 6" descr="Resultado de imagen para avion mantenimient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061" y="3112637"/>
            <a:ext cx="1869507" cy="1244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6 CuadroTexto"/>
          <p:cNvSpPr txBox="1"/>
          <p:nvPr/>
        </p:nvSpPr>
        <p:spPr>
          <a:xfrm>
            <a:off x="1250124" y="4401171"/>
            <a:ext cx="915379" cy="369332"/>
          </a:xfrm>
          <a:prstGeom prst="rect">
            <a:avLst/>
          </a:prstGeom>
          <a:noFill/>
        </p:spPr>
        <p:txBody>
          <a:bodyPr wrap="none" rtlCol="0">
            <a:spAutoFit/>
          </a:bodyPr>
          <a:lstStyle/>
          <a:p>
            <a:r>
              <a:rPr lang="es-CL" dirty="0"/>
              <a:t>Sistema</a:t>
            </a:r>
          </a:p>
        </p:txBody>
      </p:sp>
      <p:sp>
        <p:nvSpPr>
          <p:cNvPr id="18" name="7 CuadroTexto"/>
          <p:cNvSpPr txBox="1"/>
          <p:nvPr/>
        </p:nvSpPr>
        <p:spPr>
          <a:xfrm>
            <a:off x="3329394" y="2506618"/>
            <a:ext cx="2641600" cy="646331"/>
          </a:xfrm>
          <a:prstGeom prst="rect">
            <a:avLst/>
          </a:prstGeom>
          <a:noFill/>
        </p:spPr>
        <p:txBody>
          <a:bodyPr wrap="square" rtlCol="0">
            <a:spAutoFit/>
          </a:bodyPr>
          <a:lstStyle/>
          <a:p>
            <a:r>
              <a:rPr lang="es-CL" dirty="0"/>
              <a:t>1. Selección de los componentes críticos</a:t>
            </a:r>
          </a:p>
        </p:txBody>
      </p:sp>
      <p:sp>
        <p:nvSpPr>
          <p:cNvPr id="19" name="10 CuadroTexto"/>
          <p:cNvSpPr txBox="1"/>
          <p:nvPr/>
        </p:nvSpPr>
        <p:spPr>
          <a:xfrm>
            <a:off x="3329394" y="3298313"/>
            <a:ext cx="2641600" cy="923330"/>
          </a:xfrm>
          <a:prstGeom prst="rect">
            <a:avLst/>
          </a:prstGeom>
          <a:noFill/>
        </p:spPr>
        <p:txBody>
          <a:bodyPr wrap="square" rtlCol="0">
            <a:spAutoFit/>
          </a:bodyPr>
          <a:lstStyle/>
          <a:p>
            <a:r>
              <a:rPr lang="es-CL" dirty="0"/>
              <a:t>2. Variables físicas a monitorear y sensores a instalar</a:t>
            </a:r>
          </a:p>
        </p:txBody>
      </p:sp>
      <p:sp>
        <p:nvSpPr>
          <p:cNvPr id="20" name="11 CuadroTexto"/>
          <p:cNvSpPr txBox="1"/>
          <p:nvPr/>
        </p:nvSpPr>
        <p:spPr>
          <a:xfrm>
            <a:off x="3329394" y="4402768"/>
            <a:ext cx="2641600" cy="923330"/>
          </a:xfrm>
          <a:prstGeom prst="rect">
            <a:avLst/>
          </a:prstGeom>
          <a:noFill/>
        </p:spPr>
        <p:txBody>
          <a:bodyPr wrap="square" rtlCol="0">
            <a:spAutoFit/>
          </a:bodyPr>
          <a:lstStyle/>
          <a:p>
            <a:r>
              <a:rPr lang="es-CL" dirty="0"/>
              <a:t>3. Adquisición y pre-procesamiento de los datos</a:t>
            </a:r>
          </a:p>
        </p:txBody>
      </p:sp>
      <p:sp>
        <p:nvSpPr>
          <p:cNvPr id="21" name="15 Elipse"/>
          <p:cNvSpPr/>
          <p:nvPr/>
        </p:nvSpPr>
        <p:spPr>
          <a:xfrm>
            <a:off x="6393620" y="3309412"/>
            <a:ext cx="1670050" cy="912800"/>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L" dirty="0">
                <a:solidFill>
                  <a:schemeClr val="bg1"/>
                </a:solidFill>
              </a:rPr>
              <a:t>Datos para PHM</a:t>
            </a:r>
          </a:p>
        </p:txBody>
      </p:sp>
      <p:sp>
        <p:nvSpPr>
          <p:cNvPr id="22" name="Abrir llave 21"/>
          <p:cNvSpPr/>
          <p:nvPr/>
        </p:nvSpPr>
        <p:spPr>
          <a:xfrm>
            <a:off x="2906768" y="2307158"/>
            <a:ext cx="498044" cy="3018940"/>
          </a:xfrm>
          <a:prstGeom prst="leftBrace">
            <a:avLst>
              <a:gd name="adj1" fmla="val 95895"/>
              <a:gd name="adj2" fmla="val 50000"/>
            </a:avLst>
          </a:prstGeom>
          <a:ln w="38100">
            <a:solidFill>
              <a:schemeClr val="bg2">
                <a:lumMod val="75000"/>
              </a:schemeClr>
            </a:solidFill>
            <a:tailEnd type="none"/>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s-CL"/>
          </a:p>
        </p:txBody>
      </p:sp>
      <p:sp>
        <p:nvSpPr>
          <p:cNvPr id="23" name="Abrir llave 22"/>
          <p:cNvSpPr/>
          <p:nvPr/>
        </p:nvSpPr>
        <p:spPr>
          <a:xfrm rot="10800000">
            <a:off x="5558086" y="2307158"/>
            <a:ext cx="498044" cy="3018940"/>
          </a:xfrm>
          <a:prstGeom prst="leftBrace">
            <a:avLst>
              <a:gd name="adj1" fmla="val 95895"/>
              <a:gd name="adj2" fmla="val 50000"/>
            </a:avLst>
          </a:prstGeom>
          <a:ln w="38100">
            <a:solidFill>
              <a:schemeClr val="bg2">
                <a:lumMod val="75000"/>
              </a:schemeClr>
            </a:solidFill>
            <a:tailEnd type="none"/>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s-CL"/>
          </a:p>
        </p:txBody>
      </p:sp>
    </p:spTree>
    <p:extLst>
      <p:ext uri="{BB962C8B-B14F-4D97-AF65-F5344CB8AC3E}">
        <p14:creationId xmlns:p14="http://schemas.microsoft.com/office/powerpoint/2010/main" val="197435761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a:t>Extracción de parámetros</a:t>
            </a:r>
            <a:br>
              <a:rPr lang="es-CL" dirty="0"/>
            </a:br>
            <a:r>
              <a:rPr lang="es-CL" sz="3200" dirty="0"/>
              <a:t>Transformada corta de Fourier</a:t>
            </a:r>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70</a:t>
            </a:fld>
            <a:endParaRPr lang="es-ES_tradnl"/>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47" y="2158939"/>
            <a:ext cx="4320000" cy="25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745067" y="5280968"/>
            <a:ext cx="6587381" cy="461665"/>
          </a:xfrm>
          <a:prstGeom prst="rect">
            <a:avLst/>
          </a:prstGeom>
          <a:noFill/>
        </p:spPr>
        <p:txBody>
          <a:bodyPr wrap="none" rtlCol="0">
            <a:spAutoFit/>
          </a:bodyPr>
          <a:lstStyle/>
          <a:p>
            <a:r>
              <a:rPr lang="es-CL" sz="2400" dirty="0"/>
              <a:t>La segunda imagen se conoce como espectrograma</a:t>
            </a:r>
          </a:p>
        </p:txBody>
      </p:sp>
      <p:pic>
        <p:nvPicPr>
          <p:cNvPr id="6" name="Picture 5"/>
          <p:cNvPicPr>
            <a:picLocks noChangeAspect="1"/>
          </p:cNvPicPr>
          <p:nvPr/>
        </p:nvPicPr>
        <p:blipFill>
          <a:blip r:embed="rId3"/>
          <a:stretch>
            <a:fillRect/>
          </a:stretch>
        </p:blipFill>
        <p:spPr>
          <a:xfrm>
            <a:off x="4472000" y="2014939"/>
            <a:ext cx="3785633" cy="2880000"/>
          </a:xfrm>
          <a:prstGeom prst="rect">
            <a:avLst/>
          </a:prstGeom>
        </p:spPr>
      </p:pic>
    </p:spTree>
    <p:extLst>
      <p:ext uri="{BB962C8B-B14F-4D97-AF65-F5344CB8AC3E}">
        <p14:creationId xmlns:p14="http://schemas.microsoft.com/office/powerpoint/2010/main" val="42493931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CB849-9802-43FD-99DB-AD00EC4B72FC}"/>
              </a:ext>
            </a:extLst>
          </p:cNvPr>
          <p:cNvSpPr>
            <a:spLocks noGrp="1"/>
          </p:cNvSpPr>
          <p:nvPr>
            <p:ph type="title"/>
          </p:nvPr>
        </p:nvSpPr>
        <p:spPr>
          <a:xfrm>
            <a:off x="628650" y="365127"/>
            <a:ext cx="7886700" cy="767388"/>
          </a:xfrm>
        </p:spPr>
        <p:txBody>
          <a:bodyPr/>
          <a:lstStyle/>
          <a:p>
            <a:r>
              <a:rPr lang="es-ES" dirty="0" smtClean="0"/>
              <a:t>Ejemplo 5</a:t>
            </a:r>
            <a:endParaRPr lang="es-CL" dirty="0"/>
          </a:p>
        </p:txBody>
      </p:sp>
      <p:sp>
        <p:nvSpPr>
          <p:cNvPr id="3" name="Marcador de contenido 2">
            <a:extLst>
              <a:ext uri="{FF2B5EF4-FFF2-40B4-BE49-F238E27FC236}">
                <a16:creationId xmlns:a16="http://schemas.microsoft.com/office/drawing/2014/main" id="{2063D074-A345-4C67-8B98-1DB91B4B4F12}"/>
              </a:ext>
            </a:extLst>
          </p:cNvPr>
          <p:cNvSpPr>
            <a:spLocks noGrp="1"/>
          </p:cNvSpPr>
          <p:nvPr>
            <p:ph sz="half" idx="1"/>
          </p:nvPr>
        </p:nvSpPr>
        <p:spPr>
          <a:xfrm>
            <a:off x="628650" y="1105483"/>
            <a:ext cx="7617728" cy="4868280"/>
          </a:xfrm>
        </p:spPr>
        <p:txBody>
          <a:bodyPr>
            <a:noAutofit/>
          </a:bodyPr>
          <a:lstStyle/>
          <a:p>
            <a:pPr marL="0" indent="0">
              <a:spcBef>
                <a:spcPts val="0"/>
              </a:spcBef>
              <a:buNone/>
            </a:pPr>
            <a:r>
              <a:rPr lang="es-CL" sz="1400" dirty="0"/>
              <a:t>from </a:t>
            </a:r>
            <a:r>
              <a:rPr lang="es-CL" sz="1400" dirty="0" err="1"/>
              <a:t>scipy</a:t>
            </a:r>
            <a:r>
              <a:rPr lang="es-CL" sz="1400" dirty="0"/>
              <a:t> </a:t>
            </a:r>
            <a:r>
              <a:rPr lang="es-CL" sz="1400" dirty="0" err="1"/>
              <a:t>import</a:t>
            </a:r>
            <a:r>
              <a:rPr lang="es-CL" sz="1400" dirty="0"/>
              <a:t> </a:t>
            </a:r>
            <a:r>
              <a:rPr lang="es-CL" sz="1400" dirty="0" err="1"/>
              <a:t>signal</a:t>
            </a:r>
            <a:endParaRPr lang="es-CL" sz="1400" dirty="0"/>
          </a:p>
          <a:p>
            <a:pPr marL="0" indent="0">
              <a:spcBef>
                <a:spcPts val="0"/>
              </a:spcBef>
              <a:buNone/>
            </a:pPr>
            <a:r>
              <a:rPr lang="es-CL" sz="1400" dirty="0" err="1"/>
              <a:t>import</a:t>
            </a:r>
            <a:r>
              <a:rPr lang="es-CL" sz="1400" dirty="0"/>
              <a:t> </a:t>
            </a:r>
            <a:r>
              <a:rPr lang="es-CL" sz="1400" dirty="0" err="1"/>
              <a:t>matplotlib.pyplot</a:t>
            </a:r>
            <a:r>
              <a:rPr lang="es-CL" sz="1400" dirty="0"/>
              <a:t> as </a:t>
            </a:r>
            <a:r>
              <a:rPr lang="es-CL" sz="1400" dirty="0" err="1"/>
              <a:t>plt</a:t>
            </a:r>
            <a:endParaRPr lang="es-CL" sz="1400" dirty="0"/>
          </a:p>
          <a:p>
            <a:pPr marL="0" indent="0">
              <a:spcBef>
                <a:spcPts val="0"/>
              </a:spcBef>
              <a:buNone/>
            </a:pPr>
            <a:r>
              <a:rPr lang="es-CL" sz="1400" dirty="0" err="1"/>
              <a:t>import</a:t>
            </a:r>
            <a:r>
              <a:rPr lang="es-CL" sz="1400" dirty="0"/>
              <a:t> </a:t>
            </a:r>
            <a:r>
              <a:rPr lang="es-CL" sz="1400" dirty="0" err="1"/>
              <a:t>numpy</a:t>
            </a:r>
            <a:r>
              <a:rPr lang="es-CL" sz="1400" dirty="0"/>
              <a:t> as </a:t>
            </a:r>
            <a:r>
              <a:rPr lang="es-CL" sz="1400" dirty="0" err="1"/>
              <a:t>np</a:t>
            </a:r>
            <a:endParaRPr lang="es-CL" sz="1400" dirty="0"/>
          </a:p>
          <a:p>
            <a:pPr marL="0" indent="0">
              <a:spcBef>
                <a:spcPts val="0"/>
              </a:spcBef>
              <a:buNone/>
            </a:pPr>
            <a:r>
              <a:rPr lang="es-CL" sz="1400" dirty="0"/>
              <a:t>from </a:t>
            </a:r>
            <a:r>
              <a:rPr lang="es-CL" sz="1400" dirty="0" err="1"/>
              <a:t>numpy</a:t>
            </a:r>
            <a:r>
              <a:rPr lang="es-CL" sz="1400" dirty="0"/>
              <a:t> </a:t>
            </a:r>
            <a:r>
              <a:rPr lang="es-CL" sz="1400" dirty="0" err="1"/>
              <a:t>import</a:t>
            </a:r>
            <a:r>
              <a:rPr lang="es-CL" sz="1400" dirty="0"/>
              <a:t> pi</a:t>
            </a:r>
          </a:p>
          <a:p>
            <a:pPr marL="0" indent="0">
              <a:spcBef>
                <a:spcPts val="0"/>
              </a:spcBef>
              <a:buNone/>
            </a:pPr>
            <a:endParaRPr lang="es-CL" sz="1400" dirty="0"/>
          </a:p>
          <a:p>
            <a:pPr marL="0" indent="0">
              <a:spcBef>
                <a:spcPts val="0"/>
              </a:spcBef>
              <a:buNone/>
            </a:pPr>
            <a:r>
              <a:rPr lang="es-CL" sz="1400" dirty="0" err="1"/>
              <a:t>fs</a:t>
            </a:r>
            <a:r>
              <a:rPr lang="es-CL" sz="1400" dirty="0"/>
              <a:t> = 10e3 #frecuencia de muestreo Hz</a:t>
            </a:r>
          </a:p>
          <a:p>
            <a:pPr marL="0" indent="0">
              <a:spcBef>
                <a:spcPts val="0"/>
              </a:spcBef>
              <a:buNone/>
            </a:pPr>
            <a:r>
              <a:rPr lang="es-CL" sz="1400" dirty="0"/>
              <a:t>N = 100000 #numero de datos</a:t>
            </a:r>
          </a:p>
          <a:p>
            <a:pPr marL="0" indent="0">
              <a:spcBef>
                <a:spcPts val="0"/>
              </a:spcBef>
              <a:buNone/>
            </a:pPr>
            <a:r>
              <a:rPr lang="es-CL" sz="1400" dirty="0" err="1"/>
              <a:t>dt</a:t>
            </a:r>
            <a:r>
              <a:rPr lang="es-CL" sz="1400" dirty="0"/>
              <a:t> = 1/</a:t>
            </a:r>
            <a:r>
              <a:rPr lang="es-CL" sz="1400" dirty="0" err="1"/>
              <a:t>fs</a:t>
            </a:r>
            <a:r>
              <a:rPr lang="es-CL" sz="1400" dirty="0"/>
              <a:t> # Espaciado temporal</a:t>
            </a:r>
          </a:p>
          <a:p>
            <a:pPr marL="0" indent="0">
              <a:spcBef>
                <a:spcPts val="0"/>
              </a:spcBef>
              <a:buNone/>
            </a:pPr>
            <a:r>
              <a:rPr lang="es-CL" sz="1400" dirty="0"/>
              <a:t>t = </a:t>
            </a:r>
            <a:r>
              <a:rPr lang="es-CL" sz="1400" dirty="0" err="1"/>
              <a:t>np.linspace</a:t>
            </a:r>
            <a:r>
              <a:rPr lang="es-CL" sz="1400" dirty="0"/>
              <a:t>(0, (N-1)*</a:t>
            </a:r>
            <a:r>
              <a:rPr lang="es-CL" sz="1400" dirty="0" err="1"/>
              <a:t>dt</a:t>
            </a:r>
            <a:r>
              <a:rPr lang="es-CL" sz="1400" dirty="0"/>
              <a:t>, N)  # Intervalo de tiempo en segundos</a:t>
            </a:r>
          </a:p>
          <a:p>
            <a:pPr marL="0" indent="0">
              <a:spcBef>
                <a:spcPts val="0"/>
              </a:spcBef>
              <a:buNone/>
            </a:pPr>
            <a:r>
              <a:rPr lang="es-CL" sz="1400" dirty="0"/>
              <a:t>mod = 500*</a:t>
            </a:r>
            <a:r>
              <a:rPr lang="es-CL" sz="1400" dirty="0" err="1"/>
              <a:t>np.cos</a:t>
            </a:r>
            <a:r>
              <a:rPr lang="es-CL" sz="1400" dirty="0"/>
              <a:t>(2*</a:t>
            </a:r>
            <a:r>
              <a:rPr lang="es-CL" sz="1400" dirty="0" err="1"/>
              <a:t>np.pi</a:t>
            </a:r>
            <a:r>
              <a:rPr lang="es-CL" sz="1400" dirty="0"/>
              <a:t>*0.25*t)</a:t>
            </a:r>
          </a:p>
          <a:p>
            <a:pPr marL="0" indent="0">
              <a:spcBef>
                <a:spcPts val="0"/>
              </a:spcBef>
              <a:buNone/>
            </a:pPr>
            <a:r>
              <a:rPr lang="es-CL" sz="1400" dirty="0" err="1"/>
              <a:t>carrier</a:t>
            </a:r>
            <a:r>
              <a:rPr lang="es-CL" sz="1400" dirty="0"/>
              <a:t> = 5 * </a:t>
            </a:r>
            <a:r>
              <a:rPr lang="es-CL" sz="1400" dirty="0" err="1"/>
              <a:t>np.sin</a:t>
            </a:r>
            <a:r>
              <a:rPr lang="es-CL" sz="1400" dirty="0"/>
              <a:t>(2*</a:t>
            </a:r>
            <a:r>
              <a:rPr lang="es-CL" sz="1400" dirty="0" err="1"/>
              <a:t>np.pi</a:t>
            </a:r>
            <a:r>
              <a:rPr lang="es-CL" sz="1400" dirty="0"/>
              <a:t>*3e3*t + mod)</a:t>
            </a:r>
          </a:p>
          <a:p>
            <a:pPr marL="0" indent="0">
              <a:spcBef>
                <a:spcPts val="0"/>
              </a:spcBef>
              <a:buNone/>
            </a:pPr>
            <a:r>
              <a:rPr lang="es-CL" sz="1400" dirty="0"/>
              <a:t>mu, sigma = 0, 10</a:t>
            </a:r>
          </a:p>
          <a:p>
            <a:pPr marL="0" indent="0">
              <a:spcBef>
                <a:spcPts val="0"/>
              </a:spcBef>
              <a:buNone/>
            </a:pPr>
            <a:r>
              <a:rPr lang="es-CL" sz="1400" dirty="0" err="1"/>
              <a:t>noise</a:t>
            </a:r>
            <a:r>
              <a:rPr lang="es-CL" sz="1400" dirty="0"/>
              <a:t> = </a:t>
            </a:r>
            <a:r>
              <a:rPr lang="es-CL" sz="1400" dirty="0" err="1"/>
              <a:t>np.random.normal</a:t>
            </a:r>
            <a:r>
              <a:rPr lang="es-CL" sz="1400" dirty="0"/>
              <a:t>(</a:t>
            </a:r>
            <a:r>
              <a:rPr lang="es-CL" sz="1400" dirty="0" err="1"/>
              <a:t>mu,sigma,N</a:t>
            </a:r>
            <a:r>
              <a:rPr lang="es-CL" sz="1400" dirty="0"/>
              <a:t>)</a:t>
            </a:r>
          </a:p>
          <a:p>
            <a:pPr marL="0" indent="0">
              <a:spcBef>
                <a:spcPts val="0"/>
              </a:spcBef>
              <a:buNone/>
            </a:pPr>
            <a:r>
              <a:rPr lang="es-CL" sz="1400" dirty="0"/>
              <a:t>x = </a:t>
            </a:r>
            <a:r>
              <a:rPr lang="es-CL" sz="1400" dirty="0" err="1"/>
              <a:t>carrier</a:t>
            </a:r>
            <a:r>
              <a:rPr lang="es-CL" sz="1400" dirty="0"/>
              <a:t> + </a:t>
            </a:r>
            <a:r>
              <a:rPr lang="es-CL" sz="1400" dirty="0" err="1"/>
              <a:t>noise</a:t>
            </a:r>
            <a:endParaRPr lang="es-CL" sz="1400" dirty="0"/>
          </a:p>
          <a:p>
            <a:pPr marL="0" indent="0">
              <a:spcBef>
                <a:spcPts val="0"/>
              </a:spcBef>
              <a:buNone/>
            </a:pPr>
            <a:endParaRPr lang="es-CL" sz="1400" dirty="0"/>
          </a:p>
          <a:p>
            <a:pPr marL="0" indent="0">
              <a:spcBef>
                <a:spcPts val="0"/>
              </a:spcBef>
              <a:buNone/>
            </a:pPr>
            <a:r>
              <a:rPr lang="es-CL" sz="1400" dirty="0" err="1" smtClean="0"/>
              <a:t>plt.plot</a:t>
            </a:r>
            <a:r>
              <a:rPr lang="es-CL" sz="1400" dirty="0" smtClean="0"/>
              <a:t>(t</a:t>
            </a:r>
            <a:r>
              <a:rPr lang="es-CL" sz="1400" dirty="0"/>
              <a:t>, x)</a:t>
            </a:r>
          </a:p>
          <a:p>
            <a:pPr marL="0" indent="0">
              <a:spcBef>
                <a:spcPts val="0"/>
              </a:spcBef>
              <a:buNone/>
            </a:pPr>
            <a:r>
              <a:rPr lang="es-CL" sz="1400" dirty="0" err="1"/>
              <a:t>plt.xlabel</a:t>
            </a:r>
            <a:r>
              <a:rPr lang="es-CL" sz="1400" dirty="0"/>
              <a:t>('Tiempo (s)', </a:t>
            </a:r>
            <a:r>
              <a:rPr lang="es-CL" sz="1400" dirty="0" err="1"/>
              <a:t>fontsize</a:t>
            </a:r>
            <a:r>
              <a:rPr lang="es-CL" sz="1400" dirty="0"/>
              <a:t>=14)</a:t>
            </a:r>
          </a:p>
          <a:p>
            <a:pPr marL="0" indent="0">
              <a:spcBef>
                <a:spcPts val="0"/>
              </a:spcBef>
              <a:buNone/>
            </a:pPr>
            <a:r>
              <a:rPr lang="es-CL" sz="1400" dirty="0" err="1"/>
              <a:t>plt.ylabel</a:t>
            </a:r>
            <a:r>
              <a:rPr lang="es-CL" sz="1400" dirty="0"/>
              <a:t>('$x(t)$', </a:t>
            </a:r>
            <a:r>
              <a:rPr lang="es-CL" sz="1400" dirty="0" err="1"/>
              <a:t>fontsize</a:t>
            </a:r>
            <a:r>
              <a:rPr lang="es-CL" sz="1400" dirty="0"/>
              <a:t>=14)</a:t>
            </a:r>
          </a:p>
          <a:p>
            <a:pPr marL="0" indent="0">
              <a:spcBef>
                <a:spcPts val="0"/>
              </a:spcBef>
              <a:buNone/>
            </a:pPr>
            <a:r>
              <a:rPr lang="es-CL" sz="1400" dirty="0" err="1"/>
              <a:t>plt.xlim</a:t>
            </a:r>
            <a:r>
              <a:rPr lang="es-CL" sz="1400" dirty="0"/>
              <a:t>(0,0.01)</a:t>
            </a:r>
          </a:p>
          <a:p>
            <a:pPr marL="0" indent="0">
              <a:spcBef>
                <a:spcPts val="0"/>
              </a:spcBef>
              <a:buNone/>
            </a:pPr>
            <a:r>
              <a:rPr lang="es-CL" sz="1400" dirty="0" err="1"/>
              <a:t>plt.show</a:t>
            </a:r>
            <a:r>
              <a:rPr lang="es-CL" sz="1400" dirty="0"/>
              <a:t>()</a:t>
            </a:r>
          </a:p>
          <a:p>
            <a:pPr marL="0" indent="0">
              <a:spcBef>
                <a:spcPts val="0"/>
              </a:spcBef>
              <a:buNone/>
            </a:pPr>
            <a:endParaRPr lang="es-CL" sz="1400" dirty="0"/>
          </a:p>
          <a:p>
            <a:pPr marL="0" indent="0">
              <a:spcBef>
                <a:spcPts val="0"/>
              </a:spcBef>
              <a:buNone/>
            </a:pPr>
            <a:r>
              <a:rPr lang="es-CL" sz="1400" dirty="0"/>
              <a:t>f, t, </a:t>
            </a:r>
            <a:r>
              <a:rPr lang="es-CL" sz="1400" dirty="0" err="1"/>
              <a:t>Sxx</a:t>
            </a:r>
            <a:r>
              <a:rPr lang="es-CL" sz="1400" dirty="0"/>
              <a:t> = </a:t>
            </a:r>
            <a:r>
              <a:rPr lang="es-CL" sz="1400" dirty="0" err="1"/>
              <a:t>signal.spectrogram</a:t>
            </a:r>
            <a:r>
              <a:rPr lang="es-CL" sz="1400" dirty="0"/>
              <a:t>(x, </a:t>
            </a:r>
            <a:r>
              <a:rPr lang="es-CL" sz="1400" dirty="0" err="1"/>
              <a:t>fs,window</a:t>
            </a:r>
            <a:r>
              <a:rPr lang="es-CL" sz="1400" dirty="0"/>
              <a:t>='</a:t>
            </a:r>
            <a:r>
              <a:rPr lang="es-CL" sz="1400" dirty="0" err="1"/>
              <a:t>hann</a:t>
            </a:r>
            <a:r>
              <a:rPr lang="es-CL" sz="1400" dirty="0"/>
              <a:t>',</a:t>
            </a:r>
            <a:r>
              <a:rPr lang="es-CL" sz="1400" dirty="0" err="1"/>
              <a:t>nperseg</a:t>
            </a:r>
            <a:r>
              <a:rPr lang="es-CL" sz="1400" dirty="0"/>
              <a:t>=500,noverlap=250</a:t>
            </a:r>
            <a:r>
              <a:rPr lang="es-CL" sz="1400" dirty="0" smtClean="0"/>
              <a:t>)</a:t>
            </a:r>
          </a:p>
          <a:p>
            <a:pPr marL="0" indent="0">
              <a:spcBef>
                <a:spcPts val="0"/>
              </a:spcBef>
              <a:buNone/>
            </a:pPr>
            <a:r>
              <a:rPr lang="es-CL" sz="1400" dirty="0" err="1"/>
              <a:t>p</a:t>
            </a:r>
            <a:r>
              <a:rPr lang="es-CL" sz="1400" dirty="0" err="1" smtClean="0"/>
              <a:t>lt.figure</a:t>
            </a:r>
            <a:r>
              <a:rPr lang="es-CL" sz="1400" dirty="0" smtClean="0"/>
              <a:t>()</a:t>
            </a:r>
            <a:endParaRPr lang="es-CL" sz="1400" dirty="0"/>
          </a:p>
          <a:p>
            <a:pPr marL="0" indent="0">
              <a:spcBef>
                <a:spcPts val="0"/>
              </a:spcBef>
              <a:buNone/>
            </a:pPr>
            <a:r>
              <a:rPr lang="es-CL" sz="1400" dirty="0" err="1"/>
              <a:t>plt.pcolormesh</a:t>
            </a:r>
            <a:r>
              <a:rPr lang="es-CL" sz="1400" dirty="0"/>
              <a:t>(t, f, </a:t>
            </a:r>
            <a:r>
              <a:rPr lang="es-CL" sz="1400" dirty="0" err="1"/>
              <a:t>Sxx,cmap</a:t>
            </a:r>
            <a:r>
              <a:rPr lang="es-CL" sz="1400" dirty="0"/>
              <a:t>='Blues')</a:t>
            </a:r>
          </a:p>
          <a:p>
            <a:pPr marL="0" indent="0">
              <a:spcBef>
                <a:spcPts val="0"/>
              </a:spcBef>
              <a:buNone/>
            </a:pPr>
            <a:r>
              <a:rPr lang="es-CL" sz="1400" dirty="0" err="1"/>
              <a:t>plt.ylabel</a:t>
            </a:r>
            <a:r>
              <a:rPr lang="es-CL" sz="1400" dirty="0"/>
              <a:t>('Frecuencia[Hz]')</a:t>
            </a:r>
          </a:p>
          <a:p>
            <a:pPr marL="0" indent="0">
              <a:spcBef>
                <a:spcPts val="0"/>
              </a:spcBef>
              <a:buNone/>
            </a:pPr>
            <a:r>
              <a:rPr lang="es-CL" sz="1400" dirty="0" err="1"/>
              <a:t>plt.xlabel</a:t>
            </a:r>
            <a:r>
              <a:rPr lang="es-CL" sz="1400" dirty="0"/>
              <a:t>('Tiempo [</a:t>
            </a:r>
            <a:r>
              <a:rPr lang="es-CL" sz="1400" dirty="0" err="1"/>
              <a:t>sec</a:t>
            </a:r>
            <a:r>
              <a:rPr lang="es-CL" sz="1400" dirty="0"/>
              <a:t>]')</a:t>
            </a:r>
          </a:p>
          <a:p>
            <a:pPr marL="0" indent="0">
              <a:spcBef>
                <a:spcPts val="0"/>
              </a:spcBef>
              <a:buNone/>
            </a:pPr>
            <a:r>
              <a:rPr lang="es-CL" sz="1400" dirty="0" err="1"/>
              <a:t>plt.show</a:t>
            </a:r>
            <a:r>
              <a:rPr lang="es-CL" sz="1400" dirty="0"/>
              <a:t>()</a:t>
            </a:r>
          </a:p>
        </p:txBody>
      </p:sp>
      <p:sp>
        <p:nvSpPr>
          <p:cNvPr id="4" name="Marcador de número de diapositiva 3">
            <a:extLst>
              <a:ext uri="{FF2B5EF4-FFF2-40B4-BE49-F238E27FC236}">
                <a16:creationId xmlns:a16="http://schemas.microsoft.com/office/drawing/2014/main" id="{012A1886-7AFD-4379-8E7A-DC1A3F58A999}"/>
              </a:ext>
            </a:extLst>
          </p:cNvPr>
          <p:cNvSpPr>
            <a:spLocks noGrp="1"/>
          </p:cNvSpPr>
          <p:nvPr>
            <p:ph type="sldNum" sz="quarter" idx="12"/>
          </p:nvPr>
        </p:nvSpPr>
        <p:spPr/>
        <p:txBody>
          <a:bodyPr/>
          <a:lstStyle/>
          <a:p>
            <a:fld id="{ED3C9F24-97CD-894E-963C-61E4D5D33747}" type="slidenum">
              <a:rPr lang="es-ES_tradnl" smtClean="0"/>
              <a:t>71</a:t>
            </a:fld>
            <a:endParaRPr lang="es-ES_tradnl"/>
          </a:p>
        </p:txBody>
      </p:sp>
      <mc:AlternateContent xmlns:mc="http://schemas.openxmlformats.org/markup-compatibility/2006">
        <mc:Choice xmlns:p14="http://schemas.microsoft.com/office/powerpoint/2010/main" Requires="p14">
          <p:contentPart p14:bwMode="auto" r:id="rId2">
            <p14:nvContentPartPr>
              <p14:cNvPr id="5" name="Entrada de lápiz 4"/>
              <p14:cNvContentPartPr/>
              <p14:nvPr/>
            </p14:nvContentPartPr>
            <p14:xfrm>
              <a:off x="4925880" y="719640"/>
              <a:ext cx="2429640" cy="4645440"/>
            </p14:xfrm>
          </p:contentPart>
        </mc:Choice>
        <mc:Fallback>
          <p:pic>
            <p:nvPicPr>
              <p:cNvPr id="5" name="Entrada de lápiz 4"/>
              <p:cNvPicPr/>
              <p:nvPr/>
            </p:nvPicPr>
            <p:blipFill>
              <a:blip r:embed="rId3"/>
              <a:stretch>
                <a:fillRect/>
              </a:stretch>
            </p:blipFill>
            <p:spPr>
              <a:xfrm>
                <a:off x="4920120" y="712080"/>
                <a:ext cx="2440080" cy="4656240"/>
              </a:xfrm>
              <a:prstGeom prst="rect">
                <a:avLst/>
              </a:prstGeom>
            </p:spPr>
          </p:pic>
        </mc:Fallback>
      </mc:AlternateContent>
    </p:spTree>
    <p:extLst>
      <p:ext uri="{BB962C8B-B14F-4D97-AF65-F5344CB8AC3E}">
        <p14:creationId xmlns:p14="http://schemas.microsoft.com/office/powerpoint/2010/main" val="21043575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768686-E500-4BE5-BE08-F1235A3F8297}"/>
              </a:ext>
            </a:extLst>
          </p:cNvPr>
          <p:cNvSpPr>
            <a:spLocks noGrp="1"/>
          </p:cNvSpPr>
          <p:nvPr>
            <p:ph type="title"/>
          </p:nvPr>
        </p:nvSpPr>
        <p:spPr/>
        <p:txBody>
          <a:bodyPr/>
          <a:lstStyle/>
          <a:p>
            <a:r>
              <a:rPr lang="es-ES" dirty="0" smtClean="0"/>
              <a:t>Ejemplo 5</a:t>
            </a:r>
            <a:endParaRPr lang="es-CL" dirty="0"/>
          </a:p>
        </p:txBody>
      </p:sp>
      <p:sp>
        <p:nvSpPr>
          <p:cNvPr id="5" name="Marcador de número de diapositiva 4">
            <a:extLst>
              <a:ext uri="{FF2B5EF4-FFF2-40B4-BE49-F238E27FC236}">
                <a16:creationId xmlns:a16="http://schemas.microsoft.com/office/drawing/2014/main" id="{B4F0CC54-F79F-4C71-98D6-699AC8D107D6}"/>
              </a:ext>
            </a:extLst>
          </p:cNvPr>
          <p:cNvSpPr>
            <a:spLocks noGrp="1"/>
          </p:cNvSpPr>
          <p:nvPr>
            <p:ph type="sldNum" sz="quarter" idx="12"/>
          </p:nvPr>
        </p:nvSpPr>
        <p:spPr/>
        <p:txBody>
          <a:bodyPr/>
          <a:lstStyle/>
          <a:p>
            <a:fld id="{ED3C9F24-97CD-894E-963C-61E4D5D33747}" type="slidenum">
              <a:rPr lang="es-ES_tradnl" smtClean="0"/>
              <a:t>72</a:t>
            </a:fld>
            <a:endParaRPr lang="es-ES_tradnl"/>
          </a:p>
        </p:txBody>
      </p:sp>
      <p:pic>
        <p:nvPicPr>
          <p:cNvPr id="10" name="Marcador de contenido 9">
            <a:extLst>
              <a:ext uri="{FF2B5EF4-FFF2-40B4-BE49-F238E27FC236}">
                <a16:creationId xmlns:a16="http://schemas.microsoft.com/office/drawing/2014/main" id="{4C374D1D-3992-4135-9776-71A4BA813B43}"/>
              </a:ext>
            </a:extLst>
          </p:cNvPr>
          <p:cNvPicPr>
            <a:picLocks noGrp="1" noChangeAspect="1"/>
          </p:cNvPicPr>
          <p:nvPr>
            <p:ph sz="half" idx="1"/>
          </p:nvPr>
        </p:nvPicPr>
        <p:blipFill>
          <a:blip r:embed="rId2"/>
          <a:stretch>
            <a:fillRect/>
          </a:stretch>
        </p:blipFill>
        <p:spPr>
          <a:xfrm>
            <a:off x="628650" y="2724805"/>
            <a:ext cx="3886200" cy="2552978"/>
          </a:xfrm>
          <a:prstGeom prst="rect">
            <a:avLst/>
          </a:prstGeom>
        </p:spPr>
      </p:pic>
      <p:pic>
        <p:nvPicPr>
          <p:cNvPr id="16" name="Marcador de contenido 15">
            <a:extLst>
              <a:ext uri="{FF2B5EF4-FFF2-40B4-BE49-F238E27FC236}">
                <a16:creationId xmlns:a16="http://schemas.microsoft.com/office/drawing/2014/main" id="{268BB35C-03B4-48F6-BCAD-569CFCC09DBF}"/>
              </a:ext>
            </a:extLst>
          </p:cNvPr>
          <p:cNvPicPr>
            <a:picLocks noGrp="1" noChangeAspect="1"/>
          </p:cNvPicPr>
          <p:nvPr>
            <p:ph sz="half" idx="2"/>
          </p:nvPr>
        </p:nvPicPr>
        <p:blipFill>
          <a:blip r:embed="rId3"/>
          <a:stretch>
            <a:fillRect/>
          </a:stretch>
        </p:blipFill>
        <p:spPr>
          <a:xfrm>
            <a:off x="4629150" y="2702639"/>
            <a:ext cx="3886200" cy="2597309"/>
          </a:xfrm>
          <a:prstGeom prst="rect">
            <a:avLst/>
          </a:prstGeom>
        </p:spPr>
      </p:pic>
    </p:spTree>
    <p:extLst>
      <p:ext uri="{BB962C8B-B14F-4D97-AF65-F5344CB8AC3E}">
        <p14:creationId xmlns:p14="http://schemas.microsoft.com/office/powerpoint/2010/main" val="32013127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CB849-9802-43FD-99DB-AD00EC4B72FC}"/>
              </a:ext>
            </a:extLst>
          </p:cNvPr>
          <p:cNvSpPr>
            <a:spLocks noGrp="1"/>
          </p:cNvSpPr>
          <p:nvPr>
            <p:ph type="title"/>
          </p:nvPr>
        </p:nvSpPr>
        <p:spPr>
          <a:xfrm>
            <a:off x="628650" y="365127"/>
            <a:ext cx="7886700" cy="767388"/>
          </a:xfrm>
        </p:spPr>
        <p:txBody>
          <a:bodyPr/>
          <a:lstStyle/>
          <a:p>
            <a:r>
              <a:rPr lang="es-ES" dirty="0" smtClean="0"/>
              <a:t>Ejemplo 6</a:t>
            </a:r>
            <a:endParaRPr lang="es-CL" dirty="0"/>
          </a:p>
        </p:txBody>
      </p:sp>
      <p:sp>
        <p:nvSpPr>
          <p:cNvPr id="3" name="Marcador de contenido 2">
            <a:extLst>
              <a:ext uri="{FF2B5EF4-FFF2-40B4-BE49-F238E27FC236}">
                <a16:creationId xmlns:a16="http://schemas.microsoft.com/office/drawing/2014/main" id="{2063D074-A345-4C67-8B98-1DB91B4B4F12}"/>
              </a:ext>
            </a:extLst>
          </p:cNvPr>
          <p:cNvSpPr>
            <a:spLocks noGrp="1"/>
          </p:cNvSpPr>
          <p:nvPr>
            <p:ph sz="half" idx="1"/>
          </p:nvPr>
        </p:nvSpPr>
        <p:spPr>
          <a:xfrm>
            <a:off x="628650" y="1257299"/>
            <a:ext cx="7617728" cy="4716463"/>
          </a:xfrm>
        </p:spPr>
        <p:txBody>
          <a:bodyPr>
            <a:noAutofit/>
          </a:bodyPr>
          <a:lstStyle/>
          <a:p>
            <a:pPr marL="0" indent="0">
              <a:spcBef>
                <a:spcPts val="0"/>
              </a:spcBef>
              <a:buNone/>
            </a:pPr>
            <a:r>
              <a:rPr lang="es-CL" sz="1400" dirty="0"/>
              <a:t>#importar </a:t>
            </a:r>
            <a:r>
              <a:rPr lang="es-CL" sz="1400" dirty="0" smtClean="0"/>
              <a:t>librerías</a:t>
            </a:r>
          </a:p>
          <a:p>
            <a:pPr marL="0" indent="0">
              <a:spcBef>
                <a:spcPts val="0"/>
              </a:spcBef>
              <a:buNone/>
            </a:pPr>
            <a:r>
              <a:rPr lang="es-CL" sz="1400" dirty="0" err="1"/>
              <a:t>import</a:t>
            </a:r>
            <a:r>
              <a:rPr lang="es-CL" sz="1400" dirty="0"/>
              <a:t> scipy.io as </a:t>
            </a:r>
            <a:r>
              <a:rPr lang="es-CL" sz="1400" dirty="0" err="1"/>
              <a:t>sio</a:t>
            </a:r>
            <a:endParaRPr lang="es-CL" sz="1400" dirty="0"/>
          </a:p>
          <a:p>
            <a:pPr marL="0" indent="0">
              <a:spcBef>
                <a:spcPts val="0"/>
              </a:spcBef>
              <a:buNone/>
            </a:pPr>
            <a:r>
              <a:rPr lang="es-CL" sz="1400" dirty="0" err="1" smtClean="0"/>
              <a:t>from</a:t>
            </a:r>
            <a:r>
              <a:rPr lang="es-CL" sz="1400" dirty="0" smtClean="0"/>
              <a:t> </a:t>
            </a:r>
            <a:r>
              <a:rPr lang="es-CL" sz="1400" dirty="0" err="1"/>
              <a:t>scipy</a:t>
            </a:r>
            <a:r>
              <a:rPr lang="es-CL" sz="1400" dirty="0"/>
              <a:t> </a:t>
            </a:r>
            <a:r>
              <a:rPr lang="es-CL" sz="1400" dirty="0" err="1"/>
              <a:t>import</a:t>
            </a:r>
            <a:r>
              <a:rPr lang="es-CL" sz="1400" dirty="0"/>
              <a:t> </a:t>
            </a:r>
            <a:r>
              <a:rPr lang="es-CL" sz="1400" dirty="0" err="1"/>
              <a:t>signal</a:t>
            </a:r>
            <a:endParaRPr lang="es-CL" sz="1400" dirty="0"/>
          </a:p>
          <a:p>
            <a:pPr marL="0" indent="0">
              <a:spcBef>
                <a:spcPts val="0"/>
              </a:spcBef>
              <a:buNone/>
            </a:pPr>
            <a:r>
              <a:rPr lang="es-CL" sz="1400" dirty="0" err="1"/>
              <a:t>import</a:t>
            </a:r>
            <a:r>
              <a:rPr lang="es-CL" sz="1400" dirty="0"/>
              <a:t> </a:t>
            </a:r>
            <a:r>
              <a:rPr lang="es-CL" sz="1400" dirty="0" err="1"/>
              <a:t>matplotlib.pyplot</a:t>
            </a:r>
            <a:r>
              <a:rPr lang="es-CL" sz="1400" dirty="0"/>
              <a:t> as </a:t>
            </a:r>
            <a:r>
              <a:rPr lang="es-CL" sz="1400" dirty="0" err="1"/>
              <a:t>plt</a:t>
            </a:r>
            <a:endParaRPr lang="es-CL" sz="1400" dirty="0"/>
          </a:p>
          <a:p>
            <a:pPr marL="0" indent="0">
              <a:spcBef>
                <a:spcPts val="0"/>
              </a:spcBef>
              <a:buNone/>
            </a:pPr>
            <a:r>
              <a:rPr lang="es-CL" sz="1400" dirty="0" err="1"/>
              <a:t>import</a:t>
            </a:r>
            <a:r>
              <a:rPr lang="es-CL" sz="1400" dirty="0"/>
              <a:t> </a:t>
            </a:r>
            <a:r>
              <a:rPr lang="es-CL" sz="1400" dirty="0" err="1"/>
              <a:t>numpy</a:t>
            </a:r>
            <a:r>
              <a:rPr lang="es-CL" sz="1400" dirty="0"/>
              <a:t> as </a:t>
            </a:r>
            <a:r>
              <a:rPr lang="es-CL" sz="1400" dirty="0" err="1"/>
              <a:t>np</a:t>
            </a:r>
            <a:endParaRPr lang="es-CL" sz="1400" dirty="0"/>
          </a:p>
          <a:p>
            <a:pPr marL="0" indent="0">
              <a:spcBef>
                <a:spcPts val="0"/>
              </a:spcBef>
              <a:buNone/>
            </a:pPr>
            <a:r>
              <a:rPr lang="es-CL" sz="1400" dirty="0"/>
              <a:t>from </a:t>
            </a:r>
            <a:r>
              <a:rPr lang="es-CL" sz="1400" dirty="0" err="1"/>
              <a:t>numpy</a:t>
            </a:r>
            <a:r>
              <a:rPr lang="es-CL" sz="1400" dirty="0"/>
              <a:t> </a:t>
            </a:r>
            <a:r>
              <a:rPr lang="es-CL" sz="1400" dirty="0" err="1"/>
              <a:t>import</a:t>
            </a:r>
            <a:r>
              <a:rPr lang="es-CL" sz="1400" dirty="0"/>
              <a:t> pi</a:t>
            </a:r>
          </a:p>
          <a:p>
            <a:pPr marL="0" indent="0">
              <a:spcBef>
                <a:spcPts val="0"/>
              </a:spcBef>
              <a:buNone/>
            </a:pPr>
            <a:r>
              <a:rPr lang="es-CL" sz="1400" dirty="0" err="1"/>
              <a:t>import</a:t>
            </a:r>
            <a:r>
              <a:rPr lang="es-CL" sz="1400" dirty="0"/>
              <a:t> </a:t>
            </a:r>
            <a:r>
              <a:rPr lang="es-CL" sz="1400" dirty="0" err="1"/>
              <a:t>math</a:t>
            </a:r>
            <a:endParaRPr lang="es-CL" sz="1400" dirty="0"/>
          </a:p>
          <a:p>
            <a:pPr marL="0" indent="0">
              <a:spcBef>
                <a:spcPts val="0"/>
              </a:spcBef>
              <a:buNone/>
            </a:pPr>
            <a:r>
              <a:rPr lang="es-CL" sz="1400" dirty="0"/>
              <a:t>from </a:t>
            </a:r>
            <a:r>
              <a:rPr lang="es-CL" sz="1400" dirty="0" err="1"/>
              <a:t>scipy.fftpack</a:t>
            </a:r>
            <a:r>
              <a:rPr lang="es-CL" sz="1400" dirty="0"/>
              <a:t> </a:t>
            </a:r>
            <a:r>
              <a:rPr lang="es-CL" sz="1400" dirty="0" err="1"/>
              <a:t>import</a:t>
            </a:r>
            <a:r>
              <a:rPr lang="es-CL" sz="1400" dirty="0"/>
              <a:t> </a:t>
            </a:r>
            <a:r>
              <a:rPr lang="es-CL" sz="1400" dirty="0" err="1"/>
              <a:t>fft</a:t>
            </a:r>
            <a:r>
              <a:rPr lang="es-CL" sz="1400" dirty="0"/>
              <a:t>, </a:t>
            </a:r>
            <a:r>
              <a:rPr lang="es-CL" sz="1400" dirty="0" err="1"/>
              <a:t>fftfreq</a:t>
            </a:r>
            <a:endParaRPr lang="es-CL" sz="1400" dirty="0"/>
          </a:p>
          <a:p>
            <a:pPr marL="0" indent="0">
              <a:spcBef>
                <a:spcPts val="0"/>
              </a:spcBef>
              <a:buNone/>
            </a:pPr>
            <a:endParaRPr lang="es-CL" sz="1400" dirty="0"/>
          </a:p>
          <a:p>
            <a:pPr marL="0" indent="0">
              <a:spcBef>
                <a:spcPts val="0"/>
              </a:spcBef>
              <a:buNone/>
            </a:pPr>
            <a:r>
              <a:rPr lang="es-CL" sz="1400" dirty="0"/>
              <a:t>#Leer datos</a:t>
            </a:r>
          </a:p>
          <a:p>
            <a:pPr marL="0" indent="0">
              <a:spcBef>
                <a:spcPts val="0"/>
              </a:spcBef>
              <a:buNone/>
            </a:pPr>
            <a:r>
              <a:rPr lang="es-CL" sz="1400" dirty="0"/>
              <a:t>Datos0=</a:t>
            </a:r>
            <a:r>
              <a:rPr lang="es-CL" sz="1400" dirty="0" err="1"/>
              <a:t>sio.loadmat</a:t>
            </a:r>
            <a:r>
              <a:rPr lang="es-CL" sz="1400" dirty="0"/>
              <a:t>('</a:t>
            </a:r>
            <a:r>
              <a:rPr lang="es-CL" sz="1400" dirty="0" err="1"/>
              <a:t>normal.mat</a:t>
            </a:r>
            <a:r>
              <a:rPr lang="es-CL" sz="1400" dirty="0"/>
              <a:t>')</a:t>
            </a:r>
          </a:p>
          <a:p>
            <a:pPr marL="0" indent="0">
              <a:spcBef>
                <a:spcPts val="0"/>
              </a:spcBef>
              <a:buNone/>
            </a:pPr>
            <a:r>
              <a:rPr lang="es-CL" sz="1400" dirty="0"/>
              <a:t>Datos1=</a:t>
            </a:r>
            <a:r>
              <a:rPr lang="es-CL" sz="1400" dirty="0" err="1"/>
              <a:t>sio.loadmat</a:t>
            </a:r>
            <a:r>
              <a:rPr lang="es-CL" sz="1400" dirty="0"/>
              <a:t>('</a:t>
            </a:r>
            <a:r>
              <a:rPr lang="es-CL" sz="1400" dirty="0" err="1"/>
              <a:t>outer.mat</a:t>
            </a:r>
            <a:r>
              <a:rPr lang="es-CL" sz="1400" dirty="0"/>
              <a:t>')</a:t>
            </a:r>
          </a:p>
          <a:p>
            <a:pPr marL="0" indent="0">
              <a:spcBef>
                <a:spcPts val="0"/>
              </a:spcBef>
              <a:buNone/>
            </a:pPr>
            <a:r>
              <a:rPr lang="es-CL" sz="1400" dirty="0"/>
              <a:t>Datos2=</a:t>
            </a:r>
            <a:r>
              <a:rPr lang="es-CL" sz="1400" dirty="0" err="1"/>
              <a:t>sio.loadmat</a:t>
            </a:r>
            <a:r>
              <a:rPr lang="es-CL" sz="1400" dirty="0"/>
              <a:t>('</a:t>
            </a:r>
            <a:r>
              <a:rPr lang="es-CL" sz="1400" dirty="0" err="1"/>
              <a:t>inner.mat</a:t>
            </a:r>
            <a:r>
              <a:rPr lang="es-CL" sz="1400" dirty="0"/>
              <a:t>')</a:t>
            </a:r>
          </a:p>
          <a:p>
            <a:pPr marL="0" indent="0">
              <a:spcBef>
                <a:spcPts val="0"/>
              </a:spcBef>
              <a:buNone/>
            </a:pPr>
            <a:r>
              <a:rPr lang="es-CL" sz="1400" dirty="0"/>
              <a:t>Normal=Datos0['normal']</a:t>
            </a:r>
          </a:p>
          <a:p>
            <a:pPr marL="0" indent="0">
              <a:spcBef>
                <a:spcPts val="0"/>
              </a:spcBef>
              <a:buNone/>
            </a:pPr>
            <a:r>
              <a:rPr lang="es-CL" sz="1400" dirty="0" err="1"/>
              <a:t>Outer</a:t>
            </a:r>
            <a:r>
              <a:rPr lang="es-CL" sz="1400" dirty="0"/>
              <a:t>=Datos1['</a:t>
            </a:r>
            <a:r>
              <a:rPr lang="es-CL" sz="1400" dirty="0" err="1"/>
              <a:t>outer</a:t>
            </a:r>
            <a:r>
              <a:rPr lang="es-CL" sz="1400" dirty="0"/>
              <a:t>']</a:t>
            </a:r>
          </a:p>
          <a:p>
            <a:pPr marL="0" indent="0">
              <a:spcBef>
                <a:spcPts val="0"/>
              </a:spcBef>
              <a:buNone/>
            </a:pPr>
            <a:r>
              <a:rPr lang="es-CL" sz="1400" dirty="0" err="1"/>
              <a:t>Inner</a:t>
            </a:r>
            <a:r>
              <a:rPr lang="es-CL" sz="1400" dirty="0"/>
              <a:t>=Datos2['</a:t>
            </a:r>
            <a:r>
              <a:rPr lang="es-CL" sz="1400" dirty="0" err="1"/>
              <a:t>inner</a:t>
            </a:r>
            <a:r>
              <a:rPr lang="es-CL" sz="1400" dirty="0"/>
              <a:t>']</a:t>
            </a:r>
          </a:p>
          <a:p>
            <a:pPr marL="0" indent="0">
              <a:spcBef>
                <a:spcPts val="0"/>
              </a:spcBef>
              <a:buNone/>
            </a:pPr>
            <a:endParaRPr lang="es-CL" sz="1400" dirty="0"/>
          </a:p>
          <a:p>
            <a:pPr marL="0" indent="0">
              <a:spcBef>
                <a:spcPts val="0"/>
              </a:spcBef>
              <a:buNone/>
            </a:pPr>
            <a:r>
              <a:rPr lang="es-CL" sz="1400" dirty="0"/>
              <a:t>#Datos</a:t>
            </a:r>
          </a:p>
          <a:p>
            <a:pPr marL="0" indent="0">
              <a:spcBef>
                <a:spcPts val="0"/>
              </a:spcBef>
              <a:buNone/>
            </a:pPr>
            <a:r>
              <a:rPr lang="es-CL" sz="1400" dirty="0" err="1"/>
              <a:t>Fs</a:t>
            </a:r>
            <a:r>
              <a:rPr lang="es-CL" sz="1400" dirty="0"/>
              <a:t>=48828 #</a:t>
            </a:r>
            <a:r>
              <a:rPr lang="es-CL" sz="1400" dirty="0" err="1"/>
              <a:t>sampling</a:t>
            </a:r>
            <a:r>
              <a:rPr lang="es-CL" sz="1400" dirty="0"/>
              <a:t> </a:t>
            </a:r>
            <a:r>
              <a:rPr lang="es-CL" sz="1400" dirty="0" err="1"/>
              <a:t>rate</a:t>
            </a:r>
            <a:endParaRPr lang="es-CL" sz="1400" dirty="0"/>
          </a:p>
          <a:p>
            <a:pPr marL="0" indent="0">
              <a:spcBef>
                <a:spcPts val="0"/>
              </a:spcBef>
              <a:buNone/>
            </a:pPr>
            <a:r>
              <a:rPr lang="es-CL" sz="1400" dirty="0"/>
              <a:t>Nd=20000</a:t>
            </a:r>
          </a:p>
          <a:p>
            <a:pPr marL="0" indent="0">
              <a:spcBef>
                <a:spcPts val="0"/>
              </a:spcBef>
              <a:buNone/>
            </a:pPr>
            <a:endParaRPr lang="es-CL" sz="1400" dirty="0"/>
          </a:p>
          <a:p>
            <a:pPr marL="0" indent="0">
              <a:spcBef>
                <a:spcPts val="0"/>
              </a:spcBef>
              <a:buNone/>
            </a:pPr>
            <a:endParaRPr lang="es-CL" sz="1400" dirty="0"/>
          </a:p>
        </p:txBody>
      </p:sp>
      <p:sp>
        <p:nvSpPr>
          <p:cNvPr id="4" name="Marcador de número de diapositiva 3">
            <a:extLst>
              <a:ext uri="{FF2B5EF4-FFF2-40B4-BE49-F238E27FC236}">
                <a16:creationId xmlns:a16="http://schemas.microsoft.com/office/drawing/2014/main" id="{012A1886-7AFD-4379-8E7A-DC1A3F58A999}"/>
              </a:ext>
            </a:extLst>
          </p:cNvPr>
          <p:cNvSpPr>
            <a:spLocks noGrp="1"/>
          </p:cNvSpPr>
          <p:nvPr>
            <p:ph type="sldNum" sz="quarter" idx="12"/>
          </p:nvPr>
        </p:nvSpPr>
        <p:spPr/>
        <p:txBody>
          <a:bodyPr/>
          <a:lstStyle/>
          <a:p>
            <a:fld id="{ED3C9F24-97CD-894E-963C-61E4D5D33747}" type="slidenum">
              <a:rPr lang="es-ES_tradnl" smtClean="0"/>
              <a:t>73</a:t>
            </a:fld>
            <a:endParaRPr lang="es-ES_tradnl"/>
          </a:p>
        </p:txBody>
      </p:sp>
    </p:spTree>
    <p:extLst>
      <p:ext uri="{BB962C8B-B14F-4D97-AF65-F5344CB8AC3E}">
        <p14:creationId xmlns:p14="http://schemas.microsoft.com/office/powerpoint/2010/main" val="35990706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CB849-9802-43FD-99DB-AD00EC4B72FC}"/>
              </a:ext>
            </a:extLst>
          </p:cNvPr>
          <p:cNvSpPr>
            <a:spLocks noGrp="1"/>
          </p:cNvSpPr>
          <p:nvPr>
            <p:ph type="title"/>
          </p:nvPr>
        </p:nvSpPr>
        <p:spPr>
          <a:xfrm>
            <a:off x="628650" y="365127"/>
            <a:ext cx="7886700" cy="767388"/>
          </a:xfrm>
        </p:spPr>
        <p:txBody>
          <a:bodyPr/>
          <a:lstStyle/>
          <a:p>
            <a:r>
              <a:rPr lang="es-ES" dirty="0" smtClean="0"/>
              <a:t>Ejemplo 6</a:t>
            </a:r>
            <a:endParaRPr lang="es-CL" dirty="0"/>
          </a:p>
        </p:txBody>
      </p:sp>
      <p:sp>
        <p:nvSpPr>
          <p:cNvPr id="3" name="Marcador de contenido 2">
            <a:extLst>
              <a:ext uri="{FF2B5EF4-FFF2-40B4-BE49-F238E27FC236}">
                <a16:creationId xmlns:a16="http://schemas.microsoft.com/office/drawing/2014/main" id="{2063D074-A345-4C67-8B98-1DB91B4B4F12}"/>
              </a:ext>
            </a:extLst>
          </p:cNvPr>
          <p:cNvSpPr>
            <a:spLocks noGrp="1"/>
          </p:cNvSpPr>
          <p:nvPr>
            <p:ph sz="half" idx="1"/>
          </p:nvPr>
        </p:nvSpPr>
        <p:spPr>
          <a:xfrm>
            <a:off x="628650" y="1132515"/>
            <a:ext cx="7617728" cy="4841248"/>
          </a:xfrm>
        </p:spPr>
        <p:txBody>
          <a:bodyPr>
            <a:noAutofit/>
          </a:bodyPr>
          <a:lstStyle/>
          <a:p>
            <a:pPr marL="0" indent="0">
              <a:spcBef>
                <a:spcPts val="0"/>
              </a:spcBef>
              <a:buNone/>
            </a:pPr>
            <a:r>
              <a:rPr lang="es-CL" sz="1400" dirty="0"/>
              <a:t>x1=Normal[1:Nd,0]</a:t>
            </a:r>
          </a:p>
          <a:p>
            <a:pPr marL="0" indent="0">
              <a:spcBef>
                <a:spcPts val="0"/>
              </a:spcBef>
              <a:buNone/>
            </a:pPr>
            <a:r>
              <a:rPr lang="es-CL" sz="1400" dirty="0"/>
              <a:t>f, t, S1 = </a:t>
            </a:r>
            <a:r>
              <a:rPr lang="es-CL" sz="1400" dirty="0" err="1"/>
              <a:t>signal.spectrogram</a:t>
            </a:r>
            <a:r>
              <a:rPr lang="es-CL" sz="1400" dirty="0"/>
              <a:t>(x1,Fs,window='</a:t>
            </a:r>
            <a:r>
              <a:rPr lang="es-CL" sz="1400" dirty="0" err="1"/>
              <a:t>hann</a:t>
            </a:r>
            <a:r>
              <a:rPr lang="es-CL" sz="1400" dirty="0"/>
              <a:t>',</a:t>
            </a:r>
            <a:r>
              <a:rPr lang="es-CL" sz="1400" dirty="0" err="1"/>
              <a:t>nperseg</a:t>
            </a:r>
            <a:r>
              <a:rPr lang="es-CL" sz="1400" dirty="0"/>
              <a:t>=500,noverlap=250)</a:t>
            </a:r>
          </a:p>
          <a:p>
            <a:pPr marL="0" indent="0">
              <a:spcBef>
                <a:spcPts val="0"/>
              </a:spcBef>
              <a:buNone/>
            </a:pPr>
            <a:endParaRPr lang="es-CL" sz="1400" dirty="0"/>
          </a:p>
          <a:p>
            <a:pPr marL="0" indent="0">
              <a:spcBef>
                <a:spcPts val="0"/>
              </a:spcBef>
              <a:buNone/>
            </a:pPr>
            <a:r>
              <a:rPr lang="es-CL" sz="1400" dirty="0"/>
              <a:t>x2=</a:t>
            </a:r>
            <a:r>
              <a:rPr lang="es-CL" sz="1400" dirty="0" err="1"/>
              <a:t>Outer</a:t>
            </a:r>
            <a:r>
              <a:rPr lang="es-CL" sz="1400" dirty="0"/>
              <a:t>[1:Nd,0]</a:t>
            </a:r>
          </a:p>
          <a:p>
            <a:pPr marL="0" indent="0">
              <a:spcBef>
                <a:spcPts val="0"/>
              </a:spcBef>
              <a:buNone/>
            </a:pPr>
            <a:r>
              <a:rPr lang="es-CL" sz="1400" dirty="0"/>
              <a:t>f, t, S2 = </a:t>
            </a:r>
            <a:r>
              <a:rPr lang="es-CL" sz="1400" dirty="0" err="1"/>
              <a:t>signal.spectrogram</a:t>
            </a:r>
            <a:r>
              <a:rPr lang="es-CL" sz="1400" dirty="0"/>
              <a:t>(x2,Fs,window='</a:t>
            </a:r>
            <a:r>
              <a:rPr lang="es-CL" sz="1400" dirty="0" err="1"/>
              <a:t>hann</a:t>
            </a:r>
            <a:r>
              <a:rPr lang="es-CL" sz="1400" dirty="0"/>
              <a:t>',</a:t>
            </a:r>
            <a:r>
              <a:rPr lang="es-CL" sz="1400" dirty="0" err="1"/>
              <a:t>nperseg</a:t>
            </a:r>
            <a:r>
              <a:rPr lang="es-CL" sz="1400" dirty="0"/>
              <a:t>=500,noverlap=250)</a:t>
            </a:r>
          </a:p>
          <a:p>
            <a:pPr marL="0" indent="0">
              <a:spcBef>
                <a:spcPts val="0"/>
              </a:spcBef>
              <a:buNone/>
            </a:pPr>
            <a:endParaRPr lang="es-CL" sz="1400" dirty="0"/>
          </a:p>
          <a:p>
            <a:pPr marL="0" indent="0">
              <a:spcBef>
                <a:spcPts val="0"/>
              </a:spcBef>
              <a:buNone/>
            </a:pPr>
            <a:r>
              <a:rPr lang="es-CL" sz="1400" dirty="0"/>
              <a:t>x3=</a:t>
            </a:r>
            <a:r>
              <a:rPr lang="es-CL" sz="1400" dirty="0" err="1"/>
              <a:t>Inner</a:t>
            </a:r>
            <a:r>
              <a:rPr lang="es-CL" sz="1400" dirty="0"/>
              <a:t>[1:Nd,0]</a:t>
            </a:r>
          </a:p>
          <a:p>
            <a:pPr marL="0" indent="0">
              <a:spcBef>
                <a:spcPts val="0"/>
              </a:spcBef>
              <a:buNone/>
            </a:pPr>
            <a:r>
              <a:rPr lang="es-CL" sz="1400" dirty="0"/>
              <a:t>f, t, S3 = </a:t>
            </a:r>
            <a:r>
              <a:rPr lang="es-CL" sz="1400" dirty="0" err="1"/>
              <a:t>signal.spectrogram</a:t>
            </a:r>
            <a:r>
              <a:rPr lang="es-CL" sz="1400" dirty="0"/>
              <a:t>(x3,Fs,window='</a:t>
            </a:r>
            <a:r>
              <a:rPr lang="es-CL" sz="1400" dirty="0" err="1"/>
              <a:t>hann</a:t>
            </a:r>
            <a:r>
              <a:rPr lang="es-CL" sz="1400" dirty="0"/>
              <a:t>',</a:t>
            </a:r>
            <a:r>
              <a:rPr lang="es-CL" sz="1400" dirty="0" err="1"/>
              <a:t>nperseg</a:t>
            </a:r>
            <a:r>
              <a:rPr lang="es-CL" sz="1400" dirty="0"/>
              <a:t>=500,noverlap=250)</a:t>
            </a:r>
          </a:p>
          <a:p>
            <a:pPr marL="0" indent="0">
              <a:spcBef>
                <a:spcPts val="0"/>
              </a:spcBef>
              <a:buNone/>
            </a:pPr>
            <a:endParaRPr lang="es-CL" sz="1400" dirty="0"/>
          </a:p>
          <a:p>
            <a:pPr marL="0" indent="0">
              <a:spcBef>
                <a:spcPts val="0"/>
              </a:spcBef>
              <a:buNone/>
            </a:pPr>
            <a:r>
              <a:rPr lang="es-CL" sz="1400" dirty="0" err="1"/>
              <a:t>plt.pcolormesh</a:t>
            </a:r>
            <a:r>
              <a:rPr lang="es-CL" sz="1400" dirty="0"/>
              <a:t>(t, f, S1,cmap='</a:t>
            </a:r>
            <a:r>
              <a:rPr lang="es-CL" sz="1400" dirty="0" err="1"/>
              <a:t>pink</a:t>
            </a:r>
            <a:r>
              <a:rPr lang="es-CL" sz="1400" dirty="0"/>
              <a:t>')</a:t>
            </a:r>
          </a:p>
          <a:p>
            <a:pPr marL="0" indent="0">
              <a:spcBef>
                <a:spcPts val="0"/>
              </a:spcBef>
              <a:buNone/>
            </a:pPr>
            <a:r>
              <a:rPr lang="es-CL" sz="1400" dirty="0" err="1"/>
              <a:t>plt.ylabel</a:t>
            </a:r>
            <a:r>
              <a:rPr lang="es-CL" sz="1400" dirty="0"/>
              <a:t>('Frecuencia[Hz]', </a:t>
            </a:r>
            <a:r>
              <a:rPr lang="es-CL" sz="1400" dirty="0" err="1"/>
              <a:t>fontsize</a:t>
            </a:r>
            <a:r>
              <a:rPr lang="es-CL" sz="1400" dirty="0"/>
              <a:t>=14)</a:t>
            </a:r>
          </a:p>
          <a:p>
            <a:pPr marL="0" indent="0">
              <a:spcBef>
                <a:spcPts val="0"/>
              </a:spcBef>
              <a:buNone/>
            </a:pPr>
            <a:r>
              <a:rPr lang="es-CL" sz="1400" dirty="0" err="1"/>
              <a:t>plt.xlabel</a:t>
            </a:r>
            <a:r>
              <a:rPr lang="es-CL" sz="1400" dirty="0"/>
              <a:t>('Tiempo [</a:t>
            </a:r>
            <a:r>
              <a:rPr lang="es-CL" sz="1400" dirty="0" err="1"/>
              <a:t>sec</a:t>
            </a:r>
            <a:r>
              <a:rPr lang="es-CL" sz="1400" dirty="0"/>
              <a:t>]', </a:t>
            </a:r>
            <a:r>
              <a:rPr lang="es-CL" sz="1400" dirty="0" err="1"/>
              <a:t>fontsize</a:t>
            </a:r>
            <a:r>
              <a:rPr lang="es-CL" sz="1400" dirty="0"/>
              <a:t>=14)</a:t>
            </a:r>
          </a:p>
          <a:p>
            <a:pPr marL="0" indent="0">
              <a:spcBef>
                <a:spcPts val="0"/>
              </a:spcBef>
              <a:buNone/>
            </a:pPr>
            <a:r>
              <a:rPr lang="es-CL" sz="1400" dirty="0" err="1"/>
              <a:t>plt.title</a:t>
            </a:r>
            <a:r>
              <a:rPr lang="es-CL" sz="1400" dirty="0"/>
              <a:t>('Normal', </a:t>
            </a:r>
            <a:r>
              <a:rPr lang="es-CL" sz="1400" dirty="0" err="1"/>
              <a:t>fontsize</a:t>
            </a:r>
            <a:r>
              <a:rPr lang="es-CL" sz="1400" dirty="0"/>
              <a:t>=14)</a:t>
            </a:r>
          </a:p>
          <a:p>
            <a:pPr marL="0" indent="0">
              <a:spcBef>
                <a:spcPts val="0"/>
              </a:spcBef>
              <a:buNone/>
            </a:pPr>
            <a:r>
              <a:rPr lang="es-CL" sz="1400" dirty="0" err="1"/>
              <a:t>plt.show</a:t>
            </a:r>
            <a:r>
              <a:rPr lang="es-CL" sz="1400" dirty="0"/>
              <a:t>()</a:t>
            </a:r>
          </a:p>
          <a:p>
            <a:pPr marL="0" indent="0">
              <a:spcBef>
                <a:spcPts val="0"/>
              </a:spcBef>
              <a:buNone/>
            </a:pPr>
            <a:endParaRPr lang="es-CL" sz="1400" dirty="0"/>
          </a:p>
          <a:p>
            <a:pPr marL="0" indent="0">
              <a:spcBef>
                <a:spcPts val="0"/>
              </a:spcBef>
              <a:buNone/>
            </a:pPr>
            <a:r>
              <a:rPr lang="es-CL" sz="1400" dirty="0" err="1"/>
              <a:t>plt.pcolormesh</a:t>
            </a:r>
            <a:r>
              <a:rPr lang="es-CL" sz="1400" dirty="0"/>
              <a:t>(t, f, S2,cmap=</a:t>
            </a:r>
            <a:r>
              <a:rPr lang="es-CL" sz="1400" dirty="0" smtClean="0"/>
              <a:t>'</a:t>
            </a:r>
            <a:r>
              <a:rPr lang="es-CL" sz="1400" dirty="0" err="1" smtClean="0"/>
              <a:t>pink</a:t>
            </a:r>
            <a:r>
              <a:rPr lang="es-CL" sz="1400" dirty="0" smtClean="0"/>
              <a:t>')</a:t>
            </a:r>
            <a:endParaRPr lang="es-CL" sz="1400" dirty="0"/>
          </a:p>
          <a:p>
            <a:pPr marL="0" indent="0">
              <a:spcBef>
                <a:spcPts val="0"/>
              </a:spcBef>
              <a:buNone/>
            </a:pPr>
            <a:r>
              <a:rPr lang="es-CL" sz="1400" dirty="0" err="1"/>
              <a:t>plt.ylabel</a:t>
            </a:r>
            <a:r>
              <a:rPr lang="es-CL" sz="1400" dirty="0"/>
              <a:t>('Frecuencia[Hz]', </a:t>
            </a:r>
            <a:r>
              <a:rPr lang="es-CL" sz="1400" dirty="0" err="1"/>
              <a:t>fontsize</a:t>
            </a:r>
            <a:r>
              <a:rPr lang="es-CL" sz="1400" dirty="0"/>
              <a:t>=14)</a:t>
            </a:r>
          </a:p>
          <a:p>
            <a:pPr marL="0" indent="0">
              <a:spcBef>
                <a:spcPts val="0"/>
              </a:spcBef>
              <a:buNone/>
            </a:pPr>
            <a:r>
              <a:rPr lang="es-CL" sz="1400" dirty="0" err="1"/>
              <a:t>plt.xlabel</a:t>
            </a:r>
            <a:r>
              <a:rPr lang="es-CL" sz="1400" dirty="0"/>
              <a:t>('Tiempo [</a:t>
            </a:r>
            <a:r>
              <a:rPr lang="es-CL" sz="1400" dirty="0" err="1"/>
              <a:t>sec</a:t>
            </a:r>
            <a:r>
              <a:rPr lang="es-CL" sz="1400" dirty="0"/>
              <a:t>]', </a:t>
            </a:r>
            <a:r>
              <a:rPr lang="es-CL" sz="1400" dirty="0" err="1"/>
              <a:t>fontsize</a:t>
            </a:r>
            <a:r>
              <a:rPr lang="es-CL" sz="1400" dirty="0"/>
              <a:t>=14)</a:t>
            </a:r>
          </a:p>
          <a:p>
            <a:pPr marL="0" indent="0">
              <a:spcBef>
                <a:spcPts val="0"/>
              </a:spcBef>
              <a:buNone/>
            </a:pPr>
            <a:r>
              <a:rPr lang="es-CL" sz="1400" dirty="0" err="1"/>
              <a:t>plt.title</a:t>
            </a:r>
            <a:r>
              <a:rPr lang="es-CL" sz="1400" dirty="0"/>
              <a:t>('Pista Externa', </a:t>
            </a:r>
            <a:r>
              <a:rPr lang="es-CL" sz="1400" dirty="0" err="1"/>
              <a:t>fontsize</a:t>
            </a:r>
            <a:r>
              <a:rPr lang="es-CL" sz="1400" dirty="0"/>
              <a:t>=14)</a:t>
            </a:r>
          </a:p>
          <a:p>
            <a:pPr marL="0" indent="0">
              <a:spcBef>
                <a:spcPts val="0"/>
              </a:spcBef>
              <a:buNone/>
            </a:pPr>
            <a:r>
              <a:rPr lang="es-CL" sz="1400" dirty="0" err="1"/>
              <a:t>plt.show</a:t>
            </a:r>
            <a:r>
              <a:rPr lang="es-CL" sz="1400" dirty="0"/>
              <a:t>()</a:t>
            </a:r>
          </a:p>
          <a:p>
            <a:pPr marL="0" indent="0">
              <a:spcBef>
                <a:spcPts val="0"/>
              </a:spcBef>
              <a:buNone/>
            </a:pPr>
            <a:endParaRPr lang="es-CL" sz="1400" dirty="0"/>
          </a:p>
          <a:p>
            <a:pPr marL="0" indent="0">
              <a:spcBef>
                <a:spcPts val="0"/>
              </a:spcBef>
              <a:buNone/>
            </a:pPr>
            <a:r>
              <a:rPr lang="es-CL" sz="1400" dirty="0" err="1"/>
              <a:t>plt.pcolormesh</a:t>
            </a:r>
            <a:r>
              <a:rPr lang="es-CL" sz="1400" dirty="0"/>
              <a:t>(t, f, S3,cmap=</a:t>
            </a:r>
            <a:r>
              <a:rPr lang="es-CL" sz="1400" dirty="0" smtClean="0"/>
              <a:t>'</a:t>
            </a:r>
            <a:r>
              <a:rPr lang="es-CL" sz="1400" dirty="0" err="1" smtClean="0"/>
              <a:t>pink</a:t>
            </a:r>
            <a:r>
              <a:rPr lang="es-CL" sz="1400" dirty="0" smtClean="0"/>
              <a:t>')</a:t>
            </a:r>
            <a:endParaRPr lang="es-CL" sz="1400" dirty="0"/>
          </a:p>
          <a:p>
            <a:pPr marL="0" indent="0">
              <a:spcBef>
                <a:spcPts val="0"/>
              </a:spcBef>
              <a:buNone/>
            </a:pPr>
            <a:r>
              <a:rPr lang="es-CL" sz="1400" dirty="0" err="1"/>
              <a:t>plt.ylabel</a:t>
            </a:r>
            <a:r>
              <a:rPr lang="es-CL" sz="1400" dirty="0"/>
              <a:t>('Frecuencia[Hz]', </a:t>
            </a:r>
            <a:r>
              <a:rPr lang="es-CL" sz="1400" dirty="0" err="1"/>
              <a:t>fontsize</a:t>
            </a:r>
            <a:r>
              <a:rPr lang="es-CL" sz="1400" dirty="0"/>
              <a:t>=14)</a:t>
            </a:r>
          </a:p>
          <a:p>
            <a:pPr marL="0" indent="0">
              <a:spcBef>
                <a:spcPts val="0"/>
              </a:spcBef>
              <a:buNone/>
            </a:pPr>
            <a:r>
              <a:rPr lang="es-CL" sz="1400" dirty="0" err="1"/>
              <a:t>plt.xlabel</a:t>
            </a:r>
            <a:r>
              <a:rPr lang="es-CL" sz="1400" dirty="0"/>
              <a:t>('Tiempo [</a:t>
            </a:r>
            <a:r>
              <a:rPr lang="es-CL" sz="1400" dirty="0" err="1"/>
              <a:t>sec</a:t>
            </a:r>
            <a:r>
              <a:rPr lang="es-CL" sz="1400" dirty="0"/>
              <a:t>]', </a:t>
            </a:r>
            <a:r>
              <a:rPr lang="es-CL" sz="1400" dirty="0" err="1"/>
              <a:t>fontsize</a:t>
            </a:r>
            <a:r>
              <a:rPr lang="es-CL" sz="1400" dirty="0"/>
              <a:t>=14)</a:t>
            </a:r>
          </a:p>
          <a:p>
            <a:pPr marL="0" indent="0">
              <a:spcBef>
                <a:spcPts val="0"/>
              </a:spcBef>
              <a:buNone/>
            </a:pPr>
            <a:r>
              <a:rPr lang="es-CL" sz="1400" dirty="0" err="1"/>
              <a:t>plt.title</a:t>
            </a:r>
            <a:r>
              <a:rPr lang="es-CL" sz="1400" dirty="0"/>
              <a:t>('Pista Interna', </a:t>
            </a:r>
            <a:r>
              <a:rPr lang="es-CL" sz="1400" dirty="0" err="1"/>
              <a:t>fontsize</a:t>
            </a:r>
            <a:r>
              <a:rPr lang="es-CL" sz="1400" dirty="0"/>
              <a:t>=14)</a:t>
            </a:r>
          </a:p>
          <a:p>
            <a:pPr marL="0" indent="0">
              <a:spcBef>
                <a:spcPts val="0"/>
              </a:spcBef>
              <a:buNone/>
            </a:pPr>
            <a:r>
              <a:rPr lang="es-CL" sz="1400" dirty="0" err="1"/>
              <a:t>plt.show</a:t>
            </a:r>
            <a:r>
              <a:rPr lang="es-CL" sz="1400" dirty="0"/>
              <a:t>()</a:t>
            </a:r>
          </a:p>
        </p:txBody>
      </p:sp>
      <p:sp>
        <p:nvSpPr>
          <p:cNvPr id="4" name="Marcador de número de diapositiva 3">
            <a:extLst>
              <a:ext uri="{FF2B5EF4-FFF2-40B4-BE49-F238E27FC236}">
                <a16:creationId xmlns:a16="http://schemas.microsoft.com/office/drawing/2014/main" id="{012A1886-7AFD-4379-8E7A-DC1A3F58A999}"/>
              </a:ext>
            </a:extLst>
          </p:cNvPr>
          <p:cNvSpPr>
            <a:spLocks noGrp="1"/>
          </p:cNvSpPr>
          <p:nvPr>
            <p:ph type="sldNum" sz="quarter" idx="12"/>
          </p:nvPr>
        </p:nvSpPr>
        <p:spPr/>
        <p:txBody>
          <a:bodyPr/>
          <a:lstStyle/>
          <a:p>
            <a:fld id="{ED3C9F24-97CD-894E-963C-61E4D5D33747}" type="slidenum">
              <a:rPr lang="es-ES_tradnl" smtClean="0"/>
              <a:t>74</a:t>
            </a:fld>
            <a:endParaRPr lang="es-ES_tradnl"/>
          </a:p>
        </p:txBody>
      </p:sp>
    </p:spTree>
    <p:extLst>
      <p:ext uri="{BB962C8B-B14F-4D97-AF65-F5344CB8AC3E}">
        <p14:creationId xmlns:p14="http://schemas.microsoft.com/office/powerpoint/2010/main" val="388559895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395178C4-3B27-4D10-A7AB-27B3FD7626FB}"/>
              </a:ext>
            </a:extLst>
          </p:cNvPr>
          <p:cNvSpPr>
            <a:spLocks noGrp="1"/>
          </p:cNvSpPr>
          <p:nvPr>
            <p:ph type="title"/>
          </p:nvPr>
        </p:nvSpPr>
        <p:spPr/>
        <p:txBody>
          <a:bodyPr/>
          <a:lstStyle/>
          <a:p>
            <a:r>
              <a:rPr lang="es-ES" dirty="0" smtClean="0"/>
              <a:t>Ejemplo 6</a:t>
            </a:r>
            <a:endParaRPr lang="es-CL" dirty="0"/>
          </a:p>
        </p:txBody>
      </p:sp>
      <p:sp>
        <p:nvSpPr>
          <p:cNvPr id="5" name="Marcador de número de diapositiva 4">
            <a:extLst>
              <a:ext uri="{FF2B5EF4-FFF2-40B4-BE49-F238E27FC236}">
                <a16:creationId xmlns:a16="http://schemas.microsoft.com/office/drawing/2014/main" id="{B2AE6B64-58D6-4E70-83EC-0392E60D927C}"/>
              </a:ext>
            </a:extLst>
          </p:cNvPr>
          <p:cNvSpPr>
            <a:spLocks noGrp="1"/>
          </p:cNvSpPr>
          <p:nvPr>
            <p:ph type="sldNum" sz="quarter" idx="12"/>
          </p:nvPr>
        </p:nvSpPr>
        <p:spPr/>
        <p:txBody>
          <a:bodyPr/>
          <a:lstStyle/>
          <a:p>
            <a:fld id="{ED3C9F24-97CD-894E-963C-61E4D5D33747}" type="slidenum">
              <a:rPr lang="es-ES_tradnl" smtClean="0"/>
              <a:t>75</a:t>
            </a:fld>
            <a:endParaRPr lang="es-ES_tradnl"/>
          </a:p>
        </p:txBody>
      </p:sp>
      <p:pic>
        <p:nvPicPr>
          <p:cNvPr id="2" name="Imagen 1"/>
          <p:cNvPicPr>
            <a:picLocks noChangeAspect="1"/>
          </p:cNvPicPr>
          <p:nvPr/>
        </p:nvPicPr>
        <p:blipFill>
          <a:blip r:embed="rId2"/>
          <a:stretch>
            <a:fillRect/>
          </a:stretch>
        </p:blipFill>
        <p:spPr>
          <a:xfrm>
            <a:off x="2608834" y="1148669"/>
            <a:ext cx="3606360" cy="2520000"/>
          </a:xfrm>
          <a:prstGeom prst="rect">
            <a:avLst/>
          </a:prstGeom>
        </p:spPr>
      </p:pic>
      <p:pic>
        <p:nvPicPr>
          <p:cNvPr id="3" name="Imagen 2"/>
          <p:cNvPicPr>
            <a:picLocks noChangeAspect="1"/>
          </p:cNvPicPr>
          <p:nvPr/>
        </p:nvPicPr>
        <p:blipFill>
          <a:blip r:embed="rId3"/>
          <a:stretch>
            <a:fillRect/>
          </a:stretch>
        </p:blipFill>
        <p:spPr>
          <a:xfrm>
            <a:off x="805654" y="3738109"/>
            <a:ext cx="3606360" cy="2520000"/>
          </a:xfrm>
          <a:prstGeom prst="rect">
            <a:avLst/>
          </a:prstGeom>
        </p:spPr>
      </p:pic>
      <p:pic>
        <p:nvPicPr>
          <p:cNvPr id="4" name="Imagen 3"/>
          <p:cNvPicPr>
            <a:picLocks noChangeAspect="1"/>
          </p:cNvPicPr>
          <p:nvPr/>
        </p:nvPicPr>
        <p:blipFill>
          <a:blip r:embed="rId4"/>
          <a:stretch>
            <a:fillRect/>
          </a:stretch>
        </p:blipFill>
        <p:spPr>
          <a:xfrm>
            <a:off x="4493483" y="3738109"/>
            <a:ext cx="3606360" cy="2520000"/>
          </a:xfrm>
          <a:prstGeom prst="rect">
            <a:avLst/>
          </a:prstGeom>
        </p:spPr>
      </p:pic>
    </p:spTree>
    <p:extLst>
      <p:ext uri="{BB962C8B-B14F-4D97-AF65-F5344CB8AC3E}">
        <p14:creationId xmlns:p14="http://schemas.microsoft.com/office/powerpoint/2010/main" val="372070881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a:t>Extracción de parámetros</a:t>
            </a:r>
            <a:br>
              <a:rPr lang="es-CL" dirty="0"/>
            </a:br>
            <a:r>
              <a:rPr lang="es-CL" sz="3200" dirty="0"/>
              <a:t>Wavelets</a:t>
            </a:r>
          </a:p>
        </p:txBody>
      </p:sp>
      <p:sp>
        <p:nvSpPr>
          <p:cNvPr id="3" name="2 Marcador de contenido"/>
          <p:cNvSpPr>
            <a:spLocks noGrp="1"/>
          </p:cNvSpPr>
          <p:nvPr>
            <p:ph idx="1"/>
          </p:nvPr>
        </p:nvSpPr>
        <p:spPr/>
        <p:txBody>
          <a:bodyPr>
            <a:normAutofit/>
          </a:bodyPr>
          <a:lstStyle/>
          <a:p>
            <a:pPr marL="0" indent="0" algn="just">
              <a:buNone/>
            </a:pPr>
            <a:r>
              <a:rPr lang="es-CL" sz="2000" dirty="0"/>
              <a:t> A diferencia de la transformada de Fourier donde se ocupan funciones base estacionarias (exponencial compleja), la transformada de Wavelet utiliza funciones base no estacionarias. Estas funciones se denominan “wavelets” y pueden dilatarse y desfasarse en función del tiempo. </a:t>
            </a:r>
          </a:p>
          <a:p>
            <a:pPr marL="0" indent="0" algn="just">
              <a:buNone/>
            </a:pPr>
            <a:r>
              <a:rPr lang="es-CL" sz="2000" dirty="0"/>
              <a:t>La principal ventaja es que la resolución en tiempo y frecuencia son independientes. Por lo tanto, se puede estudiar el contenido en frecuencia de la señal sin perder información en el dominio temporal.</a:t>
            </a:r>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76</a:t>
            </a:fld>
            <a:endParaRPr lang="es-ES_tradnl"/>
          </a:p>
        </p:txBody>
      </p:sp>
    </p:spTree>
    <p:extLst>
      <p:ext uri="{BB962C8B-B14F-4D97-AF65-F5344CB8AC3E}">
        <p14:creationId xmlns:p14="http://schemas.microsoft.com/office/powerpoint/2010/main" val="173211177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a:t>Extracción de parámetros</a:t>
            </a:r>
            <a:br>
              <a:rPr lang="es-CL" dirty="0"/>
            </a:br>
            <a:r>
              <a:rPr lang="es-CL" sz="3200" dirty="0"/>
              <a:t>Wavelets</a:t>
            </a:r>
            <a:endParaRPr lang="es-CL" dirty="0"/>
          </a:p>
        </p:txBody>
      </p:sp>
      <p:sp>
        <p:nvSpPr>
          <p:cNvPr id="3" name="2 Marcador de contenido"/>
          <p:cNvSpPr>
            <a:spLocks noGrp="1"/>
          </p:cNvSpPr>
          <p:nvPr>
            <p:ph idx="1"/>
          </p:nvPr>
        </p:nvSpPr>
        <p:spPr>
          <a:xfrm>
            <a:off x="628650" y="1766358"/>
            <a:ext cx="7886700" cy="4351338"/>
          </a:xfrm>
        </p:spPr>
        <p:txBody>
          <a:bodyPr>
            <a:normAutofit/>
          </a:bodyPr>
          <a:lstStyle/>
          <a:p>
            <a:r>
              <a:rPr lang="es-CL" sz="2400" dirty="0"/>
              <a:t>Familia de wavelets </a:t>
            </a:r>
            <a:r>
              <a:rPr lang="es-CL" sz="2400" dirty="0" err="1"/>
              <a:t>haar</a:t>
            </a:r>
            <a:endParaRPr lang="es-CL" sz="2400" dirty="0"/>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77</a:t>
            </a:fld>
            <a:endParaRPr lang="es-ES_tradnl"/>
          </a:p>
        </p:txBody>
      </p:sp>
      <p:sp>
        <p:nvSpPr>
          <p:cNvPr id="5" name="4 Forma libre"/>
          <p:cNvSpPr/>
          <p:nvPr/>
        </p:nvSpPr>
        <p:spPr>
          <a:xfrm>
            <a:off x="4892128" y="5106435"/>
            <a:ext cx="2751666" cy="254688"/>
          </a:xfrm>
          <a:custGeom>
            <a:avLst/>
            <a:gdLst>
              <a:gd name="connsiteX0" fmla="*/ 0 w 1270000"/>
              <a:gd name="connsiteY0" fmla="*/ 762000 h 795866"/>
              <a:gd name="connsiteX1" fmla="*/ 8467 w 1270000"/>
              <a:gd name="connsiteY1" fmla="*/ 0 h 795866"/>
              <a:gd name="connsiteX2" fmla="*/ 668867 w 1270000"/>
              <a:gd name="connsiteY2" fmla="*/ 0 h 795866"/>
              <a:gd name="connsiteX3" fmla="*/ 651933 w 1270000"/>
              <a:gd name="connsiteY3" fmla="*/ 787400 h 795866"/>
              <a:gd name="connsiteX4" fmla="*/ 1270000 w 1270000"/>
              <a:gd name="connsiteY4" fmla="*/ 795866 h 795866"/>
              <a:gd name="connsiteX0" fmla="*/ 0 w 1270000"/>
              <a:gd name="connsiteY0" fmla="*/ 762000 h 795866"/>
              <a:gd name="connsiteX1" fmla="*/ 8467 w 1270000"/>
              <a:gd name="connsiteY1" fmla="*/ 0 h 795866"/>
              <a:gd name="connsiteX2" fmla="*/ 668867 w 1270000"/>
              <a:gd name="connsiteY2" fmla="*/ 0 h 795866"/>
              <a:gd name="connsiteX3" fmla="*/ 677333 w 1270000"/>
              <a:gd name="connsiteY3" fmla="*/ 787400 h 795866"/>
              <a:gd name="connsiteX4" fmla="*/ 1270000 w 1270000"/>
              <a:gd name="connsiteY4" fmla="*/ 795866 h 795866"/>
              <a:gd name="connsiteX0" fmla="*/ 0 w 1236134"/>
              <a:gd name="connsiteY0" fmla="*/ 762000 h 787400"/>
              <a:gd name="connsiteX1" fmla="*/ 8467 w 1236134"/>
              <a:gd name="connsiteY1" fmla="*/ 0 h 787400"/>
              <a:gd name="connsiteX2" fmla="*/ 668867 w 1236134"/>
              <a:gd name="connsiteY2" fmla="*/ 0 h 787400"/>
              <a:gd name="connsiteX3" fmla="*/ 677333 w 1236134"/>
              <a:gd name="connsiteY3" fmla="*/ 787400 h 787400"/>
              <a:gd name="connsiteX4" fmla="*/ 1236134 w 1236134"/>
              <a:gd name="connsiteY4" fmla="*/ 778932 h 787400"/>
              <a:gd name="connsiteX0" fmla="*/ 8843 w 1228043"/>
              <a:gd name="connsiteY0" fmla="*/ 770467 h 787400"/>
              <a:gd name="connsiteX1" fmla="*/ 376 w 1228043"/>
              <a:gd name="connsiteY1" fmla="*/ 0 h 787400"/>
              <a:gd name="connsiteX2" fmla="*/ 660776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87400"/>
              <a:gd name="connsiteX1" fmla="*/ 376 w 1228043"/>
              <a:gd name="connsiteY1" fmla="*/ 0 h 787400"/>
              <a:gd name="connsiteX2" fmla="*/ 677709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87400"/>
              <a:gd name="connsiteX1" fmla="*/ 376 w 1228043"/>
              <a:gd name="connsiteY1" fmla="*/ 0 h 787400"/>
              <a:gd name="connsiteX2" fmla="*/ 660776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78932"/>
              <a:gd name="connsiteX1" fmla="*/ 376 w 1228043"/>
              <a:gd name="connsiteY1" fmla="*/ 0 h 778932"/>
              <a:gd name="connsiteX2" fmla="*/ 660776 w 1228043"/>
              <a:gd name="connsiteY2" fmla="*/ 0 h 778932"/>
              <a:gd name="connsiteX3" fmla="*/ 669242 w 1228043"/>
              <a:gd name="connsiteY3" fmla="*/ 770467 h 778932"/>
              <a:gd name="connsiteX4" fmla="*/ 1228043 w 1228043"/>
              <a:gd name="connsiteY4" fmla="*/ 778932 h 778932"/>
              <a:gd name="connsiteX0" fmla="*/ 8843 w 1236509"/>
              <a:gd name="connsiteY0" fmla="*/ 770467 h 804332"/>
              <a:gd name="connsiteX1" fmla="*/ 376 w 1236509"/>
              <a:gd name="connsiteY1" fmla="*/ 0 h 804332"/>
              <a:gd name="connsiteX2" fmla="*/ 660776 w 1236509"/>
              <a:gd name="connsiteY2" fmla="*/ 0 h 804332"/>
              <a:gd name="connsiteX3" fmla="*/ 669242 w 1236509"/>
              <a:gd name="connsiteY3" fmla="*/ 770467 h 804332"/>
              <a:gd name="connsiteX4" fmla="*/ 1236509 w 1236509"/>
              <a:gd name="connsiteY4" fmla="*/ 804332 h 804332"/>
              <a:gd name="connsiteX0" fmla="*/ 8843 w 1185709"/>
              <a:gd name="connsiteY0" fmla="*/ 770467 h 778932"/>
              <a:gd name="connsiteX1" fmla="*/ 376 w 1185709"/>
              <a:gd name="connsiteY1" fmla="*/ 0 h 778932"/>
              <a:gd name="connsiteX2" fmla="*/ 660776 w 1185709"/>
              <a:gd name="connsiteY2" fmla="*/ 0 h 778932"/>
              <a:gd name="connsiteX3" fmla="*/ 669242 w 1185709"/>
              <a:gd name="connsiteY3" fmla="*/ 770467 h 778932"/>
              <a:gd name="connsiteX4" fmla="*/ 1185709 w 1185709"/>
              <a:gd name="connsiteY4" fmla="*/ 778932 h 778932"/>
              <a:gd name="connsiteX0" fmla="*/ 2827 w 1185955"/>
              <a:gd name="connsiteY0" fmla="*/ 770467 h 778932"/>
              <a:gd name="connsiteX1" fmla="*/ 622 w 1185955"/>
              <a:gd name="connsiteY1" fmla="*/ 0 h 778932"/>
              <a:gd name="connsiteX2" fmla="*/ 661022 w 1185955"/>
              <a:gd name="connsiteY2" fmla="*/ 0 h 778932"/>
              <a:gd name="connsiteX3" fmla="*/ 669488 w 1185955"/>
              <a:gd name="connsiteY3" fmla="*/ 770467 h 778932"/>
              <a:gd name="connsiteX4" fmla="*/ 1185955 w 1185955"/>
              <a:gd name="connsiteY4" fmla="*/ 778932 h 778932"/>
              <a:gd name="connsiteX0" fmla="*/ 2827 w 1185955"/>
              <a:gd name="connsiteY0" fmla="*/ 770467 h 778932"/>
              <a:gd name="connsiteX1" fmla="*/ 622 w 1185955"/>
              <a:gd name="connsiteY1" fmla="*/ 0 h 778932"/>
              <a:gd name="connsiteX2" fmla="*/ 667284 w 1185955"/>
              <a:gd name="connsiteY2" fmla="*/ 0 h 778932"/>
              <a:gd name="connsiteX3" fmla="*/ 669488 w 1185955"/>
              <a:gd name="connsiteY3" fmla="*/ 770467 h 778932"/>
              <a:gd name="connsiteX4" fmla="*/ 1185955 w 1185955"/>
              <a:gd name="connsiteY4" fmla="*/ 778932 h 778932"/>
              <a:gd name="connsiteX0" fmla="*/ 2827 w 1175518"/>
              <a:gd name="connsiteY0" fmla="*/ 770467 h 770467"/>
              <a:gd name="connsiteX1" fmla="*/ 622 w 1175518"/>
              <a:gd name="connsiteY1" fmla="*/ 0 h 770467"/>
              <a:gd name="connsiteX2" fmla="*/ 667284 w 1175518"/>
              <a:gd name="connsiteY2" fmla="*/ 0 h 770467"/>
              <a:gd name="connsiteX3" fmla="*/ 669488 w 1175518"/>
              <a:gd name="connsiteY3" fmla="*/ 770467 h 770467"/>
              <a:gd name="connsiteX4" fmla="*/ 1175518 w 1175518"/>
              <a:gd name="connsiteY4" fmla="*/ 769979 h 770467"/>
              <a:gd name="connsiteX0" fmla="*/ 0 w 1176866"/>
              <a:gd name="connsiteY0" fmla="*/ 770467 h 770467"/>
              <a:gd name="connsiteX1" fmla="*/ 1970 w 1176866"/>
              <a:gd name="connsiteY1" fmla="*/ 0 h 770467"/>
              <a:gd name="connsiteX2" fmla="*/ 668632 w 1176866"/>
              <a:gd name="connsiteY2" fmla="*/ 0 h 770467"/>
              <a:gd name="connsiteX3" fmla="*/ 670836 w 1176866"/>
              <a:gd name="connsiteY3" fmla="*/ 770467 h 770467"/>
              <a:gd name="connsiteX4" fmla="*/ 1176866 w 1176866"/>
              <a:gd name="connsiteY4" fmla="*/ 769979 h 770467"/>
              <a:gd name="connsiteX0" fmla="*/ 0 w 1201914"/>
              <a:gd name="connsiteY0" fmla="*/ 770467 h 770467"/>
              <a:gd name="connsiteX1" fmla="*/ 1970 w 1201914"/>
              <a:gd name="connsiteY1" fmla="*/ 0 h 770467"/>
              <a:gd name="connsiteX2" fmla="*/ 668632 w 1201914"/>
              <a:gd name="connsiteY2" fmla="*/ 0 h 770467"/>
              <a:gd name="connsiteX3" fmla="*/ 670836 w 1201914"/>
              <a:gd name="connsiteY3" fmla="*/ 770467 h 770467"/>
              <a:gd name="connsiteX4" fmla="*/ 1201914 w 1201914"/>
              <a:gd name="connsiteY4" fmla="*/ 769979 h 770467"/>
              <a:gd name="connsiteX0" fmla="*/ 0 w 1229050"/>
              <a:gd name="connsiteY0" fmla="*/ 770467 h 770467"/>
              <a:gd name="connsiteX1" fmla="*/ 1970 w 1229050"/>
              <a:gd name="connsiteY1" fmla="*/ 0 h 770467"/>
              <a:gd name="connsiteX2" fmla="*/ 668632 w 1229050"/>
              <a:gd name="connsiteY2" fmla="*/ 0 h 770467"/>
              <a:gd name="connsiteX3" fmla="*/ 670836 w 1229050"/>
              <a:gd name="connsiteY3" fmla="*/ 770467 h 770467"/>
              <a:gd name="connsiteX4" fmla="*/ 1229050 w 1229050"/>
              <a:gd name="connsiteY4" fmla="*/ 769979 h 770467"/>
              <a:gd name="connsiteX0" fmla="*/ 0 w 1229050"/>
              <a:gd name="connsiteY0" fmla="*/ 770467 h 773451"/>
              <a:gd name="connsiteX1" fmla="*/ 1970 w 1229050"/>
              <a:gd name="connsiteY1" fmla="*/ 0 h 773451"/>
              <a:gd name="connsiteX2" fmla="*/ 668632 w 1229050"/>
              <a:gd name="connsiteY2" fmla="*/ 0 h 773451"/>
              <a:gd name="connsiteX3" fmla="*/ 666661 w 1229050"/>
              <a:gd name="connsiteY3" fmla="*/ 773451 h 773451"/>
              <a:gd name="connsiteX4" fmla="*/ 1229050 w 1229050"/>
              <a:gd name="connsiteY4" fmla="*/ 769979 h 773451"/>
              <a:gd name="connsiteX0" fmla="*/ 0 w 1216526"/>
              <a:gd name="connsiteY0" fmla="*/ 770467 h 773451"/>
              <a:gd name="connsiteX1" fmla="*/ 1970 w 1216526"/>
              <a:gd name="connsiteY1" fmla="*/ 0 h 773451"/>
              <a:gd name="connsiteX2" fmla="*/ 668632 w 1216526"/>
              <a:gd name="connsiteY2" fmla="*/ 0 h 773451"/>
              <a:gd name="connsiteX3" fmla="*/ 666661 w 1216526"/>
              <a:gd name="connsiteY3" fmla="*/ 773451 h 773451"/>
              <a:gd name="connsiteX4" fmla="*/ 1216526 w 1216526"/>
              <a:gd name="connsiteY4" fmla="*/ 772964 h 773451"/>
              <a:gd name="connsiteX0" fmla="*/ 0 w 1257337"/>
              <a:gd name="connsiteY0" fmla="*/ 770467 h 787969"/>
              <a:gd name="connsiteX1" fmla="*/ 1970 w 1257337"/>
              <a:gd name="connsiteY1" fmla="*/ 0 h 787969"/>
              <a:gd name="connsiteX2" fmla="*/ 668632 w 1257337"/>
              <a:gd name="connsiteY2" fmla="*/ 0 h 787969"/>
              <a:gd name="connsiteX3" fmla="*/ 666661 w 1257337"/>
              <a:gd name="connsiteY3" fmla="*/ 773451 h 787969"/>
              <a:gd name="connsiteX4" fmla="*/ 1216526 w 1257337"/>
              <a:gd name="connsiteY4" fmla="*/ 772964 h 787969"/>
              <a:gd name="connsiteX5" fmla="*/ 1216805 w 1257337"/>
              <a:gd name="connsiteY5" fmla="*/ 787969 h 787969"/>
              <a:gd name="connsiteX0" fmla="*/ 0 w 1265209"/>
              <a:gd name="connsiteY0" fmla="*/ 815262 h 818247"/>
              <a:gd name="connsiteX1" fmla="*/ 1970 w 1265209"/>
              <a:gd name="connsiteY1" fmla="*/ 44795 h 818247"/>
              <a:gd name="connsiteX2" fmla="*/ 668632 w 1265209"/>
              <a:gd name="connsiteY2" fmla="*/ 44795 h 818247"/>
              <a:gd name="connsiteX3" fmla="*/ 666661 w 1265209"/>
              <a:gd name="connsiteY3" fmla="*/ 818246 h 818247"/>
              <a:gd name="connsiteX4" fmla="*/ 1216526 w 1265209"/>
              <a:gd name="connsiteY4" fmla="*/ 817759 h 818247"/>
              <a:gd name="connsiteX5" fmla="*/ 1242293 w 1265209"/>
              <a:gd name="connsiteY5" fmla="*/ 8 h 818247"/>
              <a:gd name="connsiteX0" fmla="*/ 0 w 1242293"/>
              <a:gd name="connsiteY0" fmla="*/ 815270 h 818255"/>
              <a:gd name="connsiteX1" fmla="*/ 1970 w 1242293"/>
              <a:gd name="connsiteY1" fmla="*/ 44803 h 818255"/>
              <a:gd name="connsiteX2" fmla="*/ 668632 w 1242293"/>
              <a:gd name="connsiteY2" fmla="*/ 44803 h 818255"/>
              <a:gd name="connsiteX3" fmla="*/ 666661 w 1242293"/>
              <a:gd name="connsiteY3" fmla="*/ 818254 h 818255"/>
              <a:gd name="connsiteX4" fmla="*/ 1216526 w 1242293"/>
              <a:gd name="connsiteY4" fmla="*/ 817767 h 818255"/>
              <a:gd name="connsiteX5" fmla="*/ 1242293 w 1242293"/>
              <a:gd name="connsiteY5" fmla="*/ 16 h 818255"/>
              <a:gd name="connsiteX0" fmla="*/ 0 w 1222311"/>
              <a:gd name="connsiteY0" fmla="*/ 815270 h 818255"/>
              <a:gd name="connsiteX1" fmla="*/ 1970 w 1222311"/>
              <a:gd name="connsiteY1" fmla="*/ 44803 h 818255"/>
              <a:gd name="connsiteX2" fmla="*/ 668632 w 1222311"/>
              <a:gd name="connsiteY2" fmla="*/ 44803 h 818255"/>
              <a:gd name="connsiteX3" fmla="*/ 666661 w 1222311"/>
              <a:gd name="connsiteY3" fmla="*/ 818254 h 818255"/>
              <a:gd name="connsiteX4" fmla="*/ 1216526 w 1222311"/>
              <a:gd name="connsiteY4" fmla="*/ 817767 h 818255"/>
              <a:gd name="connsiteX5" fmla="*/ 1216805 w 1222311"/>
              <a:gd name="connsiteY5" fmla="*/ 16 h 818255"/>
              <a:gd name="connsiteX0" fmla="*/ 0 w 1290960"/>
              <a:gd name="connsiteY0" fmla="*/ 815271 h 818255"/>
              <a:gd name="connsiteX1" fmla="*/ 1970 w 1290960"/>
              <a:gd name="connsiteY1" fmla="*/ 44804 h 818255"/>
              <a:gd name="connsiteX2" fmla="*/ 668632 w 1290960"/>
              <a:gd name="connsiteY2" fmla="*/ 44804 h 818255"/>
              <a:gd name="connsiteX3" fmla="*/ 666661 w 1290960"/>
              <a:gd name="connsiteY3" fmla="*/ 818255 h 818255"/>
              <a:gd name="connsiteX4" fmla="*/ 1289642 w 1290960"/>
              <a:gd name="connsiteY4" fmla="*/ 817768 h 818255"/>
              <a:gd name="connsiteX5" fmla="*/ 1216805 w 1290960"/>
              <a:gd name="connsiteY5" fmla="*/ 17 h 818255"/>
              <a:gd name="connsiteX0" fmla="*/ 0 w 1294691"/>
              <a:gd name="connsiteY0" fmla="*/ 815271 h 818255"/>
              <a:gd name="connsiteX1" fmla="*/ 1970 w 1294691"/>
              <a:gd name="connsiteY1" fmla="*/ 44804 h 818255"/>
              <a:gd name="connsiteX2" fmla="*/ 668632 w 1294691"/>
              <a:gd name="connsiteY2" fmla="*/ 44804 h 818255"/>
              <a:gd name="connsiteX3" fmla="*/ 666661 w 1294691"/>
              <a:gd name="connsiteY3" fmla="*/ 818255 h 818255"/>
              <a:gd name="connsiteX4" fmla="*/ 1289642 w 1294691"/>
              <a:gd name="connsiteY4" fmla="*/ 817768 h 818255"/>
              <a:gd name="connsiteX5" fmla="*/ 1286742 w 1294691"/>
              <a:gd name="connsiteY5" fmla="*/ 17 h 818255"/>
              <a:gd name="connsiteX0" fmla="*/ 0 w 1298663"/>
              <a:gd name="connsiteY0" fmla="*/ 815271 h 818255"/>
              <a:gd name="connsiteX1" fmla="*/ 1970 w 1298663"/>
              <a:gd name="connsiteY1" fmla="*/ 44804 h 818255"/>
              <a:gd name="connsiteX2" fmla="*/ 668632 w 1298663"/>
              <a:gd name="connsiteY2" fmla="*/ 44804 h 818255"/>
              <a:gd name="connsiteX3" fmla="*/ 666661 w 1298663"/>
              <a:gd name="connsiteY3" fmla="*/ 818255 h 818255"/>
              <a:gd name="connsiteX4" fmla="*/ 1289642 w 1298663"/>
              <a:gd name="connsiteY4" fmla="*/ 817768 h 818255"/>
              <a:gd name="connsiteX5" fmla="*/ 1297869 w 1298663"/>
              <a:gd name="connsiteY5" fmla="*/ 17 h 818255"/>
              <a:gd name="connsiteX0" fmla="*/ 0 w 1294119"/>
              <a:gd name="connsiteY0" fmla="*/ 812732 h 815716"/>
              <a:gd name="connsiteX1" fmla="*/ 1970 w 1294119"/>
              <a:gd name="connsiteY1" fmla="*/ 42265 h 815716"/>
              <a:gd name="connsiteX2" fmla="*/ 668632 w 1294119"/>
              <a:gd name="connsiteY2" fmla="*/ 42265 h 815716"/>
              <a:gd name="connsiteX3" fmla="*/ 666661 w 1294119"/>
              <a:gd name="connsiteY3" fmla="*/ 815716 h 815716"/>
              <a:gd name="connsiteX4" fmla="*/ 1289642 w 1294119"/>
              <a:gd name="connsiteY4" fmla="*/ 815229 h 815716"/>
              <a:gd name="connsiteX5" fmla="*/ 1283564 w 1294119"/>
              <a:gd name="connsiteY5" fmla="*/ 18 h 815716"/>
              <a:gd name="connsiteX0" fmla="*/ 0 w 1294119"/>
              <a:gd name="connsiteY0" fmla="*/ 812732 h 815716"/>
              <a:gd name="connsiteX1" fmla="*/ 1970 w 1294119"/>
              <a:gd name="connsiteY1" fmla="*/ 42265 h 815716"/>
              <a:gd name="connsiteX2" fmla="*/ 668632 w 1294119"/>
              <a:gd name="connsiteY2" fmla="*/ 42265 h 815716"/>
              <a:gd name="connsiteX3" fmla="*/ 666661 w 1294119"/>
              <a:gd name="connsiteY3" fmla="*/ 815716 h 815716"/>
              <a:gd name="connsiteX4" fmla="*/ 1289642 w 1294119"/>
              <a:gd name="connsiteY4" fmla="*/ 815229 h 815716"/>
              <a:gd name="connsiteX5" fmla="*/ 1283564 w 1294119"/>
              <a:gd name="connsiteY5" fmla="*/ 18 h 815716"/>
              <a:gd name="connsiteX0" fmla="*/ 0 w 1289642"/>
              <a:gd name="connsiteY0" fmla="*/ 812732 h 815716"/>
              <a:gd name="connsiteX1" fmla="*/ 1970 w 1289642"/>
              <a:gd name="connsiteY1" fmla="*/ 42265 h 815716"/>
              <a:gd name="connsiteX2" fmla="*/ 668632 w 1289642"/>
              <a:gd name="connsiteY2" fmla="*/ 42265 h 815716"/>
              <a:gd name="connsiteX3" fmla="*/ 666661 w 1289642"/>
              <a:gd name="connsiteY3" fmla="*/ 815716 h 815716"/>
              <a:gd name="connsiteX4" fmla="*/ 1289642 w 1289642"/>
              <a:gd name="connsiteY4" fmla="*/ 815229 h 815716"/>
              <a:gd name="connsiteX5" fmla="*/ 1283564 w 1289642"/>
              <a:gd name="connsiteY5" fmla="*/ 18 h 815716"/>
              <a:gd name="connsiteX0" fmla="*/ 0 w 1289645"/>
              <a:gd name="connsiteY0" fmla="*/ 812732 h 815716"/>
              <a:gd name="connsiteX1" fmla="*/ 1970 w 1289645"/>
              <a:gd name="connsiteY1" fmla="*/ 42265 h 815716"/>
              <a:gd name="connsiteX2" fmla="*/ 668632 w 1289645"/>
              <a:gd name="connsiteY2" fmla="*/ 42265 h 815716"/>
              <a:gd name="connsiteX3" fmla="*/ 666661 w 1289645"/>
              <a:gd name="connsiteY3" fmla="*/ 815716 h 815716"/>
              <a:gd name="connsiteX4" fmla="*/ 1289642 w 1289645"/>
              <a:gd name="connsiteY4" fmla="*/ 815229 h 815716"/>
              <a:gd name="connsiteX5" fmla="*/ 1283564 w 1289645"/>
              <a:gd name="connsiteY5" fmla="*/ 18 h 815716"/>
              <a:gd name="connsiteX0" fmla="*/ 0 w 1289654"/>
              <a:gd name="connsiteY0" fmla="*/ 810193 h 813177"/>
              <a:gd name="connsiteX1" fmla="*/ 1970 w 1289654"/>
              <a:gd name="connsiteY1" fmla="*/ 39726 h 813177"/>
              <a:gd name="connsiteX2" fmla="*/ 668632 w 1289654"/>
              <a:gd name="connsiteY2" fmla="*/ 39726 h 813177"/>
              <a:gd name="connsiteX3" fmla="*/ 666661 w 1289654"/>
              <a:gd name="connsiteY3" fmla="*/ 813177 h 813177"/>
              <a:gd name="connsiteX4" fmla="*/ 1289642 w 1289654"/>
              <a:gd name="connsiteY4" fmla="*/ 812690 h 813177"/>
              <a:gd name="connsiteX5" fmla="*/ 1288333 w 1289654"/>
              <a:gd name="connsiteY5" fmla="*/ 19 h 813177"/>
              <a:gd name="connsiteX0" fmla="*/ 0 w 1289654"/>
              <a:gd name="connsiteY0" fmla="*/ 810193 h 813177"/>
              <a:gd name="connsiteX1" fmla="*/ 1970 w 1289654"/>
              <a:gd name="connsiteY1" fmla="*/ 39726 h 813177"/>
              <a:gd name="connsiteX2" fmla="*/ 668632 w 1289654"/>
              <a:gd name="connsiteY2" fmla="*/ 39726 h 813177"/>
              <a:gd name="connsiteX3" fmla="*/ 666661 w 1289654"/>
              <a:gd name="connsiteY3" fmla="*/ 813177 h 813177"/>
              <a:gd name="connsiteX4" fmla="*/ 1289642 w 1289654"/>
              <a:gd name="connsiteY4" fmla="*/ 812690 h 813177"/>
              <a:gd name="connsiteX5" fmla="*/ 1288333 w 1289654"/>
              <a:gd name="connsiteY5" fmla="*/ 19 h 81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9654" h="813177">
                <a:moveTo>
                  <a:pt x="0" y="810193"/>
                </a:moveTo>
                <a:cubicBezTo>
                  <a:pt x="2822" y="556193"/>
                  <a:pt x="-852" y="293726"/>
                  <a:pt x="1970" y="39726"/>
                </a:cubicBezTo>
                <a:lnTo>
                  <a:pt x="668632" y="39726"/>
                </a:lnTo>
                <a:cubicBezTo>
                  <a:pt x="665810" y="302193"/>
                  <a:pt x="669483" y="550710"/>
                  <a:pt x="666661" y="813177"/>
                </a:cubicBezTo>
                <a:lnTo>
                  <a:pt x="1289642" y="812690"/>
                </a:lnTo>
                <a:cubicBezTo>
                  <a:pt x="1289810" y="398734"/>
                  <a:pt x="1288275" y="-3107"/>
                  <a:pt x="1288333" y="1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161" name="160 Grupo"/>
          <p:cNvGrpSpPr/>
          <p:nvPr/>
        </p:nvGrpSpPr>
        <p:grpSpPr>
          <a:xfrm>
            <a:off x="4892141" y="4276356"/>
            <a:ext cx="2751703" cy="254688"/>
            <a:chOff x="4207934" y="4293287"/>
            <a:chExt cx="2751703" cy="509378"/>
          </a:xfrm>
        </p:grpSpPr>
        <p:sp>
          <p:nvSpPr>
            <p:cNvPr id="135" name="134 Forma libre"/>
            <p:cNvSpPr/>
            <p:nvPr/>
          </p:nvSpPr>
          <p:spPr>
            <a:xfrm>
              <a:off x="4207934" y="4318173"/>
              <a:ext cx="1375820" cy="484492"/>
            </a:xfrm>
            <a:custGeom>
              <a:avLst/>
              <a:gdLst>
                <a:gd name="connsiteX0" fmla="*/ 0 w 1270000"/>
                <a:gd name="connsiteY0" fmla="*/ 762000 h 795866"/>
                <a:gd name="connsiteX1" fmla="*/ 8467 w 1270000"/>
                <a:gd name="connsiteY1" fmla="*/ 0 h 795866"/>
                <a:gd name="connsiteX2" fmla="*/ 668867 w 1270000"/>
                <a:gd name="connsiteY2" fmla="*/ 0 h 795866"/>
                <a:gd name="connsiteX3" fmla="*/ 651933 w 1270000"/>
                <a:gd name="connsiteY3" fmla="*/ 787400 h 795866"/>
                <a:gd name="connsiteX4" fmla="*/ 1270000 w 1270000"/>
                <a:gd name="connsiteY4" fmla="*/ 795866 h 795866"/>
                <a:gd name="connsiteX0" fmla="*/ 0 w 1270000"/>
                <a:gd name="connsiteY0" fmla="*/ 762000 h 795866"/>
                <a:gd name="connsiteX1" fmla="*/ 8467 w 1270000"/>
                <a:gd name="connsiteY1" fmla="*/ 0 h 795866"/>
                <a:gd name="connsiteX2" fmla="*/ 668867 w 1270000"/>
                <a:gd name="connsiteY2" fmla="*/ 0 h 795866"/>
                <a:gd name="connsiteX3" fmla="*/ 677333 w 1270000"/>
                <a:gd name="connsiteY3" fmla="*/ 787400 h 795866"/>
                <a:gd name="connsiteX4" fmla="*/ 1270000 w 1270000"/>
                <a:gd name="connsiteY4" fmla="*/ 795866 h 795866"/>
                <a:gd name="connsiteX0" fmla="*/ 0 w 1236134"/>
                <a:gd name="connsiteY0" fmla="*/ 762000 h 787400"/>
                <a:gd name="connsiteX1" fmla="*/ 8467 w 1236134"/>
                <a:gd name="connsiteY1" fmla="*/ 0 h 787400"/>
                <a:gd name="connsiteX2" fmla="*/ 668867 w 1236134"/>
                <a:gd name="connsiteY2" fmla="*/ 0 h 787400"/>
                <a:gd name="connsiteX3" fmla="*/ 677333 w 1236134"/>
                <a:gd name="connsiteY3" fmla="*/ 787400 h 787400"/>
                <a:gd name="connsiteX4" fmla="*/ 1236134 w 1236134"/>
                <a:gd name="connsiteY4" fmla="*/ 778932 h 787400"/>
                <a:gd name="connsiteX0" fmla="*/ 8843 w 1228043"/>
                <a:gd name="connsiteY0" fmla="*/ 770467 h 787400"/>
                <a:gd name="connsiteX1" fmla="*/ 376 w 1228043"/>
                <a:gd name="connsiteY1" fmla="*/ 0 h 787400"/>
                <a:gd name="connsiteX2" fmla="*/ 660776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87400"/>
                <a:gd name="connsiteX1" fmla="*/ 376 w 1228043"/>
                <a:gd name="connsiteY1" fmla="*/ 0 h 787400"/>
                <a:gd name="connsiteX2" fmla="*/ 677709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87400"/>
                <a:gd name="connsiteX1" fmla="*/ 376 w 1228043"/>
                <a:gd name="connsiteY1" fmla="*/ 0 h 787400"/>
                <a:gd name="connsiteX2" fmla="*/ 660776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78932"/>
                <a:gd name="connsiteX1" fmla="*/ 376 w 1228043"/>
                <a:gd name="connsiteY1" fmla="*/ 0 h 778932"/>
                <a:gd name="connsiteX2" fmla="*/ 660776 w 1228043"/>
                <a:gd name="connsiteY2" fmla="*/ 0 h 778932"/>
                <a:gd name="connsiteX3" fmla="*/ 669242 w 1228043"/>
                <a:gd name="connsiteY3" fmla="*/ 770467 h 778932"/>
                <a:gd name="connsiteX4" fmla="*/ 1228043 w 1228043"/>
                <a:gd name="connsiteY4" fmla="*/ 778932 h 778932"/>
                <a:gd name="connsiteX0" fmla="*/ 8843 w 1236509"/>
                <a:gd name="connsiteY0" fmla="*/ 770467 h 804332"/>
                <a:gd name="connsiteX1" fmla="*/ 376 w 1236509"/>
                <a:gd name="connsiteY1" fmla="*/ 0 h 804332"/>
                <a:gd name="connsiteX2" fmla="*/ 660776 w 1236509"/>
                <a:gd name="connsiteY2" fmla="*/ 0 h 804332"/>
                <a:gd name="connsiteX3" fmla="*/ 669242 w 1236509"/>
                <a:gd name="connsiteY3" fmla="*/ 770467 h 804332"/>
                <a:gd name="connsiteX4" fmla="*/ 1236509 w 1236509"/>
                <a:gd name="connsiteY4" fmla="*/ 804332 h 804332"/>
                <a:gd name="connsiteX0" fmla="*/ 8843 w 1185709"/>
                <a:gd name="connsiteY0" fmla="*/ 770467 h 778932"/>
                <a:gd name="connsiteX1" fmla="*/ 376 w 1185709"/>
                <a:gd name="connsiteY1" fmla="*/ 0 h 778932"/>
                <a:gd name="connsiteX2" fmla="*/ 660776 w 1185709"/>
                <a:gd name="connsiteY2" fmla="*/ 0 h 778932"/>
                <a:gd name="connsiteX3" fmla="*/ 669242 w 1185709"/>
                <a:gd name="connsiteY3" fmla="*/ 770467 h 778932"/>
                <a:gd name="connsiteX4" fmla="*/ 1185709 w 1185709"/>
                <a:gd name="connsiteY4" fmla="*/ 778932 h 778932"/>
                <a:gd name="connsiteX0" fmla="*/ 2827 w 1185955"/>
                <a:gd name="connsiteY0" fmla="*/ 770467 h 778932"/>
                <a:gd name="connsiteX1" fmla="*/ 622 w 1185955"/>
                <a:gd name="connsiteY1" fmla="*/ 0 h 778932"/>
                <a:gd name="connsiteX2" fmla="*/ 661022 w 1185955"/>
                <a:gd name="connsiteY2" fmla="*/ 0 h 778932"/>
                <a:gd name="connsiteX3" fmla="*/ 669488 w 1185955"/>
                <a:gd name="connsiteY3" fmla="*/ 770467 h 778932"/>
                <a:gd name="connsiteX4" fmla="*/ 1185955 w 1185955"/>
                <a:gd name="connsiteY4" fmla="*/ 778932 h 778932"/>
                <a:gd name="connsiteX0" fmla="*/ 2827 w 1185955"/>
                <a:gd name="connsiteY0" fmla="*/ 770467 h 778932"/>
                <a:gd name="connsiteX1" fmla="*/ 622 w 1185955"/>
                <a:gd name="connsiteY1" fmla="*/ 0 h 778932"/>
                <a:gd name="connsiteX2" fmla="*/ 667284 w 1185955"/>
                <a:gd name="connsiteY2" fmla="*/ 0 h 778932"/>
                <a:gd name="connsiteX3" fmla="*/ 669488 w 1185955"/>
                <a:gd name="connsiteY3" fmla="*/ 770467 h 778932"/>
                <a:gd name="connsiteX4" fmla="*/ 1185955 w 1185955"/>
                <a:gd name="connsiteY4" fmla="*/ 778932 h 778932"/>
                <a:gd name="connsiteX0" fmla="*/ 2827 w 1175518"/>
                <a:gd name="connsiteY0" fmla="*/ 770467 h 770467"/>
                <a:gd name="connsiteX1" fmla="*/ 622 w 1175518"/>
                <a:gd name="connsiteY1" fmla="*/ 0 h 770467"/>
                <a:gd name="connsiteX2" fmla="*/ 667284 w 1175518"/>
                <a:gd name="connsiteY2" fmla="*/ 0 h 770467"/>
                <a:gd name="connsiteX3" fmla="*/ 669488 w 1175518"/>
                <a:gd name="connsiteY3" fmla="*/ 770467 h 770467"/>
                <a:gd name="connsiteX4" fmla="*/ 1175518 w 1175518"/>
                <a:gd name="connsiteY4" fmla="*/ 769979 h 770467"/>
                <a:gd name="connsiteX0" fmla="*/ 0 w 1176866"/>
                <a:gd name="connsiteY0" fmla="*/ 770467 h 770467"/>
                <a:gd name="connsiteX1" fmla="*/ 1970 w 1176866"/>
                <a:gd name="connsiteY1" fmla="*/ 0 h 770467"/>
                <a:gd name="connsiteX2" fmla="*/ 668632 w 1176866"/>
                <a:gd name="connsiteY2" fmla="*/ 0 h 770467"/>
                <a:gd name="connsiteX3" fmla="*/ 670836 w 1176866"/>
                <a:gd name="connsiteY3" fmla="*/ 770467 h 770467"/>
                <a:gd name="connsiteX4" fmla="*/ 1176866 w 1176866"/>
                <a:gd name="connsiteY4" fmla="*/ 769979 h 770467"/>
                <a:gd name="connsiteX0" fmla="*/ 0 w 1201914"/>
                <a:gd name="connsiteY0" fmla="*/ 770467 h 770467"/>
                <a:gd name="connsiteX1" fmla="*/ 1970 w 1201914"/>
                <a:gd name="connsiteY1" fmla="*/ 0 h 770467"/>
                <a:gd name="connsiteX2" fmla="*/ 668632 w 1201914"/>
                <a:gd name="connsiteY2" fmla="*/ 0 h 770467"/>
                <a:gd name="connsiteX3" fmla="*/ 670836 w 1201914"/>
                <a:gd name="connsiteY3" fmla="*/ 770467 h 770467"/>
                <a:gd name="connsiteX4" fmla="*/ 1201914 w 1201914"/>
                <a:gd name="connsiteY4" fmla="*/ 769979 h 770467"/>
                <a:gd name="connsiteX0" fmla="*/ 0 w 1229050"/>
                <a:gd name="connsiteY0" fmla="*/ 770467 h 770467"/>
                <a:gd name="connsiteX1" fmla="*/ 1970 w 1229050"/>
                <a:gd name="connsiteY1" fmla="*/ 0 h 770467"/>
                <a:gd name="connsiteX2" fmla="*/ 668632 w 1229050"/>
                <a:gd name="connsiteY2" fmla="*/ 0 h 770467"/>
                <a:gd name="connsiteX3" fmla="*/ 670836 w 1229050"/>
                <a:gd name="connsiteY3" fmla="*/ 770467 h 770467"/>
                <a:gd name="connsiteX4" fmla="*/ 1229050 w 1229050"/>
                <a:gd name="connsiteY4" fmla="*/ 769979 h 770467"/>
                <a:gd name="connsiteX0" fmla="*/ 0 w 1229050"/>
                <a:gd name="connsiteY0" fmla="*/ 770467 h 773451"/>
                <a:gd name="connsiteX1" fmla="*/ 1970 w 1229050"/>
                <a:gd name="connsiteY1" fmla="*/ 0 h 773451"/>
                <a:gd name="connsiteX2" fmla="*/ 668632 w 1229050"/>
                <a:gd name="connsiteY2" fmla="*/ 0 h 773451"/>
                <a:gd name="connsiteX3" fmla="*/ 666661 w 1229050"/>
                <a:gd name="connsiteY3" fmla="*/ 773451 h 773451"/>
                <a:gd name="connsiteX4" fmla="*/ 1229050 w 1229050"/>
                <a:gd name="connsiteY4" fmla="*/ 769979 h 773451"/>
                <a:gd name="connsiteX0" fmla="*/ 0 w 1216526"/>
                <a:gd name="connsiteY0" fmla="*/ 770467 h 773451"/>
                <a:gd name="connsiteX1" fmla="*/ 1970 w 1216526"/>
                <a:gd name="connsiteY1" fmla="*/ 0 h 773451"/>
                <a:gd name="connsiteX2" fmla="*/ 668632 w 1216526"/>
                <a:gd name="connsiteY2" fmla="*/ 0 h 773451"/>
                <a:gd name="connsiteX3" fmla="*/ 666661 w 1216526"/>
                <a:gd name="connsiteY3" fmla="*/ 773451 h 773451"/>
                <a:gd name="connsiteX4" fmla="*/ 1216526 w 1216526"/>
                <a:gd name="connsiteY4" fmla="*/ 772964 h 773451"/>
                <a:gd name="connsiteX0" fmla="*/ 0 w 1257337"/>
                <a:gd name="connsiteY0" fmla="*/ 770467 h 787969"/>
                <a:gd name="connsiteX1" fmla="*/ 1970 w 1257337"/>
                <a:gd name="connsiteY1" fmla="*/ 0 h 787969"/>
                <a:gd name="connsiteX2" fmla="*/ 668632 w 1257337"/>
                <a:gd name="connsiteY2" fmla="*/ 0 h 787969"/>
                <a:gd name="connsiteX3" fmla="*/ 666661 w 1257337"/>
                <a:gd name="connsiteY3" fmla="*/ 773451 h 787969"/>
                <a:gd name="connsiteX4" fmla="*/ 1216526 w 1257337"/>
                <a:gd name="connsiteY4" fmla="*/ 772964 h 787969"/>
                <a:gd name="connsiteX5" fmla="*/ 1216805 w 1257337"/>
                <a:gd name="connsiteY5" fmla="*/ 787969 h 787969"/>
                <a:gd name="connsiteX0" fmla="*/ 0 w 1265209"/>
                <a:gd name="connsiteY0" fmla="*/ 815262 h 818247"/>
                <a:gd name="connsiteX1" fmla="*/ 1970 w 1265209"/>
                <a:gd name="connsiteY1" fmla="*/ 44795 h 818247"/>
                <a:gd name="connsiteX2" fmla="*/ 668632 w 1265209"/>
                <a:gd name="connsiteY2" fmla="*/ 44795 h 818247"/>
                <a:gd name="connsiteX3" fmla="*/ 666661 w 1265209"/>
                <a:gd name="connsiteY3" fmla="*/ 818246 h 818247"/>
                <a:gd name="connsiteX4" fmla="*/ 1216526 w 1265209"/>
                <a:gd name="connsiteY4" fmla="*/ 817759 h 818247"/>
                <a:gd name="connsiteX5" fmla="*/ 1242293 w 1265209"/>
                <a:gd name="connsiteY5" fmla="*/ 8 h 818247"/>
                <a:gd name="connsiteX0" fmla="*/ 0 w 1242293"/>
                <a:gd name="connsiteY0" fmla="*/ 815270 h 818255"/>
                <a:gd name="connsiteX1" fmla="*/ 1970 w 1242293"/>
                <a:gd name="connsiteY1" fmla="*/ 44803 h 818255"/>
                <a:gd name="connsiteX2" fmla="*/ 668632 w 1242293"/>
                <a:gd name="connsiteY2" fmla="*/ 44803 h 818255"/>
                <a:gd name="connsiteX3" fmla="*/ 666661 w 1242293"/>
                <a:gd name="connsiteY3" fmla="*/ 818254 h 818255"/>
                <a:gd name="connsiteX4" fmla="*/ 1216526 w 1242293"/>
                <a:gd name="connsiteY4" fmla="*/ 817767 h 818255"/>
                <a:gd name="connsiteX5" fmla="*/ 1242293 w 1242293"/>
                <a:gd name="connsiteY5" fmla="*/ 16 h 818255"/>
                <a:gd name="connsiteX0" fmla="*/ 0 w 1222311"/>
                <a:gd name="connsiteY0" fmla="*/ 815270 h 818255"/>
                <a:gd name="connsiteX1" fmla="*/ 1970 w 1222311"/>
                <a:gd name="connsiteY1" fmla="*/ 44803 h 818255"/>
                <a:gd name="connsiteX2" fmla="*/ 668632 w 1222311"/>
                <a:gd name="connsiteY2" fmla="*/ 44803 h 818255"/>
                <a:gd name="connsiteX3" fmla="*/ 666661 w 1222311"/>
                <a:gd name="connsiteY3" fmla="*/ 818254 h 818255"/>
                <a:gd name="connsiteX4" fmla="*/ 1216526 w 1222311"/>
                <a:gd name="connsiteY4" fmla="*/ 817767 h 818255"/>
                <a:gd name="connsiteX5" fmla="*/ 1216805 w 1222311"/>
                <a:gd name="connsiteY5" fmla="*/ 16 h 818255"/>
                <a:gd name="connsiteX0" fmla="*/ 0 w 1290960"/>
                <a:gd name="connsiteY0" fmla="*/ 815271 h 818255"/>
                <a:gd name="connsiteX1" fmla="*/ 1970 w 1290960"/>
                <a:gd name="connsiteY1" fmla="*/ 44804 h 818255"/>
                <a:gd name="connsiteX2" fmla="*/ 668632 w 1290960"/>
                <a:gd name="connsiteY2" fmla="*/ 44804 h 818255"/>
                <a:gd name="connsiteX3" fmla="*/ 666661 w 1290960"/>
                <a:gd name="connsiteY3" fmla="*/ 818255 h 818255"/>
                <a:gd name="connsiteX4" fmla="*/ 1289642 w 1290960"/>
                <a:gd name="connsiteY4" fmla="*/ 817768 h 818255"/>
                <a:gd name="connsiteX5" fmla="*/ 1216805 w 1290960"/>
                <a:gd name="connsiteY5" fmla="*/ 17 h 818255"/>
                <a:gd name="connsiteX0" fmla="*/ 0 w 1294691"/>
                <a:gd name="connsiteY0" fmla="*/ 815271 h 818255"/>
                <a:gd name="connsiteX1" fmla="*/ 1970 w 1294691"/>
                <a:gd name="connsiteY1" fmla="*/ 44804 h 818255"/>
                <a:gd name="connsiteX2" fmla="*/ 668632 w 1294691"/>
                <a:gd name="connsiteY2" fmla="*/ 44804 h 818255"/>
                <a:gd name="connsiteX3" fmla="*/ 666661 w 1294691"/>
                <a:gd name="connsiteY3" fmla="*/ 818255 h 818255"/>
                <a:gd name="connsiteX4" fmla="*/ 1289642 w 1294691"/>
                <a:gd name="connsiteY4" fmla="*/ 817768 h 818255"/>
                <a:gd name="connsiteX5" fmla="*/ 1286742 w 1294691"/>
                <a:gd name="connsiteY5" fmla="*/ 17 h 818255"/>
                <a:gd name="connsiteX0" fmla="*/ 0 w 1298663"/>
                <a:gd name="connsiteY0" fmla="*/ 815271 h 818255"/>
                <a:gd name="connsiteX1" fmla="*/ 1970 w 1298663"/>
                <a:gd name="connsiteY1" fmla="*/ 44804 h 818255"/>
                <a:gd name="connsiteX2" fmla="*/ 668632 w 1298663"/>
                <a:gd name="connsiteY2" fmla="*/ 44804 h 818255"/>
                <a:gd name="connsiteX3" fmla="*/ 666661 w 1298663"/>
                <a:gd name="connsiteY3" fmla="*/ 818255 h 818255"/>
                <a:gd name="connsiteX4" fmla="*/ 1289642 w 1298663"/>
                <a:gd name="connsiteY4" fmla="*/ 817768 h 818255"/>
                <a:gd name="connsiteX5" fmla="*/ 1297869 w 1298663"/>
                <a:gd name="connsiteY5" fmla="*/ 17 h 818255"/>
                <a:gd name="connsiteX0" fmla="*/ 0 w 1294119"/>
                <a:gd name="connsiteY0" fmla="*/ 812732 h 815716"/>
                <a:gd name="connsiteX1" fmla="*/ 1970 w 1294119"/>
                <a:gd name="connsiteY1" fmla="*/ 42265 h 815716"/>
                <a:gd name="connsiteX2" fmla="*/ 668632 w 1294119"/>
                <a:gd name="connsiteY2" fmla="*/ 42265 h 815716"/>
                <a:gd name="connsiteX3" fmla="*/ 666661 w 1294119"/>
                <a:gd name="connsiteY3" fmla="*/ 815716 h 815716"/>
                <a:gd name="connsiteX4" fmla="*/ 1289642 w 1294119"/>
                <a:gd name="connsiteY4" fmla="*/ 815229 h 815716"/>
                <a:gd name="connsiteX5" fmla="*/ 1283564 w 1294119"/>
                <a:gd name="connsiteY5" fmla="*/ 18 h 815716"/>
                <a:gd name="connsiteX0" fmla="*/ 0 w 1294119"/>
                <a:gd name="connsiteY0" fmla="*/ 812732 h 815716"/>
                <a:gd name="connsiteX1" fmla="*/ 1970 w 1294119"/>
                <a:gd name="connsiteY1" fmla="*/ 42265 h 815716"/>
                <a:gd name="connsiteX2" fmla="*/ 668632 w 1294119"/>
                <a:gd name="connsiteY2" fmla="*/ 42265 h 815716"/>
                <a:gd name="connsiteX3" fmla="*/ 666661 w 1294119"/>
                <a:gd name="connsiteY3" fmla="*/ 815716 h 815716"/>
                <a:gd name="connsiteX4" fmla="*/ 1289642 w 1294119"/>
                <a:gd name="connsiteY4" fmla="*/ 815229 h 815716"/>
                <a:gd name="connsiteX5" fmla="*/ 1283564 w 1294119"/>
                <a:gd name="connsiteY5" fmla="*/ 18 h 815716"/>
                <a:gd name="connsiteX0" fmla="*/ 0 w 1289642"/>
                <a:gd name="connsiteY0" fmla="*/ 812732 h 815716"/>
                <a:gd name="connsiteX1" fmla="*/ 1970 w 1289642"/>
                <a:gd name="connsiteY1" fmla="*/ 42265 h 815716"/>
                <a:gd name="connsiteX2" fmla="*/ 668632 w 1289642"/>
                <a:gd name="connsiteY2" fmla="*/ 42265 h 815716"/>
                <a:gd name="connsiteX3" fmla="*/ 666661 w 1289642"/>
                <a:gd name="connsiteY3" fmla="*/ 815716 h 815716"/>
                <a:gd name="connsiteX4" fmla="*/ 1289642 w 1289642"/>
                <a:gd name="connsiteY4" fmla="*/ 815229 h 815716"/>
                <a:gd name="connsiteX5" fmla="*/ 1283564 w 1289642"/>
                <a:gd name="connsiteY5" fmla="*/ 18 h 815716"/>
                <a:gd name="connsiteX0" fmla="*/ 0 w 1289645"/>
                <a:gd name="connsiteY0" fmla="*/ 812732 h 815716"/>
                <a:gd name="connsiteX1" fmla="*/ 1970 w 1289645"/>
                <a:gd name="connsiteY1" fmla="*/ 42265 h 815716"/>
                <a:gd name="connsiteX2" fmla="*/ 668632 w 1289645"/>
                <a:gd name="connsiteY2" fmla="*/ 42265 h 815716"/>
                <a:gd name="connsiteX3" fmla="*/ 666661 w 1289645"/>
                <a:gd name="connsiteY3" fmla="*/ 815716 h 815716"/>
                <a:gd name="connsiteX4" fmla="*/ 1289642 w 1289645"/>
                <a:gd name="connsiteY4" fmla="*/ 815229 h 815716"/>
                <a:gd name="connsiteX5" fmla="*/ 1283564 w 1289645"/>
                <a:gd name="connsiteY5" fmla="*/ 18 h 815716"/>
                <a:gd name="connsiteX0" fmla="*/ 0 w 1289654"/>
                <a:gd name="connsiteY0" fmla="*/ 810193 h 813177"/>
                <a:gd name="connsiteX1" fmla="*/ 1970 w 1289654"/>
                <a:gd name="connsiteY1" fmla="*/ 39726 h 813177"/>
                <a:gd name="connsiteX2" fmla="*/ 668632 w 1289654"/>
                <a:gd name="connsiteY2" fmla="*/ 39726 h 813177"/>
                <a:gd name="connsiteX3" fmla="*/ 666661 w 1289654"/>
                <a:gd name="connsiteY3" fmla="*/ 813177 h 813177"/>
                <a:gd name="connsiteX4" fmla="*/ 1289642 w 1289654"/>
                <a:gd name="connsiteY4" fmla="*/ 812690 h 813177"/>
                <a:gd name="connsiteX5" fmla="*/ 1288333 w 1289654"/>
                <a:gd name="connsiteY5" fmla="*/ 19 h 813177"/>
                <a:gd name="connsiteX0" fmla="*/ 0 w 1289654"/>
                <a:gd name="connsiteY0" fmla="*/ 810193 h 813177"/>
                <a:gd name="connsiteX1" fmla="*/ 1970 w 1289654"/>
                <a:gd name="connsiteY1" fmla="*/ 39726 h 813177"/>
                <a:gd name="connsiteX2" fmla="*/ 668632 w 1289654"/>
                <a:gd name="connsiteY2" fmla="*/ 39726 h 813177"/>
                <a:gd name="connsiteX3" fmla="*/ 666661 w 1289654"/>
                <a:gd name="connsiteY3" fmla="*/ 813177 h 813177"/>
                <a:gd name="connsiteX4" fmla="*/ 1289642 w 1289654"/>
                <a:gd name="connsiteY4" fmla="*/ 812690 h 813177"/>
                <a:gd name="connsiteX5" fmla="*/ 1288333 w 1289654"/>
                <a:gd name="connsiteY5" fmla="*/ 19 h 813177"/>
                <a:gd name="connsiteX0" fmla="*/ 0 w 1289642"/>
                <a:gd name="connsiteY0" fmla="*/ 770466 h 773450"/>
                <a:gd name="connsiteX1" fmla="*/ 1970 w 1289642"/>
                <a:gd name="connsiteY1" fmla="*/ -1 h 773450"/>
                <a:gd name="connsiteX2" fmla="*/ 668632 w 1289642"/>
                <a:gd name="connsiteY2" fmla="*/ -1 h 773450"/>
                <a:gd name="connsiteX3" fmla="*/ 666661 w 1289642"/>
                <a:gd name="connsiteY3" fmla="*/ 773450 h 773450"/>
                <a:gd name="connsiteX4" fmla="*/ 1289642 w 1289642"/>
                <a:gd name="connsiteY4" fmla="*/ 772963 h 773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642" h="773450">
                  <a:moveTo>
                    <a:pt x="0" y="770466"/>
                  </a:moveTo>
                  <a:cubicBezTo>
                    <a:pt x="2822" y="516466"/>
                    <a:pt x="-852" y="253999"/>
                    <a:pt x="1970" y="-1"/>
                  </a:cubicBezTo>
                  <a:lnTo>
                    <a:pt x="668632" y="-1"/>
                  </a:lnTo>
                  <a:cubicBezTo>
                    <a:pt x="665810" y="262466"/>
                    <a:pt x="669483" y="510983"/>
                    <a:pt x="666661" y="773450"/>
                  </a:cubicBezTo>
                  <a:lnTo>
                    <a:pt x="1289642" y="77296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36" name="135 Forma libre"/>
            <p:cNvSpPr/>
            <p:nvPr/>
          </p:nvSpPr>
          <p:spPr>
            <a:xfrm>
              <a:off x="5583804" y="4293287"/>
              <a:ext cx="1375833" cy="509377"/>
            </a:xfrm>
            <a:custGeom>
              <a:avLst/>
              <a:gdLst>
                <a:gd name="connsiteX0" fmla="*/ 0 w 1270000"/>
                <a:gd name="connsiteY0" fmla="*/ 762000 h 795866"/>
                <a:gd name="connsiteX1" fmla="*/ 8467 w 1270000"/>
                <a:gd name="connsiteY1" fmla="*/ 0 h 795866"/>
                <a:gd name="connsiteX2" fmla="*/ 668867 w 1270000"/>
                <a:gd name="connsiteY2" fmla="*/ 0 h 795866"/>
                <a:gd name="connsiteX3" fmla="*/ 651933 w 1270000"/>
                <a:gd name="connsiteY3" fmla="*/ 787400 h 795866"/>
                <a:gd name="connsiteX4" fmla="*/ 1270000 w 1270000"/>
                <a:gd name="connsiteY4" fmla="*/ 795866 h 795866"/>
                <a:gd name="connsiteX0" fmla="*/ 0 w 1270000"/>
                <a:gd name="connsiteY0" fmla="*/ 762000 h 795866"/>
                <a:gd name="connsiteX1" fmla="*/ 8467 w 1270000"/>
                <a:gd name="connsiteY1" fmla="*/ 0 h 795866"/>
                <a:gd name="connsiteX2" fmla="*/ 668867 w 1270000"/>
                <a:gd name="connsiteY2" fmla="*/ 0 h 795866"/>
                <a:gd name="connsiteX3" fmla="*/ 677333 w 1270000"/>
                <a:gd name="connsiteY3" fmla="*/ 787400 h 795866"/>
                <a:gd name="connsiteX4" fmla="*/ 1270000 w 1270000"/>
                <a:gd name="connsiteY4" fmla="*/ 795866 h 795866"/>
                <a:gd name="connsiteX0" fmla="*/ 0 w 1236134"/>
                <a:gd name="connsiteY0" fmla="*/ 762000 h 787400"/>
                <a:gd name="connsiteX1" fmla="*/ 8467 w 1236134"/>
                <a:gd name="connsiteY1" fmla="*/ 0 h 787400"/>
                <a:gd name="connsiteX2" fmla="*/ 668867 w 1236134"/>
                <a:gd name="connsiteY2" fmla="*/ 0 h 787400"/>
                <a:gd name="connsiteX3" fmla="*/ 677333 w 1236134"/>
                <a:gd name="connsiteY3" fmla="*/ 787400 h 787400"/>
                <a:gd name="connsiteX4" fmla="*/ 1236134 w 1236134"/>
                <a:gd name="connsiteY4" fmla="*/ 778932 h 787400"/>
                <a:gd name="connsiteX0" fmla="*/ 8843 w 1228043"/>
                <a:gd name="connsiteY0" fmla="*/ 770467 h 787400"/>
                <a:gd name="connsiteX1" fmla="*/ 376 w 1228043"/>
                <a:gd name="connsiteY1" fmla="*/ 0 h 787400"/>
                <a:gd name="connsiteX2" fmla="*/ 660776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87400"/>
                <a:gd name="connsiteX1" fmla="*/ 376 w 1228043"/>
                <a:gd name="connsiteY1" fmla="*/ 0 h 787400"/>
                <a:gd name="connsiteX2" fmla="*/ 677709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87400"/>
                <a:gd name="connsiteX1" fmla="*/ 376 w 1228043"/>
                <a:gd name="connsiteY1" fmla="*/ 0 h 787400"/>
                <a:gd name="connsiteX2" fmla="*/ 660776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78932"/>
                <a:gd name="connsiteX1" fmla="*/ 376 w 1228043"/>
                <a:gd name="connsiteY1" fmla="*/ 0 h 778932"/>
                <a:gd name="connsiteX2" fmla="*/ 660776 w 1228043"/>
                <a:gd name="connsiteY2" fmla="*/ 0 h 778932"/>
                <a:gd name="connsiteX3" fmla="*/ 669242 w 1228043"/>
                <a:gd name="connsiteY3" fmla="*/ 770467 h 778932"/>
                <a:gd name="connsiteX4" fmla="*/ 1228043 w 1228043"/>
                <a:gd name="connsiteY4" fmla="*/ 778932 h 778932"/>
                <a:gd name="connsiteX0" fmla="*/ 8843 w 1236509"/>
                <a:gd name="connsiteY0" fmla="*/ 770467 h 804332"/>
                <a:gd name="connsiteX1" fmla="*/ 376 w 1236509"/>
                <a:gd name="connsiteY1" fmla="*/ 0 h 804332"/>
                <a:gd name="connsiteX2" fmla="*/ 660776 w 1236509"/>
                <a:gd name="connsiteY2" fmla="*/ 0 h 804332"/>
                <a:gd name="connsiteX3" fmla="*/ 669242 w 1236509"/>
                <a:gd name="connsiteY3" fmla="*/ 770467 h 804332"/>
                <a:gd name="connsiteX4" fmla="*/ 1236509 w 1236509"/>
                <a:gd name="connsiteY4" fmla="*/ 804332 h 804332"/>
                <a:gd name="connsiteX0" fmla="*/ 8843 w 1185709"/>
                <a:gd name="connsiteY0" fmla="*/ 770467 h 778932"/>
                <a:gd name="connsiteX1" fmla="*/ 376 w 1185709"/>
                <a:gd name="connsiteY1" fmla="*/ 0 h 778932"/>
                <a:gd name="connsiteX2" fmla="*/ 660776 w 1185709"/>
                <a:gd name="connsiteY2" fmla="*/ 0 h 778932"/>
                <a:gd name="connsiteX3" fmla="*/ 669242 w 1185709"/>
                <a:gd name="connsiteY3" fmla="*/ 770467 h 778932"/>
                <a:gd name="connsiteX4" fmla="*/ 1185709 w 1185709"/>
                <a:gd name="connsiteY4" fmla="*/ 778932 h 778932"/>
                <a:gd name="connsiteX0" fmla="*/ 2827 w 1185955"/>
                <a:gd name="connsiteY0" fmla="*/ 770467 h 778932"/>
                <a:gd name="connsiteX1" fmla="*/ 622 w 1185955"/>
                <a:gd name="connsiteY1" fmla="*/ 0 h 778932"/>
                <a:gd name="connsiteX2" fmla="*/ 661022 w 1185955"/>
                <a:gd name="connsiteY2" fmla="*/ 0 h 778932"/>
                <a:gd name="connsiteX3" fmla="*/ 669488 w 1185955"/>
                <a:gd name="connsiteY3" fmla="*/ 770467 h 778932"/>
                <a:gd name="connsiteX4" fmla="*/ 1185955 w 1185955"/>
                <a:gd name="connsiteY4" fmla="*/ 778932 h 778932"/>
                <a:gd name="connsiteX0" fmla="*/ 2827 w 1185955"/>
                <a:gd name="connsiteY0" fmla="*/ 770467 h 778932"/>
                <a:gd name="connsiteX1" fmla="*/ 622 w 1185955"/>
                <a:gd name="connsiteY1" fmla="*/ 0 h 778932"/>
                <a:gd name="connsiteX2" fmla="*/ 667284 w 1185955"/>
                <a:gd name="connsiteY2" fmla="*/ 0 h 778932"/>
                <a:gd name="connsiteX3" fmla="*/ 669488 w 1185955"/>
                <a:gd name="connsiteY3" fmla="*/ 770467 h 778932"/>
                <a:gd name="connsiteX4" fmla="*/ 1185955 w 1185955"/>
                <a:gd name="connsiteY4" fmla="*/ 778932 h 778932"/>
                <a:gd name="connsiteX0" fmla="*/ 2827 w 1175518"/>
                <a:gd name="connsiteY0" fmla="*/ 770467 h 770467"/>
                <a:gd name="connsiteX1" fmla="*/ 622 w 1175518"/>
                <a:gd name="connsiteY1" fmla="*/ 0 h 770467"/>
                <a:gd name="connsiteX2" fmla="*/ 667284 w 1175518"/>
                <a:gd name="connsiteY2" fmla="*/ 0 h 770467"/>
                <a:gd name="connsiteX3" fmla="*/ 669488 w 1175518"/>
                <a:gd name="connsiteY3" fmla="*/ 770467 h 770467"/>
                <a:gd name="connsiteX4" fmla="*/ 1175518 w 1175518"/>
                <a:gd name="connsiteY4" fmla="*/ 769979 h 770467"/>
                <a:gd name="connsiteX0" fmla="*/ 0 w 1176866"/>
                <a:gd name="connsiteY0" fmla="*/ 770467 h 770467"/>
                <a:gd name="connsiteX1" fmla="*/ 1970 w 1176866"/>
                <a:gd name="connsiteY1" fmla="*/ 0 h 770467"/>
                <a:gd name="connsiteX2" fmla="*/ 668632 w 1176866"/>
                <a:gd name="connsiteY2" fmla="*/ 0 h 770467"/>
                <a:gd name="connsiteX3" fmla="*/ 670836 w 1176866"/>
                <a:gd name="connsiteY3" fmla="*/ 770467 h 770467"/>
                <a:gd name="connsiteX4" fmla="*/ 1176866 w 1176866"/>
                <a:gd name="connsiteY4" fmla="*/ 769979 h 770467"/>
                <a:gd name="connsiteX0" fmla="*/ 0 w 1201914"/>
                <a:gd name="connsiteY0" fmla="*/ 770467 h 770467"/>
                <a:gd name="connsiteX1" fmla="*/ 1970 w 1201914"/>
                <a:gd name="connsiteY1" fmla="*/ 0 h 770467"/>
                <a:gd name="connsiteX2" fmla="*/ 668632 w 1201914"/>
                <a:gd name="connsiteY2" fmla="*/ 0 h 770467"/>
                <a:gd name="connsiteX3" fmla="*/ 670836 w 1201914"/>
                <a:gd name="connsiteY3" fmla="*/ 770467 h 770467"/>
                <a:gd name="connsiteX4" fmla="*/ 1201914 w 1201914"/>
                <a:gd name="connsiteY4" fmla="*/ 769979 h 770467"/>
                <a:gd name="connsiteX0" fmla="*/ 0 w 1229050"/>
                <a:gd name="connsiteY0" fmla="*/ 770467 h 770467"/>
                <a:gd name="connsiteX1" fmla="*/ 1970 w 1229050"/>
                <a:gd name="connsiteY1" fmla="*/ 0 h 770467"/>
                <a:gd name="connsiteX2" fmla="*/ 668632 w 1229050"/>
                <a:gd name="connsiteY2" fmla="*/ 0 h 770467"/>
                <a:gd name="connsiteX3" fmla="*/ 670836 w 1229050"/>
                <a:gd name="connsiteY3" fmla="*/ 770467 h 770467"/>
                <a:gd name="connsiteX4" fmla="*/ 1229050 w 1229050"/>
                <a:gd name="connsiteY4" fmla="*/ 769979 h 770467"/>
                <a:gd name="connsiteX0" fmla="*/ 0 w 1229050"/>
                <a:gd name="connsiteY0" fmla="*/ 770467 h 773451"/>
                <a:gd name="connsiteX1" fmla="*/ 1970 w 1229050"/>
                <a:gd name="connsiteY1" fmla="*/ 0 h 773451"/>
                <a:gd name="connsiteX2" fmla="*/ 668632 w 1229050"/>
                <a:gd name="connsiteY2" fmla="*/ 0 h 773451"/>
                <a:gd name="connsiteX3" fmla="*/ 666661 w 1229050"/>
                <a:gd name="connsiteY3" fmla="*/ 773451 h 773451"/>
                <a:gd name="connsiteX4" fmla="*/ 1229050 w 1229050"/>
                <a:gd name="connsiteY4" fmla="*/ 769979 h 773451"/>
                <a:gd name="connsiteX0" fmla="*/ 0 w 1216526"/>
                <a:gd name="connsiteY0" fmla="*/ 770467 h 773451"/>
                <a:gd name="connsiteX1" fmla="*/ 1970 w 1216526"/>
                <a:gd name="connsiteY1" fmla="*/ 0 h 773451"/>
                <a:gd name="connsiteX2" fmla="*/ 668632 w 1216526"/>
                <a:gd name="connsiteY2" fmla="*/ 0 h 773451"/>
                <a:gd name="connsiteX3" fmla="*/ 666661 w 1216526"/>
                <a:gd name="connsiteY3" fmla="*/ 773451 h 773451"/>
                <a:gd name="connsiteX4" fmla="*/ 1216526 w 1216526"/>
                <a:gd name="connsiteY4" fmla="*/ 772964 h 773451"/>
                <a:gd name="connsiteX0" fmla="*/ 0 w 1257337"/>
                <a:gd name="connsiteY0" fmla="*/ 770467 h 787969"/>
                <a:gd name="connsiteX1" fmla="*/ 1970 w 1257337"/>
                <a:gd name="connsiteY1" fmla="*/ 0 h 787969"/>
                <a:gd name="connsiteX2" fmla="*/ 668632 w 1257337"/>
                <a:gd name="connsiteY2" fmla="*/ 0 h 787969"/>
                <a:gd name="connsiteX3" fmla="*/ 666661 w 1257337"/>
                <a:gd name="connsiteY3" fmla="*/ 773451 h 787969"/>
                <a:gd name="connsiteX4" fmla="*/ 1216526 w 1257337"/>
                <a:gd name="connsiteY4" fmla="*/ 772964 h 787969"/>
                <a:gd name="connsiteX5" fmla="*/ 1216805 w 1257337"/>
                <a:gd name="connsiteY5" fmla="*/ 787969 h 787969"/>
                <a:gd name="connsiteX0" fmla="*/ 0 w 1265209"/>
                <a:gd name="connsiteY0" fmla="*/ 815262 h 818247"/>
                <a:gd name="connsiteX1" fmla="*/ 1970 w 1265209"/>
                <a:gd name="connsiteY1" fmla="*/ 44795 h 818247"/>
                <a:gd name="connsiteX2" fmla="*/ 668632 w 1265209"/>
                <a:gd name="connsiteY2" fmla="*/ 44795 h 818247"/>
                <a:gd name="connsiteX3" fmla="*/ 666661 w 1265209"/>
                <a:gd name="connsiteY3" fmla="*/ 818246 h 818247"/>
                <a:gd name="connsiteX4" fmla="*/ 1216526 w 1265209"/>
                <a:gd name="connsiteY4" fmla="*/ 817759 h 818247"/>
                <a:gd name="connsiteX5" fmla="*/ 1242293 w 1265209"/>
                <a:gd name="connsiteY5" fmla="*/ 8 h 818247"/>
                <a:gd name="connsiteX0" fmla="*/ 0 w 1242293"/>
                <a:gd name="connsiteY0" fmla="*/ 815270 h 818255"/>
                <a:gd name="connsiteX1" fmla="*/ 1970 w 1242293"/>
                <a:gd name="connsiteY1" fmla="*/ 44803 h 818255"/>
                <a:gd name="connsiteX2" fmla="*/ 668632 w 1242293"/>
                <a:gd name="connsiteY2" fmla="*/ 44803 h 818255"/>
                <a:gd name="connsiteX3" fmla="*/ 666661 w 1242293"/>
                <a:gd name="connsiteY3" fmla="*/ 818254 h 818255"/>
                <a:gd name="connsiteX4" fmla="*/ 1216526 w 1242293"/>
                <a:gd name="connsiteY4" fmla="*/ 817767 h 818255"/>
                <a:gd name="connsiteX5" fmla="*/ 1242293 w 1242293"/>
                <a:gd name="connsiteY5" fmla="*/ 16 h 818255"/>
                <a:gd name="connsiteX0" fmla="*/ 0 w 1222311"/>
                <a:gd name="connsiteY0" fmla="*/ 815270 h 818255"/>
                <a:gd name="connsiteX1" fmla="*/ 1970 w 1222311"/>
                <a:gd name="connsiteY1" fmla="*/ 44803 h 818255"/>
                <a:gd name="connsiteX2" fmla="*/ 668632 w 1222311"/>
                <a:gd name="connsiteY2" fmla="*/ 44803 h 818255"/>
                <a:gd name="connsiteX3" fmla="*/ 666661 w 1222311"/>
                <a:gd name="connsiteY3" fmla="*/ 818254 h 818255"/>
                <a:gd name="connsiteX4" fmla="*/ 1216526 w 1222311"/>
                <a:gd name="connsiteY4" fmla="*/ 817767 h 818255"/>
                <a:gd name="connsiteX5" fmla="*/ 1216805 w 1222311"/>
                <a:gd name="connsiteY5" fmla="*/ 16 h 818255"/>
                <a:gd name="connsiteX0" fmla="*/ 0 w 1290960"/>
                <a:gd name="connsiteY0" fmla="*/ 815271 h 818255"/>
                <a:gd name="connsiteX1" fmla="*/ 1970 w 1290960"/>
                <a:gd name="connsiteY1" fmla="*/ 44804 h 818255"/>
                <a:gd name="connsiteX2" fmla="*/ 668632 w 1290960"/>
                <a:gd name="connsiteY2" fmla="*/ 44804 h 818255"/>
                <a:gd name="connsiteX3" fmla="*/ 666661 w 1290960"/>
                <a:gd name="connsiteY3" fmla="*/ 818255 h 818255"/>
                <a:gd name="connsiteX4" fmla="*/ 1289642 w 1290960"/>
                <a:gd name="connsiteY4" fmla="*/ 817768 h 818255"/>
                <a:gd name="connsiteX5" fmla="*/ 1216805 w 1290960"/>
                <a:gd name="connsiteY5" fmla="*/ 17 h 818255"/>
                <a:gd name="connsiteX0" fmla="*/ 0 w 1294691"/>
                <a:gd name="connsiteY0" fmla="*/ 815271 h 818255"/>
                <a:gd name="connsiteX1" fmla="*/ 1970 w 1294691"/>
                <a:gd name="connsiteY1" fmla="*/ 44804 h 818255"/>
                <a:gd name="connsiteX2" fmla="*/ 668632 w 1294691"/>
                <a:gd name="connsiteY2" fmla="*/ 44804 h 818255"/>
                <a:gd name="connsiteX3" fmla="*/ 666661 w 1294691"/>
                <a:gd name="connsiteY3" fmla="*/ 818255 h 818255"/>
                <a:gd name="connsiteX4" fmla="*/ 1289642 w 1294691"/>
                <a:gd name="connsiteY4" fmla="*/ 817768 h 818255"/>
                <a:gd name="connsiteX5" fmla="*/ 1286742 w 1294691"/>
                <a:gd name="connsiteY5" fmla="*/ 17 h 818255"/>
                <a:gd name="connsiteX0" fmla="*/ 0 w 1298663"/>
                <a:gd name="connsiteY0" fmla="*/ 815271 h 818255"/>
                <a:gd name="connsiteX1" fmla="*/ 1970 w 1298663"/>
                <a:gd name="connsiteY1" fmla="*/ 44804 h 818255"/>
                <a:gd name="connsiteX2" fmla="*/ 668632 w 1298663"/>
                <a:gd name="connsiteY2" fmla="*/ 44804 h 818255"/>
                <a:gd name="connsiteX3" fmla="*/ 666661 w 1298663"/>
                <a:gd name="connsiteY3" fmla="*/ 818255 h 818255"/>
                <a:gd name="connsiteX4" fmla="*/ 1289642 w 1298663"/>
                <a:gd name="connsiteY4" fmla="*/ 817768 h 818255"/>
                <a:gd name="connsiteX5" fmla="*/ 1297869 w 1298663"/>
                <a:gd name="connsiteY5" fmla="*/ 17 h 818255"/>
                <a:gd name="connsiteX0" fmla="*/ 0 w 1294119"/>
                <a:gd name="connsiteY0" fmla="*/ 812732 h 815716"/>
                <a:gd name="connsiteX1" fmla="*/ 1970 w 1294119"/>
                <a:gd name="connsiteY1" fmla="*/ 42265 h 815716"/>
                <a:gd name="connsiteX2" fmla="*/ 668632 w 1294119"/>
                <a:gd name="connsiteY2" fmla="*/ 42265 h 815716"/>
                <a:gd name="connsiteX3" fmla="*/ 666661 w 1294119"/>
                <a:gd name="connsiteY3" fmla="*/ 815716 h 815716"/>
                <a:gd name="connsiteX4" fmla="*/ 1289642 w 1294119"/>
                <a:gd name="connsiteY4" fmla="*/ 815229 h 815716"/>
                <a:gd name="connsiteX5" fmla="*/ 1283564 w 1294119"/>
                <a:gd name="connsiteY5" fmla="*/ 18 h 815716"/>
                <a:gd name="connsiteX0" fmla="*/ 0 w 1294119"/>
                <a:gd name="connsiteY0" fmla="*/ 812732 h 815716"/>
                <a:gd name="connsiteX1" fmla="*/ 1970 w 1294119"/>
                <a:gd name="connsiteY1" fmla="*/ 42265 h 815716"/>
                <a:gd name="connsiteX2" fmla="*/ 668632 w 1294119"/>
                <a:gd name="connsiteY2" fmla="*/ 42265 h 815716"/>
                <a:gd name="connsiteX3" fmla="*/ 666661 w 1294119"/>
                <a:gd name="connsiteY3" fmla="*/ 815716 h 815716"/>
                <a:gd name="connsiteX4" fmla="*/ 1289642 w 1294119"/>
                <a:gd name="connsiteY4" fmla="*/ 815229 h 815716"/>
                <a:gd name="connsiteX5" fmla="*/ 1283564 w 1294119"/>
                <a:gd name="connsiteY5" fmla="*/ 18 h 815716"/>
                <a:gd name="connsiteX0" fmla="*/ 0 w 1289642"/>
                <a:gd name="connsiteY0" fmla="*/ 812732 h 815716"/>
                <a:gd name="connsiteX1" fmla="*/ 1970 w 1289642"/>
                <a:gd name="connsiteY1" fmla="*/ 42265 h 815716"/>
                <a:gd name="connsiteX2" fmla="*/ 668632 w 1289642"/>
                <a:gd name="connsiteY2" fmla="*/ 42265 h 815716"/>
                <a:gd name="connsiteX3" fmla="*/ 666661 w 1289642"/>
                <a:gd name="connsiteY3" fmla="*/ 815716 h 815716"/>
                <a:gd name="connsiteX4" fmla="*/ 1289642 w 1289642"/>
                <a:gd name="connsiteY4" fmla="*/ 815229 h 815716"/>
                <a:gd name="connsiteX5" fmla="*/ 1283564 w 1289642"/>
                <a:gd name="connsiteY5" fmla="*/ 18 h 815716"/>
                <a:gd name="connsiteX0" fmla="*/ 0 w 1289645"/>
                <a:gd name="connsiteY0" fmla="*/ 812732 h 815716"/>
                <a:gd name="connsiteX1" fmla="*/ 1970 w 1289645"/>
                <a:gd name="connsiteY1" fmla="*/ 42265 h 815716"/>
                <a:gd name="connsiteX2" fmla="*/ 668632 w 1289645"/>
                <a:gd name="connsiteY2" fmla="*/ 42265 h 815716"/>
                <a:gd name="connsiteX3" fmla="*/ 666661 w 1289645"/>
                <a:gd name="connsiteY3" fmla="*/ 815716 h 815716"/>
                <a:gd name="connsiteX4" fmla="*/ 1289642 w 1289645"/>
                <a:gd name="connsiteY4" fmla="*/ 815229 h 815716"/>
                <a:gd name="connsiteX5" fmla="*/ 1283564 w 1289645"/>
                <a:gd name="connsiteY5" fmla="*/ 18 h 815716"/>
                <a:gd name="connsiteX0" fmla="*/ 0 w 1289654"/>
                <a:gd name="connsiteY0" fmla="*/ 810193 h 813177"/>
                <a:gd name="connsiteX1" fmla="*/ 1970 w 1289654"/>
                <a:gd name="connsiteY1" fmla="*/ 39726 h 813177"/>
                <a:gd name="connsiteX2" fmla="*/ 668632 w 1289654"/>
                <a:gd name="connsiteY2" fmla="*/ 39726 h 813177"/>
                <a:gd name="connsiteX3" fmla="*/ 666661 w 1289654"/>
                <a:gd name="connsiteY3" fmla="*/ 813177 h 813177"/>
                <a:gd name="connsiteX4" fmla="*/ 1289642 w 1289654"/>
                <a:gd name="connsiteY4" fmla="*/ 812690 h 813177"/>
                <a:gd name="connsiteX5" fmla="*/ 1288333 w 1289654"/>
                <a:gd name="connsiteY5" fmla="*/ 19 h 813177"/>
                <a:gd name="connsiteX0" fmla="*/ 0 w 1289654"/>
                <a:gd name="connsiteY0" fmla="*/ 810193 h 813177"/>
                <a:gd name="connsiteX1" fmla="*/ 1970 w 1289654"/>
                <a:gd name="connsiteY1" fmla="*/ 39726 h 813177"/>
                <a:gd name="connsiteX2" fmla="*/ 668632 w 1289654"/>
                <a:gd name="connsiteY2" fmla="*/ 39726 h 813177"/>
                <a:gd name="connsiteX3" fmla="*/ 666661 w 1289654"/>
                <a:gd name="connsiteY3" fmla="*/ 813177 h 813177"/>
                <a:gd name="connsiteX4" fmla="*/ 1289642 w 1289654"/>
                <a:gd name="connsiteY4" fmla="*/ 812690 h 813177"/>
                <a:gd name="connsiteX5" fmla="*/ 1288333 w 1289654"/>
                <a:gd name="connsiteY5" fmla="*/ 19 h 81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9654" h="813177">
                  <a:moveTo>
                    <a:pt x="0" y="810193"/>
                  </a:moveTo>
                  <a:cubicBezTo>
                    <a:pt x="2822" y="556193"/>
                    <a:pt x="-852" y="293726"/>
                    <a:pt x="1970" y="39726"/>
                  </a:cubicBezTo>
                  <a:lnTo>
                    <a:pt x="668632" y="39726"/>
                  </a:lnTo>
                  <a:cubicBezTo>
                    <a:pt x="665810" y="302193"/>
                    <a:pt x="669483" y="550710"/>
                    <a:pt x="666661" y="813177"/>
                  </a:cubicBezTo>
                  <a:lnTo>
                    <a:pt x="1289642" y="812690"/>
                  </a:lnTo>
                  <a:cubicBezTo>
                    <a:pt x="1289810" y="398734"/>
                    <a:pt x="1288275" y="-3107"/>
                    <a:pt x="1288333" y="1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grpSp>
        <p:nvGrpSpPr>
          <p:cNvPr id="168" name="167 Grupo"/>
          <p:cNvGrpSpPr/>
          <p:nvPr/>
        </p:nvGrpSpPr>
        <p:grpSpPr>
          <a:xfrm>
            <a:off x="4892141" y="3429341"/>
            <a:ext cx="2755936" cy="254689"/>
            <a:chOff x="4203701" y="3632886"/>
            <a:chExt cx="5507639" cy="509379"/>
          </a:xfrm>
        </p:grpSpPr>
        <p:sp>
          <p:nvSpPr>
            <p:cNvPr id="163" name="162 Forma libre"/>
            <p:cNvSpPr/>
            <p:nvPr/>
          </p:nvSpPr>
          <p:spPr>
            <a:xfrm>
              <a:off x="4203701" y="3657773"/>
              <a:ext cx="1375820" cy="484492"/>
            </a:xfrm>
            <a:custGeom>
              <a:avLst/>
              <a:gdLst>
                <a:gd name="connsiteX0" fmla="*/ 0 w 1270000"/>
                <a:gd name="connsiteY0" fmla="*/ 762000 h 795866"/>
                <a:gd name="connsiteX1" fmla="*/ 8467 w 1270000"/>
                <a:gd name="connsiteY1" fmla="*/ 0 h 795866"/>
                <a:gd name="connsiteX2" fmla="*/ 668867 w 1270000"/>
                <a:gd name="connsiteY2" fmla="*/ 0 h 795866"/>
                <a:gd name="connsiteX3" fmla="*/ 651933 w 1270000"/>
                <a:gd name="connsiteY3" fmla="*/ 787400 h 795866"/>
                <a:gd name="connsiteX4" fmla="*/ 1270000 w 1270000"/>
                <a:gd name="connsiteY4" fmla="*/ 795866 h 795866"/>
                <a:gd name="connsiteX0" fmla="*/ 0 w 1270000"/>
                <a:gd name="connsiteY0" fmla="*/ 762000 h 795866"/>
                <a:gd name="connsiteX1" fmla="*/ 8467 w 1270000"/>
                <a:gd name="connsiteY1" fmla="*/ 0 h 795866"/>
                <a:gd name="connsiteX2" fmla="*/ 668867 w 1270000"/>
                <a:gd name="connsiteY2" fmla="*/ 0 h 795866"/>
                <a:gd name="connsiteX3" fmla="*/ 677333 w 1270000"/>
                <a:gd name="connsiteY3" fmla="*/ 787400 h 795866"/>
                <a:gd name="connsiteX4" fmla="*/ 1270000 w 1270000"/>
                <a:gd name="connsiteY4" fmla="*/ 795866 h 795866"/>
                <a:gd name="connsiteX0" fmla="*/ 0 w 1236134"/>
                <a:gd name="connsiteY0" fmla="*/ 762000 h 787400"/>
                <a:gd name="connsiteX1" fmla="*/ 8467 w 1236134"/>
                <a:gd name="connsiteY1" fmla="*/ 0 h 787400"/>
                <a:gd name="connsiteX2" fmla="*/ 668867 w 1236134"/>
                <a:gd name="connsiteY2" fmla="*/ 0 h 787400"/>
                <a:gd name="connsiteX3" fmla="*/ 677333 w 1236134"/>
                <a:gd name="connsiteY3" fmla="*/ 787400 h 787400"/>
                <a:gd name="connsiteX4" fmla="*/ 1236134 w 1236134"/>
                <a:gd name="connsiteY4" fmla="*/ 778932 h 787400"/>
                <a:gd name="connsiteX0" fmla="*/ 8843 w 1228043"/>
                <a:gd name="connsiteY0" fmla="*/ 770467 h 787400"/>
                <a:gd name="connsiteX1" fmla="*/ 376 w 1228043"/>
                <a:gd name="connsiteY1" fmla="*/ 0 h 787400"/>
                <a:gd name="connsiteX2" fmla="*/ 660776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87400"/>
                <a:gd name="connsiteX1" fmla="*/ 376 w 1228043"/>
                <a:gd name="connsiteY1" fmla="*/ 0 h 787400"/>
                <a:gd name="connsiteX2" fmla="*/ 677709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87400"/>
                <a:gd name="connsiteX1" fmla="*/ 376 w 1228043"/>
                <a:gd name="connsiteY1" fmla="*/ 0 h 787400"/>
                <a:gd name="connsiteX2" fmla="*/ 660776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78932"/>
                <a:gd name="connsiteX1" fmla="*/ 376 w 1228043"/>
                <a:gd name="connsiteY1" fmla="*/ 0 h 778932"/>
                <a:gd name="connsiteX2" fmla="*/ 660776 w 1228043"/>
                <a:gd name="connsiteY2" fmla="*/ 0 h 778932"/>
                <a:gd name="connsiteX3" fmla="*/ 669242 w 1228043"/>
                <a:gd name="connsiteY3" fmla="*/ 770467 h 778932"/>
                <a:gd name="connsiteX4" fmla="*/ 1228043 w 1228043"/>
                <a:gd name="connsiteY4" fmla="*/ 778932 h 778932"/>
                <a:gd name="connsiteX0" fmla="*/ 8843 w 1236509"/>
                <a:gd name="connsiteY0" fmla="*/ 770467 h 804332"/>
                <a:gd name="connsiteX1" fmla="*/ 376 w 1236509"/>
                <a:gd name="connsiteY1" fmla="*/ 0 h 804332"/>
                <a:gd name="connsiteX2" fmla="*/ 660776 w 1236509"/>
                <a:gd name="connsiteY2" fmla="*/ 0 h 804332"/>
                <a:gd name="connsiteX3" fmla="*/ 669242 w 1236509"/>
                <a:gd name="connsiteY3" fmla="*/ 770467 h 804332"/>
                <a:gd name="connsiteX4" fmla="*/ 1236509 w 1236509"/>
                <a:gd name="connsiteY4" fmla="*/ 804332 h 804332"/>
                <a:gd name="connsiteX0" fmla="*/ 8843 w 1185709"/>
                <a:gd name="connsiteY0" fmla="*/ 770467 h 778932"/>
                <a:gd name="connsiteX1" fmla="*/ 376 w 1185709"/>
                <a:gd name="connsiteY1" fmla="*/ 0 h 778932"/>
                <a:gd name="connsiteX2" fmla="*/ 660776 w 1185709"/>
                <a:gd name="connsiteY2" fmla="*/ 0 h 778932"/>
                <a:gd name="connsiteX3" fmla="*/ 669242 w 1185709"/>
                <a:gd name="connsiteY3" fmla="*/ 770467 h 778932"/>
                <a:gd name="connsiteX4" fmla="*/ 1185709 w 1185709"/>
                <a:gd name="connsiteY4" fmla="*/ 778932 h 778932"/>
                <a:gd name="connsiteX0" fmla="*/ 2827 w 1185955"/>
                <a:gd name="connsiteY0" fmla="*/ 770467 h 778932"/>
                <a:gd name="connsiteX1" fmla="*/ 622 w 1185955"/>
                <a:gd name="connsiteY1" fmla="*/ 0 h 778932"/>
                <a:gd name="connsiteX2" fmla="*/ 661022 w 1185955"/>
                <a:gd name="connsiteY2" fmla="*/ 0 h 778932"/>
                <a:gd name="connsiteX3" fmla="*/ 669488 w 1185955"/>
                <a:gd name="connsiteY3" fmla="*/ 770467 h 778932"/>
                <a:gd name="connsiteX4" fmla="*/ 1185955 w 1185955"/>
                <a:gd name="connsiteY4" fmla="*/ 778932 h 778932"/>
                <a:gd name="connsiteX0" fmla="*/ 2827 w 1185955"/>
                <a:gd name="connsiteY0" fmla="*/ 770467 h 778932"/>
                <a:gd name="connsiteX1" fmla="*/ 622 w 1185955"/>
                <a:gd name="connsiteY1" fmla="*/ 0 h 778932"/>
                <a:gd name="connsiteX2" fmla="*/ 667284 w 1185955"/>
                <a:gd name="connsiteY2" fmla="*/ 0 h 778932"/>
                <a:gd name="connsiteX3" fmla="*/ 669488 w 1185955"/>
                <a:gd name="connsiteY3" fmla="*/ 770467 h 778932"/>
                <a:gd name="connsiteX4" fmla="*/ 1185955 w 1185955"/>
                <a:gd name="connsiteY4" fmla="*/ 778932 h 778932"/>
                <a:gd name="connsiteX0" fmla="*/ 2827 w 1175518"/>
                <a:gd name="connsiteY0" fmla="*/ 770467 h 770467"/>
                <a:gd name="connsiteX1" fmla="*/ 622 w 1175518"/>
                <a:gd name="connsiteY1" fmla="*/ 0 h 770467"/>
                <a:gd name="connsiteX2" fmla="*/ 667284 w 1175518"/>
                <a:gd name="connsiteY2" fmla="*/ 0 h 770467"/>
                <a:gd name="connsiteX3" fmla="*/ 669488 w 1175518"/>
                <a:gd name="connsiteY3" fmla="*/ 770467 h 770467"/>
                <a:gd name="connsiteX4" fmla="*/ 1175518 w 1175518"/>
                <a:gd name="connsiteY4" fmla="*/ 769979 h 770467"/>
                <a:gd name="connsiteX0" fmla="*/ 0 w 1176866"/>
                <a:gd name="connsiteY0" fmla="*/ 770467 h 770467"/>
                <a:gd name="connsiteX1" fmla="*/ 1970 w 1176866"/>
                <a:gd name="connsiteY1" fmla="*/ 0 h 770467"/>
                <a:gd name="connsiteX2" fmla="*/ 668632 w 1176866"/>
                <a:gd name="connsiteY2" fmla="*/ 0 h 770467"/>
                <a:gd name="connsiteX3" fmla="*/ 670836 w 1176866"/>
                <a:gd name="connsiteY3" fmla="*/ 770467 h 770467"/>
                <a:gd name="connsiteX4" fmla="*/ 1176866 w 1176866"/>
                <a:gd name="connsiteY4" fmla="*/ 769979 h 770467"/>
                <a:gd name="connsiteX0" fmla="*/ 0 w 1201914"/>
                <a:gd name="connsiteY0" fmla="*/ 770467 h 770467"/>
                <a:gd name="connsiteX1" fmla="*/ 1970 w 1201914"/>
                <a:gd name="connsiteY1" fmla="*/ 0 h 770467"/>
                <a:gd name="connsiteX2" fmla="*/ 668632 w 1201914"/>
                <a:gd name="connsiteY2" fmla="*/ 0 h 770467"/>
                <a:gd name="connsiteX3" fmla="*/ 670836 w 1201914"/>
                <a:gd name="connsiteY3" fmla="*/ 770467 h 770467"/>
                <a:gd name="connsiteX4" fmla="*/ 1201914 w 1201914"/>
                <a:gd name="connsiteY4" fmla="*/ 769979 h 770467"/>
                <a:gd name="connsiteX0" fmla="*/ 0 w 1229050"/>
                <a:gd name="connsiteY0" fmla="*/ 770467 h 770467"/>
                <a:gd name="connsiteX1" fmla="*/ 1970 w 1229050"/>
                <a:gd name="connsiteY1" fmla="*/ 0 h 770467"/>
                <a:gd name="connsiteX2" fmla="*/ 668632 w 1229050"/>
                <a:gd name="connsiteY2" fmla="*/ 0 h 770467"/>
                <a:gd name="connsiteX3" fmla="*/ 670836 w 1229050"/>
                <a:gd name="connsiteY3" fmla="*/ 770467 h 770467"/>
                <a:gd name="connsiteX4" fmla="*/ 1229050 w 1229050"/>
                <a:gd name="connsiteY4" fmla="*/ 769979 h 770467"/>
                <a:gd name="connsiteX0" fmla="*/ 0 w 1229050"/>
                <a:gd name="connsiteY0" fmla="*/ 770467 h 773451"/>
                <a:gd name="connsiteX1" fmla="*/ 1970 w 1229050"/>
                <a:gd name="connsiteY1" fmla="*/ 0 h 773451"/>
                <a:gd name="connsiteX2" fmla="*/ 668632 w 1229050"/>
                <a:gd name="connsiteY2" fmla="*/ 0 h 773451"/>
                <a:gd name="connsiteX3" fmla="*/ 666661 w 1229050"/>
                <a:gd name="connsiteY3" fmla="*/ 773451 h 773451"/>
                <a:gd name="connsiteX4" fmla="*/ 1229050 w 1229050"/>
                <a:gd name="connsiteY4" fmla="*/ 769979 h 773451"/>
                <a:gd name="connsiteX0" fmla="*/ 0 w 1216526"/>
                <a:gd name="connsiteY0" fmla="*/ 770467 h 773451"/>
                <a:gd name="connsiteX1" fmla="*/ 1970 w 1216526"/>
                <a:gd name="connsiteY1" fmla="*/ 0 h 773451"/>
                <a:gd name="connsiteX2" fmla="*/ 668632 w 1216526"/>
                <a:gd name="connsiteY2" fmla="*/ 0 h 773451"/>
                <a:gd name="connsiteX3" fmla="*/ 666661 w 1216526"/>
                <a:gd name="connsiteY3" fmla="*/ 773451 h 773451"/>
                <a:gd name="connsiteX4" fmla="*/ 1216526 w 1216526"/>
                <a:gd name="connsiteY4" fmla="*/ 772964 h 773451"/>
                <a:gd name="connsiteX0" fmla="*/ 0 w 1257337"/>
                <a:gd name="connsiteY0" fmla="*/ 770467 h 787969"/>
                <a:gd name="connsiteX1" fmla="*/ 1970 w 1257337"/>
                <a:gd name="connsiteY1" fmla="*/ 0 h 787969"/>
                <a:gd name="connsiteX2" fmla="*/ 668632 w 1257337"/>
                <a:gd name="connsiteY2" fmla="*/ 0 h 787969"/>
                <a:gd name="connsiteX3" fmla="*/ 666661 w 1257337"/>
                <a:gd name="connsiteY3" fmla="*/ 773451 h 787969"/>
                <a:gd name="connsiteX4" fmla="*/ 1216526 w 1257337"/>
                <a:gd name="connsiteY4" fmla="*/ 772964 h 787969"/>
                <a:gd name="connsiteX5" fmla="*/ 1216805 w 1257337"/>
                <a:gd name="connsiteY5" fmla="*/ 787969 h 787969"/>
                <a:gd name="connsiteX0" fmla="*/ 0 w 1265209"/>
                <a:gd name="connsiteY0" fmla="*/ 815262 h 818247"/>
                <a:gd name="connsiteX1" fmla="*/ 1970 w 1265209"/>
                <a:gd name="connsiteY1" fmla="*/ 44795 h 818247"/>
                <a:gd name="connsiteX2" fmla="*/ 668632 w 1265209"/>
                <a:gd name="connsiteY2" fmla="*/ 44795 h 818247"/>
                <a:gd name="connsiteX3" fmla="*/ 666661 w 1265209"/>
                <a:gd name="connsiteY3" fmla="*/ 818246 h 818247"/>
                <a:gd name="connsiteX4" fmla="*/ 1216526 w 1265209"/>
                <a:gd name="connsiteY4" fmla="*/ 817759 h 818247"/>
                <a:gd name="connsiteX5" fmla="*/ 1242293 w 1265209"/>
                <a:gd name="connsiteY5" fmla="*/ 8 h 818247"/>
                <a:gd name="connsiteX0" fmla="*/ 0 w 1242293"/>
                <a:gd name="connsiteY0" fmla="*/ 815270 h 818255"/>
                <a:gd name="connsiteX1" fmla="*/ 1970 w 1242293"/>
                <a:gd name="connsiteY1" fmla="*/ 44803 h 818255"/>
                <a:gd name="connsiteX2" fmla="*/ 668632 w 1242293"/>
                <a:gd name="connsiteY2" fmla="*/ 44803 h 818255"/>
                <a:gd name="connsiteX3" fmla="*/ 666661 w 1242293"/>
                <a:gd name="connsiteY3" fmla="*/ 818254 h 818255"/>
                <a:gd name="connsiteX4" fmla="*/ 1216526 w 1242293"/>
                <a:gd name="connsiteY4" fmla="*/ 817767 h 818255"/>
                <a:gd name="connsiteX5" fmla="*/ 1242293 w 1242293"/>
                <a:gd name="connsiteY5" fmla="*/ 16 h 818255"/>
                <a:gd name="connsiteX0" fmla="*/ 0 w 1222311"/>
                <a:gd name="connsiteY0" fmla="*/ 815270 h 818255"/>
                <a:gd name="connsiteX1" fmla="*/ 1970 w 1222311"/>
                <a:gd name="connsiteY1" fmla="*/ 44803 h 818255"/>
                <a:gd name="connsiteX2" fmla="*/ 668632 w 1222311"/>
                <a:gd name="connsiteY2" fmla="*/ 44803 h 818255"/>
                <a:gd name="connsiteX3" fmla="*/ 666661 w 1222311"/>
                <a:gd name="connsiteY3" fmla="*/ 818254 h 818255"/>
                <a:gd name="connsiteX4" fmla="*/ 1216526 w 1222311"/>
                <a:gd name="connsiteY4" fmla="*/ 817767 h 818255"/>
                <a:gd name="connsiteX5" fmla="*/ 1216805 w 1222311"/>
                <a:gd name="connsiteY5" fmla="*/ 16 h 818255"/>
                <a:gd name="connsiteX0" fmla="*/ 0 w 1290960"/>
                <a:gd name="connsiteY0" fmla="*/ 815271 h 818255"/>
                <a:gd name="connsiteX1" fmla="*/ 1970 w 1290960"/>
                <a:gd name="connsiteY1" fmla="*/ 44804 h 818255"/>
                <a:gd name="connsiteX2" fmla="*/ 668632 w 1290960"/>
                <a:gd name="connsiteY2" fmla="*/ 44804 h 818255"/>
                <a:gd name="connsiteX3" fmla="*/ 666661 w 1290960"/>
                <a:gd name="connsiteY3" fmla="*/ 818255 h 818255"/>
                <a:gd name="connsiteX4" fmla="*/ 1289642 w 1290960"/>
                <a:gd name="connsiteY4" fmla="*/ 817768 h 818255"/>
                <a:gd name="connsiteX5" fmla="*/ 1216805 w 1290960"/>
                <a:gd name="connsiteY5" fmla="*/ 17 h 818255"/>
                <a:gd name="connsiteX0" fmla="*/ 0 w 1294691"/>
                <a:gd name="connsiteY0" fmla="*/ 815271 h 818255"/>
                <a:gd name="connsiteX1" fmla="*/ 1970 w 1294691"/>
                <a:gd name="connsiteY1" fmla="*/ 44804 h 818255"/>
                <a:gd name="connsiteX2" fmla="*/ 668632 w 1294691"/>
                <a:gd name="connsiteY2" fmla="*/ 44804 h 818255"/>
                <a:gd name="connsiteX3" fmla="*/ 666661 w 1294691"/>
                <a:gd name="connsiteY3" fmla="*/ 818255 h 818255"/>
                <a:gd name="connsiteX4" fmla="*/ 1289642 w 1294691"/>
                <a:gd name="connsiteY4" fmla="*/ 817768 h 818255"/>
                <a:gd name="connsiteX5" fmla="*/ 1286742 w 1294691"/>
                <a:gd name="connsiteY5" fmla="*/ 17 h 818255"/>
                <a:gd name="connsiteX0" fmla="*/ 0 w 1298663"/>
                <a:gd name="connsiteY0" fmla="*/ 815271 h 818255"/>
                <a:gd name="connsiteX1" fmla="*/ 1970 w 1298663"/>
                <a:gd name="connsiteY1" fmla="*/ 44804 h 818255"/>
                <a:gd name="connsiteX2" fmla="*/ 668632 w 1298663"/>
                <a:gd name="connsiteY2" fmla="*/ 44804 h 818255"/>
                <a:gd name="connsiteX3" fmla="*/ 666661 w 1298663"/>
                <a:gd name="connsiteY3" fmla="*/ 818255 h 818255"/>
                <a:gd name="connsiteX4" fmla="*/ 1289642 w 1298663"/>
                <a:gd name="connsiteY4" fmla="*/ 817768 h 818255"/>
                <a:gd name="connsiteX5" fmla="*/ 1297869 w 1298663"/>
                <a:gd name="connsiteY5" fmla="*/ 17 h 818255"/>
                <a:gd name="connsiteX0" fmla="*/ 0 w 1294119"/>
                <a:gd name="connsiteY0" fmla="*/ 812732 h 815716"/>
                <a:gd name="connsiteX1" fmla="*/ 1970 w 1294119"/>
                <a:gd name="connsiteY1" fmla="*/ 42265 h 815716"/>
                <a:gd name="connsiteX2" fmla="*/ 668632 w 1294119"/>
                <a:gd name="connsiteY2" fmla="*/ 42265 h 815716"/>
                <a:gd name="connsiteX3" fmla="*/ 666661 w 1294119"/>
                <a:gd name="connsiteY3" fmla="*/ 815716 h 815716"/>
                <a:gd name="connsiteX4" fmla="*/ 1289642 w 1294119"/>
                <a:gd name="connsiteY4" fmla="*/ 815229 h 815716"/>
                <a:gd name="connsiteX5" fmla="*/ 1283564 w 1294119"/>
                <a:gd name="connsiteY5" fmla="*/ 18 h 815716"/>
                <a:gd name="connsiteX0" fmla="*/ 0 w 1294119"/>
                <a:gd name="connsiteY0" fmla="*/ 812732 h 815716"/>
                <a:gd name="connsiteX1" fmla="*/ 1970 w 1294119"/>
                <a:gd name="connsiteY1" fmla="*/ 42265 h 815716"/>
                <a:gd name="connsiteX2" fmla="*/ 668632 w 1294119"/>
                <a:gd name="connsiteY2" fmla="*/ 42265 h 815716"/>
                <a:gd name="connsiteX3" fmla="*/ 666661 w 1294119"/>
                <a:gd name="connsiteY3" fmla="*/ 815716 h 815716"/>
                <a:gd name="connsiteX4" fmla="*/ 1289642 w 1294119"/>
                <a:gd name="connsiteY4" fmla="*/ 815229 h 815716"/>
                <a:gd name="connsiteX5" fmla="*/ 1283564 w 1294119"/>
                <a:gd name="connsiteY5" fmla="*/ 18 h 815716"/>
                <a:gd name="connsiteX0" fmla="*/ 0 w 1289642"/>
                <a:gd name="connsiteY0" fmla="*/ 812732 h 815716"/>
                <a:gd name="connsiteX1" fmla="*/ 1970 w 1289642"/>
                <a:gd name="connsiteY1" fmla="*/ 42265 h 815716"/>
                <a:gd name="connsiteX2" fmla="*/ 668632 w 1289642"/>
                <a:gd name="connsiteY2" fmla="*/ 42265 h 815716"/>
                <a:gd name="connsiteX3" fmla="*/ 666661 w 1289642"/>
                <a:gd name="connsiteY3" fmla="*/ 815716 h 815716"/>
                <a:gd name="connsiteX4" fmla="*/ 1289642 w 1289642"/>
                <a:gd name="connsiteY4" fmla="*/ 815229 h 815716"/>
                <a:gd name="connsiteX5" fmla="*/ 1283564 w 1289642"/>
                <a:gd name="connsiteY5" fmla="*/ 18 h 815716"/>
                <a:gd name="connsiteX0" fmla="*/ 0 w 1289645"/>
                <a:gd name="connsiteY0" fmla="*/ 812732 h 815716"/>
                <a:gd name="connsiteX1" fmla="*/ 1970 w 1289645"/>
                <a:gd name="connsiteY1" fmla="*/ 42265 h 815716"/>
                <a:gd name="connsiteX2" fmla="*/ 668632 w 1289645"/>
                <a:gd name="connsiteY2" fmla="*/ 42265 h 815716"/>
                <a:gd name="connsiteX3" fmla="*/ 666661 w 1289645"/>
                <a:gd name="connsiteY3" fmla="*/ 815716 h 815716"/>
                <a:gd name="connsiteX4" fmla="*/ 1289642 w 1289645"/>
                <a:gd name="connsiteY4" fmla="*/ 815229 h 815716"/>
                <a:gd name="connsiteX5" fmla="*/ 1283564 w 1289645"/>
                <a:gd name="connsiteY5" fmla="*/ 18 h 815716"/>
                <a:gd name="connsiteX0" fmla="*/ 0 w 1289654"/>
                <a:gd name="connsiteY0" fmla="*/ 810193 h 813177"/>
                <a:gd name="connsiteX1" fmla="*/ 1970 w 1289654"/>
                <a:gd name="connsiteY1" fmla="*/ 39726 h 813177"/>
                <a:gd name="connsiteX2" fmla="*/ 668632 w 1289654"/>
                <a:gd name="connsiteY2" fmla="*/ 39726 h 813177"/>
                <a:gd name="connsiteX3" fmla="*/ 666661 w 1289654"/>
                <a:gd name="connsiteY3" fmla="*/ 813177 h 813177"/>
                <a:gd name="connsiteX4" fmla="*/ 1289642 w 1289654"/>
                <a:gd name="connsiteY4" fmla="*/ 812690 h 813177"/>
                <a:gd name="connsiteX5" fmla="*/ 1288333 w 1289654"/>
                <a:gd name="connsiteY5" fmla="*/ 19 h 813177"/>
                <a:gd name="connsiteX0" fmla="*/ 0 w 1289654"/>
                <a:gd name="connsiteY0" fmla="*/ 810193 h 813177"/>
                <a:gd name="connsiteX1" fmla="*/ 1970 w 1289654"/>
                <a:gd name="connsiteY1" fmla="*/ 39726 h 813177"/>
                <a:gd name="connsiteX2" fmla="*/ 668632 w 1289654"/>
                <a:gd name="connsiteY2" fmla="*/ 39726 h 813177"/>
                <a:gd name="connsiteX3" fmla="*/ 666661 w 1289654"/>
                <a:gd name="connsiteY3" fmla="*/ 813177 h 813177"/>
                <a:gd name="connsiteX4" fmla="*/ 1289642 w 1289654"/>
                <a:gd name="connsiteY4" fmla="*/ 812690 h 813177"/>
                <a:gd name="connsiteX5" fmla="*/ 1288333 w 1289654"/>
                <a:gd name="connsiteY5" fmla="*/ 19 h 813177"/>
                <a:gd name="connsiteX0" fmla="*/ 0 w 1289642"/>
                <a:gd name="connsiteY0" fmla="*/ 770466 h 773450"/>
                <a:gd name="connsiteX1" fmla="*/ 1970 w 1289642"/>
                <a:gd name="connsiteY1" fmla="*/ -1 h 773450"/>
                <a:gd name="connsiteX2" fmla="*/ 668632 w 1289642"/>
                <a:gd name="connsiteY2" fmla="*/ -1 h 773450"/>
                <a:gd name="connsiteX3" fmla="*/ 666661 w 1289642"/>
                <a:gd name="connsiteY3" fmla="*/ 773450 h 773450"/>
                <a:gd name="connsiteX4" fmla="*/ 1289642 w 1289642"/>
                <a:gd name="connsiteY4" fmla="*/ 772963 h 773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642" h="773450">
                  <a:moveTo>
                    <a:pt x="0" y="770466"/>
                  </a:moveTo>
                  <a:cubicBezTo>
                    <a:pt x="2822" y="516466"/>
                    <a:pt x="-852" y="253999"/>
                    <a:pt x="1970" y="-1"/>
                  </a:cubicBezTo>
                  <a:lnTo>
                    <a:pt x="668632" y="-1"/>
                  </a:lnTo>
                  <a:cubicBezTo>
                    <a:pt x="665810" y="262466"/>
                    <a:pt x="669483" y="510983"/>
                    <a:pt x="666661" y="773450"/>
                  </a:cubicBezTo>
                  <a:lnTo>
                    <a:pt x="1289642" y="77296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4" name="163 Forma libre"/>
            <p:cNvSpPr/>
            <p:nvPr/>
          </p:nvSpPr>
          <p:spPr>
            <a:xfrm>
              <a:off x="5579571" y="3657773"/>
              <a:ext cx="1375820" cy="484492"/>
            </a:xfrm>
            <a:custGeom>
              <a:avLst/>
              <a:gdLst>
                <a:gd name="connsiteX0" fmla="*/ 0 w 1270000"/>
                <a:gd name="connsiteY0" fmla="*/ 762000 h 795866"/>
                <a:gd name="connsiteX1" fmla="*/ 8467 w 1270000"/>
                <a:gd name="connsiteY1" fmla="*/ 0 h 795866"/>
                <a:gd name="connsiteX2" fmla="*/ 668867 w 1270000"/>
                <a:gd name="connsiteY2" fmla="*/ 0 h 795866"/>
                <a:gd name="connsiteX3" fmla="*/ 651933 w 1270000"/>
                <a:gd name="connsiteY3" fmla="*/ 787400 h 795866"/>
                <a:gd name="connsiteX4" fmla="*/ 1270000 w 1270000"/>
                <a:gd name="connsiteY4" fmla="*/ 795866 h 795866"/>
                <a:gd name="connsiteX0" fmla="*/ 0 w 1270000"/>
                <a:gd name="connsiteY0" fmla="*/ 762000 h 795866"/>
                <a:gd name="connsiteX1" fmla="*/ 8467 w 1270000"/>
                <a:gd name="connsiteY1" fmla="*/ 0 h 795866"/>
                <a:gd name="connsiteX2" fmla="*/ 668867 w 1270000"/>
                <a:gd name="connsiteY2" fmla="*/ 0 h 795866"/>
                <a:gd name="connsiteX3" fmla="*/ 677333 w 1270000"/>
                <a:gd name="connsiteY3" fmla="*/ 787400 h 795866"/>
                <a:gd name="connsiteX4" fmla="*/ 1270000 w 1270000"/>
                <a:gd name="connsiteY4" fmla="*/ 795866 h 795866"/>
                <a:gd name="connsiteX0" fmla="*/ 0 w 1236134"/>
                <a:gd name="connsiteY0" fmla="*/ 762000 h 787400"/>
                <a:gd name="connsiteX1" fmla="*/ 8467 w 1236134"/>
                <a:gd name="connsiteY1" fmla="*/ 0 h 787400"/>
                <a:gd name="connsiteX2" fmla="*/ 668867 w 1236134"/>
                <a:gd name="connsiteY2" fmla="*/ 0 h 787400"/>
                <a:gd name="connsiteX3" fmla="*/ 677333 w 1236134"/>
                <a:gd name="connsiteY3" fmla="*/ 787400 h 787400"/>
                <a:gd name="connsiteX4" fmla="*/ 1236134 w 1236134"/>
                <a:gd name="connsiteY4" fmla="*/ 778932 h 787400"/>
                <a:gd name="connsiteX0" fmla="*/ 8843 w 1228043"/>
                <a:gd name="connsiteY0" fmla="*/ 770467 h 787400"/>
                <a:gd name="connsiteX1" fmla="*/ 376 w 1228043"/>
                <a:gd name="connsiteY1" fmla="*/ 0 h 787400"/>
                <a:gd name="connsiteX2" fmla="*/ 660776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87400"/>
                <a:gd name="connsiteX1" fmla="*/ 376 w 1228043"/>
                <a:gd name="connsiteY1" fmla="*/ 0 h 787400"/>
                <a:gd name="connsiteX2" fmla="*/ 677709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87400"/>
                <a:gd name="connsiteX1" fmla="*/ 376 w 1228043"/>
                <a:gd name="connsiteY1" fmla="*/ 0 h 787400"/>
                <a:gd name="connsiteX2" fmla="*/ 660776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78932"/>
                <a:gd name="connsiteX1" fmla="*/ 376 w 1228043"/>
                <a:gd name="connsiteY1" fmla="*/ 0 h 778932"/>
                <a:gd name="connsiteX2" fmla="*/ 660776 w 1228043"/>
                <a:gd name="connsiteY2" fmla="*/ 0 h 778932"/>
                <a:gd name="connsiteX3" fmla="*/ 669242 w 1228043"/>
                <a:gd name="connsiteY3" fmla="*/ 770467 h 778932"/>
                <a:gd name="connsiteX4" fmla="*/ 1228043 w 1228043"/>
                <a:gd name="connsiteY4" fmla="*/ 778932 h 778932"/>
                <a:gd name="connsiteX0" fmla="*/ 8843 w 1236509"/>
                <a:gd name="connsiteY0" fmla="*/ 770467 h 804332"/>
                <a:gd name="connsiteX1" fmla="*/ 376 w 1236509"/>
                <a:gd name="connsiteY1" fmla="*/ 0 h 804332"/>
                <a:gd name="connsiteX2" fmla="*/ 660776 w 1236509"/>
                <a:gd name="connsiteY2" fmla="*/ 0 h 804332"/>
                <a:gd name="connsiteX3" fmla="*/ 669242 w 1236509"/>
                <a:gd name="connsiteY3" fmla="*/ 770467 h 804332"/>
                <a:gd name="connsiteX4" fmla="*/ 1236509 w 1236509"/>
                <a:gd name="connsiteY4" fmla="*/ 804332 h 804332"/>
                <a:gd name="connsiteX0" fmla="*/ 8843 w 1185709"/>
                <a:gd name="connsiteY0" fmla="*/ 770467 h 778932"/>
                <a:gd name="connsiteX1" fmla="*/ 376 w 1185709"/>
                <a:gd name="connsiteY1" fmla="*/ 0 h 778932"/>
                <a:gd name="connsiteX2" fmla="*/ 660776 w 1185709"/>
                <a:gd name="connsiteY2" fmla="*/ 0 h 778932"/>
                <a:gd name="connsiteX3" fmla="*/ 669242 w 1185709"/>
                <a:gd name="connsiteY3" fmla="*/ 770467 h 778932"/>
                <a:gd name="connsiteX4" fmla="*/ 1185709 w 1185709"/>
                <a:gd name="connsiteY4" fmla="*/ 778932 h 778932"/>
                <a:gd name="connsiteX0" fmla="*/ 2827 w 1185955"/>
                <a:gd name="connsiteY0" fmla="*/ 770467 h 778932"/>
                <a:gd name="connsiteX1" fmla="*/ 622 w 1185955"/>
                <a:gd name="connsiteY1" fmla="*/ 0 h 778932"/>
                <a:gd name="connsiteX2" fmla="*/ 661022 w 1185955"/>
                <a:gd name="connsiteY2" fmla="*/ 0 h 778932"/>
                <a:gd name="connsiteX3" fmla="*/ 669488 w 1185955"/>
                <a:gd name="connsiteY3" fmla="*/ 770467 h 778932"/>
                <a:gd name="connsiteX4" fmla="*/ 1185955 w 1185955"/>
                <a:gd name="connsiteY4" fmla="*/ 778932 h 778932"/>
                <a:gd name="connsiteX0" fmla="*/ 2827 w 1185955"/>
                <a:gd name="connsiteY0" fmla="*/ 770467 h 778932"/>
                <a:gd name="connsiteX1" fmla="*/ 622 w 1185955"/>
                <a:gd name="connsiteY1" fmla="*/ 0 h 778932"/>
                <a:gd name="connsiteX2" fmla="*/ 667284 w 1185955"/>
                <a:gd name="connsiteY2" fmla="*/ 0 h 778932"/>
                <a:gd name="connsiteX3" fmla="*/ 669488 w 1185955"/>
                <a:gd name="connsiteY3" fmla="*/ 770467 h 778932"/>
                <a:gd name="connsiteX4" fmla="*/ 1185955 w 1185955"/>
                <a:gd name="connsiteY4" fmla="*/ 778932 h 778932"/>
                <a:gd name="connsiteX0" fmla="*/ 2827 w 1175518"/>
                <a:gd name="connsiteY0" fmla="*/ 770467 h 770467"/>
                <a:gd name="connsiteX1" fmla="*/ 622 w 1175518"/>
                <a:gd name="connsiteY1" fmla="*/ 0 h 770467"/>
                <a:gd name="connsiteX2" fmla="*/ 667284 w 1175518"/>
                <a:gd name="connsiteY2" fmla="*/ 0 h 770467"/>
                <a:gd name="connsiteX3" fmla="*/ 669488 w 1175518"/>
                <a:gd name="connsiteY3" fmla="*/ 770467 h 770467"/>
                <a:gd name="connsiteX4" fmla="*/ 1175518 w 1175518"/>
                <a:gd name="connsiteY4" fmla="*/ 769979 h 770467"/>
                <a:gd name="connsiteX0" fmla="*/ 0 w 1176866"/>
                <a:gd name="connsiteY0" fmla="*/ 770467 h 770467"/>
                <a:gd name="connsiteX1" fmla="*/ 1970 w 1176866"/>
                <a:gd name="connsiteY1" fmla="*/ 0 h 770467"/>
                <a:gd name="connsiteX2" fmla="*/ 668632 w 1176866"/>
                <a:gd name="connsiteY2" fmla="*/ 0 h 770467"/>
                <a:gd name="connsiteX3" fmla="*/ 670836 w 1176866"/>
                <a:gd name="connsiteY3" fmla="*/ 770467 h 770467"/>
                <a:gd name="connsiteX4" fmla="*/ 1176866 w 1176866"/>
                <a:gd name="connsiteY4" fmla="*/ 769979 h 770467"/>
                <a:gd name="connsiteX0" fmla="*/ 0 w 1201914"/>
                <a:gd name="connsiteY0" fmla="*/ 770467 h 770467"/>
                <a:gd name="connsiteX1" fmla="*/ 1970 w 1201914"/>
                <a:gd name="connsiteY1" fmla="*/ 0 h 770467"/>
                <a:gd name="connsiteX2" fmla="*/ 668632 w 1201914"/>
                <a:gd name="connsiteY2" fmla="*/ 0 h 770467"/>
                <a:gd name="connsiteX3" fmla="*/ 670836 w 1201914"/>
                <a:gd name="connsiteY3" fmla="*/ 770467 h 770467"/>
                <a:gd name="connsiteX4" fmla="*/ 1201914 w 1201914"/>
                <a:gd name="connsiteY4" fmla="*/ 769979 h 770467"/>
                <a:gd name="connsiteX0" fmla="*/ 0 w 1229050"/>
                <a:gd name="connsiteY0" fmla="*/ 770467 h 770467"/>
                <a:gd name="connsiteX1" fmla="*/ 1970 w 1229050"/>
                <a:gd name="connsiteY1" fmla="*/ 0 h 770467"/>
                <a:gd name="connsiteX2" fmla="*/ 668632 w 1229050"/>
                <a:gd name="connsiteY2" fmla="*/ 0 h 770467"/>
                <a:gd name="connsiteX3" fmla="*/ 670836 w 1229050"/>
                <a:gd name="connsiteY3" fmla="*/ 770467 h 770467"/>
                <a:gd name="connsiteX4" fmla="*/ 1229050 w 1229050"/>
                <a:gd name="connsiteY4" fmla="*/ 769979 h 770467"/>
                <a:gd name="connsiteX0" fmla="*/ 0 w 1229050"/>
                <a:gd name="connsiteY0" fmla="*/ 770467 h 773451"/>
                <a:gd name="connsiteX1" fmla="*/ 1970 w 1229050"/>
                <a:gd name="connsiteY1" fmla="*/ 0 h 773451"/>
                <a:gd name="connsiteX2" fmla="*/ 668632 w 1229050"/>
                <a:gd name="connsiteY2" fmla="*/ 0 h 773451"/>
                <a:gd name="connsiteX3" fmla="*/ 666661 w 1229050"/>
                <a:gd name="connsiteY3" fmla="*/ 773451 h 773451"/>
                <a:gd name="connsiteX4" fmla="*/ 1229050 w 1229050"/>
                <a:gd name="connsiteY4" fmla="*/ 769979 h 773451"/>
                <a:gd name="connsiteX0" fmla="*/ 0 w 1216526"/>
                <a:gd name="connsiteY0" fmla="*/ 770467 h 773451"/>
                <a:gd name="connsiteX1" fmla="*/ 1970 w 1216526"/>
                <a:gd name="connsiteY1" fmla="*/ 0 h 773451"/>
                <a:gd name="connsiteX2" fmla="*/ 668632 w 1216526"/>
                <a:gd name="connsiteY2" fmla="*/ 0 h 773451"/>
                <a:gd name="connsiteX3" fmla="*/ 666661 w 1216526"/>
                <a:gd name="connsiteY3" fmla="*/ 773451 h 773451"/>
                <a:gd name="connsiteX4" fmla="*/ 1216526 w 1216526"/>
                <a:gd name="connsiteY4" fmla="*/ 772964 h 773451"/>
                <a:gd name="connsiteX0" fmla="*/ 0 w 1257337"/>
                <a:gd name="connsiteY0" fmla="*/ 770467 h 787969"/>
                <a:gd name="connsiteX1" fmla="*/ 1970 w 1257337"/>
                <a:gd name="connsiteY1" fmla="*/ 0 h 787969"/>
                <a:gd name="connsiteX2" fmla="*/ 668632 w 1257337"/>
                <a:gd name="connsiteY2" fmla="*/ 0 h 787969"/>
                <a:gd name="connsiteX3" fmla="*/ 666661 w 1257337"/>
                <a:gd name="connsiteY3" fmla="*/ 773451 h 787969"/>
                <a:gd name="connsiteX4" fmla="*/ 1216526 w 1257337"/>
                <a:gd name="connsiteY4" fmla="*/ 772964 h 787969"/>
                <a:gd name="connsiteX5" fmla="*/ 1216805 w 1257337"/>
                <a:gd name="connsiteY5" fmla="*/ 787969 h 787969"/>
                <a:gd name="connsiteX0" fmla="*/ 0 w 1265209"/>
                <a:gd name="connsiteY0" fmla="*/ 815262 h 818247"/>
                <a:gd name="connsiteX1" fmla="*/ 1970 w 1265209"/>
                <a:gd name="connsiteY1" fmla="*/ 44795 h 818247"/>
                <a:gd name="connsiteX2" fmla="*/ 668632 w 1265209"/>
                <a:gd name="connsiteY2" fmla="*/ 44795 h 818247"/>
                <a:gd name="connsiteX3" fmla="*/ 666661 w 1265209"/>
                <a:gd name="connsiteY3" fmla="*/ 818246 h 818247"/>
                <a:gd name="connsiteX4" fmla="*/ 1216526 w 1265209"/>
                <a:gd name="connsiteY4" fmla="*/ 817759 h 818247"/>
                <a:gd name="connsiteX5" fmla="*/ 1242293 w 1265209"/>
                <a:gd name="connsiteY5" fmla="*/ 8 h 818247"/>
                <a:gd name="connsiteX0" fmla="*/ 0 w 1242293"/>
                <a:gd name="connsiteY0" fmla="*/ 815270 h 818255"/>
                <a:gd name="connsiteX1" fmla="*/ 1970 w 1242293"/>
                <a:gd name="connsiteY1" fmla="*/ 44803 h 818255"/>
                <a:gd name="connsiteX2" fmla="*/ 668632 w 1242293"/>
                <a:gd name="connsiteY2" fmla="*/ 44803 h 818255"/>
                <a:gd name="connsiteX3" fmla="*/ 666661 w 1242293"/>
                <a:gd name="connsiteY3" fmla="*/ 818254 h 818255"/>
                <a:gd name="connsiteX4" fmla="*/ 1216526 w 1242293"/>
                <a:gd name="connsiteY4" fmla="*/ 817767 h 818255"/>
                <a:gd name="connsiteX5" fmla="*/ 1242293 w 1242293"/>
                <a:gd name="connsiteY5" fmla="*/ 16 h 818255"/>
                <a:gd name="connsiteX0" fmla="*/ 0 w 1222311"/>
                <a:gd name="connsiteY0" fmla="*/ 815270 h 818255"/>
                <a:gd name="connsiteX1" fmla="*/ 1970 w 1222311"/>
                <a:gd name="connsiteY1" fmla="*/ 44803 h 818255"/>
                <a:gd name="connsiteX2" fmla="*/ 668632 w 1222311"/>
                <a:gd name="connsiteY2" fmla="*/ 44803 h 818255"/>
                <a:gd name="connsiteX3" fmla="*/ 666661 w 1222311"/>
                <a:gd name="connsiteY3" fmla="*/ 818254 h 818255"/>
                <a:gd name="connsiteX4" fmla="*/ 1216526 w 1222311"/>
                <a:gd name="connsiteY4" fmla="*/ 817767 h 818255"/>
                <a:gd name="connsiteX5" fmla="*/ 1216805 w 1222311"/>
                <a:gd name="connsiteY5" fmla="*/ 16 h 818255"/>
                <a:gd name="connsiteX0" fmla="*/ 0 w 1290960"/>
                <a:gd name="connsiteY0" fmla="*/ 815271 h 818255"/>
                <a:gd name="connsiteX1" fmla="*/ 1970 w 1290960"/>
                <a:gd name="connsiteY1" fmla="*/ 44804 h 818255"/>
                <a:gd name="connsiteX2" fmla="*/ 668632 w 1290960"/>
                <a:gd name="connsiteY2" fmla="*/ 44804 h 818255"/>
                <a:gd name="connsiteX3" fmla="*/ 666661 w 1290960"/>
                <a:gd name="connsiteY3" fmla="*/ 818255 h 818255"/>
                <a:gd name="connsiteX4" fmla="*/ 1289642 w 1290960"/>
                <a:gd name="connsiteY4" fmla="*/ 817768 h 818255"/>
                <a:gd name="connsiteX5" fmla="*/ 1216805 w 1290960"/>
                <a:gd name="connsiteY5" fmla="*/ 17 h 818255"/>
                <a:gd name="connsiteX0" fmla="*/ 0 w 1294691"/>
                <a:gd name="connsiteY0" fmla="*/ 815271 h 818255"/>
                <a:gd name="connsiteX1" fmla="*/ 1970 w 1294691"/>
                <a:gd name="connsiteY1" fmla="*/ 44804 h 818255"/>
                <a:gd name="connsiteX2" fmla="*/ 668632 w 1294691"/>
                <a:gd name="connsiteY2" fmla="*/ 44804 h 818255"/>
                <a:gd name="connsiteX3" fmla="*/ 666661 w 1294691"/>
                <a:gd name="connsiteY3" fmla="*/ 818255 h 818255"/>
                <a:gd name="connsiteX4" fmla="*/ 1289642 w 1294691"/>
                <a:gd name="connsiteY4" fmla="*/ 817768 h 818255"/>
                <a:gd name="connsiteX5" fmla="*/ 1286742 w 1294691"/>
                <a:gd name="connsiteY5" fmla="*/ 17 h 818255"/>
                <a:gd name="connsiteX0" fmla="*/ 0 w 1298663"/>
                <a:gd name="connsiteY0" fmla="*/ 815271 h 818255"/>
                <a:gd name="connsiteX1" fmla="*/ 1970 w 1298663"/>
                <a:gd name="connsiteY1" fmla="*/ 44804 h 818255"/>
                <a:gd name="connsiteX2" fmla="*/ 668632 w 1298663"/>
                <a:gd name="connsiteY2" fmla="*/ 44804 h 818255"/>
                <a:gd name="connsiteX3" fmla="*/ 666661 w 1298663"/>
                <a:gd name="connsiteY3" fmla="*/ 818255 h 818255"/>
                <a:gd name="connsiteX4" fmla="*/ 1289642 w 1298663"/>
                <a:gd name="connsiteY4" fmla="*/ 817768 h 818255"/>
                <a:gd name="connsiteX5" fmla="*/ 1297869 w 1298663"/>
                <a:gd name="connsiteY5" fmla="*/ 17 h 818255"/>
                <a:gd name="connsiteX0" fmla="*/ 0 w 1294119"/>
                <a:gd name="connsiteY0" fmla="*/ 812732 h 815716"/>
                <a:gd name="connsiteX1" fmla="*/ 1970 w 1294119"/>
                <a:gd name="connsiteY1" fmla="*/ 42265 h 815716"/>
                <a:gd name="connsiteX2" fmla="*/ 668632 w 1294119"/>
                <a:gd name="connsiteY2" fmla="*/ 42265 h 815716"/>
                <a:gd name="connsiteX3" fmla="*/ 666661 w 1294119"/>
                <a:gd name="connsiteY3" fmla="*/ 815716 h 815716"/>
                <a:gd name="connsiteX4" fmla="*/ 1289642 w 1294119"/>
                <a:gd name="connsiteY4" fmla="*/ 815229 h 815716"/>
                <a:gd name="connsiteX5" fmla="*/ 1283564 w 1294119"/>
                <a:gd name="connsiteY5" fmla="*/ 18 h 815716"/>
                <a:gd name="connsiteX0" fmla="*/ 0 w 1294119"/>
                <a:gd name="connsiteY0" fmla="*/ 812732 h 815716"/>
                <a:gd name="connsiteX1" fmla="*/ 1970 w 1294119"/>
                <a:gd name="connsiteY1" fmla="*/ 42265 h 815716"/>
                <a:gd name="connsiteX2" fmla="*/ 668632 w 1294119"/>
                <a:gd name="connsiteY2" fmla="*/ 42265 h 815716"/>
                <a:gd name="connsiteX3" fmla="*/ 666661 w 1294119"/>
                <a:gd name="connsiteY3" fmla="*/ 815716 h 815716"/>
                <a:gd name="connsiteX4" fmla="*/ 1289642 w 1294119"/>
                <a:gd name="connsiteY4" fmla="*/ 815229 h 815716"/>
                <a:gd name="connsiteX5" fmla="*/ 1283564 w 1294119"/>
                <a:gd name="connsiteY5" fmla="*/ 18 h 815716"/>
                <a:gd name="connsiteX0" fmla="*/ 0 w 1289642"/>
                <a:gd name="connsiteY0" fmla="*/ 812732 h 815716"/>
                <a:gd name="connsiteX1" fmla="*/ 1970 w 1289642"/>
                <a:gd name="connsiteY1" fmla="*/ 42265 h 815716"/>
                <a:gd name="connsiteX2" fmla="*/ 668632 w 1289642"/>
                <a:gd name="connsiteY2" fmla="*/ 42265 h 815716"/>
                <a:gd name="connsiteX3" fmla="*/ 666661 w 1289642"/>
                <a:gd name="connsiteY3" fmla="*/ 815716 h 815716"/>
                <a:gd name="connsiteX4" fmla="*/ 1289642 w 1289642"/>
                <a:gd name="connsiteY4" fmla="*/ 815229 h 815716"/>
                <a:gd name="connsiteX5" fmla="*/ 1283564 w 1289642"/>
                <a:gd name="connsiteY5" fmla="*/ 18 h 815716"/>
                <a:gd name="connsiteX0" fmla="*/ 0 w 1289645"/>
                <a:gd name="connsiteY0" fmla="*/ 812732 h 815716"/>
                <a:gd name="connsiteX1" fmla="*/ 1970 w 1289645"/>
                <a:gd name="connsiteY1" fmla="*/ 42265 h 815716"/>
                <a:gd name="connsiteX2" fmla="*/ 668632 w 1289645"/>
                <a:gd name="connsiteY2" fmla="*/ 42265 h 815716"/>
                <a:gd name="connsiteX3" fmla="*/ 666661 w 1289645"/>
                <a:gd name="connsiteY3" fmla="*/ 815716 h 815716"/>
                <a:gd name="connsiteX4" fmla="*/ 1289642 w 1289645"/>
                <a:gd name="connsiteY4" fmla="*/ 815229 h 815716"/>
                <a:gd name="connsiteX5" fmla="*/ 1283564 w 1289645"/>
                <a:gd name="connsiteY5" fmla="*/ 18 h 815716"/>
                <a:gd name="connsiteX0" fmla="*/ 0 w 1289654"/>
                <a:gd name="connsiteY0" fmla="*/ 810193 h 813177"/>
                <a:gd name="connsiteX1" fmla="*/ 1970 w 1289654"/>
                <a:gd name="connsiteY1" fmla="*/ 39726 h 813177"/>
                <a:gd name="connsiteX2" fmla="*/ 668632 w 1289654"/>
                <a:gd name="connsiteY2" fmla="*/ 39726 h 813177"/>
                <a:gd name="connsiteX3" fmla="*/ 666661 w 1289654"/>
                <a:gd name="connsiteY3" fmla="*/ 813177 h 813177"/>
                <a:gd name="connsiteX4" fmla="*/ 1289642 w 1289654"/>
                <a:gd name="connsiteY4" fmla="*/ 812690 h 813177"/>
                <a:gd name="connsiteX5" fmla="*/ 1288333 w 1289654"/>
                <a:gd name="connsiteY5" fmla="*/ 19 h 813177"/>
                <a:gd name="connsiteX0" fmla="*/ 0 w 1289654"/>
                <a:gd name="connsiteY0" fmla="*/ 810193 h 813177"/>
                <a:gd name="connsiteX1" fmla="*/ 1970 w 1289654"/>
                <a:gd name="connsiteY1" fmla="*/ 39726 h 813177"/>
                <a:gd name="connsiteX2" fmla="*/ 668632 w 1289654"/>
                <a:gd name="connsiteY2" fmla="*/ 39726 h 813177"/>
                <a:gd name="connsiteX3" fmla="*/ 666661 w 1289654"/>
                <a:gd name="connsiteY3" fmla="*/ 813177 h 813177"/>
                <a:gd name="connsiteX4" fmla="*/ 1289642 w 1289654"/>
                <a:gd name="connsiteY4" fmla="*/ 812690 h 813177"/>
                <a:gd name="connsiteX5" fmla="*/ 1288333 w 1289654"/>
                <a:gd name="connsiteY5" fmla="*/ 19 h 813177"/>
                <a:gd name="connsiteX0" fmla="*/ 0 w 1289642"/>
                <a:gd name="connsiteY0" fmla="*/ 770466 h 773450"/>
                <a:gd name="connsiteX1" fmla="*/ 1970 w 1289642"/>
                <a:gd name="connsiteY1" fmla="*/ -1 h 773450"/>
                <a:gd name="connsiteX2" fmla="*/ 668632 w 1289642"/>
                <a:gd name="connsiteY2" fmla="*/ -1 h 773450"/>
                <a:gd name="connsiteX3" fmla="*/ 666661 w 1289642"/>
                <a:gd name="connsiteY3" fmla="*/ 773450 h 773450"/>
                <a:gd name="connsiteX4" fmla="*/ 1289642 w 1289642"/>
                <a:gd name="connsiteY4" fmla="*/ 772963 h 773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642" h="773450">
                  <a:moveTo>
                    <a:pt x="0" y="770466"/>
                  </a:moveTo>
                  <a:cubicBezTo>
                    <a:pt x="2822" y="516466"/>
                    <a:pt x="-852" y="253999"/>
                    <a:pt x="1970" y="-1"/>
                  </a:cubicBezTo>
                  <a:lnTo>
                    <a:pt x="668632" y="-1"/>
                  </a:lnTo>
                  <a:cubicBezTo>
                    <a:pt x="665810" y="262466"/>
                    <a:pt x="669483" y="510983"/>
                    <a:pt x="666661" y="773450"/>
                  </a:cubicBezTo>
                  <a:lnTo>
                    <a:pt x="1289642" y="77296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6" name="165 Forma libre"/>
            <p:cNvSpPr/>
            <p:nvPr/>
          </p:nvSpPr>
          <p:spPr>
            <a:xfrm>
              <a:off x="6959637" y="3657772"/>
              <a:ext cx="1375820" cy="484492"/>
            </a:xfrm>
            <a:custGeom>
              <a:avLst/>
              <a:gdLst>
                <a:gd name="connsiteX0" fmla="*/ 0 w 1270000"/>
                <a:gd name="connsiteY0" fmla="*/ 762000 h 795866"/>
                <a:gd name="connsiteX1" fmla="*/ 8467 w 1270000"/>
                <a:gd name="connsiteY1" fmla="*/ 0 h 795866"/>
                <a:gd name="connsiteX2" fmla="*/ 668867 w 1270000"/>
                <a:gd name="connsiteY2" fmla="*/ 0 h 795866"/>
                <a:gd name="connsiteX3" fmla="*/ 651933 w 1270000"/>
                <a:gd name="connsiteY3" fmla="*/ 787400 h 795866"/>
                <a:gd name="connsiteX4" fmla="*/ 1270000 w 1270000"/>
                <a:gd name="connsiteY4" fmla="*/ 795866 h 795866"/>
                <a:gd name="connsiteX0" fmla="*/ 0 w 1270000"/>
                <a:gd name="connsiteY0" fmla="*/ 762000 h 795866"/>
                <a:gd name="connsiteX1" fmla="*/ 8467 w 1270000"/>
                <a:gd name="connsiteY1" fmla="*/ 0 h 795866"/>
                <a:gd name="connsiteX2" fmla="*/ 668867 w 1270000"/>
                <a:gd name="connsiteY2" fmla="*/ 0 h 795866"/>
                <a:gd name="connsiteX3" fmla="*/ 677333 w 1270000"/>
                <a:gd name="connsiteY3" fmla="*/ 787400 h 795866"/>
                <a:gd name="connsiteX4" fmla="*/ 1270000 w 1270000"/>
                <a:gd name="connsiteY4" fmla="*/ 795866 h 795866"/>
                <a:gd name="connsiteX0" fmla="*/ 0 w 1236134"/>
                <a:gd name="connsiteY0" fmla="*/ 762000 h 787400"/>
                <a:gd name="connsiteX1" fmla="*/ 8467 w 1236134"/>
                <a:gd name="connsiteY1" fmla="*/ 0 h 787400"/>
                <a:gd name="connsiteX2" fmla="*/ 668867 w 1236134"/>
                <a:gd name="connsiteY2" fmla="*/ 0 h 787400"/>
                <a:gd name="connsiteX3" fmla="*/ 677333 w 1236134"/>
                <a:gd name="connsiteY3" fmla="*/ 787400 h 787400"/>
                <a:gd name="connsiteX4" fmla="*/ 1236134 w 1236134"/>
                <a:gd name="connsiteY4" fmla="*/ 778932 h 787400"/>
                <a:gd name="connsiteX0" fmla="*/ 8843 w 1228043"/>
                <a:gd name="connsiteY0" fmla="*/ 770467 h 787400"/>
                <a:gd name="connsiteX1" fmla="*/ 376 w 1228043"/>
                <a:gd name="connsiteY1" fmla="*/ 0 h 787400"/>
                <a:gd name="connsiteX2" fmla="*/ 660776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87400"/>
                <a:gd name="connsiteX1" fmla="*/ 376 w 1228043"/>
                <a:gd name="connsiteY1" fmla="*/ 0 h 787400"/>
                <a:gd name="connsiteX2" fmla="*/ 677709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87400"/>
                <a:gd name="connsiteX1" fmla="*/ 376 w 1228043"/>
                <a:gd name="connsiteY1" fmla="*/ 0 h 787400"/>
                <a:gd name="connsiteX2" fmla="*/ 660776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78932"/>
                <a:gd name="connsiteX1" fmla="*/ 376 w 1228043"/>
                <a:gd name="connsiteY1" fmla="*/ 0 h 778932"/>
                <a:gd name="connsiteX2" fmla="*/ 660776 w 1228043"/>
                <a:gd name="connsiteY2" fmla="*/ 0 h 778932"/>
                <a:gd name="connsiteX3" fmla="*/ 669242 w 1228043"/>
                <a:gd name="connsiteY3" fmla="*/ 770467 h 778932"/>
                <a:gd name="connsiteX4" fmla="*/ 1228043 w 1228043"/>
                <a:gd name="connsiteY4" fmla="*/ 778932 h 778932"/>
                <a:gd name="connsiteX0" fmla="*/ 8843 w 1236509"/>
                <a:gd name="connsiteY0" fmla="*/ 770467 h 804332"/>
                <a:gd name="connsiteX1" fmla="*/ 376 w 1236509"/>
                <a:gd name="connsiteY1" fmla="*/ 0 h 804332"/>
                <a:gd name="connsiteX2" fmla="*/ 660776 w 1236509"/>
                <a:gd name="connsiteY2" fmla="*/ 0 h 804332"/>
                <a:gd name="connsiteX3" fmla="*/ 669242 w 1236509"/>
                <a:gd name="connsiteY3" fmla="*/ 770467 h 804332"/>
                <a:gd name="connsiteX4" fmla="*/ 1236509 w 1236509"/>
                <a:gd name="connsiteY4" fmla="*/ 804332 h 804332"/>
                <a:gd name="connsiteX0" fmla="*/ 8843 w 1185709"/>
                <a:gd name="connsiteY0" fmla="*/ 770467 h 778932"/>
                <a:gd name="connsiteX1" fmla="*/ 376 w 1185709"/>
                <a:gd name="connsiteY1" fmla="*/ 0 h 778932"/>
                <a:gd name="connsiteX2" fmla="*/ 660776 w 1185709"/>
                <a:gd name="connsiteY2" fmla="*/ 0 h 778932"/>
                <a:gd name="connsiteX3" fmla="*/ 669242 w 1185709"/>
                <a:gd name="connsiteY3" fmla="*/ 770467 h 778932"/>
                <a:gd name="connsiteX4" fmla="*/ 1185709 w 1185709"/>
                <a:gd name="connsiteY4" fmla="*/ 778932 h 778932"/>
                <a:gd name="connsiteX0" fmla="*/ 2827 w 1185955"/>
                <a:gd name="connsiteY0" fmla="*/ 770467 h 778932"/>
                <a:gd name="connsiteX1" fmla="*/ 622 w 1185955"/>
                <a:gd name="connsiteY1" fmla="*/ 0 h 778932"/>
                <a:gd name="connsiteX2" fmla="*/ 661022 w 1185955"/>
                <a:gd name="connsiteY2" fmla="*/ 0 h 778932"/>
                <a:gd name="connsiteX3" fmla="*/ 669488 w 1185955"/>
                <a:gd name="connsiteY3" fmla="*/ 770467 h 778932"/>
                <a:gd name="connsiteX4" fmla="*/ 1185955 w 1185955"/>
                <a:gd name="connsiteY4" fmla="*/ 778932 h 778932"/>
                <a:gd name="connsiteX0" fmla="*/ 2827 w 1185955"/>
                <a:gd name="connsiteY0" fmla="*/ 770467 h 778932"/>
                <a:gd name="connsiteX1" fmla="*/ 622 w 1185955"/>
                <a:gd name="connsiteY1" fmla="*/ 0 h 778932"/>
                <a:gd name="connsiteX2" fmla="*/ 667284 w 1185955"/>
                <a:gd name="connsiteY2" fmla="*/ 0 h 778932"/>
                <a:gd name="connsiteX3" fmla="*/ 669488 w 1185955"/>
                <a:gd name="connsiteY3" fmla="*/ 770467 h 778932"/>
                <a:gd name="connsiteX4" fmla="*/ 1185955 w 1185955"/>
                <a:gd name="connsiteY4" fmla="*/ 778932 h 778932"/>
                <a:gd name="connsiteX0" fmla="*/ 2827 w 1175518"/>
                <a:gd name="connsiteY0" fmla="*/ 770467 h 770467"/>
                <a:gd name="connsiteX1" fmla="*/ 622 w 1175518"/>
                <a:gd name="connsiteY1" fmla="*/ 0 h 770467"/>
                <a:gd name="connsiteX2" fmla="*/ 667284 w 1175518"/>
                <a:gd name="connsiteY2" fmla="*/ 0 h 770467"/>
                <a:gd name="connsiteX3" fmla="*/ 669488 w 1175518"/>
                <a:gd name="connsiteY3" fmla="*/ 770467 h 770467"/>
                <a:gd name="connsiteX4" fmla="*/ 1175518 w 1175518"/>
                <a:gd name="connsiteY4" fmla="*/ 769979 h 770467"/>
                <a:gd name="connsiteX0" fmla="*/ 0 w 1176866"/>
                <a:gd name="connsiteY0" fmla="*/ 770467 h 770467"/>
                <a:gd name="connsiteX1" fmla="*/ 1970 w 1176866"/>
                <a:gd name="connsiteY1" fmla="*/ 0 h 770467"/>
                <a:gd name="connsiteX2" fmla="*/ 668632 w 1176866"/>
                <a:gd name="connsiteY2" fmla="*/ 0 h 770467"/>
                <a:gd name="connsiteX3" fmla="*/ 670836 w 1176866"/>
                <a:gd name="connsiteY3" fmla="*/ 770467 h 770467"/>
                <a:gd name="connsiteX4" fmla="*/ 1176866 w 1176866"/>
                <a:gd name="connsiteY4" fmla="*/ 769979 h 770467"/>
                <a:gd name="connsiteX0" fmla="*/ 0 w 1201914"/>
                <a:gd name="connsiteY0" fmla="*/ 770467 h 770467"/>
                <a:gd name="connsiteX1" fmla="*/ 1970 w 1201914"/>
                <a:gd name="connsiteY1" fmla="*/ 0 h 770467"/>
                <a:gd name="connsiteX2" fmla="*/ 668632 w 1201914"/>
                <a:gd name="connsiteY2" fmla="*/ 0 h 770467"/>
                <a:gd name="connsiteX3" fmla="*/ 670836 w 1201914"/>
                <a:gd name="connsiteY3" fmla="*/ 770467 h 770467"/>
                <a:gd name="connsiteX4" fmla="*/ 1201914 w 1201914"/>
                <a:gd name="connsiteY4" fmla="*/ 769979 h 770467"/>
                <a:gd name="connsiteX0" fmla="*/ 0 w 1229050"/>
                <a:gd name="connsiteY0" fmla="*/ 770467 h 770467"/>
                <a:gd name="connsiteX1" fmla="*/ 1970 w 1229050"/>
                <a:gd name="connsiteY1" fmla="*/ 0 h 770467"/>
                <a:gd name="connsiteX2" fmla="*/ 668632 w 1229050"/>
                <a:gd name="connsiteY2" fmla="*/ 0 h 770467"/>
                <a:gd name="connsiteX3" fmla="*/ 670836 w 1229050"/>
                <a:gd name="connsiteY3" fmla="*/ 770467 h 770467"/>
                <a:gd name="connsiteX4" fmla="*/ 1229050 w 1229050"/>
                <a:gd name="connsiteY4" fmla="*/ 769979 h 770467"/>
                <a:gd name="connsiteX0" fmla="*/ 0 w 1229050"/>
                <a:gd name="connsiteY0" fmla="*/ 770467 h 773451"/>
                <a:gd name="connsiteX1" fmla="*/ 1970 w 1229050"/>
                <a:gd name="connsiteY1" fmla="*/ 0 h 773451"/>
                <a:gd name="connsiteX2" fmla="*/ 668632 w 1229050"/>
                <a:gd name="connsiteY2" fmla="*/ 0 h 773451"/>
                <a:gd name="connsiteX3" fmla="*/ 666661 w 1229050"/>
                <a:gd name="connsiteY3" fmla="*/ 773451 h 773451"/>
                <a:gd name="connsiteX4" fmla="*/ 1229050 w 1229050"/>
                <a:gd name="connsiteY4" fmla="*/ 769979 h 773451"/>
                <a:gd name="connsiteX0" fmla="*/ 0 w 1216526"/>
                <a:gd name="connsiteY0" fmla="*/ 770467 h 773451"/>
                <a:gd name="connsiteX1" fmla="*/ 1970 w 1216526"/>
                <a:gd name="connsiteY1" fmla="*/ 0 h 773451"/>
                <a:gd name="connsiteX2" fmla="*/ 668632 w 1216526"/>
                <a:gd name="connsiteY2" fmla="*/ 0 h 773451"/>
                <a:gd name="connsiteX3" fmla="*/ 666661 w 1216526"/>
                <a:gd name="connsiteY3" fmla="*/ 773451 h 773451"/>
                <a:gd name="connsiteX4" fmla="*/ 1216526 w 1216526"/>
                <a:gd name="connsiteY4" fmla="*/ 772964 h 773451"/>
                <a:gd name="connsiteX0" fmla="*/ 0 w 1257337"/>
                <a:gd name="connsiteY0" fmla="*/ 770467 h 787969"/>
                <a:gd name="connsiteX1" fmla="*/ 1970 w 1257337"/>
                <a:gd name="connsiteY1" fmla="*/ 0 h 787969"/>
                <a:gd name="connsiteX2" fmla="*/ 668632 w 1257337"/>
                <a:gd name="connsiteY2" fmla="*/ 0 h 787969"/>
                <a:gd name="connsiteX3" fmla="*/ 666661 w 1257337"/>
                <a:gd name="connsiteY3" fmla="*/ 773451 h 787969"/>
                <a:gd name="connsiteX4" fmla="*/ 1216526 w 1257337"/>
                <a:gd name="connsiteY4" fmla="*/ 772964 h 787969"/>
                <a:gd name="connsiteX5" fmla="*/ 1216805 w 1257337"/>
                <a:gd name="connsiteY5" fmla="*/ 787969 h 787969"/>
                <a:gd name="connsiteX0" fmla="*/ 0 w 1265209"/>
                <a:gd name="connsiteY0" fmla="*/ 815262 h 818247"/>
                <a:gd name="connsiteX1" fmla="*/ 1970 w 1265209"/>
                <a:gd name="connsiteY1" fmla="*/ 44795 h 818247"/>
                <a:gd name="connsiteX2" fmla="*/ 668632 w 1265209"/>
                <a:gd name="connsiteY2" fmla="*/ 44795 h 818247"/>
                <a:gd name="connsiteX3" fmla="*/ 666661 w 1265209"/>
                <a:gd name="connsiteY3" fmla="*/ 818246 h 818247"/>
                <a:gd name="connsiteX4" fmla="*/ 1216526 w 1265209"/>
                <a:gd name="connsiteY4" fmla="*/ 817759 h 818247"/>
                <a:gd name="connsiteX5" fmla="*/ 1242293 w 1265209"/>
                <a:gd name="connsiteY5" fmla="*/ 8 h 818247"/>
                <a:gd name="connsiteX0" fmla="*/ 0 w 1242293"/>
                <a:gd name="connsiteY0" fmla="*/ 815270 h 818255"/>
                <a:gd name="connsiteX1" fmla="*/ 1970 w 1242293"/>
                <a:gd name="connsiteY1" fmla="*/ 44803 h 818255"/>
                <a:gd name="connsiteX2" fmla="*/ 668632 w 1242293"/>
                <a:gd name="connsiteY2" fmla="*/ 44803 h 818255"/>
                <a:gd name="connsiteX3" fmla="*/ 666661 w 1242293"/>
                <a:gd name="connsiteY3" fmla="*/ 818254 h 818255"/>
                <a:gd name="connsiteX4" fmla="*/ 1216526 w 1242293"/>
                <a:gd name="connsiteY4" fmla="*/ 817767 h 818255"/>
                <a:gd name="connsiteX5" fmla="*/ 1242293 w 1242293"/>
                <a:gd name="connsiteY5" fmla="*/ 16 h 818255"/>
                <a:gd name="connsiteX0" fmla="*/ 0 w 1222311"/>
                <a:gd name="connsiteY0" fmla="*/ 815270 h 818255"/>
                <a:gd name="connsiteX1" fmla="*/ 1970 w 1222311"/>
                <a:gd name="connsiteY1" fmla="*/ 44803 h 818255"/>
                <a:gd name="connsiteX2" fmla="*/ 668632 w 1222311"/>
                <a:gd name="connsiteY2" fmla="*/ 44803 h 818255"/>
                <a:gd name="connsiteX3" fmla="*/ 666661 w 1222311"/>
                <a:gd name="connsiteY3" fmla="*/ 818254 h 818255"/>
                <a:gd name="connsiteX4" fmla="*/ 1216526 w 1222311"/>
                <a:gd name="connsiteY4" fmla="*/ 817767 h 818255"/>
                <a:gd name="connsiteX5" fmla="*/ 1216805 w 1222311"/>
                <a:gd name="connsiteY5" fmla="*/ 16 h 818255"/>
                <a:gd name="connsiteX0" fmla="*/ 0 w 1290960"/>
                <a:gd name="connsiteY0" fmla="*/ 815271 h 818255"/>
                <a:gd name="connsiteX1" fmla="*/ 1970 w 1290960"/>
                <a:gd name="connsiteY1" fmla="*/ 44804 h 818255"/>
                <a:gd name="connsiteX2" fmla="*/ 668632 w 1290960"/>
                <a:gd name="connsiteY2" fmla="*/ 44804 h 818255"/>
                <a:gd name="connsiteX3" fmla="*/ 666661 w 1290960"/>
                <a:gd name="connsiteY3" fmla="*/ 818255 h 818255"/>
                <a:gd name="connsiteX4" fmla="*/ 1289642 w 1290960"/>
                <a:gd name="connsiteY4" fmla="*/ 817768 h 818255"/>
                <a:gd name="connsiteX5" fmla="*/ 1216805 w 1290960"/>
                <a:gd name="connsiteY5" fmla="*/ 17 h 818255"/>
                <a:gd name="connsiteX0" fmla="*/ 0 w 1294691"/>
                <a:gd name="connsiteY0" fmla="*/ 815271 h 818255"/>
                <a:gd name="connsiteX1" fmla="*/ 1970 w 1294691"/>
                <a:gd name="connsiteY1" fmla="*/ 44804 h 818255"/>
                <a:gd name="connsiteX2" fmla="*/ 668632 w 1294691"/>
                <a:gd name="connsiteY2" fmla="*/ 44804 h 818255"/>
                <a:gd name="connsiteX3" fmla="*/ 666661 w 1294691"/>
                <a:gd name="connsiteY3" fmla="*/ 818255 h 818255"/>
                <a:gd name="connsiteX4" fmla="*/ 1289642 w 1294691"/>
                <a:gd name="connsiteY4" fmla="*/ 817768 h 818255"/>
                <a:gd name="connsiteX5" fmla="*/ 1286742 w 1294691"/>
                <a:gd name="connsiteY5" fmla="*/ 17 h 818255"/>
                <a:gd name="connsiteX0" fmla="*/ 0 w 1298663"/>
                <a:gd name="connsiteY0" fmla="*/ 815271 h 818255"/>
                <a:gd name="connsiteX1" fmla="*/ 1970 w 1298663"/>
                <a:gd name="connsiteY1" fmla="*/ 44804 h 818255"/>
                <a:gd name="connsiteX2" fmla="*/ 668632 w 1298663"/>
                <a:gd name="connsiteY2" fmla="*/ 44804 h 818255"/>
                <a:gd name="connsiteX3" fmla="*/ 666661 w 1298663"/>
                <a:gd name="connsiteY3" fmla="*/ 818255 h 818255"/>
                <a:gd name="connsiteX4" fmla="*/ 1289642 w 1298663"/>
                <a:gd name="connsiteY4" fmla="*/ 817768 h 818255"/>
                <a:gd name="connsiteX5" fmla="*/ 1297869 w 1298663"/>
                <a:gd name="connsiteY5" fmla="*/ 17 h 818255"/>
                <a:gd name="connsiteX0" fmla="*/ 0 w 1294119"/>
                <a:gd name="connsiteY0" fmla="*/ 812732 h 815716"/>
                <a:gd name="connsiteX1" fmla="*/ 1970 w 1294119"/>
                <a:gd name="connsiteY1" fmla="*/ 42265 h 815716"/>
                <a:gd name="connsiteX2" fmla="*/ 668632 w 1294119"/>
                <a:gd name="connsiteY2" fmla="*/ 42265 h 815716"/>
                <a:gd name="connsiteX3" fmla="*/ 666661 w 1294119"/>
                <a:gd name="connsiteY3" fmla="*/ 815716 h 815716"/>
                <a:gd name="connsiteX4" fmla="*/ 1289642 w 1294119"/>
                <a:gd name="connsiteY4" fmla="*/ 815229 h 815716"/>
                <a:gd name="connsiteX5" fmla="*/ 1283564 w 1294119"/>
                <a:gd name="connsiteY5" fmla="*/ 18 h 815716"/>
                <a:gd name="connsiteX0" fmla="*/ 0 w 1294119"/>
                <a:gd name="connsiteY0" fmla="*/ 812732 h 815716"/>
                <a:gd name="connsiteX1" fmla="*/ 1970 w 1294119"/>
                <a:gd name="connsiteY1" fmla="*/ 42265 h 815716"/>
                <a:gd name="connsiteX2" fmla="*/ 668632 w 1294119"/>
                <a:gd name="connsiteY2" fmla="*/ 42265 h 815716"/>
                <a:gd name="connsiteX3" fmla="*/ 666661 w 1294119"/>
                <a:gd name="connsiteY3" fmla="*/ 815716 h 815716"/>
                <a:gd name="connsiteX4" fmla="*/ 1289642 w 1294119"/>
                <a:gd name="connsiteY4" fmla="*/ 815229 h 815716"/>
                <a:gd name="connsiteX5" fmla="*/ 1283564 w 1294119"/>
                <a:gd name="connsiteY5" fmla="*/ 18 h 815716"/>
                <a:gd name="connsiteX0" fmla="*/ 0 w 1289642"/>
                <a:gd name="connsiteY0" fmla="*/ 812732 h 815716"/>
                <a:gd name="connsiteX1" fmla="*/ 1970 w 1289642"/>
                <a:gd name="connsiteY1" fmla="*/ 42265 h 815716"/>
                <a:gd name="connsiteX2" fmla="*/ 668632 w 1289642"/>
                <a:gd name="connsiteY2" fmla="*/ 42265 h 815716"/>
                <a:gd name="connsiteX3" fmla="*/ 666661 w 1289642"/>
                <a:gd name="connsiteY3" fmla="*/ 815716 h 815716"/>
                <a:gd name="connsiteX4" fmla="*/ 1289642 w 1289642"/>
                <a:gd name="connsiteY4" fmla="*/ 815229 h 815716"/>
                <a:gd name="connsiteX5" fmla="*/ 1283564 w 1289642"/>
                <a:gd name="connsiteY5" fmla="*/ 18 h 815716"/>
                <a:gd name="connsiteX0" fmla="*/ 0 w 1289645"/>
                <a:gd name="connsiteY0" fmla="*/ 812732 h 815716"/>
                <a:gd name="connsiteX1" fmla="*/ 1970 w 1289645"/>
                <a:gd name="connsiteY1" fmla="*/ 42265 h 815716"/>
                <a:gd name="connsiteX2" fmla="*/ 668632 w 1289645"/>
                <a:gd name="connsiteY2" fmla="*/ 42265 h 815716"/>
                <a:gd name="connsiteX3" fmla="*/ 666661 w 1289645"/>
                <a:gd name="connsiteY3" fmla="*/ 815716 h 815716"/>
                <a:gd name="connsiteX4" fmla="*/ 1289642 w 1289645"/>
                <a:gd name="connsiteY4" fmla="*/ 815229 h 815716"/>
                <a:gd name="connsiteX5" fmla="*/ 1283564 w 1289645"/>
                <a:gd name="connsiteY5" fmla="*/ 18 h 815716"/>
                <a:gd name="connsiteX0" fmla="*/ 0 w 1289654"/>
                <a:gd name="connsiteY0" fmla="*/ 810193 h 813177"/>
                <a:gd name="connsiteX1" fmla="*/ 1970 w 1289654"/>
                <a:gd name="connsiteY1" fmla="*/ 39726 h 813177"/>
                <a:gd name="connsiteX2" fmla="*/ 668632 w 1289654"/>
                <a:gd name="connsiteY2" fmla="*/ 39726 h 813177"/>
                <a:gd name="connsiteX3" fmla="*/ 666661 w 1289654"/>
                <a:gd name="connsiteY3" fmla="*/ 813177 h 813177"/>
                <a:gd name="connsiteX4" fmla="*/ 1289642 w 1289654"/>
                <a:gd name="connsiteY4" fmla="*/ 812690 h 813177"/>
                <a:gd name="connsiteX5" fmla="*/ 1288333 w 1289654"/>
                <a:gd name="connsiteY5" fmla="*/ 19 h 813177"/>
                <a:gd name="connsiteX0" fmla="*/ 0 w 1289654"/>
                <a:gd name="connsiteY0" fmla="*/ 810193 h 813177"/>
                <a:gd name="connsiteX1" fmla="*/ 1970 w 1289654"/>
                <a:gd name="connsiteY1" fmla="*/ 39726 h 813177"/>
                <a:gd name="connsiteX2" fmla="*/ 668632 w 1289654"/>
                <a:gd name="connsiteY2" fmla="*/ 39726 h 813177"/>
                <a:gd name="connsiteX3" fmla="*/ 666661 w 1289654"/>
                <a:gd name="connsiteY3" fmla="*/ 813177 h 813177"/>
                <a:gd name="connsiteX4" fmla="*/ 1289642 w 1289654"/>
                <a:gd name="connsiteY4" fmla="*/ 812690 h 813177"/>
                <a:gd name="connsiteX5" fmla="*/ 1288333 w 1289654"/>
                <a:gd name="connsiteY5" fmla="*/ 19 h 813177"/>
                <a:gd name="connsiteX0" fmla="*/ 0 w 1289642"/>
                <a:gd name="connsiteY0" fmla="*/ 770466 h 773450"/>
                <a:gd name="connsiteX1" fmla="*/ 1970 w 1289642"/>
                <a:gd name="connsiteY1" fmla="*/ -1 h 773450"/>
                <a:gd name="connsiteX2" fmla="*/ 668632 w 1289642"/>
                <a:gd name="connsiteY2" fmla="*/ -1 h 773450"/>
                <a:gd name="connsiteX3" fmla="*/ 666661 w 1289642"/>
                <a:gd name="connsiteY3" fmla="*/ 773450 h 773450"/>
                <a:gd name="connsiteX4" fmla="*/ 1289642 w 1289642"/>
                <a:gd name="connsiteY4" fmla="*/ 772963 h 773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642" h="773450">
                  <a:moveTo>
                    <a:pt x="0" y="770466"/>
                  </a:moveTo>
                  <a:cubicBezTo>
                    <a:pt x="2822" y="516466"/>
                    <a:pt x="-852" y="253999"/>
                    <a:pt x="1970" y="-1"/>
                  </a:cubicBezTo>
                  <a:lnTo>
                    <a:pt x="668632" y="-1"/>
                  </a:lnTo>
                  <a:cubicBezTo>
                    <a:pt x="665810" y="262466"/>
                    <a:pt x="669483" y="510983"/>
                    <a:pt x="666661" y="773450"/>
                  </a:cubicBezTo>
                  <a:lnTo>
                    <a:pt x="1289642" y="77296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7" name="166 Forma libre"/>
            <p:cNvSpPr/>
            <p:nvPr/>
          </p:nvSpPr>
          <p:spPr>
            <a:xfrm>
              <a:off x="8335507" y="3632886"/>
              <a:ext cx="1375833" cy="509377"/>
            </a:xfrm>
            <a:custGeom>
              <a:avLst/>
              <a:gdLst>
                <a:gd name="connsiteX0" fmla="*/ 0 w 1270000"/>
                <a:gd name="connsiteY0" fmla="*/ 762000 h 795866"/>
                <a:gd name="connsiteX1" fmla="*/ 8467 w 1270000"/>
                <a:gd name="connsiteY1" fmla="*/ 0 h 795866"/>
                <a:gd name="connsiteX2" fmla="*/ 668867 w 1270000"/>
                <a:gd name="connsiteY2" fmla="*/ 0 h 795866"/>
                <a:gd name="connsiteX3" fmla="*/ 651933 w 1270000"/>
                <a:gd name="connsiteY3" fmla="*/ 787400 h 795866"/>
                <a:gd name="connsiteX4" fmla="*/ 1270000 w 1270000"/>
                <a:gd name="connsiteY4" fmla="*/ 795866 h 795866"/>
                <a:gd name="connsiteX0" fmla="*/ 0 w 1270000"/>
                <a:gd name="connsiteY0" fmla="*/ 762000 h 795866"/>
                <a:gd name="connsiteX1" fmla="*/ 8467 w 1270000"/>
                <a:gd name="connsiteY1" fmla="*/ 0 h 795866"/>
                <a:gd name="connsiteX2" fmla="*/ 668867 w 1270000"/>
                <a:gd name="connsiteY2" fmla="*/ 0 h 795866"/>
                <a:gd name="connsiteX3" fmla="*/ 677333 w 1270000"/>
                <a:gd name="connsiteY3" fmla="*/ 787400 h 795866"/>
                <a:gd name="connsiteX4" fmla="*/ 1270000 w 1270000"/>
                <a:gd name="connsiteY4" fmla="*/ 795866 h 795866"/>
                <a:gd name="connsiteX0" fmla="*/ 0 w 1236134"/>
                <a:gd name="connsiteY0" fmla="*/ 762000 h 787400"/>
                <a:gd name="connsiteX1" fmla="*/ 8467 w 1236134"/>
                <a:gd name="connsiteY1" fmla="*/ 0 h 787400"/>
                <a:gd name="connsiteX2" fmla="*/ 668867 w 1236134"/>
                <a:gd name="connsiteY2" fmla="*/ 0 h 787400"/>
                <a:gd name="connsiteX3" fmla="*/ 677333 w 1236134"/>
                <a:gd name="connsiteY3" fmla="*/ 787400 h 787400"/>
                <a:gd name="connsiteX4" fmla="*/ 1236134 w 1236134"/>
                <a:gd name="connsiteY4" fmla="*/ 778932 h 787400"/>
                <a:gd name="connsiteX0" fmla="*/ 8843 w 1228043"/>
                <a:gd name="connsiteY0" fmla="*/ 770467 h 787400"/>
                <a:gd name="connsiteX1" fmla="*/ 376 w 1228043"/>
                <a:gd name="connsiteY1" fmla="*/ 0 h 787400"/>
                <a:gd name="connsiteX2" fmla="*/ 660776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87400"/>
                <a:gd name="connsiteX1" fmla="*/ 376 w 1228043"/>
                <a:gd name="connsiteY1" fmla="*/ 0 h 787400"/>
                <a:gd name="connsiteX2" fmla="*/ 677709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87400"/>
                <a:gd name="connsiteX1" fmla="*/ 376 w 1228043"/>
                <a:gd name="connsiteY1" fmla="*/ 0 h 787400"/>
                <a:gd name="connsiteX2" fmla="*/ 660776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78932"/>
                <a:gd name="connsiteX1" fmla="*/ 376 w 1228043"/>
                <a:gd name="connsiteY1" fmla="*/ 0 h 778932"/>
                <a:gd name="connsiteX2" fmla="*/ 660776 w 1228043"/>
                <a:gd name="connsiteY2" fmla="*/ 0 h 778932"/>
                <a:gd name="connsiteX3" fmla="*/ 669242 w 1228043"/>
                <a:gd name="connsiteY3" fmla="*/ 770467 h 778932"/>
                <a:gd name="connsiteX4" fmla="*/ 1228043 w 1228043"/>
                <a:gd name="connsiteY4" fmla="*/ 778932 h 778932"/>
                <a:gd name="connsiteX0" fmla="*/ 8843 w 1236509"/>
                <a:gd name="connsiteY0" fmla="*/ 770467 h 804332"/>
                <a:gd name="connsiteX1" fmla="*/ 376 w 1236509"/>
                <a:gd name="connsiteY1" fmla="*/ 0 h 804332"/>
                <a:gd name="connsiteX2" fmla="*/ 660776 w 1236509"/>
                <a:gd name="connsiteY2" fmla="*/ 0 h 804332"/>
                <a:gd name="connsiteX3" fmla="*/ 669242 w 1236509"/>
                <a:gd name="connsiteY3" fmla="*/ 770467 h 804332"/>
                <a:gd name="connsiteX4" fmla="*/ 1236509 w 1236509"/>
                <a:gd name="connsiteY4" fmla="*/ 804332 h 804332"/>
                <a:gd name="connsiteX0" fmla="*/ 8843 w 1185709"/>
                <a:gd name="connsiteY0" fmla="*/ 770467 h 778932"/>
                <a:gd name="connsiteX1" fmla="*/ 376 w 1185709"/>
                <a:gd name="connsiteY1" fmla="*/ 0 h 778932"/>
                <a:gd name="connsiteX2" fmla="*/ 660776 w 1185709"/>
                <a:gd name="connsiteY2" fmla="*/ 0 h 778932"/>
                <a:gd name="connsiteX3" fmla="*/ 669242 w 1185709"/>
                <a:gd name="connsiteY3" fmla="*/ 770467 h 778932"/>
                <a:gd name="connsiteX4" fmla="*/ 1185709 w 1185709"/>
                <a:gd name="connsiteY4" fmla="*/ 778932 h 778932"/>
                <a:gd name="connsiteX0" fmla="*/ 2827 w 1185955"/>
                <a:gd name="connsiteY0" fmla="*/ 770467 h 778932"/>
                <a:gd name="connsiteX1" fmla="*/ 622 w 1185955"/>
                <a:gd name="connsiteY1" fmla="*/ 0 h 778932"/>
                <a:gd name="connsiteX2" fmla="*/ 661022 w 1185955"/>
                <a:gd name="connsiteY2" fmla="*/ 0 h 778932"/>
                <a:gd name="connsiteX3" fmla="*/ 669488 w 1185955"/>
                <a:gd name="connsiteY3" fmla="*/ 770467 h 778932"/>
                <a:gd name="connsiteX4" fmla="*/ 1185955 w 1185955"/>
                <a:gd name="connsiteY4" fmla="*/ 778932 h 778932"/>
                <a:gd name="connsiteX0" fmla="*/ 2827 w 1185955"/>
                <a:gd name="connsiteY0" fmla="*/ 770467 h 778932"/>
                <a:gd name="connsiteX1" fmla="*/ 622 w 1185955"/>
                <a:gd name="connsiteY1" fmla="*/ 0 h 778932"/>
                <a:gd name="connsiteX2" fmla="*/ 667284 w 1185955"/>
                <a:gd name="connsiteY2" fmla="*/ 0 h 778932"/>
                <a:gd name="connsiteX3" fmla="*/ 669488 w 1185955"/>
                <a:gd name="connsiteY3" fmla="*/ 770467 h 778932"/>
                <a:gd name="connsiteX4" fmla="*/ 1185955 w 1185955"/>
                <a:gd name="connsiteY4" fmla="*/ 778932 h 778932"/>
                <a:gd name="connsiteX0" fmla="*/ 2827 w 1175518"/>
                <a:gd name="connsiteY0" fmla="*/ 770467 h 770467"/>
                <a:gd name="connsiteX1" fmla="*/ 622 w 1175518"/>
                <a:gd name="connsiteY1" fmla="*/ 0 h 770467"/>
                <a:gd name="connsiteX2" fmla="*/ 667284 w 1175518"/>
                <a:gd name="connsiteY2" fmla="*/ 0 h 770467"/>
                <a:gd name="connsiteX3" fmla="*/ 669488 w 1175518"/>
                <a:gd name="connsiteY3" fmla="*/ 770467 h 770467"/>
                <a:gd name="connsiteX4" fmla="*/ 1175518 w 1175518"/>
                <a:gd name="connsiteY4" fmla="*/ 769979 h 770467"/>
                <a:gd name="connsiteX0" fmla="*/ 0 w 1176866"/>
                <a:gd name="connsiteY0" fmla="*/ 770467 h 770467"/>
                <a:gd name="connsiteX1" fmla="*/ 1970 w 1176866"/>
                <a:gd name="connsiteY1" fmla="*/ 0 h 770467"/>
                <a:gd name="connsiteX2" fmla="*/ 668632 w 1176866"/>
                <a:gd name="connsiteY2" fmla="*/ 0 h 770467"/>
                <a:gd name="connsiteX3" fmla="*/ 670836 w 1176866"/>
                <a:gd name="connsiteY3" fmla="*/ 770467 h 770467"/>
                <a:gd name="connsiteX4" fmla="*/ 1176866 w 1176866"/>
                <a:gd name="connsiteY4" fmla="*/ 769979 h 770467"/>
                <a:gd name="connsiteX0" fmla="*/ 0 w 1201914"/>
                <a:gd name="connsiteY0" fmla="*/ 770467 h 770467"/>
                <a:gd name="connsiteX1" fmla="*/ 1970 w 1201914"/>
                <a:gd name="connsiteY1" fmla="*/ 0 h 770467"/>
                <a:gd name="connsiteX2" fmla="*/ 668632 w 1201914"/>
                <a:gd name="connsiteY2" fmla="*/ 0 h 770467"/>
                <a:gd name="connsiteX3" fmla="*/ 670836 w 1201914"/>
                <a:gd name="connsiteY3" fmla="*/ 770467 h 770467"/>
                <a:gd name="connsiteX4" fmla="*/ 1201914 w 1201914"/>
                <a:gd name="connsiteY4" fmla="*/ 769979 h 770467"/>
                <a:gd name="connsiteX0" fmla="*/ 0 w 1229050"/>
                <a:gd name="connsiteY0" fmla="*/ 770467 h 770467"/>
                <a:gd name="connsiteX1" fmla="*/ 1970 w 1229050"/>
                <a:gd name="connsiteY1" fmla="*/ 0 h 770467"/>
                <a:gd name="connsiteX2" fmla="*/ 668632 w 1229050"/>
                <a:gd name="connsiteY2" fmla="*/ 0 h 770467"/>
                <a:gd name="connsiteX3" fmla="*/ 670836 w 1229050"/>
                <a:gd name="connsiteY3" fmla="*/ 770467 h 770467"/>
                <a:gd name="connsiteX4" fmla="*/ 1229050 w 1229050"/>
                <a:gd name="connsiteY4" fmla="*/ 769979 h 770467"/>
                <a:gd name="connsiteX0" fmla="*/ 0 w 1229050"/>
                <a:gd name="connsiteY0" fmla="*/ 770467 h 773451"/>
                <a:gd name="connsiteX1" fmla="*/ 1970 w 1229050"/>
                <a:gd name="connsiteY1" fmla="*/ 0 h 773451"/>
                <a:gd name="connsiteX2" fmla="*/ 668632 w 1229050"/>
                <a:gd name="connsiteY2" fmla="*/ 0 h 773451"/>
                <a:gd name="connsiteX3" fmla="*/ 666661 w 1229050"/>
                <a:gd name="connsiteY3" fmla="*/ 773451 h 773451"/>
                <a:gd name="connsiteX4" fmla="*/ 1229050 w 1229050"/>
                <a:gd name="connsiteY4" fmla="*/ 769979 h 773451"/>
                <a:gd name="connsiteX0" fmla="*/ 0 w 1216526"/>
                <a:gd name="connsiteY0" fmla="*/ 770467 h 773451"/>
                <a:gd name="connsiteX1" fmla="*/ 1970 w 1216526"/>
                <a:gd name="connsiteY1" fmla="*/ 0 h 773451"/>
                <a:gd name="connsiteX2" fmla="*/ 668632 w 1216526"/>
                <a:gd name="connsiteY2" fmla="*/ 0 h 773451"/>
                <a:gd name="connsiteX3" fmla="*/ 666661 w 1216526"/>
                <a:gd name="connsiteY3" fmla="*/ 773451 h 773451"/>
                <a:gd name="connsiteX4" fmla="*/ 1216526 w 1216526"/>
                <a:gd name="connsiteY4" fmla="*/ 772964 h 773451"/>
                <a:gd name="connsiteX0" fmla="*/ 0 w 1257337"/>
                <a:gd name="connsiteY0" fmla="*/ 770467 h 787969"/>
                <a:gd name="connsiteX1" fmla="*/ 1970 w 1257337"/>
                <a:gd name="connsiteY1" fmla="*/ 0 h 787969"/>
                <a:gd name="connsiteX2" fmla="*/ 668632 w 1257337"/>
                <a:gd name="connsiteY2" fmla="*/ 0 h 787969"/>
                <a:gd name="connsiteX3" fmla="*/ 666661 w 1257337"/>
                <a:gd name="connsiteY3" fmla="*/ 773451 h 787969"/>
                <a:gd name="connsiteX4" fmla="*/ 1216526 w 1257337"/>
                <a:gd name="connsiteY4" fmla="*/ 772964 h 787969"/>
                <a:gd name="connsiteX5" fmla="*/ 1216805 w 1257337"/>
                <a:gd name="connsiteY5" fmla="*/ 787969 h 787969"/>
                <a:gd name="connsiteX0" fmla="*/ 0 w 1265209"/>
                <a:gd name="connsiteY0" fmla="*/ 815262 h 818247"/>
                <a:gd name="connsiteX1" fmla="*/ 1970 w 1265209"/>
                <a:gd name="connsiteY1" fmla="*/ 44795 h 818247"/>
                <a:gd name="connsiteX2" fmla="*/ 668632 w 1265209"/>
                <a:gd name="connsiteY2" fmla="*/ 44795 h 818247"/>
                <a:gd name="connsiteX3" fmla="*/ 666661 w 1265209"/>
                <a:gd name="connsiteY3" fmla="*/ 818246 h 818247"/>
                <a:gd name="connsiteX4" fmla="*/ 1216526 w 1265209"/>
                <a:gd name="connsiteY4" fmla="*/ 817759 h 818247"/>
                <a:gd name="connsiteX5" fmla="*/ 1242293 w 1265209"/>
                <a:gd name="connsiteY5" fmla="*/ 8 h 818247"/>
                <a:gd name="connsiteX0" fmla="*/ 0 w 1242293"/>
                <a:gd name="connsiteY0" fmla="*/ 815270 h 818255"/>
                <a:gd name="connsiteX1" fmla="*/ 1970 w 1242293"/>
                <a:gd name="connsiteY1" fmla="*/ 44803 h 818255"/>
                <a:gd name="connsiteX2" fmla="*/ 668632 w 1242293"/>
                <a:gd name="connsiteY2" fmla="*/ 44803 h 818255"/>
                <a:gd name="connsiteX3" fmla="*/ 666661 w 1242293"/>
                <a:gd name="connsiteY3" fmla="*/ 818254 h 818255"/>
                <a:gd name="connsiteX4" fmla="*/ 1216526 w 1242293"/>
                <a:gd name="connsiteY4" fmla="*/ 817767 h 818255"/>
                <a:gd name="connsiteX5" fmla="*/ 1242293 w 1242293"/>
                <a:gd name="connsiteY5" fmla="*/ 16 h 818255"/>
                <a:gd name="connsiteX0" fmla="*/ 0 w 1222311"/>
                <a:gd name="connsiteY0" fmla="*/ 815270 h 818255"/>
                <a:gd name="connsiteX1" fmla="*/ 1970 w 1222311"/>
                <a:gd name="connsiteY1" fmla="*/ 44803 h 818255"/>
                <a:gd name="connsiteX2" fmla="*/ 668632 w 1222311"/>
                <a:gd name="connsiteY2" fmla="*/ 44803 h 818255"/>
                <a:gd name="connsiteX3" fmla="*/ 666661 w 1222311"/>
                <a:gd name="connsiteY3" fmla="*/ 818254 h 818255"/>
                <a:gd name="connsiteX4" fmla="*/ 1216526 w 1222311"/>
                <a:gd name="connsiteY4" fmla="*/ 817767 h 818255"/>
                <a:gd name="connsiteX5" fmla="*/ 1216805 w 1222311"/>
                <a:gd name="connsiteY5" fmla="*/ 16 h 818255"/>
                <a:gd name="connsiteX0" fmla="*/ 0 w 1290960"/>
                <a:gd name="connsiteY0" fmla="*/ 815271 h 818255"/>
                <a:gd name="connsiteX1" fmla="*/ 1970 w 1290960"/>
                <a:gd name="connsiteY1" fmla="*/ 44804 h 818255"/>
                <a:gd name="connsiteX2" fmla="*/ 668632 w 1290960"/>
                <a:gd name="connsiteY2" fmla="*/ 44804 h 818255"/>
                <a:gd name="connsiteX3" fmla="*/ 666661 w 1290960"/>
                <a:gd name="connsiteY3" fmla="*/ 818255 h 818255"/>
                <a:gd name="connsiteX4" fmla="*/ 1289642 w 1290960"/>
                <a:gd name="connsiteY4" fmla="*/ 817768 h 818255"/>
                <a:gd name="connsiteX5" fmla="*/ 1216805 w 1290960"/>
                <a:gd name="connsiteY5" fmla="*/ 17 h 818255"/>
                <a:gd name="connsiteX0" fmla="*/ 0 w 1294691"/>
                <a:gd name="connsiteY0" fmla="*/ 815271 h 818255"/>
                <a:gd name="connsiteX1" fmla="*/ 1970 w 1294691"/>
                <a:gd name="connsiteY1" fmla="*/ 44804 h 818255"/>
                <a:gd name="connsiteX2" fmla="*/ 668632 w 1294691"/>
                <a:gd name="connsiteY2" fmla="*/ 44804 h 818255"/>
                <a:gd name="connsiteX3" fmla="*/ 666661 w 1294691"/>
                <a:gd name="connsiteY3" fmla="*/ 818255 h 818255"/>
                <a:gd name="connsiteX4" fmla="*/ 1289642 w 1294691"/>
                <a:gd name="connsiteY4" fmla="*/ 817768 h 818255"/>
                <a:gd name="connsiteX5" fmla="*/ 1286742 w 1294691"/>
                <a:gd name="connsiteY5" fmla="*/ 17 h 818255"/>
                <a:gd name="connsiteX0" fmla="*/ 0 w 1298663"/>
                <a:gd name="connsiteY0" fmla="*/ 815271 h 818255"/>
                <a:gd name="connsiteX1" fmla="*/ 1970 w 1298663"/>
                <a:gd name="connsiteY1" fmla="*/ 44804 h 818255"/>
                <a:gd name="connsiteX2" fmla="*/ 668632 w 1298663"/>
                <a:gd name="connsiteY2" fmla="*/ 44804 h 818255"/>
                <a:gd name="connsiteX3" fmla="*/ 666661 w 1298663"/>
                <a:gd name="connsiteY3" fmla="*/ 818255 h 818255"/>
                <a:gd name="connsiteX4" fmla="*/ 1289642 w 1298663"/>
                <a:gd name="connsiteY4" fmla="*/ 817768 h 818255"/>
                <a:gd name="connsiteX5" fmla="*/ 1297869 w 1298663"/>
                <a:gd name="connsiteY5" fmla="*/ 17 h 818255"/>
                <a:gd name="connsiteX0" fmla="*/ 0 w 1294119"/>
                <a:gd name="connsiteY0" fmla="*/ 812732 h 815716"/>
                <a:gd name="connsiteX1" fmla="*/ 1970 w 1294119"/>
                <a:gd name="connsiteY1" fmla="*/ 42265 h 815716"/>
                <a:gd name="connsiteX2" fmla="*/ 668632 w 1294119"/>
                <a:gd name="connsiteY2" fmla="*/ 42265 h 815716"/>
                <a:gd name="connsiteX3" fmla="*/ 666661 w 1294119"/>
                <a:gd name="connsiteY3" fmla="*/ 815716 h 815716"/>
                <a:gd name="connsiteX4" fmla="*/ 1289642 w 1294119"/>
                <a:gd name="connsiteY4" fmla="*/ 815229 h 815716"/>
                <a:gd name="connsiteX5" fmla="*/ 1283564 w 1294119"/>
                <a:gd name="connsiteY5" fmla="*/ 18 h 815716"/>
                <a:gd name="connsiteX0" fmla="*/ 0 w 1294119"/>
                <a:gd name="connsiteY0" fmla="*/ 812732 h 815716"/>
                <a:gd name="connsiteX1" fmla="*/ 1970 w 1294119"/>
                <a:gd name="connsiteY1" fmla="*/ 42265 h 815716"/>
                <a:gd name="connsiteX2" fmla="*/ 668632 w 1294119"/>
                <a:gd name="connsiteY2" fmla="*/ 42265 h 815716"/>
                <a:gd name="connsiteX3" fmla="*/ 666661 w 1294119"/>
                <a:gd name="connsiteY3" fmla="*/ 815716 h 815716"/>
                <a:gd name="connsiteX4" fmla="*/ 1289642 w 1294119"/>
                <a:gd name="connsiteY4" fmla="*/ 815229 h 815716"/>
                <a:gd name="connsiteX5" fmla="*/ 1283564 w 1294119"/>
                <a:gd name="connsiteY5" fmla="*/ 18 h 815716"/>
                <a:gd name="connsiteX0" fmla="*/ 0 w 1289642"/>
                <a:gd name="connsiteY0" fmla="*/ 812732 h 815716"/>
                <a:gd name="connsiteX1" fmla="*/ 1970 w 1289642"/>
                <a:gd name="connsiteY1" fmla="*/ 42265 h 815716"/>
                <a:gd name="connsiteX2" fmla="*/ 668632 w 1289642"/>
                <a:gd name="connsiteY2" fmla="*/ 42265 h 815716"/>
                <a:gd name="connsiteX3" fmla="*/ 666661 w 1289642"/>
                <a:gd name="connsiteY3" fmla="*/ 815716 h 815716"/>
                <a:gd name="connsiteX4" fmla="*/ 1289642 w 1289642"/>
                <a:gd name="connsiteY4" fmla="*/ 815229 h 815716"/>
                <a:gd name="connsiteX5" fmla="*/ 1283564 w 1289642"/>
                <a:gd name="connsiteY5" fmla="*/ 18 h 815716"/>
                <a:gd name="connsiteX0" fmla="*/ 0 w 1289645"/>
                <a:gd name="connsiteY0" fmla="*/ 812732 h 815716"/>
                <a:gd name="connsiteX1" fmla="*/ 1970 w 1289645"/>
                <a:gd name="connsiteY1" fmla="*/ 42265 h 815716"/>
                <a:gd name="connsiteX2" fmla="*/ 668632 w 1289645"/>
                <a:gd name="connsiteY2" fmla="*/ 42265 h 815716"/>
                <a:gd name="connsiteX3" fmla="*/ 666661 w 1289645"/>
                <a:gd name="connsiteY3" fmla="*/ 815716 h 815716"/>
                <a:gd name="connsiteX4" fmla="*/ 1289642 w 1289645"/>
                <a:gd name="connsiteY4" fmla="*/ 815229 h 815716"/>
                <a:gd name="connsiteX5" fmla="*/ 1283564 w 1289645"/>
                <a:gd name="connsiteY5" fmla="*/ 18 h 815716"/>
                <a:gd name="connsiteX0" fmla="*/ 0 w 1289654"/>
                <a:gd name="connsiteY0" fmla="*/ 810193 h 813177"/>
                <a:gd name="connsiteX1" fmla="*/ 1970 w 1289654"/>
                <a:gd name="connsiteY1" fmla="*/ 39726 h 813177"/>
                <a:gd name="connsiteX2" fmla="*/ 668632 w 1289654"/>
                <a:gd name="connsiteY2" fmla="*/ 39726 h 813177"/>
                <a:gd name="connsiteX3" fmla="*/ 666661 w 1289654"/>
                <a:gd name="connsiteY3" fmla="*/ 813177 h 813177"/>
                <a:gd name="connsiteX4" fmla="*/ 1289642 w 1289654"/>
                <a:gd name="connsiteY4" fmla="*/ 812690 h 813177"/>
                <a:gd name="connsiteX5" fmla="*/ 1288333 w 1289654"/>
                <a:gd name="connsiteY5" fmla="*/ 19 h 813177"/>
                <a:gd name="connsiteX0" fmla="*/ 0 w 1289654"/>
                <a:gd name="connsiteY0" fmla="*/ 810193 h 813177"/>
                <a:gd name="connsiteX1" fmla="*/ 1970 w 1289654"/>
                <a:gd name="connsiteY1" fmla="*/ 39726 h 813177"/>
                <a:gd name="connsiteX2" fmla="*/ 668632 w 1289654"/>
                <a:gd name="connsiteY2" fmla="*/ 39726 h 813177"/>
                <a:gd name="connsiteX3" fmla="*/ 666661 w 1289654"/>
                <a:gd name="connsiteY3" fmla="*/ 813177 h 813177"/>
                <a:gd name="connsiteX4" fmla="*/ 1289642 w 1289654"/>
                <a:gd name="connsiteY4" fmla="*/ 812690 h 813177"/>
                <a:gd name="connsiteX5" fmla="*/ 1288333 w 1289654"/>
                <a:gd name="connsiteY5" fmla="*/ 19 h 81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9654" h="813177">
                  <a:moveTo>
                    <a:pt x="0" y="810193"/>
                  </a:moveTo>
                  <a:cubicBezTo>
                    <a:pt x="2822" y="556193"/>
                    <a:pt x="-852" y="293726"/>
                    <a:pt x="1970" y="39726"/>
                  </a:cubicBezTo>
                  <a:lnTo>
                    <a:pt x="668632" y="39726"/>
                  </a:lnTo>
                  <a:cubicBezTo>
                    <a:pt x="665810" y="302193"/>
                    <a:pt x="669483" y="550710"/>
                    <a:pt x="666661" y="813177"/>
                  </a:cubicBezTo>
                  <a:lnTo>
                    <a:pt x="1289642" y="812690"/>
                  </a:lnTo>
                  <a:cubicBezTo>
                    <a:pt x="1289810" y="398734"/>
                    <a:pt x="1288275" y="-3107"/>
                    <a:pt x="1288333" y="1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grpSp>
        <p:nvGrpSpPr>
          <p:cNvPr id="179" name="178 Grupo"/>
          <p:cNvGrpSpPr/>
          <p:nvPr/>
        </p:nvGrpSpPr>
        <p:grpSpPr>
          <a:xfrm>
            <a:off x="4899508" y="2611706"/>
            <a:ext cx="2751666" cy="254689"/>
            <a:chOff x="4207934" y="2930153"/>
            <a:chExt cx="5517376" cy="509379"/>
          </a:xfrm>
        </p:grpSpPr>
        <p:sp>
          <p:nvSpPr>
            <p:cNvPr id="170" name="169 Forma libre"/>
            <p:cNvSpPr/>
            <p:nvPr/>
          </p:nvSpPr>
          <p:spPr>
            <a:xfrm>
              <a:off x="4207934" y="2955040"/>
              <a:ext cx="688439" cy="484492"/>
            </a:xfrm>
            <a:custGeom>
              <a:avLst/>
              <a:gdLst>
                <a:gd name="connsiteX0" fmla="*/ 0 w 1270000"/>
                <a:gd name="connsiteY0" fmla="*/ 762000 h 795866"/>
                <a:gd name="connsiteX1" fmla="*/ 8467 w 1270000"/>
                <a:gd name="connsiteY1" fmla="*/ 0 h 795866"/>
                <a:gd name="connsiteX2" fmla="*/ 668867 w 1270000"/>
                <a:gd name="connsiteY2" fmla="*/ 0 h 795866"/>
                <a:gd name="connsiteX3" fmla="*/ 651933 w 1270000"/>
                <a:gd name="connsiteY3" fmla="*/ 787400 h 795866"/>
                <a:gd name="connsiteX4" fmla="*/ 1270000 w 1270000"/>
                <a:gd name="connsiteY4" fmla="*/ 795866 h 795866"/>
                <a:gd name="connsiteX0" fmla="*/ 0 w 1270000"/>
                <a:gd name="connsiteY0" fmla="*/ 762000 h 795866"/>
                <a:gd name="connsiteX1" fmla="*/ 8467 w 1270000"/>
                <a:gd name="connsiteY1" fmla="*/ 0 h 795866"/>
                <a:gd name="connsiteX2" fmla="*/ 668867 w 1270000"/>
                <a:gd name="connsiteY2" fmla="*/ 0 h 795866"/>
                <a:gd name="connsiteX3" fmla="*/ 677333 w 1270000"/>
                <a:gd name="connsiteY3" fmla="*/ 787400 h 795866"/>
                <a:gd name="connsiteX4" fmla="*/ 1270000 w 1270000"/>
                <a:gd name="connsiteY4" fmla="*/ 795866 h 795866"/>
                <a:gd name="connsiteX0" fmla="*/ 0 w 1236134"/>
                <a:gd name="connsiteY0" fmla="*/ 762000 h 787400"/>
                <a:gd name="connsiteX1" fmla="*/ 8467 w 1236134"/>
                <a:gd name="connsiteY1" fmla="*/ 0 h 787400"/>
                <a:gd name="connsiteX2" fmla="*/ 668867 w 1236134"/>
                <a:gd name="connsiteY2" fmla="*/ 0 h 787400"/>
                <a:gd name="connsiteX3" fmla="*/ 677333 w 1236134"/>
                <a:gd name="connsiteY3" fmla="*/ 787400 h 787400"/>
                <a:gd name="connsiteX4" fmla="*/ 1236134 w 1236134"/>
                <a:gd name="connsiteY4" fmla="*/ 778932 h 787400"/>
                <a:gd name="connsiteX0" fmla="*/ 8843 w 1228043"/>
                <a:gd name="connsiteY0" fmla="*/ 770467 h 787400"/>
                <a:gd name="connsiteX1" fmla="*/ 376 w 1228043"/>
                <a:gd name="connsiteY1" fmla="*/ 0 h 787400"/>
                <a:gd name="connsiteX2" fmla="*/ 660776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87400"/>
                <a:gd name="connsiteX1" fmla="*/ 376 w 1228043"/>
                <a:gd name="connsiteY1" fmla="*/ 0 h 787400"/>
                <a:gd name="connsiteX2" fmla="*/ 677709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87400"/>
                <a:gd name="connsiteX1" fmla="*/ 376 w 1228043"/>
                <a:gd name="connsiteY1" fmla="*/ 0 h 787400"/>
                <a:gd name="connsiteX2" fmla="*/ 660776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78932"/>
                <a:gd name="connsiteX1" fmla="*/ 376 w 1228043"/>
                <a:gd name="connsiteY1" fmla="*/ 0 h 778932"/>
                <a:gd name="connsiteX2" fmla="*/ 660776 w 1228043"/>
                <a:gd name="connsiteY2" fmla="*/ 0 h 778932"/>
                <a:gd name="connsiteX3" fmla="*/ 669242 w 1228043"/>
                <a:gd name="connsiteY3" fmla="*/ 770467 h 778932"/>
                <a:gd name="connsiteX4" fmla="*/ 1228043 w 1228043"/>
                <a:gd name="connsiteY4" fmla="*/ 778932 h 778932"/>
                <a:gd name="connsiteX0" fmla="*/ 8843 w 1236509"/>
                <a:gd name="connsiteY0" fmla="*/ 770467 h 804332"/>
                <a:gd name="connsiteX1" fmla="*/ 376 w 1236509"/>
                <a:gd name="connsiteY1" fmla="*/ 0 h 804332"/>
                <a:gd name="connsiteX2" fmla="*/ 660776 w 1236509"/>
                <a:gd name="connsiteY2" fmla="*/ 0 h 804332"/>
                <a:gd name="connsiteX3" fmla="*/ 669242 w 1236509"/>
                <a:gd name="connsiteY3" fmla="*/ 770467 h 804332"/>
                <a:gd name="connsiteX4" fmla="*/ 1236509 w 1236509"/>
                <a:gd name="connsiteY4" fmla="*/ 804332 h 804332"/>
                <a:gd name="connsiteX0" fmla="*/ 8843 w 1185709"/>
                <a:gd name="connsiteY0" fmla="*/ 770467 h 778932"/>
                <a:gd name="connsiteX1" fmla="*/ 376 w 1185709"/>
                <a:gd name="connsiteY1" fmla="*/ 0 h 778932"/>
                <a:gd name="connsiteX2" fmla="*/ 660776 w 1185709"/>
                <a:gd name="connsiteY2" fmla="*/ 0 h 778932"/>
                <a:gd name="connsiteX3" fmla="*/ 669242 w 1185709"/>
                <a:gd name="connsiteY3" fmla="*/ 770467 h 778932"/>
                <a:gd name="connsiteX4" fmla="*/ 1185709 w 1185709"/>
                <a:gd name="connsiteY4" fmla="*/ 778932 h 778932"/>
                <a:gd name="connsiteX0" fmla="*/ 2827 w 1185955"/>
                <a:gd name="connsiteY0" fmla="*/ 770467 h 778932"/>
                <a:gd name="connsiteX1" fmla="*/ 622 w 1185955"/>
                <a:gd name="connsiteY1" fmla="*/ 0 h 778932"/>
                <a:gd name="connsiteX2" fmla="*/ 661022 w 1185955"/>
                <a:gd name="connsiteY2" fmla="*/ 0 h 778932"/>
                <a:gd name="connsiteX3" fmla="*/ 669488 w 1185955"/>
                <a:gd name="connsiteY3" fmla="*/ 770467 h 778932"/>
                <a:gd name="connsiteX4" fmla="*/ 1185955 w 1185955"/>
                <a:gd name="connsiteY4" fmla="*/ 778932 h 778932"/>
                <a:gd name="connsiteX0" fmla="*/ 2827 w 1185955"/>
                <a:gd name="connsiteY0" fmla="*/ 770467 h 778932"/>
                <a:gd name="connsiteX1" fmla="*/ 622 w 1185955"/>
                <a:gd name="connsiteY1" fmla="*/ 0 h 778932"/>
                <a:gd name="connsiteX2" fmla="*/ 667284 w 1185955"/>
                <a:gd name="connsiteY2" fmla="*/ 0 h 778932"/>
                <a:gd name="connsiteX3" fmla="*/ 669488 w 1185955"/>
                <a:gd name="connsiteY3" fmla="*/ 770467 h 778932"/>
                <a:gd name="connsiteX4" fmla="*/ 1185955 w 1185955"/>
                <a:gd name="connsiteY4" fmla="*/ 778932 h 778932"/>
                <a:gd name="connsiteX0" fmla="*/ 2827 w 1175518"/>
                <a:gd name="connsiteY0" fmla="*/ 770467 h 770467"/>
                <a:gd name="connsiteX1" fmla="*/ 622 w 1175518"/>
                <a:gd name="connsiteY1" fmla="*/ 0 h 770467"/>
                <a:gd name="connsiteX2" fmla="*/ 667284 w 1175518"/>
                <a:gd name="connsiteY2" fmla="*/ 0 h 770467"/>
                <a:gd name="connsiteX3" fmla="*/ 669488 w 1175518"/>
                <a:gd name="connsiteY3" fmla="*/ 770467 h 770467"/>
                <a:gd name="connsiteX4" fmla="*/ 1175518 w 1175518"/>
                <a:gd name="connsiteY4" fmla="*/ 769979 h 770467"/>
                <a:gd name="connsiteX0" fmla="*/ 0 w 1176866"/>
                <a:gd name="connsiteY0" fmla="*/ 770467 h 770467"/>
                <a:gd name="connsiteX1" fmla="*/ 1970 w 1176866"/>
                <a:gd name="connsiteY1" fmla="*/ 0 h 770467"/>
                <a:gd name="connsiteX2" fmla="*/ 668632 w 1176866"/>
                <a:gd name="connsiteY2" fmla="*/ 0 h 770467"/>
                <a:gd name="connsiteX3" fmla="*/ 670836 w 1176866"/>
                <a:gd name="connsiteY3" fmla="*/ 770467 h 770467"/>
                <a:gd name="connsiteX4" fmla="*/ 1176866 w 1176866"/>
                <a:gd name="connsiteY4" fmla="*/ 769979 h 770467"/>
                <a:gd name="connsiteX0" fmla="*/ 0 w 1201914"/>
                <a:gd name="connsiteY0" fmla="*/ 770467 h 770467"/>
                <a:gd name="connsiteX1" fmla="*/ 1970 w 1201914"/>
                <a:gd name="connsiteY1" fmla="*/ 0 h 770467"/>
                <a:gd name="connsiteX2" fmla="*/ 668632 w 1201914"/>
                <a:gd name="connsiteY2" fmla="*/ 0 h 770467"/>
                <a:gd name="connsiteX3" fmla="*/ 670836 w 1201914"/>
                <a:gd name="connsiteY3" fmla="*/ 770467 h 770467"/>
                <a:gd name="connsiteX4" fmla="*/ 1201914 w 1201914"/>
                <a:gd name="connsiteY4" fmla="*/ 769979 h 770467"/>
                <a:gd name="connsiteX0" fmla="*/ 0 w 1229050"/>
                <a:gd name="connsiteY0" fmla="*/ 770467 h 770467"/>
                <a:gd name="connsiteX1" fmla="*/ 1970 w 1229050"/>
                <a:gd name="connsiteY1" fmla="*/ 0 h 770467"/>
                <a:gd name="connsiteX2" fmla="*/ 668632 w 1229050"/>
                <a:gd name="connsiteY2" fmla="*/ 0 h 770467"/>
                <a:gd name="connsiteX3" fmla="*/ 670836 w 1229050"/>
                <a:gd name="connsiteY3" fmla="*/ 770467 h 770467"/>
                <a:gd name="connsiteX4" fmla="*/ 1229050 w 1229050"/>
                <a:gd name="connsiteY4" fmla="*/ 769979 h 770467"/>
                <a:gd name="connsiteX0" fmla="*/ 0 w 1229050"/>
                <a:gd name="connsiteY0" fmla="*/ 770467 h 773451"/>
                <a:gd name="connsiteX1" fmla="*/ 1970 w 1229050"/>
                <a:gd name="connsiteY1" fmla="*/ 0 h 773451"/>
                <a:gd name="connsiteX2" fmla="*/ 668632 w 1229050"/>
                <a:gd name="connsiteY2" fmla="*/ 0 h 773451"/>
                <a:gd name="connsiteX3" fmla="*/ 666661 w 1229050"/>
                <a:gd name="connsiteY3" fmla="*/ 773451 h 773451"/>
                <a:gd name="connsiteX4" fmla="*/ 1229050 w 1229050"/>
                <a:gd name="connsiteY4" fmla="*/ 769979 h 773451"/>
                <a:gd name="connsiteX0" fmla="*/ 0 w 1216526"/>
                <a:gd name="connsiteY0" fmla="*/ 770467 h 773451"/>
                <a:gd name="connsiteX1" fmla="*/ 1970 w 1216526"/>
                <a:gd name="connsiteY1" fmla="*/ 0 h 773451"/>
                <a:gd name="connsiteX2" fmla="*/ 668632 w 1216526"/>
                <a:gd name="connsiteY2" fmla="*/ 0 h 773451"/>
                <a:gd name="connsiteX3" fmla="*/ 666661 w 1216526"/>
                <a:gd name="connsiteY3" fmla="*/ 773451 h 773451"/>
                <a:gd name="connsiteX4" fmla="*/ 1216526 w 1216526"/>
                <a:gd name="connsiteY4" fmla="*/ 772964 h 773451"/>
                <a:gd name="connsiteX0" fmla="*/ 0 w 1257337"/>
                <a:gd name="connsiteY0" fmla="*/ 770467 h 787969"/>
                <a:gd name="connsiteX1" fmla="*/ 1970 w 1257337"/>
                <a:gd name="connsiteY1" fmla="*/ 0 h 787969"/>
                <a:gd name="connsiteX2" fmla="*/ 668632 w 1257337"/>
                <a:gd name="connsiteY2" fmla="*/ 0 h 787969"/>
                <a:gd name="connsiteX3" fmla="*/ 666661 w 1257337"/>
                <a:gd name="connsiteY3" fmla="*/ 773451 h 787969"/>
                <a:gd name="connsiteX4" fmla="*/ 1216526 w 1257337"/>
                <a:gd name="connsiteY4" fmla="*/ 772964 h 787969"/>
                <a:gd name="connsiteX5" fmla="*/ 1216805 w 1257337"/>
                <a:gd name="connsiteY5" fmla="*/ 787969 h 787969"/>
                <a:gd name="connsiteX0" fmla="*/ 0 w 1265209"/>
                <a:gd name="connsiteY0" fmla="*/ 815262 h 818247"/>
                <a:gd name="connsiteX1" fmla="*/ 1970 w 1265209"/>
                <a:gd name="connsiteY1" fmla="*/ 44795 h 818247"/>
                <a:gd name="connsiteX2" fmla="*/ 668632 w 1265209"/>
                <a:gd name="connsiteY2" fmla="*/ 44795 h 818247"/>
                <a:gd name="connsiteX3" fmla="*/ 666661 w 1265209"/>
                <a:gd name="connsiteY3" fmla="*/ 818246 h 818247"/>
                <a:gd name="connsiteX4" fmla="*/ 1216526 w 1265209"/>
                <a:gd name="connsiteY4" fmla="*/ 817759 h 818247"/>
                <a:gd name="connsiteX5" fmla="*/ 1242293 w 1265209"/>
                <a:gd name="connsiteY5" fmla="*/ 8 h 818247"/>
                <a:gd name="connsiteX0" fmla="*/ 0 w 1242293"/>
                <a:gd name="connsiteY0" fmla="*/ 815270 h 818255"/>
                <a:gd name="connsiteX1" fmla="*/ 1970 w 1242293"/>
                <a:gd name="connsiteY1" fmla="*/ 44803 h 818255"/>
                <a:gd name="connsiteX2" fmla="*/ 668632 w 1242293"/>
                <a:gd name="connsiteY2" fmla="*/ 44803 h 818255"/>
                <a:gd name="connsiteX3" fmla="*/ 666661 w 1242293"/>
                <a:gd name="connsiteY3" fmla="*/ 818254 h 818255"/>
                <a:gd name="connsiteX4" fmla="*/ 1216526 w 1242293"/>
                <a:gd name="connsiteY4" fmla="*/ 817767 h 818255"/>
                <a:gd name="connsiteX5" fmla="*/ 1242293 w 1242293"/>
                <a:gd name="connsiteY5" fmla="*/ 16 h 818255"/>
                <a:gd name="connsiteX0" fmla="*/ 0 w 1222311"/>
                <a:gd name="connsiteY0" fmla="*/ 815270 h 818255"/>
                <a:gd name="connsiteX1" fmla="*/ 1970 w 1222311"/>
                <a:gd name="connsiteY1" fmla="*/ 44803 h 818255"/>
                <a:gd name="connsiteX2" fmla="*/ 668632 w 1222311"/>
                <a:gd name="connsiteY2" fmla="*/ 44803 h 818255"/>
                <a:gd name="connsiteX3" fmla="*/ 666661 w 1222311"/>
                <a:gd name="connsiteY3" fmla="*/ 818254 h 818255"/>
                <a:gd name="connsiteX4" fmla="*/ 1216526 w 1222311"/>
                <a:gd name="connsiteY4" fmla="*/ 817767 h 818255"/>
                <a:gd name="connsiteX5" fmla="*/ 1216805 w 1222311"/>
                <a:gd name="connsiteY5" fmla="*/ 16 h 818255"/>
                <a:gd name="connsiteX0" fmla="*/ 0 w 1290960"/>
                <a:gd name="connsiteY0" fmla="*/ 815271 h 818255"/>
                <a:gd name="connsiteX1" fmla="*/ 1970 w 1290960"/>
                <a:gd name="connsiteY1" fmla="*/ 44804 h 818255"/>
                <a:gd name="connsiteX2" fmla="*/ 668632 w 1290960"/>
                <a:gd name="connsiteY2" fmla="*/ 44804 h 818255"/>
                <a:gd name="connsiteX3" fmla="*/ 666661 w 1290960"/>
                <a:gd name="connsiteY3" fmla="*/ 818255 h 818255"/>
                <a:gd name="connsiteX4" fmla="*/ 1289642 w 1290960"/>
                <a:gd name="connsiteY4" fmla="*/ 817768 h 818255"/>
                <a:gd name="connsiteX5" fmla="*/ 1216805 w 1290960"/>
                <a:gd name="connsiteY5" fmla="*/ 17 h 818255"/>
                <a:gd name="connsiteX0" fmla="*/ 0 w 1294691"/>
                <a:gd name="connsiteY0" fmla="*/ 815271 h 818255"/>
                <a:gd name="connsiteX1" fmla="*/ 1970 w 1294691"/>
                <a:gd name="connsiteY1" fmla="*/ 44804 h 818255"/>
                <a:gd name="connsiteX2" fmla="*/ 668632 w 1294691"/>
                <a:gd name="connsiteY2" fmla="*/ 44804 h 818255"/>
                <a:gd name="connsiteX3" fmla="*/ 666661 w 1294691"/>
                <a:gd name="connsiteY3" fmla="*/ 818255 h 818255"/>
                <a:gd name="connsiteX4" fmla="*/ 1289642 w 1294691"/>
                <a:gd name="connsiteY4" fmla="*/ 817768 h 818255"/>
                <a:gd name="connsiteX5" fmla="*/ 1286742 w 1294691"/>
                <a:gd name="connsiteY5" fmla="*/ 17 h 818255"/>
                <a:gd name="connsiteX0" fmla="*/ 0 w 1298663"/>
                <a:gd name="connsiteY0" fmla="*/ 815271 h 818255"/>
                <a:gd name="connsiteX1" fmla="*/ 1970 w 1298663"/>
                <a:gd name="connsiteY1" fmla="*/ 44804 h 818255"/>
                <a:gd name="connsiteX2" fmla="*/ 668632 w 1298663"/>
                <a:gd name="connsiteY2" fmla="*/ 44804 h 818255"/>
                <a:gd name="connsiteX3" fmla="*/ 666661 w 1298663"/>
                <a:gd name="connsiteY3" fmla="*/ 818255 h 818255"/>
                <a:gd name="connsiteX4" fmla="*/ 1289642 w 1298663"/>
                <a:gd name="connsiteY4" fmla="*/ 817768 h 818255"/>
                <a:gd name="connsiteX5" fmla="*/ 1297869 w 1298663"/>
                <a:gd name="connsiteY5" fmla="*/ 17 h 818255"/>
                <a:gd name="connsiteX0" fmla="*/ 0 w 1294119"/>
                <a:gd name="connsiteY0" fmla="*/ 812732 h 815716"/>
                <a:gd name="connsiteX1" fmla="*/ 1970 w 1294119"/>
                <a:gd name="connsiteY1" fmla="*/ 42265 h 815716"/>
                <a:gd name="connsiteX2" fmla="*/ 668632 w 1294119"/>
                <a:gd name="connsiteY2" fmla="*/ 42265 h 815716"/>
                <a:gd name="connsiteX3" fmla="*/ 666661 w 1294119"/>
                <a:gd name="connsiteY3" fmla="*/ 815716 h 815716"/>
                <a:gd name="connsiteX4" fmla="*/ 1289642 w 1294119"/>
                <a:gd name="connsiteY4" fmla="*/ 815229 h 815716"/>
                <a:gd name="connsiteX5" fmla="*/ 1283564 w 1294119"/>
                <a:gd name="connsiteY5" fmla="*/ 18 h 815716"/>
                <a:gd name="connsiteX0" fmla="*/ 0 w 1294119"/>
                <a:gd name="connsiteY0" fmla="*/ 812732 h 815716"/>
                <a:gd name="connsiteX1" fmla="*/ 1970 w 1294119"/>
                <a:gd name="connsiteY1" fmla="*/ 42265 h 815716"/>
                <a:gd name="connsiteX2" fmla="*/ 668632 w 1294119"/>
                <a:gd name="connsiteY2" fmla="*/ 42265 h 815716"/>
                <a:gd name="connsiteX3" fmla="*/ 666661 w 1294119"/>
                <a:gd name="connsiteY3" fmla="*/ 815716 h 815716"/>
                <a:gd name="connsiteX4" fmla="*/ 1289642 w 1294119"/>
                <a:gd name="connsiteY4" fmla="*/ 815229 h 815716"/>
                <a:gd name="connsiteX5" fmla="*/ 1283564 w 1294119"/>
                <a:gd name="connsiteY5" fmla="*/ 18 h 815716"/>
                <a:gd name="connsiteX0" fmla="*/ 0 w 1289642"/>
                <a:gd name="connsiteY0" fmla="*/ 812732 h 815716"/>
                <a:gd name="connsiteX1" fmla="*/ 1970 w 1289642"/>
                <a:gd name="connsiteY1" fmla="*/ 42265 h 815716"/>
                <a:gd name="connsiteX2" fmla="*/ 668632 w 1289642"/>
                <a:gd name="connsiteY2" fmla="*/ 42265 h 815716"/>
                <a:gd name="connsiteX3" fmla="*/ 666661 w 1289642"/>
                <a:gd name="connsiteY3" fmla="*/ 815716 h 815716"/>
                <a:gd name="connsiteX4" fmla="*/ 1289642 w 1289642"/>
                <a:gd name="connsiteY4" fmla="*/ 815229 h 815716"/>
                <a:gd name="connsiteX5" fmla="*/ 1283564 w 1289642"/>
                <a:gd name="connsiteY5" fmla="*/ 18 h 815716"/>
                <a:gd name="connsiteX0" fmla="*/ 0 w 1289645"/>
                <a:gd name="connsiteY0" fmla="*/ 812732 h 815716"/>
                <a:gd name="connsiteX1" fmla="*/ 1970 w 1289645"/>
                <a:gd name="connsiteY1" fmla="*/ 42265 h 815716"/>
                <a:gd name="connsiteX2" fmla="*/ 668632 w 1289645"/>
                <a:gd name="connsiteY2" fmla="*/ 42265 h 815716"/>
                <a:gd name="connsiteX3" fmla="*/ 666661 w 1289645"/>
                <a:gd name="connsiteY3" fmla="*/ 815716 h 815716"/>
                <a:gd name="connsiteX4" fmla="*/ 1289642 w 1289645"/>
                <a:gd name="connsiteY4" fmla="*/ 815229 h 815716"/>
                <a:gd name="connsiteX5" fmla="*/ 1283564 w 1289645"/>
                <a:gd name="connsiteY5" fmla="*/ 18 h 815716"/>
                <a:gd name="connsiteX0" fmla="*/ 0 w 1289654"/>
                <a:gd name="connsiteY0" fmla="*/ 810193 h 813177"/>
                <a:gd name="connsiteX1" fmla="*/ 1970 w 1289654"/>
                <a:gd name="connsiteY1" fmla="*/ 39726 h 813177"/>
                <a:gd name="connsiteX2" fmla="*/ 668632 w 1289654"/>
                <a:gd name="connsiteY2" fmla="*/ 39726 h 813177"/>
                <a:gd name="connsiteX3" fmla="*/ 666661 w 1289654"/>
                <a:gd name="connsiteY3" fmla="*/ 813177 h 813177"/>
                <a:gd name="connsiteX4" fmla="*/ 1289642 w 1289654"/>
                <a:gd name="connsiteY4" fmla="*/ 812690 h 813177"/>
                <a:gd name="connsiteX5" fmla="*/ 1288333 w 1289654"/>
                <a:gd name="connsiteY5" fmla="*/ 19 h 813177"/>
                <a:gd name="connsiteX0" fmla="*/ 0 w 1289654"/>
                <a:gd name="connsiteY0" fmla="*/ 810193 h 813177"/>
                <a:gd name="connsiteX1" fmla="*/ 1970 w 1289654"/>
                <a:gd name="connsiteY1" fmla="*/ 39726 h 813177"/>
                <a:gd name="connsiteX2" fmla="*/ 668632 w 1289654"/>
                <a:gd name="connsiteY2" fmla="*/ 39726 h 813177"/>
                <a:gd name="connsiteX3" fmla="*/ 666661 w 1289654"/>
                <a:gd name="connsiteY3" fmla="*/ 813177 h 813177"/>
                <a:gd name="connsiteX4" fmla="*/ 1289642 w 1289654"/>
                <a:gd name="connsiteY4" fmla="*/ 812690 h 813177"/>
                <a:gd name="connsiteX5" fmla="*/ 1288333 w 1289654"/>
                <a:gd name="connsiteY5" fmla="*/ 19 h 813177"/>
                <a:gd name="connsiteX0" fmla="*/ 0 w 1289642"/>
                <a:gd name="connsiteY0" fmla="*/ 770466 h 773450"/>
                <a:gd name="connsiteX1" fmla="*/ 1970 w 1289642"/>
                <a:gd name="connsiteY1" fmla="*/ -1 h 773450"/>
                <a:gd name="connsiteX2" fmla="*/ 668632 w 1289642"/>
                <a:gd name="connsiteY2" fmla="*/ -1 h 773450"/>
                <a:gd name="connsiteX3" fmla="*/ 666661 w 1289642"/>
                <a:gd name="connsiteY3" fmla="*/ 773450 h 773450"/>
                <a:gd name="connsiteX4" fmla="*/ 1289642 w 1289642"/>
                <a:gd name="connsiteY4" fmla="*/ 772963 h 773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642" h="773450">
                  <a:moveTo>
                    <a:pt x="0" y="770466"/>
                  </a:moveTo>
                  <a:cubicBezTo>
                    <a:pt x="2822" y="516466"/>
                    <a:pt x="-852" y="253999"/>
                    <a:pt x="1970" y="-1"/>
                  </a:cubicBezTo>
                  <a:lnTo>
                    <a:pt x="668632" y="-1"/>
                  </a:lnTo>
                  <a:cubicBezTo>
                    <a:pt x="665810" y="262466"/>
                    <a:pt x="669483" y="510983"/>
                    <a:pt x="666661" y="773450"/>
                  </a:cubicBezTo>
                  <a:lnTo>
                    <a:pt x="1289642" y="77296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71" name="170 Forma libre"/>
            <p:cNvSpPr/>
            <p:nvPr/>
          </p:nvSpPr>
          <p:spPr>
            <a:xfrm>
              <a:off x="4896398" y="2955040"/>
              <a:ext cx="688439" cy="484492"/>
            </a:xfrm>
            <a:custGeom>
              <a:avLst/>
              <a:gdLst>
                <a:gd name="connsiteX0" fmla="*/ 0 w 1270000"/>
                <a:gd name="connsiteY0" fmla="*/ 762000 h 795866"/>
                <a:gd name="connsiteX1" fmla="*/ 8467 w 1270000"/>
                <a:gd name="connsiteY1" fmla="*/ 0 h 795866"/>
                <a:gd name="connsiteX2" fmla="*/ 668867 w 1270000"/>
                <a:gd name="connsiteY2" fmla="*/ 0 h 795866"/>
                <a:gd name="connsiteX3" fmla="*/ 651933 w 1270000"/>
                <a:gd name="connsiteY3" fmla="*/ 787400 h 795866"/>
                <a:gd name="connsiteX4" fmla="*/ 1270000 w 1270000"/>
                <a:gd name="connsiteY4" fmla="*/ 795866 h 795866"/>
                <a:gd name="connsiteX0" fmla="*/ 0 w 1270000"/>
                <a:gd name="connsiteY0" fmla="*/ 762000 h 795866"/>
                <a:gd name="connsiteX1" fmla="*/ 8467 w 1270000"/>
                <a:gd name="connsiteY1" fmla="*/ 0 h 795866"/>
                <a:gd name="connsiteX2" fmla="*/ 668867 w 1270000"/>
                <a:gd name="connsiteY2" fmla="*/ 0 h 795866"/>
                <a:gd name="connsiteX3" fmla="*/ 677333 w 1270000"/>
                <a:gd name="connsiteY3" fmla="*/ 787400 h 795866"/>
                <a:gd name="connsiteX4" fmla="*/ 1270000 w 1270000"/>
                <a:gd name="connsiteY4" fmla="*/ 795866 h 795866"/>
                <a:gd name="connsiteX0" fmla="*/ 0 w 1236134"/>
                <a:gd name="connsiteY0" fmla="*/ 762000 h 787400"/>
                <a:gd name="connsiteX1" fmla="*/ 8467 w 1236134"/>
                <a:gd name="connsiteY1" fmla="*/ 0 h 787400"/>
                <a:gd name="connsiteX2" fmla="*/ 668867 w 1236134"/>
                <a:gd name="connsiteY2" fmla="*/ 0 h 787400"/>
                <a:gd name="connsiteX3" fmla="*/ 677333 w 1236134"/>
                <a:gd name="connsiteY3" fmla="*/ 787400 h 787400"/>
                <a:gd name="connsiteX4" fmla="*/ 1236134 w 1236134"/>
                <a:gd name="connsiteY4" fmla="*/ 778932 h 787400"/>
                <a:gd name="connsiteX0" fmla="*/ 8843 w 1228043"/>
                <a:gd name="connsiteY0" fmla="*/ 770467 h 787400"/>
                <a:gd name="connsiteX1" fmla="*/ 376 w 1228043"/>
                <a:gd name="connsiteY1" fmla="*/ 0 h 787400"/>
                <a:gd name="connsiteX2" fmla="*/ 660776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87400"/>
                <a:gd name="connsiteX1" fmla="*/ 376 w 1228043"/>
                <a:gd name="connsiteY1" fmla="*/ 0 h 787400"/>
                <a:gd name="connsiteX2" fmla="*/ 677709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87400"/>
                <a:gd name="connsiteX1" fmla="*/ 376 w 1228043"/>
                <a:gd name="connsiteY1" fmla="*/ 0 h 787400"/>
                <a:gd name="connsiteX2" fmla="*/ 660776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78932"/>
                <a:gd name="connsiteX1" fmla="*/ 376 w 1228043"/>
                <a:gd name="connsiteY1" fmla="*/ 0 h 778932"/>
                <a:gd name="connsiteX2" fmla="*/ 660776 w 1228043"/>
                <a:gd name="connsiteY2" fmla="*/ 0 h 778932"/>
                <a:gd name="connsiteX3" fmla="*/ 669242 w 1228043"/>
                <a:gd name="connsiteY3" fmla="*/ 770467 h 778932"/>
                <a:gd name="connsiteX4" fmla="*/ 1228043 w 1228043"/>
                <a:gd name="connsiteY4" fmla="*/ 778932 h 778932"/>
                <a:gd name="connsiteX0" fmla="*/ 8843 w 1236509"/>
                <a:gd name="connsiteY0" fmla="*/ 770467 h 804332"/>
                <a:gd name="connsiteX1" fmla="*/ 376 w 1236509"/>
                <a:gd name="connsiteY1" fmla="*/ 0 h 804332"/>
                <a:gd name="connsiteX2" fmla="*/ 660776 w 1236509"/>
                <a:gd name="connsiteY2" fmla="*/ 0 h 804332"/>
                <a:gd name="connsiteX3" fmla="*/ 669242 w 1236509"/>
                <a:gd name="connsiteY3" fmla="*/ 770467 h 804332"/>
                <a:gd name="connsiteX4" fmla="*/ 1236509 w 1236509"/>
                <a:gd name="connsiteY4" fmla="*/ 804332 h 804332"/>
                <a:gd name="connsiteX0" fmla="*/ 8843 w 1185709"/>
                <a:gd name="connsiteY0" fmla="*/ 770467 h 778932"/>
                <a:gd name="connsiteX1" fmla="*/ 376 w 1185709"/>
                <a:gd name="connsiteY1" fmla="*/ 0 h 778932"/>
                <a:gd name="connsiteX2" fmla="*/ 660776 w 1185709"/>
                <a:gd name="connsiteY2" fmla="*/ 0 h 778932"/>
                <a:gd name="connsiteX3" fmla="*/ 669242 w 1185709"/>
                <a:gd name="connsiteY3" fmla="*/ 770467 h 778932"/>
                <a:gd name="connsiteX4" fmla="*/ 1185709 w 1185709"/>
                <a:gd name="connsiteY4" fmla="*/ 778932 h 778932"/>
                <a:gd name="connsiteX0" fmla="*/ 2827 w 1185955"/>
                <a:gd name="connsiteY0" fmla="*/ 770467 h 778932"/>
                <a:gd name="connsiteX1" fmla="*/ 622 w 1185955"/>
                <a:gd name="connsiteY1" fmla="*/ 0 h 778932"/>
                <a:gd name="connsiteX2" fmla="*/ 661022 w 1185955"/>
                <a:gd name="connsiteY2" fmla="*/ 0 h 778932"/>
                <a:gd name="connsiteX3" fmla="*/ 669488 w 1185955"/>
                <a:gd name="connsiteY3" fmla="*/ 770467 h 778932"/>
                <a:gd name="connsiteX4" fmla="*/ 1185955 w 1185955"/>
                <a:gd name="connsiteY4" fmla="*/ 778932 h 778932"/>
                <a:gd name="connsiteX0" fmla="*/ 2827 w 1185955"/>
                <a:gd name="connsiteY0" fmla="*/ 770467 h 778932"/>
                <a:gd name="connsiteX1" fmla="*/ 622 w 1185955"/>
                <a:gd name="connsiteY1" fmla="*/ 0 h 778932"/>
                <a:gd name="connsiteX2" fmla="*/ 667284 w 1185955"/>
                <a:gd name="connsiteY2" fmla="*/ 0 h 778932"/>
                <a:gd name="connsiteX3" fmla="*/ 669488 w 1185955"/>
                <a:gd name="connsiteY3" fmla="*/ 770467 h 778932"/>
                <a:gd name="connsiteX4" fmla="*/ 1185955 w 1185955"/>
                <a:gd name="connsiteY4" fmla="*/ 778932 h 778932"/>
                <a:gd name="connsiteX0" fmla="*/ 2827 w 1175518"/>
                <a:gd name="connsiteY0" fmla="*/ 770467 h 770467"/>
                <a:gd name="connsiteX1" fmla="*/ 622 w 1175518"/>
                <a:gd name="connsiteY1" fmla="*/ 0 h 770467"/>
                <a:gd name="connsiteX2" fmla="*/ 667284 w 1175518"/>
                <a:gd name="connsiteY2" fmla="*/ 0 h 770467"/>
                <a:gd name="connsiteX3" fmla="*/ 669488 w 1175518"/>
                <a:gd name="connsiteY3" fmla="*/ 770467 h 770467"/>
                <a:gd name="connsiteX4" fmla="*/ 1175518 w 1175518"/>
                <a:gd name="connsiteY4" fmla="*/ 769979 h 770467"/>
                <a:gd name="connsiteX0" fmla="*/ 0 w 1176866"/>
                <a:gd name="connsiteY0" fmla="*/ 770467 h 770467"/>
                <a:gd name="connsiteX1" fmla="*/ 1970 w 1176866"/>
                <a:gd name="connsiteY1" fmla="*/ 0 h 770467"/>
                <a:gd name="connsiteX2" fmla="*/ 668632 w 1176866"/>
                <a:gd name="connsiteY2" fmla="*/ 0 h 770467"/>
                <a:gd name="connsiteX3" fmla="*/ 670836 w 1176866"/>
                <a:gd name="connsiteY3" fmla="*/ 770467 h 770467"/>
                <a:gd name="connsiteX4" fmla="*/ 1176866 w 1176866"/>
                <a:gd name="connsiteY4" fmla="*/ 769979 h 770467"/>
                <a:gd name="connsiteX0" fmla="*/ 0 w 1201914"/>
                <a:gd name="connsiteY0" fmla="*/ 770467 h 770467"/>
                <a:gd name="connsiteX1" fmla="*/ 1970 w 1201914"/>
                <a:gd name="connsiteY1" fmla="*/ 0 h 770467"/>
                <a:gd name="connsiteX2" fmla="*/ 668632 w 1201914"/>
                <a:gd name="connsiteY2" fmla="*/ 0 h 770467"/>
                <a:gd name="connsiteX3" fmla="*/ 670836 w 1201914"/>
                <a:gd name="connsiteY3" fmla="*/ 770467 h 770467"/>
                <a:gd name="connsiteX4" fmla="*/ 1201914 w 1201914"/>
                <a:gd name="connsiteY4" fmla="*/ 769979 h 770467"/>
                <a:gd name="connsiteX0" fmla="*/ 0 w 1229050"/>
                <a:gd name="connsiteY0" fmla="*/ 770467 h 770467"/>
                <a:gd name="connsiteX1" fmla="*/ 1970 w 1229050"/>
                <a:gd name="connsiteY1" fmla="*/ 0 h 770467"/>
                <a:gd name="connsiteX2" fmla="*/ 668632 w 1229050"/>
                <a:gd name="connsiteY2" fmla="*/ 0 h 770467"/>
                <a:gd name="connsiteX3" fmla="*/ 670836 w 1229050"/>
                <a:gd name="connsiteY3" fmla="*/ 770467 h 770467"/>
                <a:gd name="connsiteX4" fmla="*/ 1229050 w 1229050"/>
                <a:gd name="connsiteY4" fmla="*/ 769979 h 770467"/>
                <a:gd name="connsiteX0" fmla="*/ 0 w 1229050"/>
                <a:gd name="connsiteY0" fmla="*/ 770467 h 773451"/>
                <a:gd name="connsiteX1" fmla="*/ 1970 w 1229050"/>
                <a:gd name="connsiteY1" fmla="*/ 0 h 773451"/>
                <a:gd name="connsiteX2" fmla="*/ 668632 w 1229050"/>
                <a:gd name="connsiteY2" fmla="*/ 0 h 773451"/>
                <a:gd name="connsiteX3" fmla="*/ 666661 w 1229050"/>
                <a:gd name="connsiteY3" fmla="*/ 773451 h 773451"/>
                <a:gd name="connsiteX4" fmla="*/ 1229050 w 1229050"/>
                <a:gd name="connsiteY4" fmla="*/ 769979 h 773451"/>
                <a:gd name="connsiteX0" fmla="*/ 0 w 1216526"/>
                <a:gd name="connsiteY0" fmla="*/ 770467 h 773451"/>
                <a:gd name="connsiteX1" fmla="*/ 1970 w 1216526"/>
                <a:gd name="connsiteY1" fmla="*/ 0 h 773451"/>
                <a:gd name="connsiteX2" fmla="*/ 668632 w 1216526"/>
                <a:gd name="connsiteY2" fmla="*/ 0 h 773451"/>
                <a:gd name="connsiteX3" fmla="*/ 666661 w 1216526"/>
                <a:gd name="connsiteY3" fmla="*/ 773451 h 773451"/>
                <a:gd name="connsiteX4" fmla="*/ 1216526 w 1216526"/>
                <a:gd name="connsiteY4" fmla="*/ 772964 h 773451"/>
                <a:gd name="connsiteX0" fmla="*/ 0 w 1257337"/>
                <a:gd name="connsiteY0" fmla="*/ 770467 h 787969"/>
                <a:gd name="connsiteX1" fmla="*/ 1970 w 1257337"/>
                <a:gd name="connsiteY1" fmla="*/ 0 h 787969"/>
                <a:gd name="connsiteX2" fmla="*/ 668632 w 1257337"/>
                <a:gd name="connsiteY2" fmla="*/ 0 h 787969"/>
                <a:gd name="connsiteX3" fmla="*/ 666661 w 1257337"/>
                <a:gd name="connsiteY3" fmla="*/ 773451 h 787969"/>
                <a:gd name="connsiteX4" fmla="*/ 1216526 w 1257337"/>
                <a:gd name="connsiteY4" fmla="*/ 772964 h 787969"/>
                <a:gd name="connsiteX5" fmla="*/ 1216805 w 1257337"/>
                <a:gd name="connsiteY5" fmla="*/ 787969 h 787969"/>
                <a:gd name="connsiteX0" fmla="*/ 0 w 1265209"/>
                <a:gd name="connsiteY0" fmla="*/ 815262 h 818247"/>
                <a:gd name="connsiteX1" fmla="*/ 1970 w 1265209"/>
                <a:gd name="connsiteY1" fmla="*/ 44795 h 818247"/>
                <a:gd name="connsiteX2" fmla="*/ 668632 w 1265209"/>
                <a:gd name="connsiteY2" fmla="*/ 44795 h 818247"/>
                <a:gd name="connsiteX3" fmla="*/ 666661 w 1265209"/>
                <a:gd name="connsiteY3" fmla="*/ 818246 h 818247"/>
                <a:gd name="connsiteX4" fmla="*/ 1216526 w 1265209"/>
                <a:gd name="connsiteY4" fmla="*/ 817759 h 818247"/>
                <a:gd name="connsiteX5" fmla="*/ 1242293 w 1265209"/>
                <a:gd name="connsiteY5" fmla="*/ 8 h 818247"/>
                <a:gd name="connsiteX0" fmla="*/ 0 w 1242293"/>
                <a:gd name="connsiteY0" fmla="*/ 815270 h 818255"/>
                <a:gd name="connsiteX1" fmla="*/ 1970 w 1242293"/>
                <a:gd name="connsiteY1" fmla="*/ 44803 h 818255"/>
                <a:gd name="connsiteX2" fmla="*/ 668632 w 1242293"/>
                <a:gd name="connsiteY2" fmla="*/ 44803 h 818255"/>
                <a:gd name="connsiteX3" fmla="*/ 666661 w 1242293"/>
                <a:gd name="connsiteY3" fmla="*/ 818254 h 818255"/>
                <a:gd name="connsiteX4" fmla="*/ 1216526 w 1242293"/>
                <a:gd name="connsiteY4" fmla="*/ 817767 h 818255"/>
                <a:gd name="connsiteX5" fmla="*/ 1242293 w 1242293"/>
                <a:gd name="connsiteY5" fmla="*/ 16 h 818255"/>
                <a:gd name="connsiteX0" fmla="*/ 0 w 1222311"/>
                <a:gd name="connsiteY0" fmla="*/ 815270 h 818255"/>
                <a:gd name="connsiteX1" fmla="*/ 1970 w 1222311"/>
                <a:gd name="connsiteY1" fmla="*/ 44803 h 818255"/>
                <a:gd name="connsiteX2" fmla="*/ 668632 w 1222311"/>
                <a:gd name="connsiteY2" fmla="*/ 44803 h 818255"/>
                <a:gd name="connsiteX3" fmla="*/ 666661 w 1222311"/>
                <a:gd name="connsiteY3" fmla="*/ 818254 h 818255"/>
                <a:gd name="connsiteX4" fmla="*/ 1216526 w 1222311"/>
                <a:gd name="connsiteY4" fmla="*/ 817767 h 818255"/>
                <a:gd name="connsiteX5" fmla="*/ 1216805 w 1222311"/>
                <a:gd name="connsiteY5" fmla="*/ 16 h 818255"/>
                <a:gd name="connsiteX0" fmla="*/ 0 w 1290960"/>
                <a:gd name="connsiteY0" fmla="*/ 815271 h 818255"/>
                <a:gd name="connsiteX1" fmla="*/ 1970 w 1290960"/>
                <a:gd name="connsiteY1" fmla="*/ 44804 h 818255"/>
                <a:gd name="connsiteX2" fmla="*/ 668632 w 1290960"/>
                <a:gd name="connsiteY2" fmla="*/ 44804 h 818255"/>
                <a:gd name="connsiteX3" fmla="*/ 666661 w 1290960"/>
                <a:gd name="connsiteY3" fmla="*/ 818255 h 818255"/>
                <a:gd name="connsiteX4" fmla="*/ 1289642 w 1290960"/>
                <a:gd name="connsiteY4" fmla="*/ 817768 h 818255"/>
                <a:gd name="connsiteX5" fmla="*/ 1216805 w 1290960"/>
                <a:gd name="connsiteY5" fmla="*/ 17 h 818255"/>
                <a:gd name="connsiteX0" fmla="*/ 0 w 1294691"/>
                <a:gd name="connsiteY0" fmla="*/ 815271 h 818255"/>
                <a:gd name="connsiteX1" fmla="*/ 1970 w 1294691"/>
                <a:gd name="connsiteY1" fmla="*/ 44804 h 818255"/>
                <a:gd name="connsiteX2" fmla="*/ 668632 w 1294691"/>
                <a:gd name="connsiteY2" fmla="*/ 44804 h 818255"/>
                <a:gd name="connsiteX3" fmla="*/ 666661 w 1294691"/>
                <a:gd name="connsiteY3" fmla="*/ 818255 h 818255"/>
                <a:gd name="connsiteX4" fmla="*/ 1289642 w 1294691"/>
                <a:gd name="connsiteY4" fmla="*/ 817768 h 818255"/>
                <a:gd name="connsiteX5" fmla="*/ 1286742 w 1294691"/>
                <a:gd name="connsiteY5" fmla="*/ 17 h 818255"/>
                <a:gd name="connsiteX0" fmla="*/ 0 w 1298663"/>
                <a:gd name="connsiteY0" fmla="*/ 815271 h 818255"/>
                <a:gd name="connsiteX1" fmla="*/ 1970 w 1298663"/>
                <a:gd name="connsiteY1" fmla="*/ 44804 h 818255"/>
                <a:gd name="connsiteX2" fmla="*/ 668632 w 1298663"/>
                <a:gd name="connsiteY2" fmla="*/ 44804 h 818255"/>
                <a:gd name="connsiteX3" fmla="*/ 666661 w 1298663"/>
                <a:gd name="connsiteY3" fmla="*/ 818255 h 818255"/>
                <a:gd name="connsiteX4" fmla="*/ 1289642 w 1298663"/>
                <a:gd name="connsiteY4" fmla="*/ 817768 h 818255"/>
                <a:gd name="connsiteX5" fmla="*/ 1297869 w 1298663"/>
                <a:gd name="connsiteY5" fmla="*/ 17 h 818255"/>
                <a:gd name="connsiteX0" fmla="*/ 0 w 1294119"/>
                <a:gd name="connsiteY0" fmla="*/ 812732 h 815716"/>
                <a:gd name="connsiteX1" fmla="*/ 1970 w 1294119"/>
                <a:gd name="connsiteY1" fmla="*/ 42265 h 815716"/>
                <a:gd name="connsiteX2" fmla="*/ 668632 w 1294119"/>
                <a:gd name="connsiteY2" fmla="*/ 42265 h 815716"/>
                <a:gd name="connsiteX3" fmla="*/ 666661 w 1294119"/>
                <a:gd name="connsiteY3" fmla="*/ 815716 h 815716"/>
                <a:gd name="connsiteX4" fmla="*/ 1289642 w 1294119"/>
                <a:gd name="connsiteY4" fmla="*/ 815229 h 815716"/>
                <a:gd name="connsiteX5" fmla="*/ 1283564 w 1294119"/>
                <a:gd name="connsiteY5" fmla="*/ 18 h 815716"/>
                <a:gd name="connsiteX0" fmla="*/ 0 w 1294119"/>
                <a:gd name="connsiteY0" fmla="*/ 812732 h 815716"/>
                <a:gd name="connsiteX1" fmla="*/ 1970 w 1294119"/>
                <a:gd name="connsiteY1" fmla="*/ 42265 h 815716"/>
                <a:gd name="connsiteX2" fmla="*/ 668632 w 1294119"/>
                <a:gd name="connsiteY2" fmla="*/ 42265 h 815716"/>
                <a:gd name="connsiteX3" fmla="*/ 666661 w 1294119"/>
                <a:gd name="connsiteY3" fmla="*/ 815716 h 815716"/>
                <a:gd name="connsiteX4" fmla="*/ 1289642 w 1294119"/>
                <a:gd name="connsiteY4" fmla="*/ 815229 h 815716"/>
                <a:gd name="connsiteX5" fmla="*/ 1283564 w 1294119"/>
                <a:gd name="connsiteY5" fmla="*/ 18 h 815716"/>
                <a:gd name="connsiteX0" fmla="*/ 0 w 1289642"/>
                <a:gd name="connsiteY0" fmla="*/ 812732 h 815716"/>
                <a:gd name="connsiteX1" fmla="*/ 1970 w 1289642"/>
                <a:gd name="connsiteY1" fmla="*/ 42265 h 815716"/>
                <a:gd name="connsiteX2" fmla="*/ 668632 w 1289642"/>
                <a:gd name="connsiteY2" fmla="*/ 42265 h 815716"/>
                <a:gd name="connsiteX3" fmla="*/ 666661 w 1289642"/>
                <a:gd name="connsiteY3" fmla="*/ 815716 h 815716"/>
                <a:gd name="connsiteX4" fmla="*/ 1289642 w 1289642"/>
                <a:gd name="connsiteY4" fmla="*/ 815229 h 815716"/>
                <a:gd name="connsiteX5" fmla="*/ 1283564 w 1289642"/>
                <a:gd name="connsiteY5" fmla="*/ 18 h 815716"/>
                <a:gd name="connsiteX0" fmla="*/ 0 w 1289645"/>
                <a:gd name="connsiteY0" fmla="*/ 812732 h 815716"/>
                <a:gd name="connsiteX1" fmla="*/ 1970 w 1289645"/>
                <a:gd name="connsiteY1" fmla="*/ 42265 h 815716"/>
                <a:gd name="connsiteX2" fmla="*/ 668632 w 1289645"/>
                <a:gd name="connsiteY2" fmla="*/ 42265 h 815716"/>
                <a:gd name="connsiteX3" fmla="*/ 666661 w 1289645"/>
                <a:gd name="connsiteY3" fmla="*/ 815716 h 815716"/>
                <a:gd name="connsiteX4" fmla="*/ 1289642 w 1289645"/>
                <a:gd name="connsiteY4" fmla="*/ 815229 h 815716"/>
                <a:gd name="connsiteX5" fmla="*/ 1283564 w 1289645"/>
                <a:gd name="connsiteY5" fmla="*/ 18 h 815716"/>
                <a:gd name="connsiteX0" fmla="*/ 0 w 1289654"/>
                <a:gd name="connsiteY0" fmla="*/ 810193 h 813177"/>
                <a:gd name="connsiteX1" fmla="*/ 1970 w 1289654"/>
                <a:gd name="connsiteY1" fmla="*/ 39726 h 813177"/>
                <a:gd name="connsiteX2" fmla="*/ 668632 w 1289654"/>
                <a:gd name="connsiteY2" fmla="*/ 39726 h 813177"/>
                <a:gd name="connsiteX3" fmla="*/ 666661 w 1289654"/>
                <a:gd name="connsiteY3" fmla="*/ 813177 h 813177"/>
                <a:gd name="connsiteX4" fmla="*/ 1289642 w 1289654"/>
                <a:gd name="connsiteY4" fmla="*/ 812690 h 813177"/>
                <a:gd name="connsiteX5" fmla="*/ 1288333 w 1289654"/>
                <a:gd name="connsiteY5" fmla="*/ 19 h 813177"/>
                <a:gd name="connsiteX0" fmla="*/ 0 w 1289654"/>
                <a:gd name="connsiteY0" fmla="*/ 810193 h 813177"/>
                <a:gd name="connsiteX1" fmla="*/ 1970 w 1289654"/>
                <a:gd name="connsiteY1" fmla="*/ 39726 h 813177"/>
                <a:gd name="connsiteX2" fmla="*/ 668632 w 1289654"/>
                <a:gd name="connsiteY2" fmla="*/ 39726 h 813177"/>
                <a:gd name="connsiteX3" fmla="*/ 666661 w 1289654"/>
                <a:gd name="connsiteY3" fmla="*/ 813177 h 813177"/>
                <a:gd name="connsiteX4" fmla="*/ 1289642 w 1289654"/>
                <a:gd name="connsiteY4" fmla="*/ 812690 h 813177"/>
                <a:gd name="connsiteX5" fmla="*/ 1288333 w 1289654"/>
                <a:gd name="connsiteY5" fmla="*/ 19 h 813177"/>
                <a:gd name="connsiteX0" fmla="*/ 0 w 1289642"/>
                <a:gd name="connsiteY0" fmla="*/ 770466 h 773450"/>
                <a:gd name="connsiteX1" fmla="*/ 1970 w 1289642"/>
                <a:gd name="connsiteY1" fmla="*/ -1 h 773450"/>
                <a:gd name="connsiteX2" fmla="*/ 668632 w 1289642"/>
                <a:gd name="connsiteY2" fmla="*/ -1 h 773450"/>
                <a:gd name="connsiteX3" fmla="*/ 666661 w 1289642"/>
                <a:gd name="connsiteY3" fmla="*/ 773450 h 773450"/>
                <a:gd name="connsiteX4" fmla="*/ 1289642 w 1289642"/>
                <a:gd name="connsiteY4" fmla="*/ 772963 h 773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642" h="773450">
                  <a:moveTo>
                    <a:pt x="0" y="770466"/>
                  </a:moveTo>
                  <a:cubicBezTo>
                    <a:pt x="2822" y="516466"/>
                    <a:pt x="-852" y="253999"/>
                    <a:pt x="1970" y="-1"/>
                  </a:cubicBezTo>
                  <a:lnTo>
                    <a:pt x="668632" y="-1"/>
                  </a:lnTo>
                  <a:cubicBezTo>
                    <a:pt x="665810" y="262466"/>
                    <a:pt x="669483" y="510983"/>
                    <a:pt x="666661" y="773450"/>
                  </a:cubicBezTo>
                  <a:lnTo>
                    <a:pt x="1289642" y="77296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72" name="171 Forma libre"/>
            <p:cNvSpPr/>
            <p:nvPr/>
          </p:nvSpPr>
          <p:spPr>
            <a:xfrm>
              <a:off x="5586961" y="2955039"/>
              <a:ext cx="688439" cy="484492"/>
            </a:xfrm>
            <a:custGeom>
              <a:avLst/>
              <a:gdLst>
                <a:gd name="connsiteX0" fmla="*/ 0 w 1270000"/>
                <a:gd name="connsiteY0" fmla="*/ 762000 h 795866"/>
                <a:gd name="connsiteX1" fmla="*/ 8467 w 1270000"/>
                <a:gd name="connsiteY1" fmla="*/ 0 h 795866"/>
                <a:gd name="connsiteX2" fmla="*/ 668867 w 1270000"/>
                <a:gd name="connsiteY2" fmla="*/ 0 h 795866"/>
                <a:gd name="connsiteX3" fmla="*/ 651933 w 1270000"/>
                <a:gd name="connsiteY3" fmla="*/ 787400 h 795866"/>
                <a:gd name="connsiteX4" fmla="*/ 1270000 w 1270000"/>
                <a:gd name="connsiteY4" fmla="*/ 795866 h 795866"/>
                <a:gd name="connsiteX0" fmla="*/ 0 w 1270000"/>
                <a:gd name="connsiteY0" fmla="*/ 762000 h 795866"/>
                <a:gd name="connsiteX1" fmla="*/ 8467 w 1270000"/>
                <a:gd name="connsiteY1" fmla="*/ 0 h 795866"/>
                <a:gd name="connsiteX2" fmla="*/ 668867 w 1270000"/>
                <a:gd name="connsiteY2" fmla="*/ 0 h 795866"/>
                <a:gd name="connsiteX3" fmla="*/ 677333 w 1270000"/>
                <a:gd name="connsiteY3" fmla="*/ 787400 h 795866"/>
                <a:gd name="connsiteX4" fmla="*/ 1270000 w 1270000"/>
                <a:gd name="connsiteY4" fmla="*/ 795866 h 795866"/>
                <a:gd name="connsiteX0" fmla="*/ 0 w 1236134"/>
                <a:gd name="connsiteY0" fmla="*/ 762000 h 787400"/>
                <a:gd name="connsiteX1" fmla="*/ 8467 w 1236134"/>
                <a:gd name="connsiteY1" fmla="*/ 0 h 787400"/>
                <a:gd name="connsiteX2" fmla="*/ 668867 w 1236134"/>
                <a:gd name="connsiteY2" fmla="*/ 0 h 787400"/>
                <a:gd name="connsiteX3" fmla="*/ 677333 w 1236134"/>
                <a:gd name="connsiteY3" fmla="*/ 787400 h 787400"/>
                <a:gd name="connsiteX4" fmla="*/ 1236134 w 1236134"/>
                <a:gd name="connsiteY4" fmla="*/ 778932 h 787400"/>
                <a:gd name="connsiteX0" fmla="*/ 8843 w 1228043"/>
                <a:gd name="connsiteY0" fmla="*/ 770467 h 787400"/>
                <a:gd name="connsiteX1" fmla="*/ 376 w 1228043"/>
                <a:gd name="connsiteY1" fmla="*/ 0 h 787400"/>
                <a:gd name="connsiteX2" fmla="*/ 660776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87400"/>
                <a:gd name="connsiteX1" fmla="*/ 376 w 1228043"/>
                <a:gd name="connsiteY1" fmla="*/ 0 h 787400"/>
                <a:gd name="connsiteX2" fmla="*/ 677709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87400"/>
                <a:gd name="connsiteX1" fmla="*/ 376 w 1228043"/>
                <a:gd name="connsiteY1" fmla="*/ 0 h 787400"/>
                <a:gd name="connsiteX2" fmla="*/ 660776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78932"/>
                <a:gd name="connsiteX1" fmla="*/ 376 w 1228043"/>
                <a:gd name="connsiteY1" fmla="*/ 0 h 778932"/>
                <a:gd name="connsiteX2" fmla="*/ 660776 w 1228043"/>
                <a:gd name="connsiteY2" fmla="*/ 0 h 778932"/>
                <a:gd name="connsiteX3" fmla="*/ 669242 w 1228043"/>
                <a:gd name="connsiteY3" fmla="*/ 770467 h 778932"/>
                <a:gd name="connsiteX4" fmla="*/ 1228043 w 1228043"/>
                <a:gd name="connsiteY4" fmla="*/ 778932 h 778932"/>
                <a:gd name="connsiteX0" fmla="*/ 8843 w 1236509"/>
                <a:gd name="connsiteY0" fmla="*/ 770467 h 804332"/>
                <a:gd name="connsiteX1" fmla="*/ 376 w 1236509"/>
                <a:gd name="connsiteY1" fmla="*/ 0 h 804332"/>
                <a:gd name="connsiteX2" fmla="*/ 660776 w 1236509"/>
                <a:gd name="connsiteY2" fmla="*/ 0 h 804332"/>
                <a:gd name="connsiteX3" fmla="*/ 669242 w 1236509"/>
                <a:gd name="connsiteY3" fmla="*/ 770467 h 804332"/>
                <a:gd name="connsiteX4" fmla="*/ 1236509 w 1236509"/>
                <a:gd name="connsiteY4" fmla="*/ 804332 h 804332"/>
                <a:gd name="connsiteX0" fmla="*/ 8843 w 1185709"/>
                <a:gd name="connsiteY0" fmla="*/ 770467 h 778932"/>
                <a:gd name="connsiteX1" fmla="*/ 376 w 1185709"/>
                <a:gd name="connsiteY1" fmla="*/ 0 h 778932"/>
                <a:gd name="connsiteX2" fmla="*/ 660776 w 1185709"/>
                <a:gd name="connsiteY2" fmla="*/ 0 h 778932"/>
                <a:gd name="connsiteX3" fmla="*/ 669242 w 1185709"/>
                <a:gd name="connsiteY3" fmla="*/ 770467 h 778932"/>
                <a:gd name="connsiteX4" fmla="*/ 1185709 w 1185709"/>
                <a:gd name="connsiteY4" fmla="*/ 778932 h 778932"/>
                <a:gd name="connsiteX0" fmla="*/ 2827 w 1185955"/>
                <a:gd name="connsiteY0" fmla="*/ 770467 h 778932"/>
                <a:gd name="connsiteX1" fmla="*/ 622 w 1185955"/>
                <a:gd name="connsiteY1" fmla="*/ 0 h 778932"/>
                <a:gd name="connsiteX2" fmla="*/ 661022 w 1185955"/>
                <a:gd name="connsiteY2" fmla="*/ 0 h 778932"/>
                <a:gd name="connsiteX3" fmla="*/ 669488 w 1185955"/>
                <a:gd name="connsiteY3" fmla="*/ 770467 h 778932"/>
                <a:gd name="connsiteX4" fmla="*/ 1185955 w 1185955"/>
                <a:gd name="connsiteY4" fmla="*/ 778932 h 778932"/>
                <a:gd name="connsiteX0" fmla="*/ 2827 w 1185955"/>
                <a:gd name="connsiteY0" fmla="*/ 770467 h 778932"/>
                <a:gd name="connsiteX1" fmla="*/ 622 w 1185955"/>
                <a:gd name="connsiteY1" fmla="*/ 0 h 778932"/>
                <a:gd name="connsiteX2" fmla="*/ 667284 w 1185955"/>
                <a:gd name="connsiteY2" fmla="*/ 0 h 778932"/>
                <a:gd name="connsiteX3" fmla="*/ 669488 w 1185955"/>
                <a:gd name="connsiteY3" fmla="*/ 770467 h 778932"/>
                <a:gd name="connsiteX4" fmla="*/ 1185955 w 1185955"/>
                <a:gd name="connsiteY4" fmla="*/ 778932 h 778932"/>
                <a:gd name="connsiteX0" fmla="*/ 2827 w 1175518"/>
                <a:gd name="connsiteY0" fmla="*/ 770467 h 770467"/>
                <a:gd name="connsiteX1" fmla="*/ 622 w 1175518"/>
                <a:gd name="connsiteY1" fmla="*/ 0 h 770467"/>
                <a:gd name="connsiteX2" fmla="*/ 667284 w 1175518"/>
                <a:gd name="connsiteY2" fmla="*/ 0 h 770467"/>
                <a:gd name="connsiteX3" fmla="*/ 669488 w 1175518"/>
                <a:gd name="connsiteY3" fmla="*/ 770467 h 770467"/>
                <a:gd name="connsiteX4" fmla="*/ 1175518 w 1175518"/>
                <a:gd name="connsiteY4" fmla="*/ 769979 h 770467"/>
                <a:gd name="connsiteX0" fmla="*/ 0 w 1176866"/>
                <a:gd name="connsiteY0" fmla="*/ 770467 h 770467"/>
                <a:gd name="connsiteX1" fmla="*/ 1970 w 1176866"/>
                <a:gd name="connsiteY1" fmla="*/ 0 h 770467"/>
                <a:gd name="connsiteX2" fmla="*/ 668632 w 1176866"/>
                <a:gd name="connsiteY2" fmla="*/ 0 h 770467"/>
                <a:gd name="connsiteX3" fmla="*/ 670836 w 1176866"/>
                <a:gd name="connsiteY3" fmla="*/ 770467 h 770467"/>
                <a:gd name="connsiteX4" fmla="*/ 1176866 w 1176866"/>
                <a:gd name="connsiteY4" fmla="*/ 769979 h 770467"/>
                <a:gd name="connsiteX0" fmla="*/ 0 w 1201914"/>
                <a:gd name="connsiteY0" fmla="*/ 770467 h 770467"/>
                <a:gd name="connsiteX1" fmla="*/ 1970 w 1201914"/>
                <a:gd name="connsiteY1" fmla="*/ 0 h 770467"/>
                <a:gd name="connsiteX2" fmla="*/ 668632 w 1201914"/>
                <a:gd name="connsiteY2" fmla="*/ 0 h 770467"/>
                <a:gd name="connsiteX3" fmla="*/ 670836 w 1201914"/>
                <a:gd name="connsiteY3" fmla="*/ 770467 h 770467"/>
                <a:gd name="connsiteX4" fmla="*/ 1201914 w 1201914"/>
                <a:gd name="connsiteY4" fmla="*/ 769979 h 770467"/>
                <a:gd name="connsiteX0" fmla="*/ 0 w 1229050"/>
                <a:gd name="connsiteY0" fmla="*/ 770467 h 770467"/>
                <a:gd name="connsiteX1" fmla="*/ 1970 w 1229050"/>
                <a:gd name="connsiteY1" fmla="*/ 0 h 770467"/>
                <a:gd name="connsiteX2" fmla="*/ 668632 w 1229050"/>
                <a:gd name="connsiteY2" fmla="*/ 0 h 770467"/>
                <a:gd name="connsiteX3" fmla="*/ 670836 w 1229050"/>
                <a:gd name="connsiteY3" fmla="*/ 770467 h 770467"/>
                <a:gd name="connsiteX4" fmla="*/ 1229050 w 1229050"/>
                <a:gd name="connsiteY4" fmla="*/ 769979 h 770467"/>
                <a:gd name="connsiteX0" fmla="*/ 0 w 1229050"/>
                <a:gd name="connsiteY0" fmla="*/ 770467 h 773451"/>
                <a:gd name="connsiteX1" fmla="*/ 1970 w 1229050"/>
                <a:gd name="connsiteY1" fmla="*/ 0 h 773451"/>
                <a:gd name="connsiteX2" fmla="*/ 668632 w 1229050"/>
                <a:gd name="connsiteY2" fmla="*/ 0 h 773451"/>
                <a:gd name="connsiteX3" fmla="*/ 666661 w 1229050"/>
                <a:gd name="connsiteY3" fmla="*/ 773451 h 773451"/>
                <a:gd name="connsiteX4" fmla="*/ 1229050 w 1229050"/>
                <a:gd name="connsiteY4" fmla="*/ 769979 h 773451"/>
                <a:gd name="connsiteX0" fmla="*/ 0 w 1216526"/>
                <a:gd name="connsiteY0" fmla="*/ 770467 h 773451"/>
                <a:gd name="connsiteX1" fmla="*/ 1970 w 1216526"/>
                <a:gd name="connsiteY1" fmla="*/ 0 h 773451"/>
                <a:gd name="connsiteX2" fmla="*/ 668632 w 1216526"/>
                <a:gd name="connsiteY2" fmla="*/ 0 h 773451"/>
                <a:gd name="connsiteX3" fmla="*/ 666661 w 1216526"/>
                <a:gd name="connsiteY3" fmla="*/ 773451 h 773451"/>
                <a:gd name="connsiteX4" fmla="*/ 1216526 w 1216526"/>
                <a:gd name="connsiteY4" fmla="*/ 772964 h 773451"/>
                <a:gd name="connsiteX0" fmla="*/ 0 w 1257337"/>
                <a:gd name="connsiteY0" fmla="*/ 770467 h 787969"/>
                <a:gd name="connsiteX1" fmla="*/ 1970 w 1257337"/>
                <a:gd name="connsiteY1" fmla="*/ 0 h 787969"/>
                <a:gd name="connsiteX2" fmla="*/ 668632 w 1257337"/>
                <a:gd name="connsiteY2" fmla="*/ 0 h 787969"/>
                <a:gd name="connsiteX3" fmla="*/ 666661 w 1257337"/>
                <a:gd name="connsiteY3" fmla="*/ 773451 h 787969"/>
                <a:gd name="connsiteX4" fmla="*/ 1216526 w 1257337"/>
                <a:gd name="connsiteY4" fmla="*/ 772964 h 787969"/>
                <a:gd name="connsiteX5" fmla="*/ 1216805 w 1257337"/>
                <a:gd name="connsiteY5" fmla="*/ 787969 h 787969"/>
                <a:gd name="connsiteX0" fmla="*/ 0 w 1265209"/>
                <a:gd name="connsiteY0" fmla="*/ 815262 h 818247"/>
                <a:gd name="connsiteX1" fmla="*/ 1970 w 1265209"/>
                <a:gd name="connsiteY1" fmla="*/ 44795 h 818247"/>
                <a:gd name="connsiteX2" fmla="*/ 668632 w 1265209"/>
                <a:gd name="connsiteY2" fmla="*/ 44795 h 818247"/>
                <a:gd name="connsiteX3" fmla="*/ 666661 w 1265209"/>
                <a:gd name="connsiteY3" fmla="*/ 818246 h 818247"/>
                <a:gd name="connsiteX4" fmla="*/ 1216526 w 1265209"/>
                <a:gd name="connsiteY4" fmla="*/ 817759 h 818247"/>
                <a:gd name="connsiteX5" fmla="*/ 1242293 w 1265209"/>
                <a:gd name="connsiteY5" fmla="*/ 8 h 818247"/>
                <a:gd name="connsiteX0" fmla="*/ 0 w 1242293"/>
                <a:gd name="connsiteY0" fmla="*/ 815270 h 818255"/>
                <a:gd name="connsiteX1" fmla="*/ 1970 w 1242293"/>
                <a:gd name="connsiteY1" fmla="*/ 44803 h 818255"/>
                <a:gd name="connsiteX2" fmla="*/ 668632 w 1242293"/>
                <a:gd name="connsiteY2" fmla="*/ 44803 h 818255"/>
                <a:gd name="connsiteX3" fmla="*/ 666661 w 1242293"/>
                <a:gd name="connsiteY3" fmla="*/ 818254 h 818255"/>
                <a:gd name="connsiteX4" fmla="*/ 1216526 w 1242293"/>
                <a:gd name="connsiteY4" fmla="*/ 817767 h 818255"/>
                <a:gd name="connsiteX5" fmla="*/ 1242293 w 1242293"/>
                <a:gd name="connsiteY5" fmla="*/ 16 h 818255"/>
                <a:gd name="connsiteX0" fmla="*/ 0 w 1222311"/>
                <a:gd name="connsiteY0" fmla="*/ 815270 h 818255"/>
                <a:gd name="connsiteX1" fmla="*/ 1970 w 1222311"/>
                <a:gd name="connsiteY1" fmla="*/ 44803 h 818255"/>
                <a:gd name="connsiteX2" fmla="*/ 668632 w 1222311"/>
                <a:gd name="connsiteY2" fmla="*/ 44803 h 818255"/>
                <a:gd name="connsiteX3" fmla="*/ 666661 w 1222311"/>
                <a:gd name="connsiteY3" fmla="*/ 818254 h 818255"/>
                <a:gd name="connsiteX4" fmla="*/ 1216526 w 1222311"/>
                <a:gd name="connsiteY4" fmla="*/ 817767 h 818255"/>
                <a:gd name="connsiteX5" fmla="*/ 1216805 w 1222311"/>
                <a:gd name="connsiteY5" fmla="*/ 16 h 818255"/>
                <a:gd name="connsiteX0" fmla="*/ 0 w 1290960"/>
                <a:gd name="connsiteY0" fmla="*/ 815271 h 818255"/>
                <a:gd name="connsiteX1" fmla="*/ 1970 w 1290960"/>
                <a:gd name="connsiteY1" fmla="*/ 44804 h 818255"/>
                <a:gd name="connsiteX2" fmla="*/ 668632 w 1290960"/>
                <a:gd name="connsiteY2" fmla="*/ 44804 h 818255"/>
                <a:gd name="connsiteX3" fmla="*/ 666661 w 1290960"/>
                <a:gd name="connsiteY3" fmla="*/ 818255 h 818255"/>
                <a:gd name="connsiteX4" fmla="*/ 1289642 w 1290960"/>
                <a:gd name="connsiteY4" fmla="*/ 817768 h 818255"/>
                <a:gd name="connsiteX5" fmla="*/ 1216805 w 1290960"/>
                <a:gd name="connsiteY5" fmla="*/ 17 h 818255"/>
                <a:gd name="connsiteX0" fmla="*/ 0 w 1294691"/>
                <a:gd name="connsiteY0" fmla="*/ 815271 h 818255"/>
                <a:gd name="connsiteX1" fmla="*/ 1970 w 1294691"/>
                <a:gd name="connsiteY1" fmla="*/ 44804 h 818255"/>
                <a:gd name="connsiteX2" fmla="*/ 668632 w 1294691"/>
                <a:gd name="connsiteY2" fmla="*/ 44804 h 818255"/>
                <a:gd name="connsiteX3" fmla="*/ 666661 w 1294691"/>
                <a:gd name="connsiteY3" fmla="*/ 818255 h 818255"/>
                <a:gd name="connsiteX4" fmla="*/ 1289642 w 1294691"/>
                <a:gd name="connsiteY4" fmla="*/ 817768 h 818255"/>
                <a:gd name="connsiteX5" fmla="*/ 1286742 w 1294691"/>
                <a:gd name="connsiteY5" fmla="*/ 17 h 818255"/>
                <a:gd name="connsiteX0" fmla="*/ 0 w 1298663"/>
                <a:gd name="connsiteY0" fmla="*/ 815271 h 818255"/>
                <a:gd name="connsiteX1" fmla="*/ 1970 w 1298663"/>
                <a:gd name="connsiteY1" fmla="*/ 44804 h 818255"/>
                <a:gd name="connsiteX2" fmla="*/ 668632 w 1298663"/>
                <a:gd name="connsiteY2" fmla="*/ 44804 h 818255"/>
                <a:gd name="connsiteX3" fmla="*/ 666661 w 1298663"/>
                <a:gd name="connsiteY3" fmla="*/ 818255 h 818255"/>
                <a:gd name="connsiteX4" fmla="*/ 1289642 w 1298663"/>
                <a:gd name="connsiteY4" fmla="*/ 817768 h 818255"/>
                <a:gd name="connsiteX5" fmla="*/ 1297869 w 1298663"/>
                <a:gd name="connsiteY5" fmla="*/ 17 h 818255"/>
                <a:gd name="connsiteX0" fmla="*/ 0 w 1294119"/>
                <a:gd name="connsiteY0" fmla="*/ 812732 h 815716"/>
                <a:gd name="connsiteX1" fmla="*/ 1970 w 1294119"/>
                <a:gd name="connsiteY1" fmla="*/ 42265 h 815716"/>
                <a:gd name="connsiteX2" fmla="*/ 668632 w 1294119"/>
                <a:gd name="connsiteY2" fmla="*/ 42265 h 815716"/>
                <a:gd name="connsiteX3" fmla="*/ 666661 w 1294119"/>
                <a:gd name="connsiteY3" fmla="*/ 815716 h 815716"/>
                <a:gd name="connsiteX4" fmla="*/ 1289642 w 1294119"/>
                <a:gd name="connsiteY4" fmla="*/ 815229 h 815716"/>
                <a:gd name="connsiteX5" fmla="*/ 1283564 w 1294119"/>
                <a:gd name="connsiteY5" fmla="*/ 18 h 815716"/>
                <a:gd name="connsiteX0" fmla="*/ 0 w 1294119"/>
                <a:gd name="connsiteY0" fmla="*/ 812732 h 815716"/>
                <a:gd name="connsiteX1" fmla="*/ 1970 w 1294119"/>
                <a:gd name="connsiteY1" fmla="*/ 42265 h 815716"/>
                <a:gd name="connsiteX2" fmla="*/ 668632 w 1294119"/>
                <a:gd name="connsiteY2" fmla="*/ 42265 h 815716"/>
                <a:gd name="connsiteX3" fmla="*/ 666661 w 1294119"/>
                <a:gd name="connsiteY3" fmla="*/ 815716 h 815716"/>
                <a:gd name="connsiteX4" fmla="*/ 1289642 w 1294119"/>
                <a:gd name="connsiteY4" fmla="*/ 815229 h 815716"/>
                <a:gd name="connsiteX5" fmla="*/ 1283564 w 1294119"/>
                <a:gd name="connsiteY5" fmla="*/ 18 h 815716"/>
                <a:gd name="connsiteX0" fmla="*/ 0 w 1289642"/>
                <a:gd name="connsiteY0" fmla="*/ 812732 h 815716"/>
                <a:gd name="connsiteX1" fmla="*/ 1970 w 1289642"/>
                <a:gd name="connsiteY1" fmla="*/ 42265 h 815716"/>
                <a:gd name="connsiteX2" fmla="*/ 668632 w 1289642"/>
                <a:gd name="connsiteY2" fmla="*/ 42265 h 815716"/>
                <a:gd name="connsiteX3" fmla="*/ 666661 w 1289642"/>
                <a:gd name="connsiteY3" fmla="*/ 815716 h 815716"/>
                <a:gd name="connsiteX4" fmla="*/ 1289642 w 1289642"/>
                <a:gd name="connsiteY4" fmla="*/ 815229 h 815716"/>
                <a:gd name="connsiteX5" fmla="*/ 1283564 w 1289642"/>
                <a:gd name="connsiteY5" fmla="*/ 18 h 815716"/>
                <a:gd name="connsiteX0" fmla="*/ 0 w 1289645"/>
                <a:gd name="connsiteY0" fmla="*/ 812732 h 815716"/>
                <a:gd name="connsiteX1" fmla="*/ 1970 w 1289645"/>
                <a:gd name="connsiteY1" fmla="*/ 42265 h 815716"/>
                <a:gd name="connsiteX2" fmla="*/ 668632 w 1289645"/>
                <a:gd name="connsiteY2" fmla="*/ 42265 h 815716"/>
                <a:gd name="connsiteX3" fmla="*/ 666661 w 1289645"/>
                <a:gd name="connsiteY3" fmla="*/ 815716 h 815716"/>
                <a:gd name="connsiteX4" fmla="*/ 1289642 w 1289645"/>
                <a:gd name="connsiteY4" fmla="*/ 815229 h 815716"/>
                <a:gd name="connsiteX5" fmla="*/ 1283564 w 1289645"/>
                <a:gd name="connsiteY5" fmla="*/ 18 h 815716"/>
                <a:gd name="connsiteX0" fmla="*/ 0 w 1289654"/>
                <a:gd name="connsiteY0" fmla="*/ 810193 h 813177"/>
                <a:gd name="connsiteX1" fmla="*/ 1970 w 1289654"/>
                <a:gd name="connsiteY1" fmla="*/ 39726 h 813177"/>
                <a:gd name="connsiteX2" fmla="*/ 668632 w 1289654"/>
                <a:gd name="connsiteY2" fmla="*/ 39726 h 813177"/>
                <a:gd name="connsiteX3" fmla="*/ 666661 w 1289654"/>
                <a:gd name="connsiteY3" fmla="*/ 813177 h 813177"/>
                <a:gd name="connsiteX4" fmla="*/ 1289642 w 1289654"/>
                <a:gd name="connsiteY4" fmla="*/ 812690 h 813177"/>
                <a:gd name="connsiteX5" fmla="*/ 1288333 w 1289654"/>
                <a:gd name="connsiteY5" fmla="*/ 19 h 813177"/>
                <a:gd name="connsiteX0" fmla="*/ 0 w 1289654"/>
                <a:gd name="connsiteY0" fmla="*/ 810193 h 813177"/>
                <a:gd name="connsiteX1" fmla="*/ 1970 w 1289654"/>
                <a:gd name="connsiteY1" fmla="*/ 39726 h 813177"/>
                <a:gd name="connsiteX2" fmla="*/ 668632 w 1289654"/>
                <a:gd name="connsiteY2" fmla="*/ 39726 h 813177"/>
                <a:gd name="connsiteX3" fmla="*/ 666661 w 1289654"/>
                <a:gd name="connsiteY3" fmla="*/ 813177 h 813177"/>
                <a:gd name="connsiteX4" fmla="*/ 1289642 w 1289654"/>
                <a:gd name="connsiteY4" fmla="*/ 812690 h 813177"/>
                <a:gd name="connsiteX5" fmla="*/ 1288333 w 1289654"/>
                <a:gd name="connsiteY5" fmla="*/ 19 h 813177"/>
                <a:gd name="connsiteX0" fmla="*/ 0 w 1289642"/>
                <a:gd name="connsiteY0" fmla="*/ 770466 h 773450"/>
                <a:gd name="connsiteX1" fmla="*/ 1970 w 1289642"/>
                <a:gd name="connsiteY1" fmla="*/ -1 h 773450"/>
                <a:gd name="connsiteX2" fmla="*/ 668632 w 1289642"/>
                <a:gd name="connsiteY2" fmla="*/ -1 h 773450"/>
                <a:gd name="connsiteX3" fmla="*/ 666661 w 1289642"/>
                <a:gd name="connsiteY3" fmla="*/ 773450 h 773450"/>
                <a:gd name="connsiteX4" fmla="*/ 1289642 w 1289642"/>
                <a:gd name="connsiteY4" fmla="*/ 772963 h 773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642" h="773450">
                  <a:moveTo>
                    <a:pt x="0" y="770466"/>
                  </a:moveTo>
                  <a:cubicBezTo>
                    <a:pt x="2822" y="516466"/>
                    <a:pt x="-852" y="253999"/>
                    <a:pt x="1970" y="-1"/>
                  </a:cubicBezTo>
                  <a:lnTo>
                    <a:pt x="668632" y="-1"/>
                  </a:lnTo>
                  <a:cubicBezTo>
                    <a:pt x="665810" y="262466"/>
                    <a:pt x="669483" y="510983"/>
                    <a:pt x="666661" y="773450"/>
                  </a:cubicBezTo>
                  <a:lnTo>
                    <a:pt x="1289642" y="77296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73" name="172 Forma libre"/>
            <p:cNvSpPr/>
            <p:nvPr/>
          </p:nvSpPr>
          <p:spPr>
            <a:xfrm>
              <a:off x="6275425" y="2955039"/>
              <a:ext cx="688439" cy="484492"/>
            </a:xfrm>
            <a:custGeom>
              <a:avLst/>
              <a:gdLst>
                <a:gd name="connsiteX0" fmla="*/ 0 w 1270000"/>
                <a:gd name="connsiteY0" fmla="*/ 762000 h 795866"/>
                <a:gd name="connsiteX1" fmla="*/ 8467 w 1270000"/>
                <a:gd name="connsiteY1" fmla="*/ 0 h 795866"/>
                <a:gd name="connsiteX2" fmla="*/ 668867 w 1270000"/>
                <a:gd name="connsiteY2" fmla="*/ 0 h 795866"/>
                <a:gd name="connsiteX3" fmla="*/ 651933 w 1270000"/>
                <a:gd name="connsiteY3" fmla="*/ 787400 h 795866"/>
                <a:gd name="connsiteX4" fmla="*/ 1270000 w 1270000"/>
                <a:gd name="connsiteY4" fmla="*/ 795866 h 795866"/>
                <a:gd name="connsiteX0" fmla="*/ 0 w 1270000"/>
                <a:gd name="connsiteY0" fmla="*/ 762000 h 795866"/>
                <a:gd name="connsiteX1" fmla="*/ 8467 w 1270000"/>
                <a:gd name="connsiteY1" fmla="*/ 0 h 795866"/>
                <a:gd name="connsiteX2" fmla="*/ 668867 w 1270000"/>
                <a:gd name="connsiteY2" fmla="*/ 0 h 795866"/>
                <a:gd name="connsiteX3" fmla="*/ 677333 w 1270000"/>
                <a:gd name="connsiteY3" fmla="*/ 787400 h 795866"/>
                <a:gd name="connsiteX4" fmla="*/ 1270000 w 1270000"/>
                <a:gd name="connsiteY4" fmla="*/ 795866 h 795866"/>
                <a:gd name="connsiteX0" fmla="*/ 0 w 1236134"/>
                <a:gd name="connsiteY0" fmla="*/ 762000 h 787400"/>
                <a:gd name="connsiteX1" fmla="*/ 8467 w 1236134"/>
                <a:gd name="connsiteY1" fmla="*/ 0 h 787400"/>
                <a:gd name="connsiteX2" fmla="*/ 668867 w 1236134"/>
                <a:gd name="connsiteY2" fmla="*/ 0 h 787400"/>
                <a:gd name="connsiteX3" fmla="*/ 677333 w 1236134"/>
                <a:gd name="connsiteY3" fmla="*/ 787400 h 787400"/>
                <a:gd name="connsiteX4" fmla="*/ 1236134 w 1236134"/>
                <a:gd name="connsiteY4" fmla="*/ 778932 h 787400"/>
                <a:gd name="connsiteX0" fmla="*/ 8843 w 1228043"/>
                <a:gd name="connsiteY0" fmla="*/ 770467 h 787400"/>
                <a:gd name="connsiteX1" fmla="*/ 376 w 1228043"/>
                <a:gd name="connsiteY1" fmla="*/ 0 h 787400"/>
                <a:gd name="connsiteX2" fmla="*/ 660776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87400"/>
                <a:gd name="connsiteX1" fmla="*/ 376 w 1228043"/>
                <a:gd name="connsiteY1" fmla="*/ 0 h 787400"/>
                <a:gd name="connsiteX2" fmla="*/ 677709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87400"/>
                <a:gd name="connsiteX1" fmla="*/ 376 w 1228043"/>
                <a:gd name="connsiteY1" fmla="*/ 0 h 787400"/>
                <a:gd name="connsiteX2" fmla="*/ 660776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78932"/>
                <a:gd name="connsiteX1" fmla="*/ 376 w 1228043"/>
                <a:gd name="connsiteY1" fmla="*/ 0 h 778932"/>
                <a:gd name="connsiteX2" fmla="*/ 660776 w 1228043"/>
                <a:gd name="connsiteY2" fmla="*/ 0 h 778932"/>
                <a:gd name="connsiteX3" fmla="*/ 669242 w 1228043"/>
                <a:gd name="connsiteY3" fmla="*/ 770467 h 778932"/>
                <a:gd name="connsiteX4" fmla="*/ 1228043 w 1228043"/>
                <a:gd name="connsiteY4" fmla="*/ 778932 h 778932"/>
                <a:gd name="connsiteX0" fmla="*/ 8843 w 1236509"/>
                <a:gd name="connsiteY0" fmla="*/ 770467 h 804332"/>
                <a:gd name="connsiteX1" fmla="*/ 376 w 1236509"/>
                <a:gd name="connsiteY1" fmla="*/ 0 h 804332"/>
                <a:gd name="connsiteX2" fmla="*/ 660776 w 1236509"/>
                <a:gd name="connsiteY2" fmla="*/ 0 h 804332"/>
                <a:gd name="connsiteX3" fmla="*/ 669242 w 1236509"/>
                <a:gd name="connsiteY3" fmla="*/ 770467 h 804332"/>
                <a:gd name="connsiteX4" fmla="*/ 1236509 w 1236509"/>
                <a:gd name="connsiteY4" fmla="*/ 804332 h 804332"/>
                <a:gd name="connsiteX0" fmla="*/ 8843 w 1185709"/>
                <a:gd name="connsiteY0" fmla="*/ 770467 h 778932"/>
                <a:gd name="connsiteX1" fmla="*/ 376 w 1185709"/>
                <a:gd name="connsiteY1" fmla="*/ 0 h 778932"/>
                <a:gd name="connsiteX2" fmla="*/ 660776 w 1185709"/>
                <a:gd name="connsiteY2" fmla="*/ 0 h 778932"/>
                <a:gd name="connsiteX3" fmla="*/ 669242 w 1185709"/>
                <a:gd name="connsiteY3" fmla="*/ 770467 h 778932"/>
                <a:gd name="connsiteX4" fmla="*/ 1185709 w 1185709"/>
                <a:gd name="connsiteY4" fmla="*/ 778932 h 778932"/>
                <a:gd name="connsiteX0" fmla="*/ 2827 w 1185955"/>
                <a:gd name="connsiteY0" fmla="*/ 770467 h 778932"/>
                <a:gd name="connsiteX1" fmla="*/ 622 w 1185955"/>
                <a:gd name="connsiteY1" fmla="*/ 0 h 778932"/>
                <a:gd name="connsiteX2" fmla="*/ 661022 w 1185955"/>
                <a:gd name="connsiteY2" fmla="*/ 0 h 778932"/>
                <a:gd name="connsiteX3" fmla="*/ 669488 w 1185955"/>
                <a:gd name="connsiteY3" fmla="*/ 770467 h 778932"/>
                <a:gd name="connsiteX4" fmla="*/ 1185955 w 1185955"/>
                <a:gd name="connsiteY4" fmla="*/ 778932 h 778932"/>
                <a:gd name="connsiteX0" fmla="*/ 2827 w 1185955"/>
                <a:gd name="connsiteY0" fmla="*/ 770467 h 778932"/>
                <a:gd name="connsiteX1" fmla="*/ 622 w 1185955"/>
                <a:gd name="connsiteY1" fmla="*/ 0 h 778932"/>
                <a:gd name="connsiteX2" fmla="*/ 667284 w 1185955"/>
                <a:gd name="connsiteY2" fmla="*/ 0 h 778932"/>
                <a:gd name="connsiteX3" fmla="*/ 669488 w 1185955"/>
                <a:gd name="connsiteY3" fmla="*/ 770467 h 778932"/>
                <a:gd name="connsiteX4" fmla="*/ 1185955 w 1185955"/>
                <a:gd name="connsiteY4" fmla="*/ 778932 h 778932"/>
                <a:gd name="connsiteX0" fmla="*/ 2827 w 1175518"/>
                <a:gd name="connsiteY0" fmla="*/ 770467 h 770467"/>
                <a:gd name="connsiteX1" fmla="*/ 622 w 1175518"/>
                <a:gd name="connsiteY1" fmla="*/ 0 h 770467"/>
                <a:gd name="connsiteX2" fmla="*/ 667284 w 1175518"/>
                <a:gd name="connsiteY2" fmla="*/ 0 h 770467"/>
                <a:gd name="connsiteX3" fmla="*/ 669488 w 1175518"/>
                <a:gd name="connsiteY3" fmla="*/ 770467 h 770467"/>
                <a:gd name="connsiteX4" fmla="*/ 1175518 w 1175518"/>
                <a:gd name="connsiteY4" fmla="*/ 769979 h 770467"/>
                <a:gd name="connsiteX0" fmla="*/ 0 w 1176866"/>
                <a:gd name="connsiteY0" fmla="*/ 770467 h 770467"/>
                <a:gd name="connsiteX1" fmla="*/ 1970 w 1176866"/>
                <a:gd name="connsiteY1" fmla="*/ 0 h 770467"/>
                <a:gd name="connsiteX2" fmla="*/ 668632 w 1176866"/>
                <a:gd name="connsiteY2" fmla="*/ 0 h 770467"/>
                <a:gd name="connsiteX3" fmla="*/ 670836 w 1176866"/>
                <a:gd name="connsiteY3" fmla="*/ 770467 h 770467"/>
                <a:gd name="connsiteX4" fmla="*/ 1176866 w 1176866"/>
                <a:gd name="connsiteY4" fmla="*/ 769979 h 770467"/>
                <a:gd name="connsiteX0" fmla="*/ 0 w 1201914"/>
                <a:gd name="connsiteY0" fmla="*/ 770467 h 770467"/>
                <a:gd name="connsiteX1" fmla="*/ 1970 w 1201914"/>
                <a:gd name="connsiteY1" fmla="*/ 0 h 770467"/>
                <a:gd name="connsiteX2" fmla="*/ 668632 w 1201914"/>
                <a:gd name="connsiteY2" fmla="*/ 0 h 770467"/>
                <a:gd name="connsiteX3" fmla="*/ 670836 w 1201914"/>
                <a:gd name="connsiteY3" fmla="*/ 770467 h 770467"/>
                <a:gd name="connsiteX4" fmla="*/ 1201914 w 1201914"/>
                <a:gd name="connsiteY4" fmla="*/ 769979 h 770467"/>
                <a:gd name="connsiteX0" fmla="*/ 0 w 1229050"/>
                <a:gd name="connsiteY0" fmla="*/ 770467 h 770467"/>
                <a:gd name="connsiteX1" fmla="*/ 1970 w 1229050"/>
                <a:gd name="connsiteY1" fmla="*/ 0 h 770467"/>
                <a:gd name="connsiteX2" fmla="*/ 668632 w 1229050"/>
                <a:gd name="connsiteY2" fmla="*/ 0 h 770467"/>
                <a:gd name="connsiteX3" fmla="*/ 670836 w 1229050"/>
                <a:gd name="connsiteY3" fmla="*/ 770467 h 770467"/>
                <a:gd name="connsiteX4" fmla="*/ 1229050 w 1229050"/>
                <a:gd name="connsiteY4" fmla="*/ 769979 h 770467"/>
                <a:gd name="connsiteX0" fmla="*/ 0 w 1229050"/>
                <a:gd name="connsiteY0" fmla="*/ 770467 h 773451"/>
                <a:gd name="connsiteX1" fmla="*/ 1970 w 1229050"/>
                <a:gd name="connsiteY1" fmla="*/ 0 h 773451"/>
                <a:gd name="connsiteX2" fmla="*/ 668632 w 1229050"/>
                <a:gd name="connsiteY2" fmla="*/ 0 h 773451"/>
                <a:gd name="connsiteX3" fmla="*/ 666661 w 1229050"/>
                <a:gd name="connsiteY3" fmla="*/ 773451 h 773451"/>
                <a:gd name="connsiteX4" fmla="*/ 1229050 w 1229050"/>
                <a:gd name="connsiteY4" fmla="*/ 769979 h 773451"/>
                <a:gd name="connsiteX0" fmla="*/ 0 w 1216526"/>
                <a:gd name="connsiteY0" fmla="*/ 770467 h 773451"/>
                <a:gd name="connsiteX1" fmla="*/ 1970 w 1216526"/>
                <a:gd name="connsiteY1" fmla="*/ 0 h 773451"/>
                <a:gd name="connsiteX2" fmla="*/ 668632 w 1216526"/>
                <a:gd name="connsiteY2" fmla="*/ 0 h 773451"/>
                <a:gd name="connsiteX3" fmla="*/ 666661 w 1216526"/>
                <a:gd name="connsiteY3" fmla="*/ 773451 h 773451"/>
                <a:gd name="connsiteX4" fmla="*/ 1216526 w 1216526"/>
                <a:gd name="connsiteY4" fmla="*/ 772964 h 773451"/>
                <a:gd name="connsiteX0" fmla="*/ 0 w 1257337"/>
                <a:gd name="connsiteY0" fmla="*/ 770467 h 787969"/>
                <a:gd name="connsiteX1" fmla="*/ 1970 w 1257337"/>
                <a:gd name="connsiteY1" fmla="*/ 0 h 787969"/>
                <a:gd name="connsiteX2" fmla="*/ 668632 w 1257337"/>
                <a:gd name="connsiteY2" fmla="*/ 0 h 787969"/>
                <a:gd name="connsiteX3" fmla="*/ 666661 w 1257337"/>
                <a:gd name="connsiteY3" fmla="*/ 773451 h 787969"/>
                <a:gd name="connsiteX4" fmla="*/ 1216526 w 1257337"/>
                <a:gd name="connsiteY4" fmla="*/ 772964 h 787969"/>
                <a:gd name="connsiteX5" fmla="*/ 1216805 w 1257337"/>
                <a:gd name="connsiteY5" fmla="*/ 787969 h 787969"/>
                <a:gd name="connsiteX0" fmla="*/ 0 w 1265209"/>
                <a:gd name="connsiteY0" fmla="*/ 815262 h 818247"/>
                <a:gd name="connsiteX1" fmla="*/ 1970 w 1265209"/>
                <a:gd name="connsiteY1" fmla="*/ 44795 h 818247"/>
                <a:gd name="connsiteX2" fmla="*/ 668632 w 1265209"/>
                <a:gd name="connsiteY2" fmla="*/ 44795 h 818247"/>
                <a:gd name="connsiteX3" fmla="*/ 666661 w 1265209"/>
                <a:gd name="connsiteY3" fmla="*/ 818246 h 818247"/>
                <a:gd name="connsiteX4" fmla="*/ 1216526 w 1265209"/>
                <a:gd name="connsiteY4" fmla="*/ 817759 h 818247"/>
                <a:gd name="connsiteX5" fmla="*/ 1242293 w 1265209"/>
                <a:gd name="connsiteY5" fmla="*/ 8 h 818247"/>
                <a:gd name="connsiteX0" fmla="*/ 0 w 1242293"/>
                <a:gd name="connsiteY0" fmla="*/ 815270 h 818255"/>
                <a:gd name="connsiteX1" fmla="*/ 1970 w 1242293"/>
                <a:gd name="connsiteY1" fmla="*/ 44803 h 818255"/>
                <a:gd name="connsiteX2" fmla="*/ 668632 w 1242293"/>
                <a:gd name="connsiteY2" fmla="*/ 44803 h 818255"/>
                <a:gd name="connsiteX3" fmla="*/ 666661 w 1242293"/>
                <a:gd name="connsiteY3" fmla="*/ 818254 h 818255"/>
                <a:gd name="connsiteX4" fmla="*/ 1216526 w 1242293"/>
                <a:gd name="connsiteY4" fmla="*/ 817767 h 818255"/>
                <a:gd name="connsiteX5" fmla="*/ 1242293 w 1242293"/>
                <a:gd name="connsiteY5" fmla="*/ 16 h 818255"/>
                <a:gd name="connsiteX0" fmla="*/ 0 w 1222311"/>
                <a:gd name="connsiteY0" fmla="*/ 815270 h 818255"/>
                <a:gd name="connsiteX1" fmla="*/ 1970 w 1222311"/>
                <a:gd name="connsiteY1" fmla="*/ 44803 h 818255"/>
                <a:gd name="connsiteX2" fmla="*/ 668632 w 1222311"/>
                <a:gd name="connsiteY2" fmla="*/ 44803 h 818255"/>
                <a:gd name="connsiteX3" fmla="*/ 666661 w 1222311"/>
                <a:gd name="connsiteY3" fmla="*/ 818254 h 818255"/>
                <a:gd name="connsiteX4" fmla="*/ 1216526 w 1222311"/>
                <a:gd name="connsiteY4" fmla="*/ 817767 h 818255"/>
                <a:gd name="connsiteX5" fmla="*/ 1216805 w 1222311"/>
                <a:gd name="connsiteY5" fmla="*/ 16 h 818255"/>
                <a:gd name="connsiteX0" fmla="*/ 0 w 1290960"/>
                <a:gd name="connsiteY0" fmla="*/ 815271 h 818255"/>
                <a:gd name="connsiteX1" fmla="*/ 1970 w 1290960"/>
                <a:gd name="connsiteY1" fmla="*/ 44804 h 818255"/>
                <a:gd name="connsiteX2" fmla="*/ 668632 w 1290960"/>
                <a:gd name="connsiteY2" fmla="*/ 44804 h 818255"/>
                <a:gd name="connsiteX3" fmla="*/ 666661 w 1290960"/>
                <a:gd name="connsiteY3" fmla="*/ 818255 h 818255"/>
                <a:gd name="connsiteX4" fmla="*/ 1289642 w 1290960"/>
                <a:gd name="connsiteY4" fmla="*/ 817768 h 818255"/>
                <a:gd name="connsiteX5" fmla="*/ 1216805 w 1290960"/>
                <a:gd name="connsiteY5" fmla="*/ 17 h 818255"/>
                <a:gd name="connsiteX0" fmla="*/ 0 w 1294691"/>
                <a:gd name="connsiteY0" fmla="*/ 815271 h 818255"/>
                <a:gd name="connsiteX1" fmla="*/ 1970 w 1294691"/>
                <a:gd name="connsiteY1" fmla="*/ 44804 h 818255"/>
                <a:gd name="connsiteX2" fmla="*/ 668632 w 1294691"/>
                <a:gd name="connsiteY2" fmla="*/ 44804 h 818255"/>
                <a:gd name="connsiteX3" fmla="*/ 666661 w 1294691"/>
                <a:gd name="connsiteY3" fmla="*/ 818255 h 818255"/>
                <a:gd name="connsiteX4" fmla="*/ 1289642 w 1294691"/>
                <a:gd name="connsiteY4" fmla="*/ 817768 h 818255"/>
                <a:gd name="connsiteX5" fmla="*/ 1286742 w 1294691"/>
                <a:gd name="connsiteY5" fmla="*/ 17 h 818255"/>
                <a:gd name="connsiteX0" fmla="*/ 0 w 1298663"/>
                <a:gd name="connsiteY0" fmla="*/ 815271 h 818255"/>
                <a:gd name="connsiteX1" fmla="*/ 1970 w 1298663"/>
                <a:gd name="connsiteY1" fmla="*/ 44804 h 818255"/>
                <a:gd name="connsiteX2" fmla="*/ 668632 w 1298663"/>
                <a:gd name="connsiteY2" fmla="*/ 44804 h 818255"/>
                <a:gd name="connsiteX3" fmla="*/ 666661 w 1298663"/>
                <a:gd name="connsiteY3" fmla="*/ 818255 h 818255"/>
                <a:gd name="connsiteX4" fmla="*/ 1289642 w 1298663"/>
                <a:gd name="connsiteY4" fmla="*/ 817768 h 818255"/>
                <a:gd name="connsiteX5" fmla="*/ 1297869 w 1298663"/>
                <a:gd name="connsiteY5" fmla="*/ 17 h 818255"/>
                <a:gd name="connsiteX0" fmla="*/ 0 w 1294119"/>
                <a:gd name="connsiteY0" fmla="*/ 812732 h 815716"/>
                <a:gd name="connsiteX1" fmla="*/ 1970 w 1294119"/>
                <a:gd name="connsiteY1" fmla="*/ 42265 h 815716"/>
                <a:gd name="connsiteX2" fmla="*/ 668632 w 1294119"/>
                <a:gd name="connsiteY2" fmla="*/ 42265 h 815716"/>
                <a:gd name="connsiteX3" fmla="*/ 666661 w 1294119"/>
                <a:gd name="connsiteY3" fmla="*/ 815716 h 815716"/>
                <a:gd name="connsiteX4" fmla="*/ 1289642 w 1294119"/>
                <a:gd name="connsiteY4" fmla="*/ 815229 h 815716"/>
                <a:gd name="connsiteX5" fmla="*/ 1283564 w 1294119"/>
                <a:gd name="connsiteY5" fmla="*/ 18 h 815716"/>
                <a:gd name="connsiteX0" fmla="*/ 0 w 1294119"/>
                <a:gd name="connsiteY0" fmla="*/ 812732 h 815716"/>
                <a:gd name="connsiteX1" fmla="*/ 1970 w 1294119"/>
                <a:gd name="connsiteY1" fmla="*/ 42265 h 815716"/>
                <a:gd name="connsiteX2" fmla="*/ 668632 w 1294119"/>
                <a:gd name="connsiteY2" fmla="*/ 42265 h 815716"/>
                <a:gd name="connsiteX3" fmla="*/ 666661 w 1294119"/>
                <a:gd name="connsiteY3" fmla="*/ 815716 h 815716"/>
                <a:gd name="connsiteX4" fmla="*/ 1289642 w 1294119"/>
                <a:gd name="connsiteY4" fmla="*/ 815229 h 815716"/>
                <a:gd name="connsiteX5" fmla="*/ 1283564 w 1294119"/>
                <a:gd name="connsiteY5" fmla="*/ 18 h 815716"/>
                <a:gd name="connsiteX0" fmla="*/ 0 w 1289642"/>
                <a:gd name="connsiteY0" fmla="*/ 812732 h 815716"/>
                <a:gd name="connsiteX1" fmla="*/ 1970 w 1289642"/>
                <a:gd name="connsiteY1" fmla="*/ 42265 h 815716"/>
                <a:gd name="connsiteX2" fmla="*/ 668632 w 1289642"/>
                <a:gd name="connsiteY2" fmla="*/ 42265 h 815716"/>
                <a:gd name="connsiteX3" fmla="*/ 666661 w 1289642"/>
                <a:gd name="connsiteY3" fmla="*/ 815716 h 815716"/>
                <a:gd name="connsiteX4" fmla="*/ 1289642 w 1289642"/>
                <a:gd name="connsiteY4" fmla="*/ 815229 h 815716"/>
                <a:gd name="connsiteX5" fmla="*/ 1283564 w 1289642"/>
                <a:gd name="connsiteY5" fmla="*/ 18 h 815716"/>
                <a:gd name="connsiteX0" fmla="*/ 0 w 1289645"/>
                <a:gd name="connsiteY0" fmla="*/ 812732 h 815716"/>
                <a:gd name="connsiteX1" fmla="*/ 1970 w 1289645"/>
                <a:gd name="connsiteY1" fmla="*/ 42265 h 815716"/>
                <a:gd name="connsiteX2" fmla="*/ 668632 w 1289645"/>
                <a:gd name="connsiteY2" fmla="*/ 42265 h 815716"/>
                <a:gd name="connsiteX3" fmla="*/ 666661 w 1289645"/>
                <a:gd name="connsiteY3" fmla="*/ 815716 h 815716"/>
                <a:gd name="connsiteX4" fmla="*/ 1289642 w 1289645"/>
                <a:gd name="connsiteY4" fmla="*/ 815229 h 815716"/>
                <a:gd name="connsiteX5" fmla="*/ 1283564 w 1289645"/>
                <a:gd name="connsiteY5" fmla="*/ 18 h 815716"/>
                <a:gd name="connsiteX0" fmla="*/ 0 w 1289654"/>
                <a:gd name="connsiteY0" fmla="*/ 810193 h 813177"/>
                <a:gd name="connsiteX1" fmla="*/ 1970 w 1289654"/>
                <a:gd name="connsiteY1" fmla="*/ 39726 h 813177"/>
                <a:gd name="connsiteX2" fmla="*/ 668632 w 1289654"/>
                <a:gd name="connsiteY2" fmla="*/ 39726 h 813177"/>
                <a:gd name="connsiteX3" fmla="*/ 666661 w 1289654"/>
                <a:gd name="connsiteY3" fmla="*/ 813177 h 813177"/>
                <a:gd name="connsiteX4" fmla="*/ 1289642 w 1289654"/>
                <a:gd name="connsiteY4" fmla="*/ 812690 h 813177"/>
                <a:gd name="connsiteX5" fmla="*/ 1288333 w 1289654"/>
                <a:gd name="connsiteY5" fmla="*/ 19 h 813177"/>
                <a:gd name="connsiteX0" fmla="*/ 0 w 1289654"/>
                <a:gd name="connsiteY0" fmla="*/ 810193 h 813177"/>
                <a:gd name="connsiteX1" fmla="*/ 1970 w 1289654"/>
                <a:gd name="connsiteY1" fmla="*/ 39726 h 813177"/>
                <a:gd name="connsiteX2" fmla="*/ 668632 w 1289654"/>
                <a:gd name="connsiteY2" fmla="*/ 39726 h 813177"/>
                <a:gd name="connsiteX3" fmla="*/ 666661 w 1289654"/>
                <a:gd name="connsiteY3" fmla="*/ 813177 h 813177"/>
                <a:gd name="connsiteX4" fmla="*/ 1289642 w 1289654"/>
                <a:gd name="connsiteY4" fmla="*/ 812690 h 813177"/>
                <a:gd name="connsiteX5" fmla="*/ 1288333 w 1289654"/>
                <a:gd name="connsiteY5" fmla="*/ 19 h 813177"/>
                <a:gd name="connsiteX0" fmla="*/ 0 w 1289643"/>
                <a:gd name="connsiteY0" fmla="*/ 770466 h 773450"/>
                <a:gd name="connsiteX1" fmla="*/ 1970 w 1289643"/>
                <a:gd name="connsiteY1" fmla="*/ -1 h 773450"/>
                <a:gd name="connsiteX2" fmla="*/ 668632 w 1289643"/>
                <a:gd name="connsiteY2" fmla="*/ -1 h 773450"/>
                <a:gd name="connsiteX3" fmla="*/ 666661 w 1289643"/>
                <a:gd name="connsiteY3" fmla="*/ 773450 h 773450"/>
                <a:gd name="connsiteX4" fmla="*/ 1289642 w 1289643"/>
                <a:gd name="connsiteY4" fmla="*/ 772963 h 773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643" h="773450">
                  <a:moveTo>
                    <a:pt x="0" y="770466"/>
                  </a:moveTo>
                  <a:cubicBezTo>
                    <a:pt x="2822" y="516466"/>
                    <a:pt x="-852" y="253999"/>
                    <a:pt x="1970" y="-1"/>
                  </a:cubicBezTo>
                  <a:lnTo>
                    <a:pt x="668632" y="-1"/>
                  </a:lnTo>
                  <a:cubicBezTo>
                    <a:pt x="665810" y="262466"/>
                    <a:pt x="669483" y="510983"/>
                    <a:pt x="666661" y="773450"/>
                  </a:cubicBezTo>
                  <a:lnTo>
                    <a:pt x="1289642" y="77296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174" name="173 Grupo"/>
            <p:cNvGrpSpPr/>
            <p:nvPr/>
          </p:nvGrpSpPr>
          <p:grpSpPr>
            <a:xfrm>
              <a:off x="6969374" y="2930153"/>
              <a:ext cx="2755936" cy="509379"/>
              <a:chOff x="4203701" y="3632886"/>
              <a:chExt cx="5507639" cy="509379"/>
            </a:xfrm>
          </p:grpSpPr>
          <p:sp>
            <p:nvSpPr>
              <p:cNvPr id="175" name="174 Forma libre"/>
              <p:cNvSpPr/>
              <p:nvPr/>
            </p:nvSpPr>
            <p:spPr>
              <a:xfrm>
                <a:off x="4203701" y="3657773"/>
                <a:ext cx="1375820" cy="484492"/>
              </a:xfrm>
              <a:custGeom>
                <a:avLst/>
                <a:gdLst>
                  <a:gd name="connsiteX0" fmla="*/ 0 w 1270000"/>
                  <a:gd name="connsiteY0" fmla="*/ 762000 h 795866"/>
                  <a:gd name="connsiteX1" fmla="*/ 8467 w 1270000"/>
                  <a:gd name="connsiteY1" fmla="*/ 0 h 795866"/>
                  <a:gd name="connsiteX2" fmla="*/ 668867 w 1270000"/>
                  <a:gd name="connsiteY2" fmla="*/ 0 h 795866"/>
                  <a:gd name="connsiteX3" fmla="*/ 651933 w 1270000"/>
                  <a:gd name="connsiteY3" fmla="*/ 787400 h 795866"/>
                  <a:gd name="connsiteX4" fmla="*/ 1270000 w 1270000"/>
                  <a:gd name="connsiteY4" fmla="*/ 795866 h 795866"/>
                  <a:gd name="connsiteX0" fmla="*/ 0 w 1270000"/>
                  <a:gd name="connsiteY0" fmla="*/ 762000 h 795866"/>
                  <a:gd name="connsiteX1" fmla="*/ 8467 w 1270000"/>
                  <a:gd name="connsiteY1" fmla="*/ 0 h 795866"/>
                  <a:gd name="connsiteX2" fmla="*/ 668867 w 1270000"/>
                  <a:gd name="connsiteY2" fmla="*/ 0 h 795866"/>
                  <a:gd name="connsiteX3" fmla="*/ 677333 w 1270000"/>
                  <a:gd name="connsiteY3" fmla="*/ 787400 h 795866"/>
                  <a:gd name="connsiteX4" fmla="*/ 1270000 w 1270000"/>
                  <a:gd name="connsiteY4" fmla="*/ 795866 h 795866"/>
                  <a:gd name="connsiteX0" fmla="*/ 0 w 1236134"/>
                  <a:gd name="connsiteY0" fmla="*/ 762000 h 787400"/>
                  <a:gd name="connsiteX1" fmla="*/ 8467 w 1236134"/>
                  <a:gd name="connsiteY1" fmla="*/ 0 h 787400"/>
                  <a:gd name="connsiteX2" fmla="*/ 668867 w 1236134"/>
                  <a:gd name="connsiteY2" fmla="*/ 0 h 787400"/>
                  <a:gd name="connsiteX3" fmla="*/ 677333 w 1236134"/>
                  <a:gd name="connsiteY3" fmla="*/ 787400 h 787400"/>
                  <a:gd name="connsiteX4" fmla="*/ 1236134 w 1236134"/>
                  <a:gd name="connsiteY4" fmla="*/ 778932 h 787400"/>
                  <a:gd name="connsiteX0" fmla="*/ 8843 w 1228043"/>
                  <a:gd name="connsiteY0" fmla="*/ 770467 h 787400"/>
                  <a:gd name="connsiteX1" fmla="*/ 376 w 1228043"/>
                  <a:gd name="connsiteY1" fmla="*/ 0 h 787400"/>
                  <a:gd name="connsiteX2" fmla="*/ 660776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87400"/>
                  <a:gd name="connsiteX1" fmla="*/ 376 w 1228043"/>
                  <a:gd name="connsiteY1" fmla="*/ 0 h 787400"/>
                  <a:gd name="connsiteX2" fmla="*/ 677709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87400"/>
                  <a:gd name="connsiteX1" fmla="*/ 376 w 1228043"/>
                  <a:gd name="connsiteY1" fmla="*/ 0 h 787400"/>
                  <a:gd name="connsiteX2" fmla="*/ 660776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78932"/>
                  <a:gd name="connsiteX1" fmla="*/ 376 w 1228043"/>
                  <a:gd name="connsiteY1" fmla="*/ 0 h 778932"/>
                  <a:gd name="connsiteX2" fmla="*/ 660776 w 1228043"/>
                  <a:gd name="connsiteY2" fmla="*/ 0 h 778932"/>
                  <a:gd name="connsiteX3" fmla="*/ 669242 w 1228043"/>
                  <a:gd name="connsiteY3" fmla="*/ 770467 h 778932"/>
                  <a:gd name="connsiteX4" fmla="*/ 1228043 w 1228043"/>
                  <a:gd name="connsiteY4" fmla="*/ 778932 h 778932"/>
                  <a:gd name="connsiteX0" fmla="*/ 8843 w 1236509"/>
                  <a:gd name="connsiteY0" fmla="*/ 770467 h 804332"/>
                  <a:gd name="connsiteX1" fmla="*/ 376 w 1236509"/>
                  <a:gd name="connsiteY1" fmla="*/ 0 h 804332"/>
                  <a:gd name="connsiteX2" fmla="*/ 660776 w 1236509"/>
                  <a:gd name="connsiteY2" fmla="*/ 0 h 804332"/>
                  <a:gd name="connsiteX3" fmla="*/ 669242 w 1236509"/>
                  <a:gd name="connsiteY3" fmla="*/ 770467 h 804332"/>
                  <a:gd name="connsiteX4" fmla="*/ 1236509 w 1236509"/>
                  <a:gd name="connsiteY4" fmla="*/ 804332 h 804332"/>
                  <a:gd name="connsiteX0" fmla="*/ 8843 w 1185709"/>
                  <a:gd name="connsiteY0" fmla="*/ 770467 h 778932"/>
                  <a:gd name="connsiteX1" fmla="*/ 376 w 1185709"/>
                  <a:gd name="connsiteY1" fmla="*/ 0 h 778932"/>
                  <a:gd name="connsiteX2" fmla="*/ 660776 w 1185709"/>
                  <a:gd name="connsiteY2" fmla="*/ 0 h 778932"/>
                  <a:gd name="connsiteX3" fmla="*/ 669242 w 1185709"/>
                  <a:gd name="connsiteY3" fmla="*/ 770467 h 778932"/>
                  <a:gd name="connsiteX4" fmla="*/ 1185709 w 1185709"/>
                  <a:gd name="connsiteY4" fmla="*/ 778932 h 778932"/>
                  <a:gd name="connsiteX0" fmla="*/ 2827 w 1185955"/>
                  <a:gd name="connsiteY0" fmla="*/ 770467 h 778932"/>
                  <a:gd name="connsiteX1" fmla="*/ 622 w 1185955"/>
                  <a:gd name="connsiteY1" fmla="*/ 0 h 778932"/>
                  <a:gd name="connsiteX2" fmla="*/ 661022 w 1185955"/>
                  <a:gd name="connsiteY2" fmla="*/ 0 h 778932"/>
                  <a:gd name="connsiteX3" fmla="*/ 669488 w 1185955"/>
                  <a:gd name="connsiteY3" fmla="*/ 770467 h 778932"/>
                  <a:gd name="connsiteX4" fmla="*/ 1185955 w 1185955"/>
                  <a:gd name="connsiteY4" fmla="*/ 778932 h 778932"/>
                  <a:gd name="connsiteX0" fmla="*/ 2827 w 1185955"/>
                  <a:gd name="connsiteY0" fmla="*/ 770467 h 778932"/>
                  <a:gd name="connsiteX1" fmla="*/ 622 w 1185955"/>
                  <a:gd name="connsiteY1" fmla="*/ 0 h 778932"/>
                  <a:gd name="connsiteX2" fmla="*/ 667284 w 1185955"/>
                  <a:gd name="connsiteY2" fmla="*/ 0 h 778932"/>
                  <a:gd name="connsiteX3" fmla="*/ 669488 w 1185955"/>
                  <a:gd name="connsiteY3" fmla="*/ 770467 h 778932"/>
                  <a:gd name="connsiteX4" fmla="*/ 1185955 w 1185955"/>
                  <a:gd name="connsiteY4" fmla="*/ 778932 h 778932"/>
                  <a:gd name="connsiteX0" fmla="*/ 2827 w 1175518"/>
                  <a:gd name="connsiteY0" fmla="*/ 770467 h 770467"/>
                  <a:gd name="connsiteX1" fmla="*/ 622 w 1175518"/>
                  <a:gd name="connsiteY1" fmla="*/ 0 h 770467"/>
                  <a:gd name="connsiteX2" fmla="*/ 667284 w 1175518"/>
                  <a:gd name="connsiteY2" fmla="*/ 0 h 770467"/>
                  <a:gd name="connsiteX3" fmla="*/ 669488 w 1175518"/>
                  <a:gd name="connsiteY3" fmla="*/ 770467 h 770467"/>
                  <a:gd name="connsiteX4" fmla="*/ 1175518 w 1175518"/>
                  <a:gd name="connsiteY4" fmla="*/ 769979 h 770467"/>
                  <a:gd name="connsiteX0" fmla="*/ 0 w 1176866"/>
                  <a:gd name="connsiteY0" fmla="*/ 770467 h 770467"/>
                  <a:gd name="connsiteX1" fmla="*/ 1970 w 1176866"/>
                  <a:gd name="connsiteY1" fmla="*/ 0 h 770467"/>
                  <a:gd name="connsiteX2" fmla="*/ 668632 w 1176866"/>
                  <a:gd name="connsiteY2" fmla="*/ 0 h 770467"/>
                  <a:gd name="connsiteX3" fmla="*/ 670836 w 1176866"/>
                  <a:gd name="connsiteY3" fmla="*/ 770467 h 770467"/>
                  <a:gd name="connsiteX4" fmla="*/ 1176866 w 1176866"/>
                  <a:gd name="connsiteY4" fmla="*/ 769979 h 770467"/>
                  <a:gd name="connsiteX0" fmla="*/ 0 w 1201914"/>
                  <a:gd name="connsiteY0" fmla="*/ 770467 h 770467"/>
                  <a:gd name="connsiteX1" fmla="*/ 1970 w 1201914"/>
                  <a:gd name="connsiteY1" fmla="*/ 0 h 770467"/>
                  <a:gd name="connsiteX2" fmla="*/ 668632 w 1201914"/>
                  <a:gd name="connsiteY2" fmla="*/ 0 h 770467"/>
                  <a:gd name="connsiteX3" fmla="*/ 670836 w 1201914"/>
                  <a:gd name="connsiteY3" fmla="*/ 770467 h 770467"/>
                  <a:gd name="connsiteX4" fmla="*/ 1201914 w 1201914"/>
                  <a:gd name="connsiteY4" fmla="*/ 769979 h 770467"/>
                  <a:gd name="connsiteX0" fmla="*/ 0 w 1229050"/>
                  <a:gd name="connsiteY0" fmla="*/ 770467 h 770467"/>
                  <a:gd name="connsiteX1" fmla="*/ 1970 w 1229050"/>
                  <a:gd name="connsiteY1" fmla="*/ 0 h 770467"/>
                  <a:gd name="connsiteX2" fmla="*/ 668632 w 1229050"/>
                  <a:gd name="connsiteY2" fmla="*/ 0 h 770467"/>
                  <a:gd name="connsiteX3" fmla="*/ 670836 w 1229050"/>
                  <a:gd name="connsiteY3" fmla="*/ 770467 h 770467"/>
                  <a:gd name="connsiteX4" fmla="*/ 1229050 w 1229050"/>
                  <a:gd name="connsiteY4" fmla="*/ 769979 h 770467"/>
                  <a:gd name="connsiteX0" fmla="*/ 0 w 1229050"/>
                  <a:gd name="connsiteY0" fmla="*/ 770467 h 773451"/>
                  <a:gd name="connsiteX1" fmla="*/ 1970 w 1229050"/>
                  <a:gd name="connsiteY1" fmla="*/ 0 h 773451"/>
                  <a:gd name="connsiteX2" fmla="*/ 668632 w 1229050"/>
                  <a:gd name="connsiteY2" fmla="*/ 0 h 773451"/>
                  <a:gd name="connsiteX3" fmla="*/ 666661 w 1229050"/>
                  <a:gd name="connsiteY3" fmla="*/ 773451 h 773451"/>
                  <a:gd name="connsiteX4" fmla="*/ 1229050 w 1229050"/>
                  <a:gd name="connsiteY4" fmla="*/ 769979 h 773451"/>
                  <a:gd name="connsiteX0" fmla="*/ 0 w 1216526"/>
                  <a:gd name="connsiteY0" fmla="*/ 770467 h 773451"/>
                  <a:gd name="connsiteX1" fmla="*/ 1970 w 1216526"/>
                  <a:gd name="connsiteY1" fmla="*/ 0 h 773451"/>
                  <a:gd name="connsiteX2" fmla="*/ 668632 w 1216526"/>
                  <a:gd name="connsiteY2" fmla="*/ 0 h 773451"/>
                  <a:gd name="connsiteX3" fmla="*/ 666661 w 1216526"/>
                  <a:gd name="connsiteY3" fmla="*/ 773451 h 773451"/>
                  <a:gd name="connsiteX4" fmla="*/ 1216526 w 1216526"/>
                  <a:gd name="connsiteY4" fmla="*/ 772964 h 773451"/>
                  <a:gd name="connsiteX0" fmla="*/ 0 w 1257337"/>
                  <a:gd name="connsiteY0" fmla="*/ 770467 h 787969"/>
                  <a:gd name="connsiteX1" fmla="*/ 1970 w 1257337"/>
                  <a:gd name="connsiteY1" fmla="*/ 0 h 787969"/>
                  <a:gd name="connsiteX2" fmla="*/ 668632 w 1257337"/>
                  <a:gd name="connsiteY2" fmla="*/ 0 h 787969"/>
                  <a:gd name="connsiteX3" fmla="*/ 666661 w 1257337"/>
                  <a:gd name="connsiteY3" fmla="*/ 773451 h 787969"/>
                  <a:gd name="connsiteX4" fmla="*/ 1216526 w 1257337"/>
                  <a:gd name="connsiteY4" fmla="*/ 772964 h 787969"/>
                  <a:gd name="connsiteX5" fmla="*/ 1216805 w 1257337"/>
                  <a:gd name="connsiteY5" fmla="*/ 787969 h 787969"/>
                  <a:gd name="connsiteX0" fmla="*/ 0 w 1265209"/>
                  <a:gd name="connsiteY0" fmla="*/ 815262 h 818247"/>
                  <a:gd name="connsiteX1" fmla="*/ 1970 w 1265209"/>
                  <a:gd name="connsiteY1" fmla="*/ 44795 h 818247"/>
                  <a:gd name="connsiteX2" fmla="*/ 668632 w 1265209"/>
                  <a:gd name="connsiteY2" fmla="*/ 44795 h 818247"/>
                  <a:gd name="connsiteX3" fmla="*/ 666661 w 1265209"/>
                  <a:gd name="connsiteY3" fmla="*/ 818246 h 818247"/>
                  <a:gd name="connsiteX4" fmla="*/ 1216526 w 1265209"/>
                  <a:gd name="connsiteY4" fmla="*/ 817759 h 818247"/>
                  <a:gd name="connsiteX5" fmla="*/ 1242293 w 1265209"/>
                  <a:gd name="connsiteY5" fmla="*/ 8 h 818247"/>
                  <a:gd name="connsiteX0" fmla="*/ 0 w 1242293"/>
                  <a:gd name="connsiteY0" fmla="*/ 815270 h 818255"/>
                  <a:gd name="connsiteX1" fmla="*/ 1970 w 1242293"/>
                  <a:gd name="connsiteY1" fmla="*/ 44803 h 818255"/>
                  <a:gd name="connsiteX2" fmla="*/ 668632 w 1242293"/>
                  <a:gd name="connsiteY2" fmla="*/ 44803 h 818255"/>
                  <a:gd name="connsiteX3" fmla="*/ 666661 w 1242293"/>
                  <a:gd name="connsiteY3" fmla="*/ 818254 h 818255"/>
                  <a:gd name="connsiteX4" fmla="*/ 1216526 w 1242293"/>
                  <a:gd name="connsiteY4" fmla="*/ 817767 h 818255"/>
                  <a:gd name="connsiteX5" fmla="*/ 1242293 w 1242293"/>
                  <a:gd name="connsiteY5" fmla="*/ 16 h 818255"/>
                  <a:gd name="connsiteX0" fmla="*/ 0 w 1222311"/>
                  <a:gd name="connsiteY0" fmla="*/ 815270 h 818255"/>
                  <a:gd name="connsiteX1" fmla="*/ 1970 w 1222311"/>
                  <a:gd name="connsiteY1" fmla="*/ 44803 h 818255"/>
                  <a:gd name="connsiteX2" fmla="*/ 668632 w 1222311"/>
                  <a:gd name="connsiteY2" fmla="*/ 44803 h 818255"/>
                  <a:gd name="connsiteX3" fmla="*/ 666661 w 1222311"/>
                  <a:gd name="connsiteY3" fmla="*/ 818254 h 818255"/>
                  <a:gd name="connsiteX4" fmla="*/ 1216526 w 1222311"/>
                  <a:gd name="connsiteY4" fmla="*/ 817767 h 818255"/>
                  <a:gd name="connsiteX5" fmla="*/ 1216805 w 1222311"/>
                  <a:gd name="connsiteY5" fmla="*/ 16 h 818255"/>
                  <a:gd name="connsiteX0" fmla="*/ 0 w 1290960"/>
                  <a:gd name="connsiteY0" fmla="*/ 815271 h 818255"/>
                  <a:gd name="connsiteX1" fmla="*/ 1970 w 1290960"/>
                  <a:gd name="connsiteY1" fmla="*/ 44804 h 818255"/>
                  <a:gd name="connsiteX2" fmla="*/ 668632 w 1290960"/>
                  <a:gd name="connsiteY2" fmla="*/ 44804 h 818255"/>
                  <a:gd name="connsiteX3" fmla="*/ 666661 w 1290960"/>
                  <a:gd name="connsiteY3" fmla="*/ 818255 h 818255"/>
                  <a:gd name="connsiteX4" fmla="*/ 1289642 w 1290960"/>
                  <a:gd name="connsiteY4" fmla="*/ 817768 h 818255"/>
                  <a:gd name="connsiteX5" fmla="*/ 1216805 w 1290960"/>
                  <a:gd name="connsiteY5" fmla="*/ 17 h 818255"/>
                  <a:gd name="connsiteX0" fmla="*/ 0 w 1294691"/>
                  <a:gd name="connsiteY0" fmla="*/ 815271 h 818255"/>
                  <a:gd name="connsiteX1" fmla="*/ 1970 w 1294691"/>
                  <a:gd name="connsiteY1" fmla="*/ 44804 h 818255"/>
                  <a:gd name="connsiteX2" fmla="*/ 668632 w 1294691"/>
                  <a:gd name="connsiteY2" fmla="*/ 44804 h 818255"/>
                  <a:gd name="connsiteX3" fmla="*/ 666661 w 1294691"/>
                  <a:gd name="connsiteY3" fmla="*/ 818255 h 818255"/>
                  <a:gd name="connsiteX4" fmla="*/ 1289642 w 1294691"/>
                  <a:gd name="connsiteY4" fmla="*/ 817768 h 818255"/>
                  <a:gd name="connsiteX5" fmla="*/ 1286742 w 1294691"/>
                  <a:gd name="connsiteY5" fmla="*/ 17 h 818255"/>
                  <a:gd name="connsiteX0" fmla="*/ 0 w 1298663"/>
                  <a:gd name="connsiteY0" fmla="*/ 815271 h 818255"/>
                  <a:gd name="connsiteX1" fmla="*/ 1970 w 1298663"/>
                  <a:gd name="connsiteY1" fmla="*/ 44804 h 818255"/>
                  <a:gd name="connsiteX2" fmla="*/ 668632 w 1298663"/>
                  <a:gd name="connsiteY2" fmla="*/ 44804 h 818255"/>
                  <a:gd name="connsiteX3" fmla="*/ 666661 w 1298663"/>
                  <a:gd name="connsiteY3" fmla="*/ 818255 h 818255"/>
                  <a:gd name="connsiteX4" fmla="*/ 1289642 w 1298663"/>
                  <a:gd name="connsiteY4" fmla="*/ 817768 h 818255"/>
                  <a:gd name="connsiteX5" fmla="*/ 1297869 w 1298663"/>
                  <a:gd name="connsiteY5" fmla="*/ 17 h 818255"/>
                  <a:gd name="connsiteX0" fmla="*/ 0 w 1294119"/>
                  <a:gd name="connsiteY0" fmla="*/ 812732 h 815716"/>
                  <a:gd name="connsiteX1" fmla="*/ 1970 w 1294119"/>
                  <a:gd name="connsiteY1" fmla="*/ 42265 h 815716"/>
                  <a:gd name="connsiteX2" fmla="*/ 668632 w 1294119"/>
                  <a:gd name="connsiteY2" fmla="*/ 42265 h 815716"/>
                  <a:gd name="connsiteX3" fmla="*/ 666661 w 1294119"/>
                  <a:gd name="connsiteY3" fmla="*/ 815716 h 815716"/>
                  <a:gd name="connsiteX4" fmla="*/ 1289642 w 1294119"/>
                  <a:gd name="connsiteY4" fmla="*/ 815229 h 815716"/>
                  <a:gd name="connsiteX5" fmla="*/ 1283564 w 1294119"/>
                  <a:gd name="connsiteY5" fmla="*/ 18 h 815716"/>
                  <a:gd name="connsiteX0" fmla="*/ 0 w 1294119"/>
                  <a:gd name="connsiteY0" fmla="*/ 812732 h 815716"/>
                  <a:gd name="connsiteX1" fmla="*/ 1970 w 1294119"/>
                  <a:gd name="connsiteY1" fmla="*/ 42265 h 815716"/>
                  <a:gd name="connsiteX2" fmla="*/ 668632 w 1294119"/>
                  <a:gd name="connsiteY2" fmla="*/ 42265 h 815716"/>
                  <a:gd name="connsiteX3" fmla="*/ 666661 w 1294119"/>
                  <a:gd name="connsiteY3" fmla="*/ 815716 h 815716"/>
                  <a:gd name="connsiteX4" fmla="*/ 1289642 w 1294119"/>
                  <a:gd name="connsiteY4" fmla="*/ 815229 h 815716"/>
                  <a:gd name="connsiteX5" fmla="*/ 1283564 w 1294119"/>
                  <a:gd name="connsiteY5" fmla="*/ 18 h 815716"/>
                  <a:gd name="connsiteX0" fmla="*/ 0 w 1289642"/>
                  <a:gd name="connsiteY0" fmla="*/ 812732 h 815716"/>
                  <a:gd name="connsiteX1" fmla="*/ 1970 w 1289642"/>
                  <a:gd name="connsiteY1" fmla="*/ 42265 h 815716"/>
                  <a:gd name="connsiteX2" fmla="*/ 668632 w 1289642"/>
                  <a:gd name="connsiteY2" fmla="*/ 42265 h 815716"/>
                  <a:gd name="connsiteX3" fmla="*/ 666661 w 1289642"/>
                  <a:gd name="connsiteY3" fmla="*/ 815716 h 815716"/>
                  <a:gd name="connsiteX4" fmla="*/ 1289642 w 1289642"/>
                  <a:gd name="connsiteY4" fmla="*/ 815229 h 815716"/>
                  <a:gd name="connsiteX5" fmla="*/ 1283564 w 1289642"/>
                  <a:gd name="connsiteY5" fmla="*/ 18 h 815716"/>
                  <a:gd name="connsiteX0" fmla="*/ 0 w 1289645"/>
                  <a:gd name="connsiteY0" fmla="*/ 812732 h 815716"/>
                  <a:gd name="connsiteX1" fmla="*/ 1970 w 1289645"/>
                  <a:gd name="connsiteY1" fmla="*/ 42265 h 815716"/>
                  <a:gd name="connsiteX2" fmla="*/ 668632 w 1289645"/>
                  <a:gd name="connsiteY2" fmla="*/ 42265 h 815716"/>
                  <a:gd name="connsiteX3" fmla="*/ 666661 w 1289645"/>
                  <a:gd name="connsiteY3" fmla="*/ 815716 h 815716"/>
                  <a:gd name="connsiteX4" fmla="*/ 1289642 w 1289645"/>
                  <a:gd name="connsiteY4" fmla="*/ 815229 h 815716"/>
                  <a:gd name="connsiteX5" fmla="*/ 1283564 w 1289645"/>
                  <a:gd name="connsiteY5" fmla="*/ 18 h 815716"/>
                  <a:gd name="connsiteX0" fmla="*/ 0 w 1289654"/>
                  <a:gd name="connsiteY0" fmla="*/ 810193 h 813177"/>
                  <a:gd name="connsiteX1" fmla="*/ 1970 w 1289654"/>
                  <a:gd name="connsiteY1" fmla="*/ 39726 h 813177"/>
                  <a:gd name="connsiteX2" fmla="*/ 668632 w 1289654"/>
                  <a:gd name="connsiteY2" fmla="*/ 39726 h 813177"/>
                  <a:gd name="connsiteX3" fmla="*/ 666661 w 1289654"/>
                  <a:gd name="connsiteY3" fmla="*/ 813177 h 813177"/>
                  <a:gd name="connsiteX4" fmla="*/ 1289642 w 1289654"/>
                  <a:gd name="connsiteY4" fmla="*/ 812690 h 813177"/>
                  <a:gd name="connsiteX5" fmla="*/ 1288333 w 1289654"/>
                  <a:gd name="connsiteY5" fmla="*/ 19 h 813177"/>
                  <a:gd name="connsiteX0" fmla="*/ 0 w 1289654"/>
                  <a:gd name="connsiteY0" fmla="*/ 810193 h 813177"/>
                  <a:gd name="connsiteX1" fmla="*/ 1970 w 1289654"/>
                  <a:gd name="connsiteY1" fmla="*/ 39726 h 813177"/>
                  <a:gd name="connsiteX2" fmla="*/ 668632 w 1289654"/>
                  <a:gd name="connsiteY2" fmla="*/ 39726 h 813177"/>
                  <a:gd name="connsiteX3" fmla="*/ 666661 w 1289654"/>
                  <a:gd name="connsiteY3" fmla="*/ 813177 h 813177"/>
                  <a:gd name="connsiteX4" fmla="*/ 1289642 w 1289654"/>
                  <a:gd name="connsiteY4" fmla="*/ 812690 h 813177"/>
                  <a:gd name="connsiteX5" fmla="*/ 1288333 w 1289654"/>
                  <a:gd name="connsiteY5" fmla="*/ 19 h 813177"/>
                  <a:gd name="connsiteX0" fmla="*/ 0 w 1289642"/>
                  <a:gd name="connsiteY0" fmla="*/ 770466 h 773450"/>
                  <a:gd name="connsiteX1" fmla="*/ 1970 w 1289642"/>
                  <a:gd name="connsiteY1" fmla="*/ -1 h 773450"/>
                  <a:gd name="connsiteX2" fmla="*/ 668632 w 1289642"/>
                  <a:gd name="connsiteY2" fmla="*/ -1 h 773450"/>
                  <a:gd name="connsiteX3" fmla="*/ 666661 w 1289642"/>
                  <a:gd name="connsiteY3" fmla="*/ 773450 h 773450"/>
                  <a:gd name="connsiteX4" fmla="*/ 1289642 w 1289642"/>
                  <a:gd name="connsiteY4" fmla="*/ 772963 h 773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642" h="773450">
                    <a:moveTo>
                      <a:pt x="0" y="770466"/>
                    </a:moveTo>
                    <a:cubicBezTo>
                      <a:pt x="2822" y="516466"/>
                      <a:pt x="-852" y="253999"/>
                      <a:pt x="1970" y="-1"/>
                    </a:cubicBezTo>
                    <a:lnTo>
                      <a:pt x="668632" y="-1"/>
                    </a:lnTo>
                    <a:cubicBezTo>
                      <a:pt x="665810" y="262466"/>
                      <a:pt x="669483" y="510983"/>
                      <a:pt x="666661" y="773450"/>
                    </a:cubicBezTo>
                    <a:lnTo>
                      <a:pt x="1289642" y="77296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76" name="175 Forma libre"/>
              <p:cNvSpPr/>
              <p:nvPr/>
            </p:nvSpPr>
            <p:spPr>
              <a:xfrm>
                <a:off x="5579571" y="3657773"/>
                <a:ext cx="1375820" cy="484492"/>
              </a:xfrm>
              <a:custGeom>
                <a:avLst/>
                <a:gdLst>
                  <a:gd name="connsiteX0" fmla="*/ 0 w 1270000"/>
                  <a:gd name="connsiteY0" fmla="*/ 762000 h 795866"/>
                  <a:gd name="connsiteX1" fmla="*/ 8467 w 1270000"/>
                  <a:gd name="connsiteY1" fmla="*/ 0 h 795866"/>
                  <a:gd name="connsiteX2" fmla="*/ 668867 w 1270000"/>
                  <a:gd name="connsiteY2" fmla="*/ 0 h 795866"/>
                  <a:gd name="connsiteX3" fmla="*/ 651933 w 1270000"/>
                  <a:gd name="connsiteY3" fmla="*/ 787400 h 795866"/>
                  <a:gd name="connsiteX4" fmla="*/ 1270000 w 1270000"/>
                  <a:gd name="connsiteY4" fmla="*/ 795866 h 795866"/>
                  <a:gd name="connsiteX0" fmla="*/ 0 w 1270000"/>
                  <a:gd name="connsiteY0" fmla="*/ 762000 h 795866"/>
                  <a:gd name="connsiteX1" fmla="*/ 8467 w 1270000"/>
                  <a:gd name="connsiteY1" fmla="*/ 0 h 795866"/>
                  <a:gd name="connsiteX2" fmla="*/ 668867 w 1270000"/>
                  <a:gd name="connsiteY2" fmla="*/ 0 h 795866"/>
                  <a:gd name="connsiteX3" fmla="*/ 677333 w 1270000"/>
                  <a:gd name="connsiteY3" fmla="*/ 787400 h 795866"/>
                  <a:gd name="connsiteX4" fmla="*/ 1270000 w 1270000"/>
                  <a:gd name="connsiteY4" fmla="*/ 795866 h 795866"/>
                  <a:gd name="connsiteX0" fmla="*/ 0 w 1236134"/>
                  <a:gd name="connsiteY0" fmla="*/ 762000 h 787400"/>
                  <a:gd name="connsiteX1" fmla="*/ 8467 w 1236134"/>
                  <a:gd name="connsiteY1" fmla="*/ 0 h 787400"/>
                  <a:gd name="connsiteX2" fmla="*/ 668867 w 1236134"/>
                  <a:gd name="connsiteY2" fmla="*/ 0 h 787400"/>
                  <a:gd name="connsiteX3" fmla="*/ 677333 w 1236134"/>
                  <a:gd name="connsiteY3" fmla="*/ 787400 h 787400"/>
                  <a:gd name="connsiteX4" fmla="*/ 1236134 w 1236134"/>
                  <a:gd name="connsiteY4" fmla="*/ 778932 h 787400"/>
                  <a:gd name="connsiteX0" fmla="*/ 8843 w 1228043"/>
                  <a:gd name="connsiteY0" fmla="*/ 770467 h 787400"/>
                  <a:gd name="connsiteX1" fmla="*/ 376 w 1228043"/>
                  <a:gd name="connsiteY1" fmla="*/ 0 h 787400"/>
                  <a:gd name="connsiteX2" fmla="*/ 660776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87400"/>
                  <a:gd name="connsiteX1" fmla="*/ 376 w 1228043"/>
                  <a:gd name="connsiteY1" fmla="*/ 0 h 787400"/>
                  <a:gd name="connsiteX2" fmla="*/ 677709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87400"/>
                  <a:gd name="connsiteX1" fmla="*/ 376 w 1228043"/>
                  <a:gd name="connsiteY1" fmla="*/ 0 h 787400"/>
                  <a:gd name="connsiteX2" fmla="*/ 660776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78932"/>
                  <a:gd name="connsiteX1" fmla="*/ 376 w 1228043"/>
                  <a:gd name="connsiteY1" fmla="*/ 0 h 778932"/>
                  <a:gd name="connsiteX2" fmla="*/ 660776 w 1228043"/>
                  <a:gd name="connsiteY2" fmla="*/ 0 h 778932"/>
                  <a:gd name="connsiteX3" fmla="*/ 669242 w 1228043"/>
                  <a:gd name="connsiteY3" fmla="*/ 770467 h 778932"/>
                  <a:gd name="connsiteX4" fmla="*/ 1228043 w 1228043"/>
                  <a:gd name="connsiteY4" fmla="*/ 778932 h 778932"/>
                  <a:gd name="connsiteX0" fmla="*/ 8843 w 1236509"/>
                  <a:gd name="connsiteY0" fmla="*/ 770467 h 804332"/>
                  <a:gd name="connsiteX1" fmla="*/ 376 w 1236509"/>
                  <a:gd name="connsiteY1" fmla="*/ 0 h 804332"/>
                  <a:gd name="connsiteX2" fmla="*/ 660776 w 1236509"/>
                  <a:gd name="connsiteY2" fmla="*/ 0 h 804332"/>
                  <a:gd name="connsiteX3" fmla="*/ 669242 w 1236509"/>
                  <a:gd name="connsiteY3" fmla="*/ 770467 h 804332"/>
                  <a:gd name="connsiteX4" fmla="*/ 1236509 w 1236509"/>
                  <a:gd name="connsiteY4" fmla="*/ 804332 h 804332"/>
                  <a:gd name="connsiteX0" fmla="*/ 8843 w 1185709"/>
                  <a:gd name="connsiteY0" fmla="*/ 770467 h 778932"/>
                  <a:gd name="connsiteX1" fmla="*/ 376 w 1185709"/>
                  <a:gd name="connsiteY1" fmla="*/ 0 h 778932"/>
                  <a:gd name="connsiteX2" fmla="*/ 660776 w 1185709"/>
                  <a:gd name="connsiteY2" fmla="*/ 0 h 778932"/>
                  <a:gd name="connsiteX3" fmla="*/ 669242 w 1185709"/>
                  <a:gd name="connsiteY3" fmla="*/ 770467 h 778932"/>
                  <a:gd name="connsiteX4" fmla="*/ 1185709 w 1185709"/>
                  <a:gd name="connsiteY4" fmla="*/ 778932 h 778932"/>
                  <a:gd name="connsiteX0" fmla="*/ 2827 w 1185955"/>
                  <a:gd name="connsiteY0" fmla="*/ 770467 h 778932"/>
                  <a:gd name="connsiteX1" fmla="*/ 622 w 1185955"/>
                  <a:gd name="connsiteY1" fmla="*/ 0 h 778932"/>
                  <a:gd name="connsiteX2" fmla="*/ 661022 w 1185955"/>
                  <a:gd name="connsiteY2" fmla="*/ 0 h 778932"/>
                  <a:gd name="connsiteX3" fmla="*/ 669488 w 1185955"/>
                  <a:gd name="connsiteY3" fmla="*/ 770467 h 778932"/>
                  <a:gd name="connsiteX4" fmla="*/ 1185955 w 1185955"/>
                  <a:gd name="connsiteY4" fmla="*/ 778932 h 778932"/>
                  <a:gd name="connsiteX0" fmla="*/ 2827 w 1185955"/>
                  <a:gd name="connsiteY0" fmla="*/ 770467 h 778932"/>
                  <a:gd name="connsiteX1" fmla="*/ 622 w 1185955"/>
                  <a:gd name="connsiteY1" fmla="*/ 0 h 778932"/>
                  <a:gd name="connsiteX2" fmla="*/ 667284 w 1185955"/>
                  <a:gd name="connsiteY2" fmla="*/ 0 h 778932"/>
                  <a:gd name="connsiteX3" fmla="*/ 669488 w 1185955"/>
                  <a:gd name="connsiteY3" fmla="*/ 770467 h 778932"/>
                  <a:gd name="connsiteX4" fmla="*/ 1185955 w 1185955"/>
                  <a:gd name="connsiteY4" fmla="*/ 778932 h 778932"/>
                  <a:gd name="connsiteX0" fmla="*/ 2827 w 1175518"/>
                  <a:gd name="connsiteY0" fmla="*/ 770467 h 770467"/>
                  <a:gd name="connsiteX1" fmla="*/ 622 w 1175518"/>
                  <a:gd name="connsiteY1" fmla="*/ 0 h 770467"/>
                  <a:gd name="connsiteX2" fmla="*/ 667284 w 1175518"/>
                  <a:gd name="connsiteY2" fmla="*/ 0 h 770467"/>
                  <a:gd name="connsiteX3" fmla="*/ 669488 w 1175518"/>
                  <a:gd name="connsiteY3" fmla="*/ 770467 h 770467"/>
                  <a:gd name="connsiteX4" fmla="*/ 1175518 w 1175518"/>
                  <a:gd name="connsiteY4" fmla="*/ 769979 h 770467"/>
                  <a:gd name="connsiteX0" fmla="*/ 0 w 1176866"/>
                  <a:gd name="connsiteY0" fmla="*/ 770467 h 770467"/>
                  <a:gd name="connsiteX1" fmla="*/ 1970 w 1176866"/>
                  <a:gd name="connsiteY1" fmla="*/ 0 h 770467"/>
                  <a:gd name="connsiteX2" fmla="*/ 668632 w 1176866"/>
                  <a:gd name="connsiteY2" fmla="*/ 0 h 770467"/>
                  <a:gd name="connsiteX3" fmla="*/ 670836 w 1176866"/>
                  <a:gd name="connsiteY3" fmla="*/ 770467 h 770467"/>
                  <a:gd name="connsiteX4" fmla="*/ 1176866 w 1176866"/>
                  <a:gd name="connsiteY4" fmla="*/ 769979 h 770467"/>
                  <a:gd name="connsiteX0" fmla="*/ 0 w 1201914"/>
                  <a:gd name="connsiteY0" fmla="*/ 770467 h 770467"/>
                  <a:gd name="connsiteX1" fmla="*/ 1970 w 1201914"/>
                  <a:gd name="connsiteY1" fmla="*/ 0 h 770467"/>
                  <a:gd name="connsiteX2" fmla="*/ 668632 w 1201914"/>
                  <a:gd name="connsiteY2" fmla="*/ 0 h 770467"/>
                  <a:gd name="connsiteX3" fmla="*/ 670836 w 1201914"/>
                  <a:gd name="connsiteY3" fmla="*/ 770467 h 770467"/>
                  <a:gd name="connsiteX4" fmla="*/ 1201914 w 1201914"/>
                  <a:gd name="connsiteY4" fmla="*/ 769979 h 770467"/>
                  <a:gd name="connsiteX0" fmla="*/ 0 w 1229050"/>
                  <a:gd name="connsiteY0" fmla="*/ 770467 h 770467"/>
                  <a:gd name="connsiteX1" fmla="*/ 1970 w 1229050"/>
                  <a:gd name="connsiteY1" fmla="*/ 0 h 770467"/>
                  <a:gd name="connsiteX2" fmla="*/ 668632 w 1229050"/>
                  <a:gd name="connsiteY2" fmla="*/ 0 h 770467"/>
                  <a:gd name="connsiteX3" fmla="*/ 670836 w 1229050"/>
                  <a:gd name="connsiteY3" fmla="*/ 770467 h 770467"/>
                  <a:gd name="connsiteX4" fmla="*/ 1229050 w 1229050"/>
                  <a:gd name="connsiteY4" fmla="*/ 769979 h 770467"/>
                  <a:gd name="connsiteX0" fmla="*/ 0 w 1229050"/>
                  <a:gd name="connsiteY0" fmla="*/ 770467 h 773451"/>
                  <a:gd name="connsiteX1" fmla="*/ 1970 w 1229050"/>
                  <a:gd name="connsiteY1" fmla="*/ 0 h 773451"/>
                  <a:gd name="connsiteX2" fmla="*/ 668632 w 1229050"/>
                  <a:gd name="connsiteY2" fmla="*/ 0 h 773451"/>
                  <a:gd name="connsiteX3" fmla="*/ 666661 w 1229050"/>
                  <a:gd name="connsiteY3" fmla="*/ 773451 h 773451"/>
                  <a:gd name="connsiteX4" fmla="*/ 1229050 w 1229050"/>
                  <a:gd name="connsiteY4" fmla="*/ 769979 h 773451"/>
                  <a:gd name="connsiteX0" fmla="*/ 0 w 1216526"/>
                  <a:gd name="connsiteY0" fmla="*/ 770467 h 773451"/>
                  <a:gd name="connsiteX1" fmla="*/ 1970 w 1216526"/>
                  <a:gd name="connsiteY1" fmla="*/ 0 h 773451"/>
                  <a:gd name="connsiteX2" fmla="*/ 668632 w 1216526"/>
                  <a:gd name="connsiteY2" fmla="*/ 0 h 773451"/>
                  <a:gd name="connsiteX3" fmla="*/ 666661 w 1216526"/>
                  <a:gd name="connsiteY3" fmla="*/ 773451 h 773451"/>
                  <a:gd name="connsiteX4" fmla="*/ 1216526 w 1216526"/>
                  <a:gd name="connsiteY4" fmla="*/ 772964 h 773451"/>
                  <a:gd name="connsiteX0" fmla="*/ 0 w 1257337"/>
                  <a:gd name="connsiteY0" fmla="*/ 770467 h 787969"/>
                  <a:gd name="connsiteX1" fmla="*/ 1970 w 1257337"/>
                  <a:gd name="connsiteY1" fmla="*/ 0 h 787969"/>
                  <a:gd name="connsiteX2" fmla="*/ 668632 w 1257337"/>
                  <a:gd name="connsiteY2" fmla="*/ 0 h 787969"/>
                  <a:gd name="connsiteX3" fmla="*/ 666661 w 1257337"/>
                  <a:gd name="connsiteY3" fmla="*/ 773451 h 787969"/>
                  <a:gd name="connsiteX4" fmla="*/ 1216526 w 1257337"/>
                  <a:gd name="connsiteY4" fmla="*/ 772964 h 787969"/>
                  <a:gd name="connsiteX5" fmla="*/ 1216805 w 1257337"/>
                  <a:gd name="connsiteY5" fmla="*/ 787969 h 787969"/>
                  <a:gd name="connsiteX0" fmla="*/ 0 w 1265209"/>
                  <a:gd name="connsiteY0" fmla="*/ 815262 h 818247"/>
                  <a:gd name="connsiteX1" fmla="*/ 1970 w 1265209"/>
                  <a:gd name="connsiteY1" fmla="*/ 44795 h 818247"/>
                  <a:gd name="connsiteX2" fmla="*/ 668632 w 1265209"/>
                  <a:gd name="connsiteY2" fmla="*/ 44795 h 818247"/>
                  <a:gd name="connsiteX3" fmla="*/ 666661 w 1265209"/>
                  <a:gd name="connsiteY3" fmla="*/ 818246 h 818247"/>
                  <a:gd name="connsiteX4" fmla="*/ 1216526 w 1265209"/>
                  <a:gd name="connsiteY4" fmla="*/ 817759 h 818247"/>
                  <a:gd name="connsiteX5" fmla="*/ 1242293 w 1265209"/>
                  <a:gd name="connsiteY5" fmla="*/ 8 h 818247"/>
                  <a:gd name="connsiteX0" fmla="*/ 0 w 1242293"/>
                  <a:gd name="connsiteY0" fmla="*/ 815270 h 818255"/>
                  <a:gd name="connsiteX1" fmla="*/ 1970 w 1242293"/>
                  <a:gd name="connsiteY1" fmla="*/ 44803 h 818255"/>
                  <a:gd name="connsiteX2" fmla="*/ 668632 w 1242293"/>
                  <a:gd name="connsiteY2" fmla="*/ 44803 h 818255"/>
                  <a:gd name="connsiteX3" fmla="*/ 666661 w 1242293"/>
                  <a:gd name="connsiteY3" fmla="*/ 818254 h 818255"/>
                  <a:gd name="connsiteX4" fmla="*/ 1216526 w 1242293"/>
                  <a:gd name="connsiteY4" fmla="*/ 817767 h 818255"/>
                  <a:gd name="connsiteX5" fmla="*/ 1242293 w 1242293"/>
                  <a:gd name="connsiteY5" fmla="*/ 16 h 818255"/>
                  <a:gd name="connsiteX0" fmla="*/ 0 w 1222311"/>
                  <a:gd name="connsiteY0" fmla="*/ 815270 h 818255"/>
                  <a:gd name="connsiteX1" fmla="*/ 1970 w 1222311"/>
                  <a:gd name="connsiteY1" fmla="*/ 44803 h 818255"/>
                  <a:gd name="connsiteX2" fmla="*/ 668632 w 1222311"/>
                  <a:gd name="connsiteY2" fmla="*/ 44803 h 818255"/>
                  <a:gd name="connsiteX3" fmla="*/ 666661 w 1222311"/>
                  <a:gd name="connsiteY3" fmla="*/ 818254 h 818255"/>
                  <a:gd name="connsiteX4" fmla="*/ 1216526 w 1222311"/>
                  <a:gd name="connsiteY4" fmla="*/ 817767 h 818255"/>
                  <a:gd name="connsiteX5" fmla="*/ 1216805 w 1222311"/>
                  <a:gd name="connsiteY5" fmla="*/ 16 h 818255"/>
                  <a:gd name="connsiteX0" fmla="*/ 0 w 1290960"/>
                  <a:gd name="connsiteY0" fmla="*/ 815271 h 818255"/>
                  <a:gd name="connsiteX1" fmla="*/ 1970 w 1290960"/>
                  <a:gd name="connsiteY1" fmla="*/ 44804 h 818255"/>
                  <a:gd name="connsiteX2" fmla="*/ 668632 w 1290960"/>
                  <a:gd name="connsiteY2" fmla="*/ 44804 h 818255"/>
                  <a:gd name="connsiteX3" fmla="*/ 666661 w 1290960"/>
                  <a:gd name="connsiteY3" fmla="*/ 818255 h 818255"/>
                  <a:gd name="connsiteX4" fmla="*/ 1289642 w 1290960"/>
                  <a:gd name="connsiteY4" fmla="*/ 817768 h 818255"/>
                  <a:gd name="connsiteX5" fmla="*/ 1216805 w 1290960"/>
                  <a:gd name="connsiteY5" fmla="*/ 17 h 818255"/>
                  <a:gd name="connsiteX0" fmla="*/ 0 w 1294691"/>
                  <a:gd name="connsiteY0" fmla="*/ 815271 h 818255"/>
                  <a:gd name="connsiteX1" fmla="*/ 1970 w 1294691"/>
                  <a:gd name="connsiteY1" fmla="*/ 44804 h 818255"/>
                  <a:gd name="connsiteX2" fmla="*/ 668632 w 1294691"/>
                  <a:gd name="connsiteY2" fmla="*/ 44804 h 818255"/>
                  <a:gd name="connsiteX3" fmla="*/ 666661 w 1294691"/>
                  <a:gd name="connsiteY3" fmla="*/ 818255 h 818255"/>
                  <a:gd name="connsiteX4" fmla="*/ 1289642 w 1294691"/>
                  <a:gd name="connsiteY4" fmla="*/ 817768 h 818255"/>
                  <a:gd name="connsiteX5" fmla="*/ 1286742 w 1294691"/>
                  <a:gd name="connsiteY5" fmla="*/ 17 h 818255"/>
                  <a:gd name="connsiteX0" fmla="*/ 0 w 1298663"/>
                  <a:gd name="connsiteY0" fmla="*/ 815271 h 818255"/>
                  <a:gd name="connsiteX1" fmla="*/ 1970 w 1298663"/>
                  <a:gd name="connsiteY1" fmla="*/ 44804 h 818255"/>
                  <a:gd name="connsiteX2" fmla="*/ 668632 w 1298663"/>
                  <a:gd name="connsiteY2" fmla="*/ 44804 h 818255"/>
                  <a:gd name="connsiteX3" fmla="*/ 666661 w 1298663"/>
                  <a:gd name="connsiteY3" fmla="*/ 818255 h 818255"/>
                  <a:gd name="connsiteX4" fmla="*/ 1289642 w 1298663"/>
                  <a:gd name="connsiteY4" fmla="*/ 817768 h 818255"/>
                  <a:gd name="connsiteX5" fmla="*/ 1297869 w 1298663"/>
                  <a:gd name="connsiteY5" fmla="*/ 17 h 818255"/>
                  <a:gd name="connsiteX0" fmla="*/ 0 w 1294119"/>
                  <a:gd name="connsiteY0" fmla="*/ 812732 h 815716"/>
                  <a:gd name="connsiteX1" fmla="*/ 1970 w 1294119"/>
                  <a:gd name="connsiteY1" fmla="*/ 42265 h 815716"/>
                  <a:gd name="connsiteX2" fmla="*/ 668632 w 1294119"/>
                  <a:gd name="connsiteY2" fmla="*/ 42265 h 815716"/>
                  <a:gd name="connsiteX3" fmla="*/ 666661 w 1294119"/>
                  <a:gd name="connsiteY3" fmla="*/ 815716 h 815716"/>
                  <a:gd name="connsiteX4" fmla="*/ 1289642 w 1294119"/>
                  <a:gd name="connsiteY4" fmla="*/ 815229 h 815716"/>
                  <a:gd name="connsiteX5" fmla="*/ 1283564 w 1294119"/>
                  <a:gd name="connsiteY5" fmla="*/ 18 h 815716"/>
                  <a:gd name="connsiteX0" fmla="*/ 0 w 1294119"/>
                  <a:gd name="connsiteY0" fmla="*/ 812732 h 815716"/>
                  <a:gd name="connsiteX1" fmla="*/ 1970 w 1294119"/>
                  <a:gd name="connsiteY1" fmla="*/ 42265 h 815716"/>
                  <a:gd name="connsiteX2" fmla="*/ 668632 w 1294119"/>
                  <a:gd name="connsiteY2" fmla="*/ 42265 h 815716"/>
                  <a:gd name="connsiteX3" fmla="*/ 666661 w 1294119"/>
                  <a:gd name="connsiteY3" fmla="*/ 815716 h 815716"/>
                  <a:gd name="connsiteX4" fmla="*/ 1289642 w 1294119"/>
                  <a:gd name="connsiteY4" fmla="*/ 815229 h 815716"/>
                  <a:gd name="connsiteX5" fmla="*/ 1283564 w 1294119"/>
                  <a:gd name="connsiteY5" fmla="*/ 18 h 815716"/>
                  <a:gd name="connsiteX0" fmla="*/ 0 w 1289642"/>
                  <a:gd name="connsiteY0" fmla="*/ 812732 h 815716"/>
                  <a:gd name="connsiteX1" fmla="*/ 1970 w 1289642"/>
                  <a:gd name="connsiteY1" fmla="*/ 42265 h 815716"/>
                  <a:gd name="connsiteX2" fmla="*/ 668632 w 1289642"/>
                  <a:gd name="connsiteY2" fmla="*/ 42265 h 815716"/>
                  <a:gd name="connsiteX3" fmla="*/ 666661 w 1289642"/>
                  <a:gd name="connsiteY3" fmla="*/ 815716 h 815716"/>
                  <a:gd name="connsiteX4" fmla="*/ 1289642 w 1289642"/>
                  <a:gd name="connsiteY4" fmla="*/ 815229 h 815716"/>
                  <a:gd name="connsiteX5" fmla="*/ 1283564 w 1289642"/>
                  <a:gd name="connsiteY5" fmla="*/ 18 h 815716"/>
                  <a:gd name="connsiteX0" fmla="*/ 0 w 1289645"/>
                  <a:gd name="connsiteY0" fmla="*/ 812732 h 815716"/>
                  <a:gd name="connsiteX1" fmla="*/ 1970 w 1289645"/>
                  <a:gd name="connsiteY1" fmla="*/ 42265 h 815716"/>
                  <a:gd name="connsiteX2" fmla="*/ 668632 w 1289645"/>
                  <a:gd name="connsiteY2" fmla="*/ 42265 h 815716"/>
                  <a:gd name="connsiteX3" fmla="*/ 666661 w 1289645"/>
                  <a:gd name="connsiteY3" fmla="*/ 815716 h 815716"/>
                  <a:gd name="connsiteX4" fmla="*/ 1289642 w 1289645"/>
                  <a:gd name="connsiteY4" fmla="*/ 815229 h 815716"/>
                  <a:gd name="connsiteX5" fmla="*/ 1283564 w 1289645"/>
                  <a:gd name="connsiteY5" fmla="*/ 18 h 815716"/>
                  <a:gd name="connsiteX0" fmla="*/ 0 w 1289654"/>
                  <a:gd name="connsiteY0" fmla="*/ 810193 h 813177"/>
                  <a:gd name="connsiteX1" fmla="*/ 1970 w 1289654"/>
                  <a:gd name="connsiteY1" fmla="*/ 39726 h 813177"/>
                  <a:gd name="connsiteX2" fmla="*/ 668632 w 1289654"/>
                  <a:gd name="connsiteY2" fmla="*/ 39726 h 813177"/>
                  <a:gd name="connsiteX3" fmla="*/ 666661 w 1289654"/>
                  <a:gd name="connsiteY3" fmla="*/ 813177 h 813177"/>
                  <a:gd name="connsiteX4" fmla="*/ 1289642 w 1289654"/>
                  <a:gd name="connsiteY4" fmla="*/ 812690 h 813177"/>
                  <a:gd name="connsiteX5" fmla="*/ 1288333 w 1289654"/>
                  <a:gd name="connsiteY5" fmla="*/ 19 h 813177"/>
                  <a:gd name="connsiteX0" fmla="*/ 0 w 1289654"/>
                  <a:gd name="connsiteY0" fmla="*/ 810193 h 813177"/>
                  <a:gd name="connsiteX1" fmla="*/ 1970 w 1289654"/>
                  <a:gd name="connsiteY1" fmla="*/ 39726 h 813177"/>
                  <a:gd name="connsiteX2" fmla="*/ 668632 w 1289654"/>
                  <a:gd name="connsiteY2" fmla="*/ 39726 h 813177"/>
                  <a:gd name="connsiteX3" fmla="*/ 666661 w 1289654"/>
                  <a:gd name="connsiteY3" fmla="*/ 813177 h 813177"/>
                  <a:gd name="connsiteX4" fmla="*/ 1289642 w 1289654"/>
                  <a:gd name="connsiteY4" fmla="*/ 812690 h 813177"/>
                  <a:gd name="connsiteX5" fmla="*/ 1288333 w 1289654"/>
                  <a:gd name="connsiteY5" fmla="*/ 19 h 813177"/>
                  <a:gd name="connsiteX0" fmla="*/ 0 w 1289642"/>
                  <a:gd name="connsiteY0" fmla="*/ 770466 h 773450"/>
                  <a:gd name="connsiteX1" fmla="*/ 1970 w 1289642"/>
                  <a:gd name="connsiteY1" fmla="*/ -1 h 773450"/>
                  <a:gd name="connsiteX2" fmla="*/ 668632 w 1289642"/>
                  <a:gd name="connsiteY2" fmla="*/ -1 h 773450"/>
                  <a:gd name="connsiteX3" fmla="*/ 666661 w 1289642"/>
                  <a:gd name="connsiteY3" fmla="*/ 773450 h 773450"/>
                  <a:gd name="connsiteX4" fmla="*/ 1289642 w 1289642"/>
                  <a:gd name="connsiteY4" fmla="*/ 772963 h 773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642" h="773450">
                    <a:moveTo>
                      <a:pt x="0" y="770466"/>
                    </a:moveTo>
                    <a:cubicBezTo>
                      <a:pt x="2822" y="516466"/>
                      <a:pt x="-852" y="253999"/>
                      <a:pt x="1970" y="-1"/>
                    </a:cubicBezTo>
                    <a:lnTo>
                      <a:pt x="668632" y="-1"/>
                    </a:lnTo>
                    <a:cubicBezTo>
                      <a:pt x="665810" y="262466"/>
                      <a:pt x="669483" y="510983"/>
                      <a:pt x="666661" y="773450"/>
                    </a:cubicBezTo>
                    <a:lnTo>
                      <a:pt x="1289642" y="77296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77" name="176 Forma libre"/>
              <p:cNvSpPr/>
              <p:nvPr/>
            </p:nvSpPr>
            <p:spPr>
              <a:xfrm>
                <a:off x="6959637" y="3657772"/>
                <a:ext cx="1375820" cy="484492"/>
              </a:xfrm>
              <a:custGeom>
                <a:avLst/>
                <a:gdLst>
                  <a:gd name="connsiteX0" fmla="*/ 0 w 1270000"/>
                  <a:gd name="connsiteY0" fmla="*/ 762000 h 795866"/>
                  <a:gd name="connsiteX1" fmla="*/ 8467 w 1270000"/>
                  <a:gd name="connsiteY1" fmla="*/ 0 h 795866"/>
                  <a:gd name="connsiteX2" fmla="*/ 668867 w 1270000"/>
                  <a:gd name="connsiteY2" fmla="*/ 0 h 795866"/>
                  <a:gd name="connsiteX3" fmla="*/ 651933 w 1270000"/>
                  <a:gd name="connsiteY3" fmla="*/ 787400 h 795866"/>
                  <a:gd name="connsiteX4" fmla="*/ 1270000 w 1270000"/>
                  <a:gd name="connsiteY4" fmla="*/ 795866 h 795866"/>
                  <a:gd name="connsiteX0" fmla="*/ 0 w 1270000"/>
                  <a:gd name="connsiteY0" fmla="*/ 762000 h 795866"/>
                  <a:gd name="connsiteX1" fmla="*/ 8467 w 1270000"/>
                  <a:gd name="connsiteY1" fmla="*/ 0 h 795866"/>
                  <a:gd name="connsiteX2" fmla="*/ 668867 w 1270000"/>
                  <a:gd name="connsiteY2" fmla="*/ 0 h 795866"/>
                  <a:gd name="connsiteX3" fmla="*/ 677333 w 1270000"/>
                  <a:gd name="connsiteY3" fmla="*/ 787400 h 795866"/>
                  <a:gd name="connsiteX4" fmla="*/ 1270000 w 1270000"/>
                  <a:gd name="connsiteY4" fmla="*/ 795866 h 795866"/>
                  <a:gd name="connsiteX0" fmla="*/ 0 w 1236134"/>
                  <a:gd name="connsiteY0" fmla="*/ 762000 h 787400"/>
                  <a:gd name="connsiteX1" fmla="*/ 8467 w 1236134"/>
                  <a:gd name="connsiteY1" fmla="*/ 0 h 787400"/>
                  <a:gd name="connsiteX2" fmla="*/ 668867 w 1236134"/>
                  <a:gd name="connsiteY2" fmla="*/ 0 h 787400"/>
                  <a:gd name="connsiteX3" fmla="*/ 677333 w 1236134"/>
                  <a:gd name="connsiteY3" fmla="*/ 787400 h 787400"/>
                  <a:gd name="connsiteX4" fmla="*/ 1236134 w 1236134"/>
                  <a:gd name="connsiteY4" fmla="*/ 778932 h 787400"/>
                  <a:gd name="connsiteX0" fmla="*/ 8843 w 1228043"/>
                  <a:gd name="connsiteY0" fmla="*/ 770467 h 787400"/>
                  <a:gd name="connsiteX1" fmla="*/ 376 w 1228043"/>
                  <a:gd name="connsiteY1" fmla="*/ 0 h 787400"/>
                  <a:gd name="connsiteX2" fmla="*/ 660776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87400"/>
                  <a:gd name="connsiteX1" fmla="*/ 376 w 1228043"/>
                  <a:gd name="connsiteY1" fmla="*/ 0 h 787400"/>
                  <a:gd name="connsiteX2" fmla="*/ 677709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87400"/>
                  <a:gd name="connsiteX1" fmla="*/ 376 w 1228043"/>
                  <a:gd name="connsiteY1" fmla="*/ 0 h 787400"/>
                  <a:gd name="connsiteX2" fmla="*/ 660776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78932"/>
                  <a:gd name="connsiteX1" fmla="*/ 376 w 1228043"/>
                  <a:gd name="connsiteY1" fmla="*/ 0 h 778932"/>
                  <a:gd name="connsiteX2" fmla="*/ 660776 w 1228043"/>
                  <a:gd name="connsiteY2" fmla="*/ 0 h 778932"/>
                  <a:gd name="connsiteX3" fmla="*/ 669242 w 1228043"/>
                  <a:gd name="connsiteY3" fmla="*/ 770467 h 778932"/>
                  <a:gd name="connsiteX4" fmla="*/ 1228043 w 1228043"/>
                  <a:gd name="connsiteY4" fmla="*/ 778932 h 778932"/>
                  <a:gd name="connsiteX0" fmla="*/ 8843 w 1236509"/>
                  <a:gd name="connsiteY0" fmla="*/ 770467 h 804332"/>
                  <a:gd name="connsiteX1" fmla="*/ 376 w 1236509"/>
                  <a:gd name="connsiteY1" fmla="*/ 0 h 804332"/>
                  <a:gd name="connsiteX2" fmla="*/ 660776 w 1236509"/>
                  <a:gd name="connsiteY2" fmla="*/ 0 h 804332"/>
                  <a:gd name="connsiteX3" fmla="*/ 669242 w 1236509"/>
                  <a:gd name="connsiteY3" fmla="*/ 770467 h 804332"/>
                  <a:gd name="connsiteX4" fmla="*/ 1236509 w 1236509"/>
                  <a:gd name="connsiteY4" fmla="*/ 804332 h 804332"/>
                  <a:gd name="connsiteX0" fmla="*/ 8843 w 1185709"/>
                  <a:gd name="connsiteY0" fmla="*/ 770467 h 778932"/>
                  <a:gd name="connsiteX1" fmla="*/ 376 w 1185709"/>
                  <a:gd name="connsiteY1" fmla="*/ 0 h 778932"/>
                  <a:gd name="connsiteX2" fmla="*/ 660776 w 1185709"/>
                  <a:gd name="connsiteY2" fmla="*/ 0 h 778932"/>
                  <a:gd name="connsiteX3" fmla="*/ 669242 w 1185709"/>
                  <a:gd name="connsiteY3" fmla="*/ 770467 h 778932"/>
                  <a:gd name="connsiteX4" fmla="*/ 1185709 w 1185709"/>
                  <a:gd name="connsiteY4" fmla="*/ 778932 h 778932"/>
                  <a:gd name="connsiteX0" fmla="*/ 2827 w 1185955"/>
                  <a:gd name="connsiteY0" fmla="*/ 770467 h 778932"/>
                  <a:gd name="connsiteX1" fmla="*/ 622 w 1185955"/>
                  <a:gd name="connsiteY1" fmla="*/ 0 h 778932"/>
                  <a:gd name="connsiteX2" fmla="*/ 661022 w 1185955"/>
                  <a:gd name="connsiteY2" fmla="*/ 0 h 778932"/>
                  <a:gd name="connsiteX3" fmla="*/ 669488 w 1185955"/>
                  <a:gd name="connsiteY3" fmla="*/ 770467 h 778932"/>
                  <a:gd name="connsiteX4" fmla="*/ 1185955 w 1185955"/>
                  <a:gd name="connsiteY4" fmla="*/ 778932 h 778932"/>
                  <a:gd name="connsiteX0" fmla="*/ 2827 w 1185955"/>
                  <a:gd name="connsiteY0" fmla="*/ 770467 h 778932"/>
                  <a:gd name="connsiteX1" fmla="*/ 622 w 1185955"/>
                  <a:gd name="connsiteY1" fmla="*/ 0 h 778932"/>
                  <a:gd name="connsiteX2" fmla="*/ 667284 w 1185955"/>
                  <a:gd name="connsiteY2" fmla="*/ 0 h 778932"/>
                  <a:gd name="connsiteX3" fmla="*/ 669488 w 1185955"/>
                  <a:gd name="connsiteY3" fmla="*/ 770467 h 778932"/>
                  <a:gd name="connsiteX4" fmla="*/ 1185955 w 1185955"/>
                  <a:gd name="connsiteY4" fmla="*/ 778932 h 778932"/>
                  <a:gd name="connsiteX0" fmla="*/ 2827 w 1175518"/>
                  <a:gd name="connsiteY0" fmla="*/ 770467 h 770467"/>
                  <a:gd name="connsiteX1" fmla="*/ 622 w 1175518"/>
                  <a:gd name="connsiteY1" fmla="*/ 0 h 770467"/>
                  <a:gd name="connsiteX2" fmla="*/ 667284 w 1175518"/>
                  <a:gd name="connsiteY2" fmla="*/ 0 h 770467"/>
                  <a:gd name="connsiteX3" fmla="*/ 669488 w 1175518"/>
                  <a:gd name="connsiteY3" fmla="*/ 770467 h 770467"/>
                  <a:gd name="connsiteX4" fmla="*/ 1175518 w 1175518"/>
                  <a:gd name="connsiteY4" fmla="*/ 769979 h 770467"/>
                  <a:gd name="connsiteX0" fmla="*/ 0 w 1176866"/>
                  <a:gd name="connsiteY0" fmla="*/ 770467 h 770467"/>
                  <a:gd name="connsiteX1" fmla="*/ 1970 w 1176866"/>
                  <a:gd name="connsiteY1" fmla="*/ 0 h 770467"/>
                  <a:gd name="connsiteX2" fmla="*/ 668632 w 1176866"/>
                  <a:gd name="connsiteY2" fmla="*/ 0 h 770467"/>
                  <a:gd name="connsiteX3" fmla="*/ 670836 w 1176866"/>
                  <a:gd name="connsiteY3" fmla="*/ 770467 h 770467"/>
                  <a:gd name="connsiteX4" fmla="*/ 1176866 w 1176866"/>
                  <a:gd name="connsiteY4" fmla="*/ 769979 h 770467"/>
                  <a:gd name="connsiteX0" fmla="*/ 0 w 1201914"/>
                  <a:gd name="connsiteY0" fmla="*/ 770467 h 770467"/>
                  <a:gd name="connsiteX1" fmla="*/ 1970 w 1201914"/>
                  <a:gd name="connsiteY1" fmla="*/ 0 h 770467"/>
                  <a:gd name="connsiteX2" fmla="*/ 668632 w 1201914"/>
                  <a:gd name="connsiteY2" fmla="*/ 0 h 770467"/>
                  <a:gd name="connsiteX3" fmla="*/ 670836 w 1201914"/>
                  <a:gd name="connsiteY3" fmla="*/ 770467 h 770467"/>
                  <a:gd name="connsiteX4" fmla="*/ 1201914 w 1201914"/>
                  <a:gd name="connsiteY4" fmla="*/ 769979 h 770467"/>
                  <a:gd name="connsiteX0" fmla="*/ 0 w 1229050"/>
                  <a:gd name="connsiteY0" fmla="*/ 770467 h 770467"/>
                  <a:gd name="connsiteX1" fmla="*/ 1970 w 1229050"/>
                  <a:gd name="connsiteY1" fmla="*/ 0 h 770467"/>
                  <a:gd name="connsiteX2" fmla="*/ 668632 w 1229050"/>
                  <a:gd name="connsiteY2" fmla="*/ 0 h 770467"/>
                  <a:gd name="connsiteX3" fmla="*/ 670836 w 1229050"/>
                  <a:gd name="connsiteY3" fmla="*/ 770467 h 770467"/>
                  <a:gd name="connsiteX4" fmla="*/ 1229050 w 1229050"/>
                  <a:gd name="connsiteY4" fmla="*/ 769979 h 770467"/>
                  <a:gd name="connsiteX0" fmla="*/ 0 w 1229050"/>
                  <a:gd name="connsiteY0" fmla="*/ 770467 h 773451"/>
                  <a:gd name="connsiteX1" fmla="*/ 1970 w 1229050"/>
                  <a:gd name="connsiteY1" fmla="*/ 0 h 773451"/>
                  <a:gd name="connsiteX2" fmla="*/ 668632 w 1229050"/>
                  <a:gd name="connsiteY2" fmla="*/ 0 h 773451"/>
                  <a:gd name="connsiteX3" fmla="*/ 666661 w 1229050"/>
                  <a:gd name="connsiteY3" fmla="*/ 773451 h 773451"/>
                  <a:gd name="connsiteX4" fmla="*/ 1229050 w 1229050"/>
                  <a:gd name="connsiteY4" fmla="*/ 769979 h 773451"/>
                  <a:gd name="connsiteX0" fmla="*/ 0 w 1216526"/>
                  <a:gd name="connsiteY0" fmla="*/ 770467 h 773451"/>
                  <a:gd name="connsiteX1" fmla="*/ 1970 w 1216526"/>
                  <a:gd name="connsiteY1" fmla="*/ 0 h 773451"/>
                  <a:gd name="connsiteX2" fmla="*/ 668632 w 1216526"/>
                  <a:gd name="connsiteY2" fmla="*/ 0 h 773451"/>
                  <a:gd name="connsiteX3" fmla="*/ 666661 w 1216526"/>
                  <a:gd name="connsiteY3" fmla="*/ 773451 h 773451"/>
                  <a:gd name="connsiteX4" fmla="*/ 1216526 w 1216526"/>
                  <a:gd name="connsiteY4" fmla="*/ 772964 h 773451"/>
                  <a:gd name="connsiteX0" fmla="*/ 0 w 1257337"/>
                  <a:gd name="connsiteY0" fmla="*/ 770467 h 787969"/>
                  <a:gd name="connsiteX1" fmla="*/ 1970 w 1257337"/>
                  <a:gd name="connsiteY1" fmla="*/ 0 h 787969"/>
                  <a:gd name="connsiteX2" fmla="*/ 668632 w 1257337"/>
                  <a:gd name="connsiteY2" fmla="*/ 0 h 787969"/>
                  <a:gd name="connsiteX3" fmla="*/ 666661 w 1257337"/>
                  <a:gd name="connsiteY3" fmla="*/ 773451 h 787969"/>
                  <a:gd name="connsiteX4" fmla="*/ 1216526 w 1257337"/>
                  <a:gd name="connsiteY4" fmla="*/ 772964 h 787969"/>
                  <a:gd name="connsiteX5" fmla="*/ 1216805 w 1257337"/>
                  <a:gd name="connsiteY5" fmla="*/ 787969 h 787969"/>
                  <a:gd name="connsiteX0" fmla="*/ 0 w 1265209"/>
                  <a:gd name="connsiteY0" fmla="*/ 815262 h 818247"/>
                  <a:gd name="connsiteX1" fmla="*/ 1970 w 1265209"/>
                  <a:gd name="connsiteY1" fmla="*/ 44795 h 818247"/>
                  <a:gd name="connsiteX2" fmla="*/ 668632 w 1265209"/>
                  <a:gd name="connsiteY2" fmla="*/ 44795 h 818247"/>
                  <a:gd name="connsiteX3" fmla="*/ 666661 w 1265209"/>
                  <a:gd name="connsiteY3" fmla="*/ 818246 h 818247"/>
                  <a:gd name="connsiteX4" fmla="*/ 1216526 w 1265209"/>
                  <a:gd name="connsiteY4" fmla="*/ 817759 h 818247"/>
                  <a:gd name="connsiteX5" fmla="*/ 1242293 w 1265209"/>
                  <a:gd name="connsiteY5" fmla="*/ 8 h 818247"/>
                  <a:gd name="connsiteX0" fmla="*/ 0 w 1242293"/>
                  <a:gd name="connsiteY0" fmla="*/ 815270 h 818255"/>
                  <a:gd name="connsiteX1" fmla="*/ 1970 w 1242293"/>
                  <a:gd name="connsiteY1" fmla="*/ 44803 h 818255"/>
                  <a:gd name="connsiteX2" fmla="*/ 668632 w 1242293"/>
                  <a:gd name="connsiteY2" fmla="*/ 44803 h 818255"/>
                  <a:gd name="connsiteX3" fmla="*/ 666661 w 1242293"/>
                  <a:gd name="connsiteY3" fmla="*/ 818254 h 818255"/>
                  <a:gd name="connsiteX4" fmla="*/ 1216526 w 1242293"/>
                  <a:gd name="connsiteY4" fmla="*/ 817767 h 818255"/>
                  <a:gd name="connsiteX5" fmla="*/ 1242293 w 1242293"/>
                  <a:gd name="connsiteY5" fmla="*/ 16 h 818255"/>
                  <a:gd name="connsiteX0" fmla="*/ 0 w 1222311"/>
                  <a:gd name="connsiteY0" fmla="*/ 815270 h 818255"/>
                  <a:gd name="connsiteX1" fmla="*/ 1970 w 1222311"/>
                  <a:gd name="connsiteY1" fmla="*/ 44803 h 818255"/>
                  <a:gd name="connsiteX2" fmla="*/ 668632 w 1222311"/>
                  <a:gd name="connsiteY2" fmla="*/ 44803 h 818255"/>
                  <a:gd name="connsiteX3" fmla="*/ 666661 w 1222311"/>
                  <a:gd name="connsiteY3" fmla="*/ 818254 h 818255"/>
                  <a:gd name="connsiteX4" fmla="*/ 1216526 w 1222311"/>
                  <a:gd name="connsiteY4" fmla="*/ 817767 h 818255"/>
                  <a:gd name="connsiteX5" fmla="*/ 1216805 w 1222311"/>
                  <a:gd name="connsiteY5" fmla="*/ 16 h 818255"/>
                  <a:gd name="connsiteX0" fmla="*/ 0 w 1290960"/>
                  <a:gd name="connsiteY0" fmla="*/ 815271 h 818255"/>
                  <a:gd name="connsiteX1" fmla="*/ 1970 w 1290960"/>
                  <a:gd name="connsiteY1" fmla="*/ 44804 h 818255"/>
                  <a:gd name="connsiteX2" fmla="*/ 668632 w 1290960"/>
                  <a:gd name="connsiteY2" fmla="*/ 44804 h 818255"/>
                  <a:gd name="connsiteX3" fmla="*/ 666661 w 1290960"/>
                  <a:gd name="connsiteY3" fmla="*/ 818255 h 818255"/>
                  <a:gd name="connsiteX4" fmla="*/ 1289642 w 1290960"/>
                  <a:gd name="connsiteY4" fmla="*/ 817768 h 818255"/>
                  <a:gd name="connsiteX5" fmla="*/ 1216805 w 1290960"/>
                  <a:gd name="connsiteY5" fmla="*/ 17 h 818255"/>
                  <a:gd name="connsiteX0" fmla="*/ 0 w 1294691"/>
                  <a:gd name="connsiteY0" fmla="*/ 815271 h 818255"/>
                  <a:gd name="connsiteX1" fmla="*/ 1970 w 1294691"/>
                  <a:gd name="connsiteY1" fmla="*/ 44804 h 818255"/>
                  <a:gd name="connsiteX2" fmla="*/ 668632 w 1294691"/>
                  <a:gd name="connsiteY2" fmla="*/ 44804 h 818255"/>
                  <a:gd name="connsiteX3" fmla="*/ 666661 w 1294691"/>
                  <a:gd name="connsiteY3" fmla="*/ 818255 h 818255"/>
                  <a:gd name="connsiteX4" fmla="*/ 1289642 w 1294691"/>
                  <a:gd name="connsiteY4" fmla="*/ 817768 h 818255"/>
                  <a:gd name="connsiteX5" fmla="*/ 1286742 w 1294691"/>
                  <a:gd name="connsiteY5" fmla="*/ 17 h 818255"/>
                  <a:gd name="connsiteX0" fmla="*/ 0 w 1298663"/>
                  <a:gd name="connsiteY0" fmla="*/ 815271 h 818255"/>
                  <a:gd name="connsiteX1" fmla="*/ 1970 w 1298663"/>
                  <a:gd name="connsiteY1" fmla="*/ 44804 h 818255"/>
                  <a:gd name="connsiteX2" fmla="*/ 668632 w 1298663"/>
                  <a:gd name="connsiteY2" fmla="*/ 44804 h 818255"/>
                  <a:gd name="connsiteX3" fmla="*/ 666661 w 1298663"/>
                  <a:gd name="connsiteY3" fmla="*/ 818255 h 818255"/>
                  <a:gd name="connsiteX4" fmla="*/ 1289642 w 1298663"/>
                  <a:gd name="connsiteY4" fmla="*/ 817768 h 818255"/>
                  <a:gd name="connsiteX5" fmla="*/ 1297869 w 1298663"/>
                  <a:gd name="connsiteY5" fmla="*/ 17 h 818255"/>
                  <a:gd name="connsiteX0" fmla="*/ 0 w 1294119"/>
                  <a:gd name="connsiteY0" fmla="*/ 812732 h 815716"/>
                  <a:gd name="connsiteX1" fmla="*/ 1970 w 1294119"/>
                  <a:gd name="connsiteY1" fmla="*/ 42265 h 815716"/>
                  <a:gd name="connsiteX2" fmla="*/ 668632 w 1294119"/>
                  <a:gd name="connsiteY2" fmla="*/ 42265 h 815716"/>
                  <a:gd name="connsiteX3" fmla="*/ 666661 w 1294119"/>
                  <a:gd name="connsiteY3" fmla="*/ 815716 h 815716"/>
                  <a:gd name="connsiteX4" fmla="*/ 1289642 w 1294119"/>
                  <a:gd name="connsiteY4" fmla="*/ 815229 h 815716"/>
                  <a:gd name="connsiteX5" fmla="*/ 1283564 w 1294119"/>
                  <a:gd name="connsiteY5" fmla="*/ 18 h 815716"/>
                  <a:gd name="connsiteX0" fmla="*/ 0 w 1294119"/>
                  <a:gd name="connsiteY0" fmla="*/ 812732 h 815716"/>
                  <a:gd name="connsiteX1" fmla="*/ 1970 w 1294119"/>
                  <a:gd name="connsiteY1" fmla="*/ 42265 h 815716"/>
                  <a:gd name="connsiteX2" fmla="*/ 668632 w 1294119"/>
                  <a:gd name="connsiteY2" fmla="*/ 42265 h 815716"/>
                  <a:gd name="connsiteX3" fmla="*/ 666661 w 1294119"/>
                  <a:gd name="connsiteY3" fmla="*/ 815716 h 815716"/>
                  <a:gd name="connsiteX4" fmla="*/ 1289642 w 1294119"/>
                  <a:gd name="connsiteY4" fmla="*/ 815229 h 815716"/>
                  <a:gd name="connsiteX5" fmla="*/ 1283564 w 1294119"/>
                  <a:gd name="connsiteY5" fmla="*/ 18 h 815716"/>
                  <a:gd name="connsiteX0" fmla="*/ 0 w 1289642"/>
                  <a:gd name="connsiteY0" fmla="*/ 812732 h 815716"/>
                  <a:gd name="connsiteX1" fmla="*/ 1970 w 1289642"/>
                  <a:gd name="connsiteY1" fmla="*/ 42265 h 815716"/>
                  <a:gd name="connsiteX2" fmla="*/ 668632 w 1289642"/>
                  <a:gd name="connsiteY2" fmla="*/ 42265 h 815716"/>
                  <a:gd name="connsiteX3" fmla="*/ 666661 w 1289642"/>
                  <a:gd name="connsiteY3" fmla="*/ 815716 h 815716"/>
                  <a:gd name="connsiteX4" fmla="*/ 1289642 w 1289642"/>
                  <a:gd name="connsiteY4" fmla="*/ 815229 h 815716"/>
                  <a:gd name="connsiteX5" fmla="*/ 1283564 w 1289642"/>
                  <a:gd name="connsiteY5" fmla="*/ 18 h 815716"/>
                  <a:gd name="connsiteX0" fmla="*/ 0 w 1289645"/>
                  <a:gd name="connsiteY0" fmla="*/ 812732 h 815716"/>
                  <a:gd name="connsiteX1" fmla="*/ 1970 w 1289645"/>
                  <a:gd name="connsiteY1" fmla="*/ 42265 h 815716"/>
                  <a:gd name="connsiteX2" fmla="*/ 668632 w 1289645"/>
                  <a:gd name="connsiteY2" fmla="*/ 42265 h 815716"/>
                  <a:gd name="connsiteX3" fmla="*/ 666661 w 1289645"/>
                  <a:gd name="connsiteY3" fmla="*/ 815716 h 815716"/>
                  <a:gd name="connsiteX4" fmla="*/ 1289642 w 1289645"/>
                  <a:gd name="connsiteY4" fmla="*/ 815229 h 815716"/>
                  <a:gd name="connsiteX5" fmla="*/ 1283564 w 1289645"/>
                  <a:gd name="connsiteY5" fmla="*/ 18 h 815716"/>
                  <a:gd name="connsiteX0" fmla="*/ 0 w 1289654"/>
                  <a:gd name="connsiteY0" fmla="*/ 810193 h 813177"/>
                  <a:gd name="connsiteX1" fmla="*/ 1970 w 1289654"/>
                  <a:gd name="connsiteY1" fmla="*/ 39726 h 813177"/>
                  <a:gd name="connsiteX2" fmla="*/ 668632 w 1289654"/>
                  <a:gd name="connsiteY2" fmla="*/ 39726 h 813177"/>
                  <a:gd name="connsiteX3" fmla="*/ 666661 w 1289654"/>
                  <a:gd name="connsiteY3" fmla="*/ 813177 h 813177"/>
                  <a:gd name="connsiteX4" fmla="*/ 1289642 w 1289654"/>
                  <a:gd name="connsiteY4" fmla="*/ 812690 h 813177"/>
                  <a:gd name="connsiteX5" fmla="*/ 1288333 w 1289654"/>
                  <a:gd name="connsiteY5" fmla="*/ 19 h 813177"/>
                  <a:gd name="connsiteX0" fmla="*/ 0 w 1289654"/>
                  <a:gd name="connsiteY0" fmla="*/ 810193 h 813177"/>
                  <a:gd name="connsiteX1" fmla="*/ 1970 w 1289654"/>
                  <a:gd name="connsiteY1" fmla="*/ 39726 h 813177"/>
                  <a:gd name="connsiteX2" fmla="*/ 668632 w 1289654"/>
                  <a:gd name="connsiteY2" fmla="*/ 39726 h 813177"/>
                  <a:gd name="connsiteX3" fmla="*/ 666661 w 1289654"/>
                  <a:gd name="connsiteY3" fmla="*/ 813177 h 813177"/>
                  <a:gd name="connsiteX4" fmla="*/ 1289642 w 1289654"/>
                  <a:gd name="connsiteY4" fmla="*/ 812690 h 813177"/>
                  <a:gd name="connsiteX5" fmla="*/ 1288333 w 1289654"/>
                  <a:gd name="connsiteY5" fmla="*/ 19 h 813177"/>
                  <a:gd name="connsiteX0" fmla="*/ 0 w 1289642"/>
                  <a:gd name="connsiteY0" fmla="*/ 770466 h 773450"/>
                  <a:gd name="connsiteX1" fmla="*/ 1970 w 1289642"/>
                  <a:gd name="connsiteY1" fmla="*/ -1 h 773450"/>
                  <a:gd name="connsiteX2" fmla="*/ 668632 w 1289642"/>
                  <a:gd name="connsiteY2" fmla="*/ -1 h 773450"/>
                  <a:gd name="connsiteX3" fmla="*/ 666661 w 1289642"/>
                  <a:gd name="connsiteY3" fmla="*/ 773450 h 773450"/>
                  <a:gd name="connsiteX4" fmla="*/ 1289642 w 1289642"/>
                  <a:gd name="connsiteY4" fmla="*/ 772963 h 773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642" h="773450">
                    <a:moveTo>
                      <a:pt x="0" y="770466"/>
                    </a:moveTo>
                    <a:cubicBezTo>
                      <a:pt x="2822" y="516466"/>
                      <a:pt x="-852" y="253999"/>
                      <a:pt x="1970" y="-1"/>
                    </a:cubicBezTo>
                    <a:lnTo>
                      <a:pt x="668632" y="-1"/>
                    </a:lnTo>
                    <a:cubicBezTo>
                      <a:pt x="665810" y="262466"/>
                      <a:pt x="669483" y="510983"/>
                      <a:pt x="666661" y="773450"/>
                    </a:cubicBezTo>
                    <a:lnTo>
                      <a:pt x="1289642" y="77296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78" name="177 Forma libre"/>
              <p:cNvSpPr/>
              <p:nvPr/>
            </p:nvSpPr>
            <p:spPr>
              <a:xfrm>
                <a:off x="8335507" y="3632886"/>
                <a:ext cx="1375833" cy="509377"/>
              </a:xfrm>
              <a:custGeom>
                <a:avLst/>
                <a:gdLst>
                  <a:gd name="connsiteX0" fmla="*/ 0 w 1270000"/>
                  <a:gd name="connsiteY0" fmla="*/ 762000 h 795866"/>
                  <a:gd name="connsiteX1" fmla="*/ 8467 w 1270000"/>
                  <a:gd name="connsiteY1" fmla="*/ 0 h 795866"/>
                  <a:gd name="connsiteX2" fmla="*/ 668867 w 1270000"/>
                  <a:gd name="connsiteY2" fmla="*/ 0 h 795866"/>
                  <a:gd name="connsiteX3" fmla="*/ 651933 w 1270000"/>
                  <a:gd name="connsiteY3" fmla="*/ 787400 h 795866"/>
                  <a:gd name="connsiteX4" fmla="*/ 1270000 w 1270000"/>
                  <a:gd name="connsiteY4" fmla="*/ 795866 h 795866"/>
                  <a:gd name="connsiteX0" fmla="*/ 0 w 1270000"/>
                  <a:gd name="connsiteY0" fmla="*/ 762000 h 795866"/>
                  <a:gd name="connsiteX1" fmla="*/ 8467 w 1270000"/>
                  <a:gd name="connsiteY1" fmla="*/ 0 h 795866"/>
                  <a:gd name="connsiteX2" fmla="*/ 668867 w 1270000"/>
                  <a:gd name="connsiteY2" fmla="*/ 0 h 795866"/>
                  <a:gd name="connsiteX3" fmla="*/ 677333 w 1270000"/>
                  <a:gd name="connsiteY3" fmla="*/ 787400 h 795866"/>
                  <a:gd name="connsiteX4" fmla="*/ 1270000 w 1270000"/>
                  <a:gd name="connsiteY4" fmla="*/ 795866 h 795866"/>
                  <a:gd name="connsiteX0" fmla="*/ 0 w 1236134"/>
                  <a:gd name="connsiteY0" fmla="*/ 762000 h 787400"/>
                  <a:gd name="connsiteX1" fmla="*/ 8467 w 1236134"/>
                  <a:gd name="connsiteY1" fmla="*/ 0 h 787400"/>
                  <a:gd name="connsiteX2" fmla="*/ 668867 w 1236134"/>
                  <a:gd name="connsiteY2" fmla="*/ 0 h 787400"/>
                  <a:gd name="connsiteX3" fmla="*/ 677333 w 1236134"/>
                  <a:gd name="connsiteY3" fmla="*/ 787400 h 787400"/>
                  <a:gd name="connsiteX4" fmla="*/ 1236134 w 1236134"/>
                  <a:gd name="connsiteY4" fmla="*/ 778932 h 787400"/>
                  <a:gd name="connsiteX0" fmla="*/ 8843 w 1228043"/>
                  <a:gd name="connsiteY0" fmla="*/ 770467 h 787400"/>
                  <a:gd name="connsiteX1" fmla="*/ 376 w 1228043"/>
                  <a:gd name="connsiteY1" fmla="*/ 0 h 787400"/>
                  <a:gd name="connsiteX2" fmla="*/ 660776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87400"/>
                  <a:gd name="connsiteX1" fmla="*/ 376 w 1228043"/>
                  <a:gd name="connsiteY1" fmla="*/ 0 h 787400"/>
                  <a:gd name="connsiteX2" fmla="*/ 677709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87400"/>
                  <a:gd name="connsiteX1" fmla="*/ 376 w 1228043"/>
                  <a:gd name="connsiteY1" fmla="*/ 0 h 787400"/>
                  <a:gd name="connsiteX2" fmla="*/ 660776 w 1228043"/>
                  <a:gd name="connsiteY2" fmla="*/ 0 h 787400"/>
                  <a:gd name="connsiteX3" fmla="*/ 669242 w 1228043"/>
                  <a:gd name="connsiteY3" fmla="*/ 787400 h 787400"/>
                  <a:gd name="connsiteX4" fmla="*/ 1228043 w 1228043"/>
                  <a:gd name="connsiteY4" fmla="*/ 778932 h 787400"/>
                  <a:gd name="connsiteX0" fmla="*/ 8843 w 1228043"/>
                  <a:gd name="connsiteY0" fmla="*/ 770467 h 778932"/>
                  <a:gd name="connsiteX1" fmla="*/ 376 w 1228043"/>
                  <a:gd name="connsiteY1" fmla="*/ 0 h 778932"/>
                  <a:gd name="connsiteX2" fmla="*/ 660776 w 1228043"/>
                  <a:gd name="connsiteY2" fmla="*/ 0 h 778932"/>
                  <a:gd name="connsiteX3" fmla="*/ 669242 w 1228043"/>
                  <a:gd name="connsiteY3" fmla="*/ 770467 h 778932"/>
                  <a:gd name="connsiteX4" fmla="*/ 1228043 w 1228043"/>
                  <a:gd name="connsiteY4" fmla="*/ 778932 h 778932"/>
                  <a:gd name="connsiteX0" fmla="*/ 8843 w 1236509"/>
                  <a:gd name="connsiteY0" fmla="*/ 770467 h 804332"/>
                  <a:gd name="connsiteX1" fmla="*/ 376 w 1236509"/>
                  <a:gd name="connsiteY1" fmla="*/ 0 h 804332"/>
                  <a:gd name="connsiteX2" fmla="*/ 660776 w 1236509"/>
                  <a:gd name="connsiteY2" fmla="*/ 0 h 804332"/>
                  <a:gd name="connsiteX3" fmla="*/ 669242 w 1236509"/>
                  <a:gd name="connsiteY3" fmla="*/ 770467 h 804332"/>
                  <a:gd name="connsiteX4" fmla="*/ 1236509 w 1236509"/>
                  <a:gd name="connsiteY4" fmla="*/ 804332 h 804332"/>
                  <a:gd name="connsiteX0" fmla="*/ 8843 w 1185709"/>
                  <a:gd name="connsiteY0" fmla="*/ 770467 h 778932"/>
                  <a:gd name="connsiteX1" fmla="*/ 376 w 1185709"/>
                  <a:gd name="connsiteY1" fmla="*/ 0 h 778932"/>
                  <a:gd name="connsiteX2" fmla="*/ 660776 w 1185709"/>
                  <a:gd name="connsiteY2" fmla="*/ 0 h 778932"/>
                  <a:gd name="connsiteX3" fmla="*/ 669242 w 1185709"/>
                  <a:gd name="connsiteY3" fmla="*/ 770467 h 778932"/>
                  <a:gd name="connsiteX4" fmla="*/ 1185709 w 1185709"/>
                  <a:gd name="connsiteY4" fmla="*/ 778932 h 778932"/>
                  <a:gd name="connsiteX0" fmla="*/ 2827 w 1185955"/>
                  <a:gd name="connsiteY0" fmla="*/ 770467 h 778932"/>
                  <a:gd name="connsiteX1" fmla="*/ 622 w 1185955"/>
                  <a:gd name="connsiteY1" fmla="*/ 0 h 778932"/>
                  <a:gd name="connsiteX2" fmla="*/ 661022 w 1185955"/>
                  <a:gd name="connsiteY2" fmla="*/ 0 h 778932"/>
                  <a:gd name="connsiteX3" fmla="*/ 669488 w 1185955"/>
                  <a:gd name="connsiteY3" fmla="*/ 770467 h 778932"/>
                  <a:gd name="connsiteX4" fmla="*/ 1185955 w 1185955"/>
                  <a:gd name="connsiteY4" fmla="*/ 778932 h 778932"/>
                  <a:gd name="connsiteX0" fmla="*/ 2827 w 1185955"/>
                  <a:gd name="connsiteY0" fmla="*/ 770467 h 778932"/>
                  <a:gd name="connsiteX1" fmla="*/ 622 w 1185955"/>
                  <a:gd name="connsiteY1" fmla="*/ 0 h 778932"/>
                  <a:gd name="connsiteX2" fmla="*/ 667284 w 1185955"/>
                  <a:gd name="connsiteY2" fmla="*/ 0 h 778932"/>
                  <a:gd name="connsiteX3" fmla="*/ 669488 w 1185955"/>
                  <a:gd name="connsiteY3" fmla="*/ 770467 h 778932"/>
                  <a:gd name="connsiteX4" fmla="*/ 1185955 w 1185955"/>
                  <a:gd name="connsiteY4" fmla="*/ 778932 h 778932"/>
                  <a:gd name="connsiteX0" fmla="*/ 2827 w 1175518"/>
                  <a:gd name="connsiteY0" fmla="*/ 770467 h 770467"/>
                  <a:gd name="connsiteX1" fmla="*/ 622 w 1175518"/>
                  <a:gd name="connsiteY1" fmla="*/ 0 h 770467"/>
                  <a:gd name="connsiteX2" fmla="*/ 667284 w 1175518"/>
                  <a:gd name="connsiteY2" fmla="*/ 0 h 770467"/>
                  <a:gd name="connsiteX3" fmla="*/ 669488 w 1175518"/>
                  <a:gd name="connsiteY3" fmla="*/ 770467 h 770467"/>
                  <a:gd name="connsiteX4" fmla="*/ 1175518 w 1175518"/>
                  <a:gd name="connsiteY4" fmla="*/ 769979 h 770467"/>
                  <a:gd name="connsiteX0" fmla="*/ 0 w 1176866"/>
                  <a:gd name="connsiteY0" fmla="*/ 770467 h 770467"/>
                  <a:gd name="connsiteX1" fmla="*/ 1970 w 1176866"/>
                  <a:gd name="connsiteY1" fmla="*/ 0 h 770467"/>
                  <a:gd name="connsiteX2" fmla="*/ 668632 w 1176866"/>
                  <a:gd name="connsiteY2" fmla="*/ 0 h 770467"/>
                  <a:gd name="connsiteX3" fmla="*/ 670836 w 1176866"/>
                  <a:gd name="connsiteY3" fmla="*/ 770467 h 770467"/>
                  <a:gd name="connsiteX4" fmla="*/ 1176866 w 1176866"/>
                  <a:gd name="connsiteY4" fmla="*/ 769979 h 770467"/>
                  <a:gd name="connsiteX0" fmla="*/ 0 w 1201914"/>
                  <a:gd name="connsiteY0" fmla="*/ 770467 h 770467"/>
                  <a:gd name="connsiteX1" fmla="*/ 1970 w 1201914"/>
                  <a:gd name="connsiteY1" fmla="*/ 0 h 770467"/>
                  <a:gd name="connsiteX2" fmla="*/ 668632 w 1201914"/>
                  <a:gd name="connsiteY2" fmla="*/ 0 h 770467"/>
                  <a:gd name="connsiteX3" fmla="*/ 670836 w 1201914"/>
                  <a:gd name="connsiteY3" fmla="*/ 770467 h 770467"/>
                  <a:gd name="connsiteX4" fmla="*/ 1201914 w 1201914"/>
                  <a:gd name="connsiteY4" fmla="*/ 769979 h 770467"/>
                  <a:gd name="connsiteX0" fmla="*/ 0 w 1229050"/>
                  <a:gd name="connsiteY0" fmla="*/ 770467 h 770467"/>
                  <a:gd name="connsiteX1" fmla="*/ 1970 w 1229050"/>
                  <a:gd name="connsiteY1" fmla="*/ 0 h 770467"/>
                  <a:gd name="connsiteX2" fmla="*/ 668632 w 1229050"/>
                  <a:gd name="connsiteY2" fmla="*/ 0 h 770467"/>
                  <a:gd name="connsiteX3" fmla="*/ 670836 w 1229050"/>
                  <a:gd name="connsiteY3" fmla="*/ 770467 h 770467"/>
                  <a:gd name="connsiteX4" fmla="*/ 1229050 w 1229050"/>
                  <a:gd name="connsiteY4" fmla="*/ 769979 h 770467"/>
                  <a:gd name="connsiteX0" fmla="*/ 0 w 1229050"/>
                  <a:gd name="connsiteY0" fmla="*/ 770467 h 773451"/>
                  <a:gd name="connsiteX1" fmla="*/ 1970 w 1229050"/>
                  <a:gd name="connsiteY1" fmla="*/ 0 h 773451"/>
                  <a:gd name="connsiteX2" fmla="*/ 668632 w 1229050"/>
                  <a:gd name="connsiteY2" fmla="*/ 0 h 773451"/>
                  <a:gd name="connsiteX3" fmla="*/ 666661 w 1229050"/>
                  <a:gd name="connsiteY3" fmla="*/ 773451 h 773451"/>
                  <a:gd name="connsiteX4" fmla="*/ 1229050 w 1229050"/>
                  <a:gd name="connsiteY4" fmla="*/ 769979 h 773451"/>
                  <a:gd name="connsiteX0" fmla="*/ 0 w 1216526"/>
                  <a:gd name="connsiteY0" fmla="*/ 770467 h 773451"/>
                  <a:gd name="connsiteX1" fmla="*/ 1970 w 1216526"/>
                  <a:gd name="connsiteY1" fmla="*/ 0 h 773451"/>
                  <a:gd name="connsiteX2" fmla="*/ 668632 w 1216526"/>
                  <a:gd name="connsiteY2" fmla="*/ 0 h 773451"/>
                  <a:gd name="connsiteX3" fmla="*/ 666661 w 1216526"/>
                  <a:gd name="connsiteY3" fmla="*/ 773451 h 773451"/>
                  <a:gd name="connsiteX4" fmla="*/ 1216526 w 1216526"/>
                  <a:gd name="connsiteY4" fmla="*/ 772964 h 773451"/>
                  <a:gd name="connsiteX0" fmla="*/ 0 w 1257337"/>
                  <a:gd name="connsiteY0" fmla="*/ 770467 h 787969"/>
                  <a:gd name="connsiteX1" fmla="*/ 1970 w 1257337"/>
                  <a:gd name="connsiteY1" fmla="*/ 0 h 787969"/>
                  <a:gd name="connsiteX2" fmla="*/ 668632 w 1257337"/>
                  <a:gd name="connsiteY2" fmla="*/ 0 h 787969"/>
                  <a:gd name="connsiteX3" fmla="*/ 666661 w 1257337"/>
                  <a:gd name="connsiteY3" fmla="*/ 773451 h 787969"/>
                  <a:gd name="connsiteX4" fmla="*/ 1216526 w 1257337"/>
                  <a:gd name="connsiteY4" fmla="*/ 772964 h 787969"/>
                  <a:gd name="connsiteX5" fmla="*/ 1216805 w 1257337"/>
                  <a:gd name="connsiteY5" fmla="*/ 787969 h 787969"/>
                  <a:gd name="connsiteX0" fmla="*/ 0 w 1265209"/>
                  <a:gd name="connsiteY0" fmla="*/ 815262 h 818247"/>
                  <a:gd name="connsiteX1" fmla="*/ 1970 w 1265209"/>
                  <a:gd name="connsiteY1" fmla="*/ 44795 h 818247"/>
                  <a:gd name="connsiteX2" fmla="*/ 668632 w 1265209"/>
                  <a:gd name="connsiteY2" fmla="*/ 44795 h 818247"/>
                  <a:gd name="connsiteX3" fmla="*/ 666661 w 1265209"/>
                  <a:gd name="connsiteY3" fmla="*/ 818246 h 818247"/>
                  <a:gd name="connsiteX4" fmla="*/ 1216526 w 1265209"/>
                  <a:gd name="connsiteY4" fmla="*/ 817759 h 818247"/>
                  <a:gd name="connsiteX5" fmla="*/ 1242293 w 1265209"/>
                  <a:gd name="connsiteY5" fmla="*/ 8 h 818247"/>
                  <a:gd name="connsiteX0" fmla="*/ 0 w 1242293"/>
                  <a:gd name="connsiteY0" fmla="*/ 815270 h 818255"/>
                  <a:gd name="connsiteX1" fmla="*/ 1970 w 1242293"/>
                  <a:gd name="connsiteY1" fmla="*/ 44803 h 818255"/>
                  <a:gd name="connsiteX2" fmla="*/ 668632 w 1242293"/>
                  <a:gd name="connsiteY2" fmla="*/ 44803 h 818255"/>
                  <a:gd name="connsiteX3" fmla="*/ 666661 w 1242293"/>
                  <a:gd name="connsiteY3" fmla="*/ 818254 h 818255"/>
                  <a:gd name="connsiteX4" fmla="*/ 1216526 w 1242293"/>
                  <a:gd name="connsiteY4" fmla="*/ 817767 h 818255"/>
                  <a:gd name="connsiteX5" fmla="*/ 1242293 w 1242293"/>
                  <a:gd name="connsiteY5" fmla="*/ 16 h 818255"/>
                  <a:gd name="connsiteX0" fmla="*/ 0 w 1222311"/>
                  <a:gd name="connsiteY0" fmla="*/ 815270 h 818255"/>
                  <a:gd name="connsiteX1" fmla="*/ 1970 w 1222311"/>
                  <a:gd name="connsiteY1" fmla="*/ 44803 h 818255"/>
                  <a:gd name="connsiteX2" fmla="*/ 668632 w 1222311"/>
                  <a:gd name="connsiteY2" fmla="*/ 44803 h 818255"/>
                  <a:gd name="connsiteX3" fmla="*/ 666661 w 1222311"/>
                  <a:gd name="connsiteY3" fmla="*/ 818254 h 818255"/>
                  <a:gd name="connsiteX4" fmla="*/ 1216526 w 1222311"/>
                  <a:gd name="connsiteY4" fmla="*/ 817767 h 818255"/>
                  <a:gd name="connsiteX5" fmla="*/ 1216805 w 1222311"/>
                  <a:gd name="connsiteY5" fmla="*/ 16 h 818255"/>
                  <a:gd name="connsiteX0" fmla="*/ 0 w 1290960"/>
                  <a:gd name="connsiteY0" fmla="*/ 815271 h 818255"/>
                  <a:gd name="connsiteX1" fmla="*/ 1970 w 1290960"/>
                  <a:gd name="connsiteY1" fmla="*/ 44804 h 818255"/>
                  <a:gd name="connsiteX2" fmla="*/ 668632 w 1290960"/>
                  <a:gd name="connsiteY2" fmla="*/ 44804 h 818255"/>
                  <a:gd name="connsiteX3" fmla="*/ 666661 w 1290960"/>
                  <a:gd name="connsiteY3" fmla="*/ 818255 h 818255"/>
                  <a:gd name="connsiteX4" fmla="*/ 1289642 w 1290960"/>
                  <a:gd name="connsiteY4" fmla="*/ 817768 h 818255"/>
                  <a:gd name="connsiteX5" fmla="*/ 1216805 w 1290960"/>
                  <a:gd name="connsiteY5" fmla="*/ 17 h 818255"/>
                  <a:gd name="connsiteX0" fmla="*/ 0 w 1294691"/>
                  <a:gd name="connsiteY0" fmla="*/ 815271 h 818255"/>
                  <a:gd name="connsiteX1" fmla="*/ 1970 w 1294691"/>
                  <a:gd name="connsiteY1" fmla="*/ 44804 h 818255"/>
                  <a:gd name="connsiteX2" fmla="*/ 668632 w 1294691"/>
                  <a:gd name="connsiteY2" fmla="*/ 44804 h 818255"/>
                  <a:gd name="connsiteX3" fmla="*/ 666661 w 1294691"/>
                  <a:gd name="connsiteY3" fmla="*/ 818255 h 818255"/>
                  <a:gd name="connsiteX4" fmla="*/ 1289642 w 1294691"/>
                  <a:gd name="connsiteY4" fmla="*/ 817768 h 818255"/>
                  <a:gd name="connsiteX5" fmla="*/ 1286742 w 1294691"/>
                  <a:gd name="connsiteY5" fmla="*/ 17 h 818255"/>
                  <a:gd name="connsiteX0" fmla="*/ 0 w 1298663"/>
                  <a:gd name="connsiteY0" fmla="*/ 815271 h 818255"/>
                  <a:gd name="connsiteX1" fmla="*/ 1970 w 1298663"/>
                  <a:gd name="connsiteY1" fmla="*/ 44804 h 818255"/>
                  <a:gd name="connsiteX2" fmla="*/ 668632 w 1298663"/>
                  <a:gd name="connsiteY2" fmla="*/ 44804 h 818255"/>
                  <a:gd name="connsiteX3" fmla="*/ 666661 w 1298663"/>
                  <a:gd name="connsiteY3" fmla="*/ 818255 h 818255"/>
                  <a:gd name="connsiteX4" fmla="*/ 1289642 w 1298663"/>
                  <a:gd name="connsiteY4" fmla="*/ 817768 h 818255"/>
                  <a:gd name="connsiteX5" fmla="*/ 1297869 w 1298663"/>
                  <a:gd name="connsiteY5" fmla="*/ 17 h 818255"/>
                  <a:gd name="connsiteX0" fmla="*/ 0 w 1294119"/>
                  <a:gd name="connsiteY0" fmla="*/ 812732 h 815716"/>
                  <a:gd name="connsiteX1" fmla="*/ 1970 w 1294119"/>
                  <a:gd name="connsiteY1" fmla="*/ 42265 h 815716"/>
                  <a:gd name="connsiteX2" fmla="*/ 668632 w 1294119"/>
                  <a:gd name="connsiteY2" fmla="*/ 42265 h 815716"/>
                  <a:gd name="connsiteX3" fmla="*/ 666661 w 1294119"/>
                  <a:gd name="connsiteY3" fmla="*/ 815716 h 815716"/>
                  <a:gd name="connsiteX4" fmla="*/ 1289642 w 1294119"/>
                  <a:gd name="connsiteY4" fmla="*/ 815229 h 815716"/>
                  <a:gd name="connsiteX5" fmla="*/ 1283564 w 1294119"/>
                  <a:gd name="connsiteY5" fmla="*/ 18 h 815716"/>
                  <a:gd name="connsiteX0" fmla="*/ 0 w 1294119"/>
                  <a:gd name="connsiteY0" fmla="*/ 812732 h 815716"/>
                  <a:gd name="connsiteX1" fmla="*/ 1970 w 1294119"/>
                  <a:gd name="connsiteY1" fmla="*/ 42265 h 815716"/>
                  <a:gd name="connsiteX2" fmla="*/ 668632 w 1294119"/>
                  <a:gd name="connsiteY2" fmla="*/ 42265 h 815716"/>
                  <a:gd name="connsiteX3" fmla="*/ 666661 w 1294119"/>
                  <a:gd name="connsiteY3" fmla="*/ 815716 h 815716"/>
                  <a:gd name="connsiteX4" fmla="*/ 1289642 w 1294119"/>
                  <a:gd name="connsiteY4" fmla="*/ 815229 h 815716"/>
                  <a:gd name="connsiteX5" fmla="*/ 1283564 w 1294119"/>
                  <a:gd name="connsiteY5" fmla="*/ 18 h 815716"/>
                  <a:gd name="connsiteX0" fmla="*/ 0 w 1289642"/>
                  <a:gd name="connsiteY0" fmla="*/ 812732 h 815716"/>
                  <a:gd name="connsiteX1" fmla="*/ 1970 w 1289642"/>
                  <a:gd name="connsiteY1" fmla="*/ 42265 h 815716"/>
                  <a:gd name="connsiteX2" fmla="*/ 668632 w 1289642"/>
                  <a:gd name="connsiteY2" fmla="*/ 42265 h 815716"/>
                  <a:gd name="connsiteX3" fmla="*/ 666661 w 1289642"/>
                  <a:gd name="connsiteY3" fmla="*/ 815716 h 815716"/>
                  <a:gd name="connsiteX4" fmla="*/ 1289642 w 1289642"/>
                  <a:gd name="connsiteY4" fmla="*/ 815229 h 815716"/>
                  <a:gd name="connsiteX5" fmla="*/ 1283564 w 1289642"/>
                  <a:gd name="connsiteY5" fmla="*/ 18 h 815716"/>
                  <a:gd name="connsiteX0" fmla="*/ 0 w 1289645"/>
                  <a:gd name="connsiteY0" fmla="*/ 812732 h 815716"/>
                  <a:gd name="connsiteX1" fmla="*/ 1970 w 1289645"/>
                  <a:gd name="connsiteY1" fmla="*/ 42265 h 815716"/>
                  <a:gd name="connsiteX2" fmla="*/ 668632 w 1289645"/>
                  <a:gd name="connsiteY2" fmla="*/ 42265 h 815716"/>
                  <a:gd name="connsiteX3" fmla="*/ 666661 w 1289645"/>
                  <a:gd name="connsiteY3" fmla="*/ 815716 h 815716"/>
                  <a:gd name="connsiteX4" fmla="*/ 1289642 w 1289645"/>
                  <a:gd name="connsiteY4" fmla="*/ 815229 h 815716"/>
                  <a:gd name="connsiteX5" fmla="*/ 1283564 w 1289645"/>
                  <a:gd name="connsiteY5" fmla="*/ 18 h 815716"/>
                  <a:gd name="connsiteX0" fmla="*/ 0 w 1289654"/>
                  <a:gd name="connsiteY0" fmla="*/ 810193 h 813177"/>
                  <a:gd name="connsiteX1" fmla="*/ 1970 w 1289654"/>
                  <a:gd name="connsiteY1" fmla="*/ 39726 h 813177"/>
                  <a:gd name="connsiteX2" fmla="*/ 668632 w 1289654"/>
                  <a:gd name="connsiteY2" fmla="*/ 39726 h 813177"/>
                  <a:gd name="connsiteX3" fmla="*/ 666661 w 1289654"/>
                  <a:gd name="connsiteY3" fmla="*/ 813177 h 813177"/>
                  <a:gd name="connsiteX4" fmla="*/ 1289642 w 1289654"/>
                  <a:gd name="connsiteY4" fmla="*/ 812690 h 813177"/>
                  <a:gd name="connsiteX5" fmla="*/ 1288333 w 1289654"/>
                  <a:gd name="connsiteY5" fmla="*/ 19 h 813177"/>
                  <a:gd name="connsiteX0" fmla="*/ 0 w 1289654"/>
                  <a:gd name="connsiteY0" fmla="*/ 810193 h 813177"/>
                  <a:gd name="connsiteX1" fmla="*/ 1970 w 1289654"/>
                  <a:gd name="connsiteY1" fmla="*/ 39726 h 813177"/>
                  <a:gd name="connsiteX2" fmla="*/ 668632 w 1289654"/>
                  <a:gd name="connsiteY2" fmla="*/ 39726 h 813177"/>
                  <a:gd name="connsiteX3" fmla="*/ 666661 w 1289654"/>
                  <a:gd name="connsiteY3" fmla="*/ 813177 h 813177"/>
                  <a:gd name="connsiteX4" fmla="*/ 1289642 w 1289654"/>
                  <a:gd name="connsiteY4" fmla="*/ 812690 h 813177"/>
                  <a:gd name="connsiteX5" fmla="*/ 1288333 w 1289654"/>
                  <a:gd name="connsiteY5" fmla="*/ 19 h 81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9654" h="813177">
                    <a:moveTo>
                      <a:pt x="0" y="810193"/>
                    </a:moveTo>
                    <a:cubicBezTo>
                      <a:pt x="2822" y="556193"/>
                      <a:pt x="-852" y="293726"/>
                      <a:pt x="1970" y="39726"/>
                    </a:cubicBezTo>
                    <a:lnTo>
                      <a:pt x="668632" y="39726"/>
                    </a:lnTo>
                    <a:cubicBezTo>
                      <a:pt x="665810" y="302193"/>
                      <a:pt x="669483" y="550710"/>
                      <a:pt x="666661" y="813177"/>
                    </a:cubicBezTo>
                    <a:lnTo>
                      <a:pt x="1289642" y="812690"/>
                    </a:lnTo>
                    <a:cubicBezTo>
                      <a:pt x="1289810" y="398734"/>
                      <a:pt x="1288275" y="-3107"/>
                      <a:pt x="1288333" y="1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grpSp>
      <p:sp>
        <p:nvSpPr>
          <p:cNvPr id="180" name="179 CuadroTexto"/>
          <p:cNvSpPr txBox="1"/>
          <p:nvPr/>
        </p:nvSpPr>
        <p:spPr>
          <a:xfrm>
            <a:off x="6029843" y="5361123"/>
            <a:ext cx="545342" cy="338554"/>
          </a:xfrm>
          <a:prstGeom prst="rect">
            <a:avLst/>
          </a:prstGeom>
          <a:noFill/>
        </p:spPr>
        <p:txBody>
          <a:bodyPr wrap="none" rtlCol="0">
            <a:spAutoFit/>
          </a:bodyPr>
          <a:lstStyle/>
          <a:p>
            <a:r>
              <a:rPr lang="es-CL" sz="1600" dirty="0"/>
              <a:t>w(x)</a:t>
            </a:r>
          </a:p>
        </p:txBody>
      </p:sp>
      <p:sp>
        <p:nvSpPr>
          <p:cNvPr id="181" name="180 CuadroTexto"/>
          <p:cNvSpPr txBox="1"/>
          <p:nvPr/>
        </p:nvSpPr>
        <p:spPr>
          <a:xfrm>
            <a:off x="5235497" y="4564173"/>
            <a:ext cx="649537" cy="338554"/>
          </a:xfrm>
          <a:prstGeom prst="rect">
            <a:avLst/>
          </a:prstGeom>
          <a:noFill/>
        </p:spPr>
        <p:txBody>
          <a:bodyPr wrap="none" rtlCol="0">
            <a:spAutoFit/>
          </a:bodyPr>
          <a:lstStyle/>
          <a:p>
            <a:r>
              <a:rPr lang="es-CL" sz="1600" dirty="0"/>
              <a:t>w(2x)</a:t>
            </a:r>
          </a:p>
        </p:txBody>
      </p:sp>
      <p:sp>
        <p:nvSpPr>
          <p:cNvPr id="182" name="181 CuadroTexto"/>
          <p:cNvSpPr txBox="1"/>
          <p:nvPr/>
        </p:nvSpPr>
        <p:spPr>
          <a:xfrm>
            <a:off x="6615690" y="4564173"/>
            <a:ext cx="816249" cy="338554"/>
          </a:xfrm>
          <a:prstGeom prst="rect">
            <a:avLst/>
          </a:prstGeom>
          <a:noFill/>
        </p:spPr>
        <p:txBody>
          <a:bodyPr wrap="none" rtlCol="0">
            <a:spAutoFit/>
          </a:bodyPr>
          <a:lstStyle/>
          <a:p>
            <a:r>
              <a:rPr lang="es-CL" sz="1600" dirty="0"/>
              <a:t>w(2x-1)</a:t>
            </a:r>
          </a:p>
        </p:txBody>
      </p:sp>
      <p:sp>
        <p:nvSpPr>
          <p:cNvPr id="183" name="182 CuadroTexto"/>
          <p:cNvSpPr txBox="1"/>
          <p:nvPr/>
        </p:nvSpPr>
        <p:spPr>
          <a:xfrm>
            <a:off x="4911591" y="3684029"/>
            <a:ext cx="649537" cy="338554"/>
          </a:xfrm>
          <a:prstGeom prst="rect">
            <a:avLst/>
          </a:prstGeom>
          <a:noFill/>
        </p:spPr>
        <p:txBody>
          <a:bodyPr wrap="none" rtlCol="0">
            <a:spAutoFit/>
          </a:bodyPr>
          <a:lstStyle/>
          <a:p>
            <a:r>
              <a:rPr lang="es-CL" sz="1600" dirty="0"/>
              <a:t>w(4x)</a:t>
            </a:r>
          </a:p>
        </p:txBody>
      </p:sp>
      <p:sp>
        <p:nvSpPr>
          <p:cNvPr id="184" name="183 CuadroTexto"/>
          <p:cNvSpPr txBox="1"/>
          <p:nvPr/>
        </p:nvSpPr>
        <p:spPr>
          <a:xfrm>
            <a:off x="5566986" y="3684030"/>
            <a:ext cx="1282723" cy="338554"/>
          </a:xfrm>
          <a:prstGeom prst="rect">
            <a:avLst/>
          </a:prstGeom>
          <a:noFill/>
        </p:spPr>
        <p:txBody>
          <a:bodyPr wrap="none" rtlCol="0">
            <a:spAutoFit/>
          </a:bodyPr>
          <a:lstStyle/>
          <a:p>
            <a:r>
              <a:rPr lang="es-CL" sz="1600" dirty="0"/>
              <a:t>w(4x-1)      …</a:t>
            </a:r>
          </a:p>
        </p:txBody>
      </p:sp>
      <p:sp>
        <p:nvSpPr>
          <p:cNvPr id="185" name="184 CuadroTexto"/>
          <p:cNvSpPr txBox="1"/>
          <p:nvPr/>
        </p:nvSpPr>
        <p:spPr>
          <a:xfrm>
            <a:off x="6895729" y="3684947"/>
            <a:ext cx="816249" cy="338554"/>
          </a:xfrm>
          <a:prstGeom prst="rect">
            <a:avLst/>
          </a:prstGeom>
          <a:noFill/>
        </p:spPr>
        <p:txBody>
          <a:bodyPr wrap="none" rtlCol="0">
            <a:spAutoFit/>
          </a:bodyPr>
          <a:lstStyle/>
          <a:p>
            <a:r>
              <a:rPr lang="es-CL" sz="1600" dirty="0"/>
              <a:t>w(4x-3)</a:t>
            </a:r>
          </a:p>
        </p:txBody>
      </p:sp>
      <p:sp>
        <p:nvSpPr>
          <p:cNvPr id="186" name="185 CuadroTexto"/>
          <p:cNvSpPr txBox="1"/>
          <p:nvPr/>
        </p:nvSpPr>
        <p:spPr>
          <a:xfrm>
            <a:off x="4804118" y="2878955"/>
            <a:ext cx="1560042" cy="276999"/>
          </a:xfrm>
          <a:prstGeom prst="rect">
            <a:avLst/>
          </a:prstGeom>
          <a:noFill/>
        </p:spPr>
        <p:txBody>
          <a:bodyPr wrap="none" rtlCol="0">
            <a:spAutoFit/>
          </a:bodyPr>
          <a:lstStyle/>
          <a:p>
            <a:r>
              <a:rPr lang="es-CL" sz="1200" dirty="0"/>
              <a:t>w(8x)                         ….</a:t>
            </a:r>
          </a:p>
        </p:txBody>
      </p:sp>
      <p:sp>
        <p:nvSpPr>
          <p:cNvPr id="187" name="186 CuadroTexto"/>
          <p:cNvSpPr txBox="1"/>
          <p:nvPr/>
        </p:nvSpPr>
        <p:spPr>
          <a:xfrm>
            <a:off x="7184346" y="2859908"/>
            <a:ext cx="659155" cy="276999"/>
          </a:xfrm>
          <a:prstGeom prst="rect">
            <a:avLst/>
          </a:prstGeom>
          <a:noFill/>
        </p:spPr>
        <p:txBody>
          <a:bodyPr wrap="none" rtlCol="0">
            <a:spAutoFit/>
          </a:bodyPr>
          <a:lstStyle/>
          <a:p>
            <a:r>
              <a:rPr lang="es-CL" sz="1200" dirty="0"/>
              <a:t>w(8x-7)</a:t>
            </a:r>
          </a:p>
        </p:txBody>
      </p:sp>
      <mc:AlternateContent xmlns:mc="http://schemas.openxmlformats.org/markup-compatibility/2006" xmlns:a14="http://schemas.microsoft.com/office/drawing/2010/main">
        <mc:Choice Requires="a14">
          <p:sp>
            <p:nvSpPr>
              <p:cNvPr id="188" name="187 CuadroTexto"/>
              <p:cNvSpPr txBox="1"/>
              <p:nvPr/>
            </p:nvSpPr>
            <p:spPr>
              <a:xfrm>
                <a:off x="500458" y="3430026"/>
                <a:ext cx="4303660" cy="1754326"/>
              </a:xfrm>
              <a:prstGeom prst="rect">
                <a:avLst/>
              </a:prstGeom>
              <a:noFill/>
            </p:spPr>
            <p:txBody>
              <a:bodyPr wrap="square" rtlCol="0">
                <a:spAutoFit/>
              </a:bodyPr>
              <a:lstStyle/>
              <a:p>
                <a14:m>
                  <m:oMath xmlns:m="http://schemas.openxmlformats.org/officeDocument/2006/math">
                    <m:r>
                      <a:rPr lang="es-CL" b="0" i="1" smtClean="0">
                        <a:latin typeface="Cambria Math"/>
                      </a:rPr>
                      <m:t>𝑓</m:t>
                    </m:r>
                    <m:d>
                      <m:dPr>
                        <m:ctrlPr>
                          <a:rPr lang="es-CL" b="0" i="1" smtClean="0">
                            <a:latin typeface="Cambria Math" panose="02040503050406030204" pitchFamily="18" charset="0"/>
                          </a:rPr>
                        </m:ctrlPr>
                      </m:dPr>
                      <m:e>
                        <m:r>
                          <a:rPr lang="es-CL" b="0" i="1" smtClean="0">
                            <a:latin typeface="Cambria Math"/>
                          </a:rPr>
                          <m:t>𝑥</m:t>
                        </m:r>
                      </m:e>
                    </m:d>
                    <m:r>
                      <a:rPr lang="es-CL" b="0" i="1" smtClean="0">
                        <a:latin typeface="Cambria Math"/>
                      </a:rPr>
                      <m:t>=</m:t>
                    </m:r>
                    <m:sSub>
                      <m:sSubPr>
                        <m:ctrlPr>
                          <a:rPr lang="es-CL" b="0" i="1" smtClean="0">
                            <a:latin typeface="Cambria Math" panose="02040503050406030204" pitchFamily="18" charset="0"/>
                          </a:rPr>
                        </m:ctrlPr>
                      </m:sSubPr>
                      <m:e>
                        <m:r>
                          <a:rPr lang="es-CL" b="0" i="1" smtClean="0">
                            <a:latin typeface="Cambria Math"/>
                          </a:rPr>
                          <m:t>𝑎</m:t>
                        </m:r>
                      </m:e>
                      <m:sub>
                        <m:r>
                          <a:rPr lang="es-CL" b="0" i="1" smtClean="0">
                            <a:latin typeface="Cambria Math"/>
                          </a:rPr>
                          <m:t>0</m:t>
                        </m:r>
                      </m:sub>
                    </m:sSub>
                  </m:oMath>
                </a14:m>
                <a:r>
                  <a:rPr lang="es-CL" dirty="0"/>
                  <a:t>+</a:t>
                </a:r>
                <a14:m>
                  <m:oMath xmlns:m="http://schemas.openxmlformats.org/officeDocument/2006/math">
                    <m:sSub>
                      <m:sSubPr>
                        <m:ctrlPr>
                          <a:rPr lang="es-CL" i="1">
                            <a:latin typeface="Cambria Math" panose="02040503050406030204" pitchFamily="18" charset="0"/>
                          </a:rPr>
                        </m:ctrlPr>
                      </m:sSubPr>
                      <m:e>
                        <m:r>
                          <a:rPr lang="es-CL" i="1">
                            <a:latin typeface="Cambria Math"/>
                          </a:rPr>
                          <m:t>𝑎</m:t>
                        </m:r>
                      </m:e>
                      <m:sub>
                        <m:r>
                          <a:rPr lang="es-CL" b="0" i="1" smtClean="0">
                            <a:latin typeface="Cambria Math"/>
                          </a:rPr>
                          <m:t>1</m:t>
                        </m:r>
                      </m:sub>
                    </m:sSub>
                    <m:r>
                      <a:rPr lang="es-CL" b="0" i="1" smtClean="0">
                        <a:latin typeface="Cambria Math"/>
                      </a:rPr>
                      <m:t>𝑤</m:t>
                    </m:r>
                    <m:d>
                      <m:dPr>
                        <m:ctrlPr>
                          <a:rPr lang="es-CL" b="0" i="1" smtClean="0">
                            <a:latin typeface="Cambria Math" panose="02040503050406030204" pitchFamily="18" charset="0"/>
                          </a:rPr>
                        </m:ctrlPr>
                      </m:dPr>
                      <m:e>
                        <m:r>
                          <a:rPr lang="es-CL" b="0" i="1" smtClean="0">
                            <a:latin typeface="Cambria Math"/>
                          </a:rPr>
                          <m:t>𝑥</m:t>
                        </m:r>
                      </m:e>
                    </m:d>
                    <m:r>
                      <a:rPr lang="es-CL" b="0" i="1" smtClean="0">
                        <a:latin typeface="Cambria Math"/>
                      </a:rPr>
                      <m:t>+</m:t>
                    </m:r>
                    <m:sSub>
                      <m:sSubPr>
                        <m:ctrlPr>
                          <a:rPr lang="es-CL" i="1">
                            <a:latin typeface="Cambria Math" panose="02040503050406030204" pitchFamily="18" charset="0"/>
                          </a:rPr>
                        </m:ctrlPr>
                      </m:sSubPr>
                      <m:e>
                        <m:r>
                          <a:rPr lang="es-CL" i="1">
                            <a:latin typeface="Cambria Math"/>
                          </a:rPr>
                          <m:t>𝑎</m:t>
                        </m:r>
                      </m:e>
                      <m:sub>
                        <m:r>
                          <a:rPr lang="es-CL" b="0" i="1" smtClean="0">
                            <a:latin typeface="Cambria Math"/>
                          </a:rPr>
                          <m:t>2</m:t>
                        </m:r>
                      </m:sub>
                    </m:sSub>
                    <m:r>
                      <a:rPr lang="es-CL" i="1">
                        <a:latin typeface="Cambria Math"/>
                      </a:rPr>
                      <m:t>𝑤</m:t>
                    </m:r>
                    <m:d>
                      <m:dPr>
                        <m:ctrlPr>
                          <a:rPr lang="es-CL" i="1">
                            <a:latin typeface="Cambria Math" panose="02040503050406030204" pitchFamily="18" charset="0"/>
                          </a:rPr>
                        </m:ctrlPr>
                      </m:dPr>
                      <m:e>
                        <m:r>
                          <a:rPr lang="es-CL" b="0" i="1" smtClean="0">
                            <a:latin typeface="Cambria Math"/>
                          </a:rPr>
                          <m:t>2</m:t>
                        </m:r>
                        <m:r>
                          <a:rPr lang="es-CL" i="1">
                            <a:latin typeface="Cambria Math"/>
                          </a:rPr>
                          <m:t>𝑥</m:t>
                        </m:r>
                      </m:e>
                    </m:d>
                    <m:r>
                      <a:rPr lang="es-CL" i="1">
                        <a:latin typeface="Cambria Math"/>
                      </a:rPr>
                      <m:t>+</m:t>
                    </m:r>
                    <m:sSub>
                      <m:sSubPr>
                        <m:ctrlPr>
                          <a:rPr lang="es-CL" i="1">
                            <a:latin typeface="Cambria Math" panose="02040503050406030204" pitchFamily="18" charset="0"/>
                          </a:rPr>
                        </m:ctrlPr>
                      </m:sSubPr>
                      <m:e>
                        <m:r>
                          <a:rPr lang="es-CL" i="1">
                            <a:latin typeface="Cambria Math"/>
                          </a:rPr>
                          <m:t>𝑎</m:t>
                        </m:r>
                      </m:e>
                      <m:sub>
                        <m:r>
                          <a:rPr lang="es-CL" b="0" i="1" smtClean="0">
                            <a:latin typeface="Cambria Math"/>
                          </a:rPr>
                          <m:t>3</m:t>
                        </m:r>
                      </m:sub>
                    </m:sSub>
                    <m:r>
                      <a:rPr lang="es-CL" i="1">
                        <a:latin typeface="Cambria Math"/>
                      </a:rPr>
                      <m:t>𝑤</m:t>
                    </m:r>
                    <m:d>
                      <m:dPr>
                        <m:ctrlPr>
                          <a:rPr lang="es-CL" i="1">
                            <a:latin typeface="Cambria Math" panose="02040503050406030204" pitchFamily="18" charset="0"/>
                          </a:rPr>
                        </m:ctrlPr>
                      </m:dPr>
                      <m:e>
                        <m:r>
                          <a:rPr lang="es-CL" b="0" i="1" smtClean="0">
                            <a:latin typeface="Cambria Math"/>
                          </a:rPr>
                          <m:t>2</m:t>
                        </m:r>
                        <m:r>
                          <a:rPr lang="es-CL" i="1">
                            <a:latin typeface="Cambria Math"/>
                          </a:rPr>
                          <m:t>𝑥</m:t>
                        </m:r>
                        <m:r>
                          <a:rPr lang="es-CL" b="0" i="1" smtClean="0">
                            <a:latin typeface="Cambria Math"/>
                          </a:rPr>
                          <m:t>−1</m:t>
                        </m:r>
                      </m:e>
                    </m:d>
                    <m:r>
                      <a:rPr lang="es-CL" i="1">
                        <a:latin typeface="Cambria Math"/>
                      </a:rPr>
                      <m:t>+</m:t>
                    </m:r>
                    <m:sSub>
                      <m:sSubPr>
                        <m:ctrlPr>
                          <a:rPr lang="es-CL" i="1">
                            <a:latin typeface="Cambria Math" panose="02040503050406030204" pitchFamily="18" charset="0"/>
                          </a:rPr>
                        </m:ctrlPr>
                      </m:sSubPr>
                      <m:e>
                        <m:r>
                          <a:rPr lang="es-CL" i="1">
                            <a:latin typeface="Cambria Math"/>
                          </a:rPr>
                          <m:t>𝑎</m:t>
                        </m:r>
                      </m:e>
                      <m:sub>
                        <m:r>
                          <a:rPr lang="es-CL" b="0" i="1" smtClean="0">
                            <a:latin typeface="Cambria Math"/>
                          </a:rPr>
                          <m:t>4</m:t>
                        </m:r>
                      </m:sub>
                    </m:sSub>
                    <m:r>
                      <a:rPr lang="es-CL" i="1">
                        <a:latin typeface="Cambria Math"/>
                      </a:rPr>
                      <m:t>𝑤</m:t>
                    </m:r>
                    <m:d>
                      <m:dPr>
                        <m:ctrlPr>
                          <a:rPr lang="es-CL" i="1">
                            <a:latin typeface="Cambria Math" panose="02040503050406030204" pitchFamily="18" charset="0"/>
                          </a:rPr>
                        </m:ctrlPr>
                      </m:dPr>
                      <m:e>
                        <m:r>
                          <a:rPr lang="es-CL" b="0" i="1" smtClean="0">
                            <a:latin typeface="Cambria Math"/>
                          </a:rPr>
                          <m:t>4</m:t>
                        </m:r>
                        <m:r>
                          <a:rPr lang="es-CL" i="1">
                            <a:latin typeface="Cambria Math"/>
                          </a:rPr>
                          <m:t>𝑥</m:t>
                        </m:r>
                      </m:e>
                    </m:d>
                    <m:r>
                      <a:rPr lang="es-CL" i="1">
                        <a:latin typeface="Cambria Math"/>
                      </a:rPr>
                      <m:t>+</m:t>
                    </m:r>
                  </m:oMath>
                </a14:m>
                <a:r>
                  <a:rPr lang="es-CL" dirty="0"/>
                  <a:t>…</a:t>
                </a:r>
                <a14:m>
                  <m:oMath xmlns:m="http://schemas.openxmlformats.org/officeDocument/2006/math">
                    <m:sSub>
                      <m:sSubPr>
                        <m:ctrlPr>
                          <a:rPr lang="es-CL" i="1">
                            <a:latin typeface="Cambria Math" panose="02040503050406030204" pitchFamily="18" charset="0"/>
                          </a:rPr>
                        </m:ctrlPr>
                      </m:sSubPr>
                      <m:e>
                        <m:r>
                          <a:rPr lang="es-CL" i="1">
                            <a:latin typeface="Cambria Math"/>
                          </a:rPr>
                          <m:t>𝑎</m:t>
                        </m:r>
                      </m:e>
                      <m:sub>
                        <m:r>
                          <a:rPr lang="es-CL" b="0" i="1" smtClean="0">
                            <a:latin typeface="Cambria Math"/>
                          </a:rPr>
                          <m:t>9</m:t>
                        </m:r>
                      </m:sub>
                    </m:sSub>
                    <m:r>
                      <a:rPr lang="es-CL" i="1">
                        <a:latin typeface="Cambria Math"/>
                      </a:rPr>
                      <m:t>𝑤</m:t>
                    </m:r>
                    <m:d>
                      <m:dPr>
                        <m:ctrlPr>
                          <a:rPr lang="es-CL" i="1">
                            <a:latin typeface="Cambria Math" panose="02040503050406030204" pitchFamily="18" charset="0"/>
                          </a:rPr>
                        </m:ctrlPr>
                      </m:dPr>
                      <m:e>
                        <m:r>
                          <a:rPr lang="es-CL" b="0" i="1" smtClean="0">
                            <a:latin typeface="Cambria Math"/>
                          </a:rPr>
                          <m:t>8</m:t>
                        </m:r>
                        <m:r>
                          <a:rPr lang="es-CL" i="1">
                            <a:latin typeface="Cambria Math"/>
                          </a:rPr>
                          <m:t>𝑥</m:t>
                        </m:r>
                        <m:r>
                          <a:rPr lang="es-CL" b="0" i="1" smtClean="0">
                            <a:latin typeface="Cambria Math"/>
                          </a:rPr>
                          <m:t>−7</m:t>
                        </m:r>
                      </m:e>
                    </m:d>
                  </m:oMath>
                </a14:m>
                <a:endParaRPr lang="es-CL" dirty="0"/>
              </a:p>
              <a:p>
                <a:endParaRPr lang="es-CL" dirty="0"/>
              </a:p>
              <a:p>
                <a:endParaRPr lang="es-CL" dirty="0"/>
              </a:p>
              <a:p>
                <a:endParaRPr lang="es-CL" dirty="0"/>
              </a:p>
              <a:p>
                <a:endParaRPr lang="es-CL" dirty="0"/>
              </a:p>
            </p:txBody>
          </p:sp>
        </mc:Choice>
        <mc:Fallback xmlns="">
          <p:sp>
            <p:nvSpPr>
              <p:cNvPr id="188" name="187 CuadroTexto"/>
              <p:cNvSpPr txBox="1">
                <a:spLocks noRot="1" noChangeAspect="1" noMove="1" noResize="1" noEditPoints="1" noAdjustHandles="1" noChangeArrowheads="1" noChangeShapeType="1" noTextEdit="1"/>
              </p:cNvSpPr>
              <p:nvPr/>
            </p:nvSpPr>
            <p:spPr>
              <a:xfrm>
                <a:off x="500458" y="3430026"/>
                <a:ext cx="4303660" cy="1754326"/>
              </a:xfrm>
              <a:prstGeom prst="rect">
                <a:avLst/>
              </a:prstGeom>
              <a:blipFill rotWithShape="1">
                <a:blip r:embed="rId2"/>
                <a:stretch>
                  <a:fillRect l="-283" t="-1742"/>
                </a:stretch>
              </a:blipFill>
            </p:spPr>
            <p:txBody>
              <a:bodyPr/>
              <a:lstStyle/>
              <a:p>
                <a:r>
                  <a:rPr lang="es-CL">
                    <a:noFill/>
                  </a:rPr>
                  <a:t> </a:t>
                </a:r>
              </a:p>
            </p:txBody>
          </p:sp>
        </mc:Fallback>
      </mc:AlternateContent>
      <p:cxnSp>
        <p:nvCxnSpPr>
          <p:cNvPr id="191" name="190 Conector recto de flecha"/>
          <p:cNvCxnSpPr/>
          <p:nvPr/>
        </p:nvCxnSpPr>
        <p:spPr>
          <a:xfrm flipV="1">
            <a:off x="4892128" y="5808133"/>
            <a:ext cx="2759046" cy="846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3" name="192 Conector recto"/>
          <p:cNvCxnSpPr/>
          <p:nvPr/>
        </p:nvCxnSpPr>
        <p:spPr>
          <a:xfrm>
            <a:off x="4892128" y="5699677"/>
            <a:ext cx="0" cy="27779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94" name="193 CuadroTexto"/>
          <p:cNvSpPr txBox="1"/>
          <p:nvPr/>
        </p:nvSpPr>
        <p:spPr>
          <a:xfrm>
            <a:off x="4804118" y="6000248"/>
            <a:ext cx="3163045" cy="369332"/>
          </a:xfrm>
          <a:prstGeom prst="rect">
            <a:avLst/>
          </a:prstGeom>
          <a:noFill/>
        </p:spPr>
        <p:txBody>
          <a:bodyPr wrap="none" rtlCol="0">
            <a:spAutoFit/>
          </a:bodyPr>
          <a:lstStyle/>
          <a:p>
            <a:r>
              <a:rPr lang="es-CL" dirty="0"/>
              <a:t>0                                               1   </a:t>
            </a:r>
          </a:p>
        </p:txBody>
      </p:sp>
      <p:sp>
        <p:nvSpPr>
          <p:cNvPr id="195" name="194 CuadroTexto"/>
          <p:cNvSpPr txBox="1"/>
          <p:nvPr/>
        </p:nvSpPr>
        <p:spPr>
          <a:xfrm>
            <a:off x="7617306" y="5603104"/>
            <a:ext cx="284052" cy="369332"/>
          </a:xfrm>
          <a:prstGeom prst="rect">
            <a:avLst/>
          </a:prstGeom>
          <a:noFill/>
        </p:spPr>
        <p:txBody>
          <a:bodyPr wrap="none" rtlCol="0">
            <a:spAutoFit/>
          </a:bodyPr>
          <a:lstStyle/>
          <a:p>
            <a:r>
              <a:rPr lang="es-CL" dirty="0"/>
              <a:t>x</a:t>
            </a:r>
          </a:p>
        </p:txBody>
      </p:sp>
    </p:spTree>
    <p:extLst>
      <p:ext uri="{BB962C8B-B14F-4D97-AF65-F5344CB8AC3E}">
        <p14:creationId xmlns:p14="http://schemas.microsoft.com/office/powerpoint/2010/main" val="207195509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a:t>Extracción de parámetros</a:t>
            </a:r>
            <a:br>
              <a:rPr lang="es-CL" dirty="0"/>
            </a:br>
            <a:r>
              <a:rPr lang="es-CL" sz="3200" dirty="0"/>
              <a:t>Wavelets</a:t>
            </a:r>
            <a:endParaRPr lang="es-CL" dirty="0"/>
          </a:p>
        </p:txBody>
      </p:sp>
      <p:sp>
        <p:nvSpPr>
          <p:cNvPr id="8" name="7 Marcador de contenido"/>
          <p:cNvSpPr>
            <a:spLocks noGrp="1"/>
          </p:cNvSpPr>
          <p:nvPr>
            <p:ph idx="1"/>
          </p:nvPr>
        </p:nvSpPr>
        <p:spPr/>
        <p:txBody>
          <a:bodyPr/>
          <a:lstStyle/>
          <a:p>
            <a:r>
              <a:rPr lang="es-CL" sz="2400" dirty="0"/>
              <a:t>Ejemplo con wavelets </a:t>
            </a:r>
            <a:r>
              <a:rPr lang="es-CL" sz="2400" dirty="0" err="1"/>
              <a:t>haar</a:t>
            </a:r>
            <a:endParaRPr lang="es-CL" sz="2400" dirty="0"/>
          </a:p>
          <a:p>
            <a:endParaRPr lang="es-CL" dirty="0"/>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78</a:t>
            </a:fld>
            <a:endParaRPr lang="es-ES_tradnl"/>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57828" r="52983"/>
          <a:stretch/>
        </p:blipFill>
        <p:spPr bwMode="auto">
          <a:xfrm>
            <a:off x="1054445" y="2796513"/>
            <a:ext cx="3336396" cy="1984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4990" t="29569" r="-577" b="-1"/>
          <a:stretch/>
        </p:blipFill>
        <p:spPr bwMode="auto">
          <a:xfrm>
            <a:off x="4390841" y="2642625"/>
            <a:ext cx="3234905" cy="3314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4990" r="-577" b="76468"/>
          <a:stretch/>
        </p:blipFill>
        <p:spPr bwMode="auto">
          <a:xfrm>
            <a:off x="1155936" y="4849446"/>
            <a:ext cx="3234905" cy="1107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1216324" y="3624640"/>
            <a:ext cx="3049434" cy="307777"/>
          </a:xfrm>
          <a:prstGeom prst="rect">
            <a:avLst/>
          </a:prstGeom>
          <a:solidFill>
            <a:schemeClr val="bg1"/>
          </a:solidFill>
        </p:spPr>
        <p:txBody>
          <a:bodyPr wrap="square" rtlCol="0">
            <a:spAutoFit/>
          </a:bodyPr>
          <a:lstStyle/>
          <a:p>
            <a:pPr algn="ctr"/>
            <a:r>
              <a:rPr lang="es-CL" sz="1400" b="1" dirty="0"/>
              <a:t>Nivel 0</a:t>
            </a:r>
          </a:p>
        </p:txBody>
      </p:sp>
      <p:sp>
        <p:nvSpPr>
          <p:cNvPr id="38" name="37 CuadroTexto"/>
          <p:cNvSpPr txBox="1"/>
          <p:nvPr/>
        </p:nvSpPr>
        <p:spPr>
          <a:xfrm>
            <a:off x="1281018" y="4769460"/>
            <a:ext cx="2984740" cy="307777"/>
          </a:xfrm>
          <a:prstGeom prst="rect">
            <a:avLst/>
          </a:prstGeom>
          <a:solidFill>
            <a:schemeClr val="bg1"/>
          </a:solidFill>
        </p:spPr>
        <p:txBody>
          <a:bodyPr wrap="square" rtlCol="0">
            <a:spAutoFit/>
          </a:bodyPr>
          <a:lstStyle/>
          <a:p>
            <a:pPr algn="ctr"/>
            <a:r>
              <a:rPr lang="es-CL" sz="1400" b="1" dirty="0"/>
              <a:t>Nivel 0+1</a:t>
            </a:r>
          </a:p>
        </p:txBody>
      </p:sp>
      <p:sp>
        <p:nvSpPr>
          <p:cNvPr id="39" name="38 CuadroTexto"/>
          <p:cNvSpPr txBox="1"/>
          <p:nvPr/>
        </p:nvSpPr>
        <p:spPr>
          <a:xfrm>
            <a:off x="4515923" y="2334847"/>
            <a:ext cx="2984740" cy="307777"/>
          </a:xfrm>
          <a:prstGeom prst="rect">
            <a:avLst/>
          </a:prstGeom>
          <a:solidFill>
            <a:schemeClr val="bg1"/>
          </a:solidFill>
        </p:spPr>
        <p:txBody>
          <a:bodyPr wrap="square" rtlCol="0">
            <a:spAutoFit/>
          </a:bodyPr>
          <a:lstStyle/>
          <a:p>
            <a:pPr algn="ctr"/>
            <a:r>
              <a:rPr lang="es-CL" sz="1400" b="1" dirty="0"/>
              <a:t>Nivel 0+1+2</a:t>
            </a:r>
          </a:p>
        </p:txBody>
      </p:sp>
      <p:sp>
        <p:nvSpPr>
          <p:cNvPr id="40" name="39 CuadroTexto"/>
          <p:cNvSpPr txBox="1"/>
          <p:nvPr/>
        </p:nvSpPr>
        <p:spPr>
          <a:xfrm>
            <a:off x="4515923" y="3638682"/>
            <a:ext cx="2984740" cy="307777"/>
          </a:xfrm>
          <a:prstGeom prst="rect">
            <a:avLst/>
          </a:prstGeom>
          <a:solidFill>
            <a:schemeClr val="bg1"/>
          </a:solidFill>
        </p:spPr>
        <p:txBody>
          <a:bodyPr wrap="square" rtlCol="0">
            <a:spAutoFit/>
          </a:bodyPr>
          <a:lstStyle/>
          <a:p>
            <a:pPr algn="ctr"/>
            <a:r>
              <a:rPr lang="es-CL" sz="1400" b="1" dirty="0"/>
              <a:t>Nivel 0+1+2+3</a:t>
            </a:r>
          </a:p>
        </p:txBody>
      </p:sp>
      <p:sp>
        <p:nvSpPr>
          <p:cNvPr id="41" name="40 CuadroTexto"/>
          <p:cNvSpPr txBox="1"/>
          <p:nvPr/>
        </p:nvSpPr>
        <p:spPr>
          <a:xfrm>
            <a:off x="4515923" y="4809381"/>
            <a:ext cx="2984740" cy="307777"/>
          </a:xfrm>
          <a:prstGeom prst="rect">
            <a:avLst/>
          </a:prstGeom>
          <a:solidFill>
            <a:schemeClr val="bg1"/>
          </a:solidFill>
        </p:spPr>
        <p:txBody>
          <a:bodyPr wrap="square" rtlCol="0">
            <a:spAutoFit/>
          </a:bodyPr>
          <a:lstStyle/>
          <a:p>
            <a:pPr algn="ctr"/>
            <a:r>
              <a:rPr lang="es-CL" sz="1400" b="1" dirty="0"/>
              <a:t>Nivel 0+1+2+4</a:t>
            </a:r>
          </a:p>
        </p:txBody>
      </p:sp>
      <p:sp>
        <p:nvSpPr>
          <p:cNvPr id="42" name="41 CuadroTexto"/>
          <p:cNvSpPr txBox="1"/>
          <p:nvPr/>
        </p:nvSpPr>
        <p:spPr>
          <a:xfrm>
            <a:off x="1197926" y="2488735"/>
            <a:ext cx="3049434" cy="307777"/>
          </a:xfrm>
          <a:prstGeom prst="rect">
            <a:avLst/>
          </a:prstGeom>
          <a:solidFill>
            <a:schemeClr val="bg1"/>
          </a:solidFill>
        </p:spPr>
        <p:txBody>
          <a:bodyPr wrap="square" rtlCol="0">
            <a:spAutoFit/>
          </a:bodyPr>
          <a:lstStyle/>
          <a:p>
            <a:pPr algn="ctr"/>
            <a:r>
              <a:rPr lang="es-CL" sz="1400" b="1" dirty="0"/>
              <a:t>Señal</a:t>
            </a:r>
          </a:p>
        </p:txBody>
      </p:sp>
    </p:spTree>
    <p:extLst>
      <p:ext uri="{BB962C8B-B14F-4D97-AF65-F5344CB8AC3E}">
        <p14:creationId xmlns:p14="http://schemas.microsoft.com/office/powerpoint/2010/main" val="251677324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a:t>Extracción de parámetros</a:t>
            </a:r>
            <a:br>
              <a:rPr lang="es-CL" dirty="0"/>
            </a:br>
            <a:r>
              <a:rPr lang="es-CL" sz="3200" dirty="0"/>
              <a:t>Wavelets</a:t>
            </a:r>
            <a:endParaRPr lang="es-CL" dirty="0"/>
          </a:p>
        </p:txBody>
      </p:sp>
      <p:sp>
        <p:nvSpPr>
          <p:cNvPr id="3" name="2 Marcador de contenido"/>
          <p:cNvSpPr>
            <a:spLocks noGrp="1"/>
          </p:cNvSpPr>
          <p:nvPr>
            <p:ph idx="1"/>
          </p:nvPr>
        </p:nvSpPr>
        <p:spPr/>
        <p:txBody>
          <a:bodyPr/>
          <a:lstStyle/>
          <a:p>
            <a:r>
              <a:rPr lang="es-CL" dirty="0"/>
              <a:t>Mapa de wavelets</a:t>
            </a:r>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79</a:t>
            </a:fld>
            <a:endParaRPr lang="es-ES_tradnl"/>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8711" y="2488145"/>
            <a:ext cx="3202564" cy="3734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864932" y="2364908"/>
            <a:ext cx="617157" cy="338554"/>
          </a:xfrm>
          <a:prstGeom prst="rect">
            <a:avLst/>
          </a:prstGeom>
          <a:solidFill>
            <a:schemeClr val="bg1"/>
          </a:solidFill>
        </p:spPr>
        <p:txBody>
          <a:bodyPr wrap="none" rtlCol="0">
            <a:spAutoFit/>
          </a:bodyPr>
          <a:lstStyle/>
          <a:p>
            <a:r>
              <a:rPr lang="es-CL" sz="1600" b="1" dirty="0"/>
              <a:t>Nivel</a:t>
            </a:r>
          </a:p>
        </p:txBody>
      </p:sp>
    </p:spTree>
    <p:extLst>
      <p:ext uri="{BB962C8B-B14F-4D97-AF65-F5344CB8AC3E}">
        <p14:creationId xmlns:p14="http://schemas.microsoft.com/office/powerpoint/2010/main" val="1029871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389995"/>
            <a:ext cx="7886700" cy="1325563"/>
          </a:xfrm>
        </p:spPr>
        <p:txBody>
          <a:bodyPr/>
          <a:lstStyle/>
          <a:p>
            <a:r>
              <a:rPr lang="es-CL" sz="3200" dirty="0"/>
              <a:t>Componentes críticos</a:t>
            </a:r>
            <a:endParaRPr lang="es-CL" dirty="0"/>
          </a:p>
        </p:txBody>
      </p:sp>
      <p:sp>
        <p:nvSpPr>
          <p:cNvPr id="3" name="2 Marcador de contenido"/>
          <p:cNvSpPr>
            <a:spLocks noGrp="1"/>
          </p:cNvSpPr>
          <p:nvPr>
            <p:ph idx="1"/>
          </p:nvPr>
        </p:nvSpPr>
        <p:spPr/>
        <p:txBody>
          <a:bodyPr>
            <a:normAutofit/>
          </a:bodyPr>
          <a:lstStyle/>
          <a:p>
            <a:pPr marL="0" indent="0" algn="just">
              <a:buNone/>
            </a:pPr>
            <a:r>
              <a:rPr lang="es-CL" sz="2400" dirty="0"/>
              <a:t>Un componente crítico se define como un componente cuya falla lleva a una detención del sistema completo y cuya frecuencia de fallas es alta. </a:t>
            </a:r>
          </a:p>
          <a:p>
            <a:pPr marL="0" indent="0" algn="just">
              <a:buNone/>
            </a:pPr>
            <a:endParaRPr lang="es-CL" sz="2400" dirty="0"/>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8</a:t>
            </a:fld>
            <a:endParaRPr lang="es-ES_tradnl"/>
          </a:p>
        </p:txBody>
      </p:sp>
      <p:pic>
        <p:nvPicPr>
          <p:cNvPr id="11" name="Picture 2" descr="Resultado de imagen para mantencion molino sa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824"/>
          <a:stretch/>
        </p:blipFill>
        <p:spPr bwMode="auto">
          <a:xfrm>
            <a:off x="790572" y="3769858"/>
            <a:ext cx="1946903" cy="1083734"/>
          </a:xfrm>
          <a:prstGeom prst="rect">
            <a:avLst/>
          </a:prstGeom>
          <a:noFill/>
          <a:extLst>
            <a:ext uri="{909E8E84-426E-40DD-AFC4-6F175D3DCCD1}">
              <a14:hiddenFill xmlns:a14="http://schemas.microsoft.com/office/drawing/2010/main">
                <a:solidFill>
                  <a:srgbClr val="FFFFFF"/>
                </a:solidFill>
              </a14:hiddenFill>
            </a:ext>
          </a:extLst>
        </p:spPr>
      </p:pic>
      <p:sp>
        <p:nvSpPr>
          <p:cNvPr id="12" name="5 CuadroTexto"/>
          <p:cNvSpPr txBox="1"/>
          <p:nvPr/>
        </p:nvSpPr>
        <p:spPr>
          <a:xfrm>
            <a:off x="1306333" y="4963659"/>
            <a:ext cx="915379" cy="369332"/>
          </a:xfrm>
          <a:prstGeom prst="rect">
            <a:avLst/>
          </a:prstGeom>
          <a:noFill/>
        </p:spPr>
        <p:txBody>
          <a:bodyPr wrap="none" rtlCol="0">
            <a:spAutoFit/>
          </a:bodyPr>
          <a:lstStyle/>
          <a:p>
            <a:r>
              <a:rPr lang="es-CL" dirty="0"/>
              <a:t>Sistema</a:t>
            </a:r>
          </a:p>
        </p:txBody>
      </p:sp>
      <p:sp>
        <p:nvSpPr>
          <p:cNvPr id="13" name="4 Flecha derecha"/>
          <p:cNvSpPr/>
          <p:nvPr/>
        </p:nvSpPr>
        <p:spPr>
          <a:xfrm>
            <a:off x="2870199" y="4167791"/>
            <a:ext cx="338667" cy="262467"/>
          </a:xfrm>
          <a:prstGeom prst="rightArrow">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L"/>
          </a:p>
        </p:txBody>
      </p:sp>
      <p:sp>
        <p:nvSpPr>
          <p:cNvPr id="14" name="6 CuadroTexto"/>
          <p:cNvSpPr txBox="1"/>
          <p:nvPr/>
        </p:nvSpPr>
        <p:spPr>
          <a:xfrm>
            <a:off x="3301999" y="2943280"/>
            <a:ext cx="2827866" cy="3139321"/>
          </a:xfrm>
          <a:prstGeom prst="rect">
            <a:avLst/>
          </a:prstGeom>
          <a:noFill/>
        </p:spPr>
        <p:txBody>
          <a:bodyPr wrap="square" rtlCol="0">
            <a:spAutoFit/>
          </a:bodyPr>
          <a:lstStyle/>
          <a:p>
            <a:pPr marL="342900" indent="-342900">
              <a:buAutoNum type="arabicPeriod"/>
            </a:pPr>
            <a:r>
              <a:rPr lang="es-CL" dirty="0"/>
              <a:t>División en subsistemas</a:t>
            </a:r>
          </a:p>
          <a:p>
            <a:pPr marL="342900" indent="-342900">
              <a:buAutoNum type="arabicPeriod"/>
            </a:pPr>
            <a:r>
              <a:rPr lang="es-CL" dirty="0"/>
              <a:t>Descripción técnica (componentes, relaciones funcionales, etc.)</a:t>
            </a:r>
          </a:p>
          <a:p>
            <a:pPr marL="342900" indent="-342900">
              <a:buAutoNum type="arabicPeriod"/>
            </a:pPr>
            <a:r>
              <a:rPr lang="es-CL" dirty="0"/>
              <a:t>Análisis de fallas:</a:t>
            </a:r>
          </a:p>
          <a:p>
            <a:pPr marL="800100" lvl="1" indent="-342900">
              <a:buFont typeface="Arial" panose="020B0604020202020204" pitchFamily="34" charset="0"/>
              <a:buChar char="•"/>
            </a:pPr>
            <a:r>
              <a:rPr lang="es-CL" dirty="0"/>
              <a:t>Pareto</a:t>
            </a:r>
          </a:p>
          <a:p>
            <a:pPr marL="800100" lvl="1" indent="-342900">
              <a:buFont typeface="Arial" panose="020B0604020202020204" pitchFamily="34" charset="0"/>
              <a:buChar char="•"/>
            </a:pPr>
            <a:r>
              <a:rPr lang="es-CL" dirty="0"/>
              <a:t>Árboles de falla</a:t>
            </a:r>
          </a:p>
          <a:p>
            <a:pPr marL="800100" lvl="1" indent="-342900">
              <a:buFont typeface="Arial" panose="020B0604020202020204" pitchFamily="34" charset="0"/>
              <a:buChar char="•"/>
            </a:pPr>
            <a:r>
              <a:rPr lang="es-CL" dirty="0"/>
              <a:t>FMECA</a:t>
            </a:r>
          </a:p>
          <a:p>
            <a:pPr marL="800100" lvl="1" indent="-342900">
              <a:buFont typeface="Arial" panose="020B0604020202020204" pitchFamily="34" charset="0"/>
              <a:buChar char="•"/>
            </a:pPr>
            <a:r>
              <a:rPr lang="es-CL" dirty="0"/>
              <a:t>HAZOP</a:t>
            </a:r>
          </a:p>
          <a:p>
            <a:pPr marL="800100" lvl="1" indent="-342900">
              <a:buFont typeface="Arial" panose="020B0604020202020204" pitchFamily="34" charset="0"/>
              <a:buChar char="•"/>
            </a:pPr>
            <a:r>
              <a:rPr lang="es-CL" dirty="0"/>
              <a:t>…</a:t>
            </a:r>
          </a:p>
        </p:txBody>
      </p:sp>
      <p:sp>
        <p:nvSpPr>
          <p:cNvPr id="15" name="8 Flecha derecha"/>
          <p:cNvSpPr/>
          <p:nvPr/>
        </p:nvSpPr>
        <p:spPr>
          <a:xfrm>
            <a:off x="6043082" y="4167790"/>
            <a:ext cx="338667" cy="262467"/>
          </a:xfrm>
          <a:prstGeom prst="rightArrow">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L"/>
          </a:p>
        </p:txBody>
      </p:sp>
      <p:sp>
        <p:nvSpPr>
          <p:cNvPr id="16" name="7 Paralelogramo"/>
          <p:cNvSpPr/>
          <p:nvPr/>
        </p:nvSpPr>
        <p:spPr>
          <a:xfrm>
            <a:off x="6381749" y="3837587"/>
            <a:ext cx="2133601" cy="905934"/>
          </a:xfrm>
          <a:prstGeom prst="parallelogram">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L" dirty="0">
                <a:solidFill>
                  <a:schemeClr val="bg1"/>
                </a:solidFill>
              </a:rPr>
              <a:t>Componentes críticos</a:t>
            </a:r>
          </a:p>
        </p:txBody>
      </p:sp>
    </p:spTree>
    <p:extLst>
      <p:ext uri="{BB962C8B-B14F-4D97-AF65-F5344CB8AC3E}">
        <p14:creationId xmlns:p14="http://schemas.microsoft.com/office/powerpoint/2010/main" val="240657397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a:t>Extracción de parámetros</a:t>
            </a:r>
            <a:br>
              <a:rPr lang="es-CL" dirty="0"/>
            </a:br>
            <a:r>
              <a:rPr lang="es-CL" sz="3200" dirty="0"/>
              <a:t>Wavelets</a:t>
            </a:r>
            <a:endParaRPr lang="es-CL" dirty="0"/>
          </a:p>
        </p:txBody>
      </p:sp>
      <p:sp>
        <p:nvSpPr>
          <p:cNvPr id="8" name="7 Marcador de contenido"/>
          <p:cNvSpPr>
            <a:spLocks noGrp="1"/>
          </p:cNvSpPr>
          <p:nvPr>
            <p:ph idx="1"/>
          </p:nvPr>
        </p:nvSpPr>
        <p:spPr/>
        <p:txBody>
          <a:bodyPr>
            <a:normAutofit/>
          </a:bodyPr>
          <a:lstStyle/>
          <a:p>
            <a:r>
              <a:rPr lang="es-CL" sz="2400" dirty="0"/>
              <a:t>Tipos de wavelets</a:t>
            </a:r>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80</a:t>
            </a:fld>
            <a:endParaRPr lang="es-ES_tradnl"/>
          </a:p>
        </p:txBody>
      </p:sp>
      <p:sp>
        <p:nvSpPr>
          <p:cNvPr id="5" name="AutoShape 2" descr="Resultado de imagen para tipos de wavele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6" name="AutoShape 4" descr="Resultado de imagen para tipos de wavele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7" name="AutoShape 6" descr="Resultado de imagen para tipos de wavelet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026" name="Picture 2" descr="Resultado de imagen para wavelet families">
            <a:extLst>
              <a:ext uri="{FF2B5EF4-FFF2-40B4-BE49-F238E27FC236}">
                <a16:creationId xmlns:a16="http://schemas.microsoft.com/office/drawing/2014/main" id="{6B8E0B6C-451F-4405-942D-3A5F097634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637" y="2513940"/>
            <a:ext cx="6816725" cy="3330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92804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a:t>Extracción de parámetros</a:t>
            </a:r>
            <a:br>
              <a:rPr lang="es-CL" dirty="0"/>
            </a:br>
            <a:r>
              <a:rPr lang="es-CL" sz="3200" dirty="0"/>
              <a:t>Wavelets</a:t>
            </a:r>
            <a:endParaRPr lang="es-CL" dirty="0"/>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81</a:t>
            </a:fld>
            <a:endParaRPr lang="es-ES_tradnl"/>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20009" y="1450649"/>
            <a:ext cx="5945992" cy="4726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620166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CB849-9802-43FD-99DB-AD00EC4B72FC}"/>
              </a:ext>
            </a:extLst>
          </p:cNvPr>
          <p:cNvSpPr>
            <a:spLocks noGrp="1"/>
          </p:cNvSpPr>
          <p:nvPr>
            <p:ph type="title"/>
          </p:nvPr>
        </p:nvSpPr>
        <p:spPr>
          <a:xfrm>
            <a:off x="628650" y="365127"/>
            <a:ext cx="7886700" cy="767388"/>
          </a:xfrm>
        </p:spPr>
        <p:txBody>
          <a:bodyPr/>
          <a:lstStyle/>
          <a:p>
            <a:r>
              <a:rPr lang="es-ES" dirty="0" smtClean="0"/>
              <a:t>Ejemplo 7</a:t>
            </a:r>
            <a:endParaRPr lang="es-CL" dirty="0"/>
          </a:p>
        </p:txBody>
      </p:sp>
      <p:sp>
        <p:nvSpPr>
          <p:cNvPr id="3" name="Marcador de contenido 2">
            <a:extLst>
              <a:ext uri="{FF2B5EF4-FFF2-40B4-BE49-F238E27FC236}">
                <a16:creationId xmlns:a16="http://schemas.microsoft.com/office/drawing/2014/main" id="{2063D074-A345-4C67-8B98-1DB91B4B4F12}"/>
              </a:ext>
            </a:extLst>
          </p:cNvPr>
          <p:cNvSpPr>
            <a:spLocks noGrp="1"/>
          </p:cNvSpPr>
          <p:nvPr>
            <p:ph sz="half" idx="1"/>
          </p:nvPr>
        </p:nvSpPr>
        <p:spPr>
          <a:xfrm>
            <a:off x="628650" y="1257299"/>
            <a:ext cx="7617728" cy="4716463"/>
          </a:xfrm>
        </p:spPr>
        <p:txBody>
          <a:bodyPr>
            <a:noAutofit/>
          </a:bodyPr>
          <a:lstStyle/>
          <a:p>
            <a:pPr marL="0" indent="0">
              <a:spcBef>
                <a:spcPts val="0"/>
              </a:spcBef>
              <a:buNone/>
            </a:pPr>
            <a:r>
              <a:rPr lang="es-CL" sz="1400" dirty="0"/>
              <a:t>#importar </a:t>
            </a:r>
            <a:r>
              <a:rPr lang="es-CL" sz="1400" dirty="0" smtClean="0"/>
              <a:t>librerías</a:t>
            </a:r>
          </a:p>
          <a:p>
            <a:pPr marL="0" indent="0">
              <a:spcBef>
                <a:spcPts val="0"/>
              </a:spcBef>
              <a:buNone/>
            </a:pPr>
            <a:r>
              <a:rPr lang="es-CL" sz="1400" dirty="0" err="1"/>
              <a:t>import</a:t>
            </a:r>
            <a:r>
              <a:rPr lang="es-CL" sz="1400" dirty="0"/>
              <a:t> scipy.io as </a:t>
            </a:r>
            <a:r>
              <a:rPr lang="es-CL" sz="1400" dirty="0" err="1"/>
              <a:t>sio</a:t>
            </a:r>
            <a:endParaRPr lang="es-CL" sz="1400" dirty="0"/>
          </a:p>
          <a:p>
            <a:pPr marL="0" indent="0">
              <a:spcBef>
                <a:spcPts val="0"/>
              </a:spcBef>
              <a:buNone/>
            </a:pPr>
            <a:r>
              <a:rPr lang="es-CL" sz="1400" dirty="0"/>
              <a:t>from </a:t>
            </a:r>
            <a:r>
              <a:rPr lang="es-CL" sz="1400" dirty="0" err="1"/>
              <a:t>scipy</a:t>
            </a:r>
            <a:r>
              <a:rPr lang="es-CL" sz="1400" dirty="0"/>
              <a:t> </a:t>
            </a:r>
            <a:r>
              <a:rPr lang="es-CL" sz="1400" dirty="0" err="1"/>
              <a:t>import</a:t>
            </a:r>
            <a:r>
              <a:rPr lang="es-CL" sz="1400" dirty="0"/>
              <a:t> </a:t>
            </a:r>
            <a:r>
              <a:rPr lang="es-CL" sz="1400" dirty="0" err="1"/>
              <a:t>signal</a:t>
            </a:r>
            <a:endParaRPr lang="es-CL" sz="1400" dirty="0"/>
          </a:p>
          <a:p>
            <a:pPr marL="0" indent="0">
              <a:spcBef>
                <a:spcPts val="0"/>
              </a:spcBef>
              <a:buNone/>
            </a:pPr>
            <a:r>
              <a:rPr lang="es-CL" sz="1400" dirty="0" err="1"/>
              <a:t>import</a:t>
            </a:r>
            <a:r>
              <a:rPr lang="es-CL" sz="1400" dirty="0"/>
              <a:t> </a:t>
            </a:r>
            <a:r>
              <a:rPr lang="es-CL" sz="1400" dirty="0" err="1"/>
              <a:t>matplotlib.pyplot</a:t>
            </a:r>
            <a:r>
              <a:rPr lang="es-CL" sz="1400" dirty="0"/>
              <a:t> as </a:t>
            </a:r>
            <a:r>
              <a:rPr lang="es-CL" sz="1400" dirty="0" err="1"/>
              <a:t>plt</a:t>
            </a:r>
            <a:endParaRPr lang="es-CL" sz="1400" dirty="0"/>
          </a:p>
          <a:p>
            <a:pPr marL="0" indent="0">
              <a:spcBef>
                <a:spcPts val="0"/>
              </a:spcBef>
              <a:buNone/>
            </a:pPr>
            <a:r>
              <a:rPr lang="es-CL" sz="1400" dirty="0" err="1"/>
              <a:t>import</a:t>
            </a:r>
            <a:r>
              <a:rPr lang="es-CL" sz="1400" dirty="0"/>
              <a:t> </a:t>
            </a:r>
            <a:r>
              <a:rPr lang="es-CL" sz="1400" dirty="0" err="1"/>
              <a:t>numpy</a:t>
            </a:r>
            <a:r>
              <a:rPr lang="es-CL" sz="1400" dirty="0"/>
              <a:t> as </a:t>
            </a:r>
            <a:r>
              <a:rPr lang="es-CL" sz="1400" dirty="0" err="1"/>
              <a:t>np</a:t>
            </a:r>
            <a:endParaRPr lang="es-CL" sz="1400" dirty="0"/>
          </a:p>
          <a:p>
            <a:pPr marL="0" indent="0">
              <a:spcBef>
                <a:spcPts val="0"/>
              </a:spcBef>
              <a:buNone/>
            </a:pPr>
            <a:r>
              <a:rPr lang="es-CL" sz="1400" dirty="0"/>
              <a:t>from </a:t>
            </a:r>
            <a:r>
              <a:rPr lang="es-CL" sz="1400" dirty="0" err="1"/>
              <a:t>numpy</a:t>
            </a:r>
            <a:r>
              <a:rPr lang="es-CL" sz="1400" dirty="0"/>
              <a:t> </a:t>
            </a:r>
            <a:r>
              <a:rPr lang="es-CL" sz="1400" dirty="0" err="1"/>
              <a:t>import</a:t>
            </a:r>
            <a:r>
              <a:rPr lang="es-CL" sz="1400" dirty="0"/>
              <a:t> pi</a:t>
            </a:r>
          </a:p>
          <a:p>
            <a:pPr marL="0" indent="0">
              <a:spcBef>
                <a:spcPts val="0"/>
              </a:spcBef>
              <a:buNone/>
            </a:pPr>
            <a:r>
              <a:rPr lang="es-CL" sz="1400" dirty="0" err="1"/>
              <a:t>import</a:t>
            </a:r>
            <a:r>
              <a:rPr lang="es-CL" sz="1400" dirty="0"/>
              <a:t> </a:t>
            </a:r>
            <a:r>
              <a:rPr lang="es-CL" sz="1400" dirty="0" err="1"/>
              <a:t>math</a:t>
            </a:r>
            <a:endParaRPr lang="es-CL" sz="1400" dirty="0"/>
          </a:p>
          <a:p>
            <a:pPr marL="0" indent="0">
              <a:spcBef>
                <a:spcPts val="0"/>
              </a:spcBef>
              <a:buNone/>
            </a:pPr>
            <a:r>
              <a:rPr lang="es-CL" sz="1400" dirty="0"/>
              <a:t>from </a:t>
            </a:r>
            <a:r>
              <a:rPr lang="es-CL" sz="1400" dirty="0" err="1"/>
              <a:t>scipy.fftpack</a:t>
            </a:r>
            <a:r>
              <a:rPr lang="es-CL" sz="1400" dirty="0"/>
              <a:t> </a:t>
            </a:r>
            <a:r>
              <a:rPr lang="es-CL" sz="1400" dirty="0" err="1"/>
              <a:t>import</a:t>
            </a:r>
            <a:r>
              <a:rPr lang="es-CL" sz="1400" dirty="0"/>
              <a:t> </a:t>
            </a:r>
            <a:r>
              <a:rPr lang="es-CL" sz="1400" dirty="0" err="1"/>
              <a:t>fft</a:t>
            </a:r>
            <a:r>
              <a:rPr lang="es-CL" sz="1400" dirty="0"/>
              <a:t>, </a:t>
            </a:r>
            <a:r>
              <a:rPr lang="es-CL" sz="1400" dirty="0" err="1"/>
              <a:t>fftfreq</a:t>
            </a:r>
            <a:endParaRPr lang="es-CL" sz="1400" dirty="0"/>
          </a:p>
          <a:p>
            <a:pPr marL="0" indent="0">
              <a:spcBef>
                <a:spcPts val="0"/>
              </a:spcBef>
              <a:buNone/>
            </a:pPr>
            <a:endParaRPr lang="es-CL" sz="1400" dirty="0"/>
          </a:p>
          <a:p>
            <a:pPr marL="0" indent="0">
              <a:spcBef>
                <a:spcPts val="0"/>
              </a:spcBef>
              <a:buNone/>
            </a:pPr>
            <a:r>
              <a:rPr lang="es-CL" sz="1400" dirty="0"/>
              <a:t>#Leer datos</a:t>
            </a:r>
          </a:p>
          <a:p>
            <a:pPr marL="0" indent="0">
              <a:spcBef>
                <a:spcPts val="0"/>
              </a:spcBef>
              <a:buNone/>
            </a:pPr>
            <a:r>
              <a:rPr lang="es-CL" sz="1400" dirty="0"/>
              <a:t>Datos0=</a:t>
            </a:r>
            <a:r>
              <a:rPr lang="es-CL" sz="1400" dirty="0" err="1"/>
              <a:t>sio.loadmat</a:t>
            </a:r>
            <a:r>
              <a:rPr lang="es-CL" sz="1400" dirty="0"/>
              <a:t>('</a:t>
            </a:r>
            <a:r>
              <a:rPr lang="es-CL" sz="1400" dirty="0" err="1"/>
              <a:t>normal.mat</a:t>
            </a:r>
            <a:r>
              <a:rPr lang="es-CL" sz="1400" dirty="0"/>
              <a:t>')</a:t>
            </a:r>
          </a:p>
          <a:p>
            <a:pPr marL="0" indent="0">
              <a:spcBef>
                <a:spcPts val="0"/>
              </a:spcBef>
              <a:buNone/>
            </a:pPr>
            <a:r>
              <a:rPr lang="es-CL" sz="1400" dirty="0"/>
              <a:t>Datos1=</a:t>
            </a:r>
            <a:r>
              <a:rPr lang="es-CL" sz="1400" dirty="0" err="1"/>
              <a:t>sio.loadmat</a:t>
            </a:r>
            <a:r>
              <a:rPr lang="es-CL" sz="1400" dirty="0"/>
              <a:t>('</a:t>
            </a:r>
            <a:r>
              <a:rPr lang="es-CL" sz="1400" dirty="0" err="1"/>
              <a:t>outer.mat</a:t>
            </a:r>
            <a:r>
              <a:rPr lang="es-CL" sz="1400" dirty="0"/>
              <a:t>')</a:t>
            </a:r>
          </a:p>
          <a:p>
            <a:pPr marL="0" indent="0">
              <a:spcBef>
                <a:spcPts val="0"/>
              </a:spcBef>
              <a:buNone/>
            </a:pPr>
            <a:r>
              <a:rPr lang="es-CL" sz="1400" dirty="0"/>
              <a:t>Datos2=</a:t>
            </a:r>
            <a:r>
              <a:rPr lang="es-CL" sz="1400" dirty="0" err="1"/>
              <a:t>sio.loadmat</a:t>
            </a:r>
            <a:r>
              <a:rPr lang="es-CL" sz="1400" dirty="0"/>
              <a:t>('</a:t>
            </a:r>
            <a:r>
              <a:rPr lang="es-CL" sz="1400" dirty="0" err="1"/>
              <a:t>inner.mat</a:t>
            </a:r>
            <a:r>
              <a:rPr lang="es-CL" sz="1400" dirty="0"/>
              <a:t>')</a:t>
            </a:r>
          </a:p>
          <a:p>
            <a:pPr marL="0" indent="0">
              <a:spcBef>
                <a:spcPts val="0"/>
              </a:spcBef>
              <a:buNone/>
            </a:pPr>
            <a:r>
              <a:rPr lang="es-CL" sz="1400" dirty="0"/>
              <a:t>Normal=Datos0['normal']</a:t>
            </a:r>
          </a:p>
          <a:p>
            <a:pPr marL="0" indent="0">
              <a:spcBef>
                <a:spcPts val="0"/>
              </a:spcBef>
              <a:buNone/>
            </a:pPr>
            <a:r>
              <a:rPr lang="es-CL" sz="1400" dirty="0" err="1"/>
              <a:t>Outer</a:t>
            </a:r>
            <a:r>
              <a:rPr lang="es-CL" sz="1400" dirty="0"/>
              <a:t>=Datos1['</a:t>
            </a:r>
            <a:r>
              <a:rPr lang="es-CL" sz="1400" dirty="0" err="1"/>
              <a:t>outer</a:t>
            </a:r>
            <a:r>
              <a:rPr lang="es-CL" sz="1400" dirty="0"/>
              <a:t>']</a:t>
            </a:r>
          </a:p>
          <a:p>
            <a:pPr marL="0" indent="0">
              <a:spcBef>
                <a:spcPts val="0"/>
              </a:spcBef>
              <a:buNone/>
            </a:pPr>
            <a:r>
              <a:rPr lang="es-CL" sz="1400" dirty="0" err="1"/>
              <a:t>Inner</a:t>
            </a:r>
            <a:r>
              <a:rPr lang="es-CL" sz="1400" dirty="0"/>
              <a:t>=Datos2['</a:t>
            </a:r>
            <a:r>
              <a:rPr lang="es-CL" sz="1400" dirty="0" err="1"/>
              <a:t>inner</a:t>
            </a:r>
            <a:r>
              <a:rPr lang="es-CL" sz="1400" dirty="0"/>
              <a:t>']</a:t>
            </a:r>
          </a:p>
          <a:p>
            <a:pPr marL="0" indent="0">
              <a:spcBef>
                <a:spcPts val="0"/>
              </a:spcBef>
              <a:buNone/>
            </a:pPr>
            <a:endParaRPr lang="es-CL" sz="1400" dirty="0"/>
          </a:p>
          <a:p>
            <a:pPr marL="0" indent="0">
              <a:spcBef>
                <a:spcPts val="0"/>
              </a:spcBef>
              <a:buNone/>
            </a:pPr>
            <a:r>
              <a:rPr lang="es-CL" sz="1400" dirty="0"/>
              <a:t>#Datos</a:t>
            </a:r>
          </a:p>
          <a:p>
            <a:pPr marL="0" indent="0">
              <a:spcBef>
                <a:spcPts val="0"/>
              </a:spcBef>
              <a:buNone/>
            </a:pPr>
            <a:r>
              <a:rPr lang="es-CL" sz="1400" dirty="0" err="1"/>
              <a:t>Fs</a:t>
            </a:r>
            <a:r>
              <a:rPr lang="es-CL" sz="1400" dirty="0"/>
              <a:t>=48828 #</a:t>
            </a:r>
            <a:r>
              <a:rPr lang="es-CL" sz="1400" dirty="0" err="1"/>
              <a:t>sampling</a:t>
            </a:r>
            <a:r>
              <a:rPr lang="es-CL" sz="1400" dirty="0"/>
              <a:t> </a:t>
            </a:r>
            <a:r>
              <a:rPr lang="es-CL" sz="1400" dirty="0" err="1"/>
              <a:t>rate</a:t>
            </a:r>
            <a:endParaRPr lang="es-CL" sz="1400" dirty="0"/>
          </a:p>
          <a:p>
            <a:pPr marL="0" indent="0">
              <a:spcBef>
                <a:spcPts val="0"/>
              </a:spcBef>
              <a:buNone/>
            </a:pPr>
            <a:r>
              <a:rPr lang="es-CL" sz="1400" dirty="0" err="1"/>
              <a:t>dt</a:t>
            </a:r>
            <a:r>
              <a:rPr lang="es-CL" sz="1400" dirty="0"/>
              <a:t>=1/</a:t>
            </a:r>
            <a:r>
              <a:rPr lang="es-CL" sz="1400" dirty="0" err="1"/>
              <a:t>Fs</a:t>
            </a:r>
            <a:endParaRPr lang="es-CL" sz="1400" dirty="0"/>
          </a:p>
          <a:p>
            <a:pPr marL="0" indent="0">
              <a:spcBef>
                <a:spcPts val="0"/>
              </a:spcBef>
              <a:buNone/>
            </a:pPr>
            <a:r>
              <a:rPr lang="es-CL" sz="1400" dirty="0"/>
              <a:t>Nd=20000</a:t>
            </a:r>
          </a:p>
          <a:p>
            <a:pPr marL="0" indent="0">
              <a:spcBef>
                <a:spcPts val="0"/>
              </a:spcBef>
              <a:buNone/>
            </a:pPr>
            <a:endParaRPr lang="es-CL" sz="1400" dirty="0"/>
          </a:p>
          <a:p>
            <a:pPr marL="0" indent="0">
              <a:spcBef>
                <a:spcPts val="0"/>
              </a:spcBef>
              <a:buNone/>
            </a:pPr>
            <a:r>
              <a:rPr lang="fr-FR" sz="1400" dirty="0"/>
              <a:t>scales=np.arange(1, 50)</a:t>
            </a:r>
            <a:endParaRPr lang="es-CL" sz="1400" dirty="0"/>
          </a:p>
          <a:p>
            <a:pPr marL="0" indent="0">
              <a:spcBef>
                <a:spcPts val="0"/>
              </a:spcBef>
              <a:buNone/>
            </a:pPr>
            <a:endParaRPr lang="es-CL" sz="1400" dirty="0"/>
          </a:p>
          <a:p>
            <a:pPr marL="0" indent="0">
              <a:spcBef>
                <a:spcPts val="0"/>
              </a:spcBef>
              <a:buNone/>
            </a:pPr>
            <a:endParaRPr lang="es-CL" sz="1400" dirty="0"/>
          </a:p>
        </p:txBody>
      </p:sp>
      <p:sp>
        <p:nvSpPr>
          <p:cNvPr id="4" name="Marcador de número de diapositiva 3">
            <a:extLst>
              <a:ext uri="{FF2B5EF4-FFF2-40B4-BE49-F238E27FC236}">
                <a16:creationId xmlns:a16="http://schemas.microsoft.com/office/drawing/2014/main" id="{012A1886-7AFD-4379-8E7A-DC1A3F58A999}"/>
              </a:ext>
            </a:extLst>
          </p:cNvPr>
          <p:cNvSpPr>
            <a:spLocks noGrp="1"/>
          </p:cNvSpPr>
          <p:nvPr>
            <p:ph type="sldNum" sz="quarter" idx="12"/>
          </p:nvPr>
        </p:nvSpPr>
        <p:spPr/>
        <p:txBody>
          <a:bodyPr/>
          <a:lstStyle/>
          <a:p>
            <a:fld id="{ED3C9F24-97CD-894E-963C-61E4D5D33747}" type="slidenum">
              <a:rPr lang="es-ES_tradnl" smtClean="0"/>
              <a:t>82</a:t>
            </a:fld>
            <a:endParaRPr lang="es-ES_tradnl"/>
          </a:p>
        </p:txBody>
      </p:sp>
    </p:spTree>
    <p:extLst>
      <p:ext uri="{BB962C8B-B14F-4D97-AF65-F5344CB8AC3E}">
        <p14:creationId xmlns:p14="http://schemas.microsoft.com/office/powerpoint/2010/main" val="182999792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CB849-9802-43FD-99DB-AD00EC4B72FC}"/>
              </a:ext>
            </a:extLst>
          </p:cNvPr>
          <p:cNvSpPr>
            <a:spLocks noGrp="1"/>
          </p:cNvSpPr>
          <p:nvPr>
            <p:ph type="title"/>
          </p:nvPr>
        </p:nvSpPr>
        <p:spPr>
          <a:xfrm>
            <a:off x="628650" y="365127"/>
            <a:ext cx="7886700" cy="767388"/>
          </a:xfrm>
        </p:spPr>
        <p:txBody>
          <a:bodyPr/>
          <a:lstStyle/>
          <a:p>
            <a:r>
              <a:rPr lang="es-ES" dirty="0" smtClean="0"/>
              <a:t>Ejemplo 7</a:t>
            </a:r>
            <a:endParaRPr lang="es-CL" dirty="0"/>
          </a:p>
        </p:txBody>
      </p:sp>
      <p:sp>
        <p:nvSpPr>
          <p:cNvPr id="3" name="Marcador de contenido 2">
            <a:extLst>
              <a:ext uri="{FF2B5EF4-FFF2-40B4-BE49-F238E27FC236}">
                <a16:creationId xmlns:a16="http://schemas.microsoft.com/office/drawing/2014/main" id="{2063D074-A345-4C67-8B98-1DB91B4B4F12}"/>
              </a:ext>
            </a:extLst>
          </p:cNvPr>
          <p:cNvSpPr>
            <a:spLocks noGrp="1"/>
          </p:cNvSpPr>
          <p:nvPr>
            <p:ph sz="half" idx="1"/>
          </p:nvPr>
        </p:nvSpPr>
        <p:spPr>
          <a:xfrm>
            <a:off x="897622" y="1340312"/>
            <a:ext cx="7617728" cy="4841248"/>
          </a:xfrm>
        </p:spPr>
        <p:txBody>
          <a:bodyPr>
            <a:noAutofit/>
          </a:bodyPr>
          <a:lstStyle/>
          <a:p>
            <a:pPr marL="0" indent="0">
              <a:spcBef>
                <a:spcPts val="0"/>
              </a:spcBef>
              <a:buNone/>
            </a:pPr>
            <a:r>
              <a:rPr lang="es-CL" sz="1400" dirty="0"/>
              <a:t>x1=Normal[1:Nd,0]</a:t>
            </a:r>
          </a:p>
          <a:p>
            <a:pPr marL="0" indent="0">
              <a:spcBef>
                <a:spcPts val="0"/>
              </a:spcBef>
              <a:buNone/>
            </a:pPr>
            <a:r>
              <a:rPr lang="es-CL" sz="1400" dirty="0"/>
              <a:t>x2=</a:t>
            </a:r>
            <a:r>
              <a:rPr lang="es-CL" sz="1400" dirty="0" err="1"/>
              <a:t>Outer</a:t>
            </a:r>
            <a:r>
              <a:rPr lang="es-CL" sz="1400" dirty="0"/>
              <a:t>[1:Nd,0]</a:t>
            </a:r>
          </a:p>
          <a:p>
            <a:pPr marL="0" indent="0">
              <a:spcBef>
                <a:spcPts val="0"/>
              </a:spcBef>
              <a:buNone/>
            </a:pPr>
            <a:r>
              <a:rPr lang="es-CL" sz="1400" dirty="0"/>
              <a:t>x3=</a:t>
            </a:r>
            <a:r>
              <a:rPr lang="es-CL" sz="1400" dirty="0" err="1"/>
              <a:t>Inner</a:t>
            </a:r>
            <a:r>
              <a:rPr lang="es-CL" sz="1400" dirty="0"/>
              <a:t>[1:Nd,0]</a:t>
            </a:r>
          </a:p>
          <a:p>
            <a:pPr marL="0" indent="0">
              <a:spcBef>
                <a:spcPts val="0"/>
              </a:spcBef>
              <a:buNone/>
            </a:pPr>
            <a:r>
              <a:rPr lang="es-CL" sz="1400" dirty="0"/>
              <a:t>t = </a:t>
            </a:r>
            <a:r>
              <a:rPr lang="es-CL" sz="1400" dirty="0" err="1"/>
              <a:t>np.linspace</a:t>
            </a:r>
            <a:r>
              <a:rPr lang="es-CL" sz="1400" dirty="0"/>
              <a:t>(0, (Nd-1)*</a:t>
            </a:r>
            <a:r>
              <a:rPr lang="es-CL" sz="1400" dirty="0" err="1"/>
              <a:t>dt</a:t>
            </a:r>
            <a:r>
              <a:rPr lang="es-CL" sz="1400" dirty="0"/>
              <a:t>, Nd)  # Intervalo de tiempo en segundos</a:t>
            </a:r>
          </a:p>
          <a:p>
            <a:pPr marL="0" indent="0">
              <a:spcBef>
                <a:spcPts val="0"/>
              </a:spcBef>
              <a:buNone/>
            </a:pPr>
            <a:endParaRPr lang="es-CL" sz="1400" dirty="0"/>
          </a:p>
          <a:p>
            <a:pPr marL="0" indent="0">
              <a:spcBef>
                <a:spcPts val="0"/>
              </a:spcBef>
              <a:buNone/>
            </a:pPr>
            <a:r>
              <a:rPr lang="es-CL" sz="1400" dirty="0"/>
              <a:t>cwt1 = </a:t>
            </a:r>
            <a:r>
              <a:rPr lang="es-CL" sz="1400" dirty="0" err="1"/>
              <a:t>signal.cwt</a:t>
            </a:r>
            <a:r>
              <a:rPr lang="es-CL" sz="1400" dirty="0"/>
              <a:t>(x1, </a:t>
            </a:r>
            <a:r>
              <a:rPr lang="es-CL" sz="1400" dirty="0" err="1"/>
              <a:t>signal.ricker,scales</a:t>
            </a:r>
            <a:r>
              <a:rPr lang="es-CL" sz="1400" dirty="0"/>
              <a:t>)</a:t>
            </a:r>
          </a:p>
          <a:p>
            <a:pPr marL="0" indent="0">
              <a:spcBef>
                <a:spcPts val="0"/>
              </a:spcBef>
              <a:buNone/>
            </a:pPr>
            <a:r>
              <a:rPr lang="es-CL" sz="1400" dirty="0"/>
              <a:t>cwt2 = </a:t>
            </a:r>
            <a:r>
              <a:rPr lang="es-CL" sz="1400" dirty="0" err="1"/>
              <a:t>signal.cwt</a:t>
            </a:r>
            <a:r>
              <a:rPr lang="es-CL" sz="1400" dirty="0"/>
              <a:t>(x2, </a:t>
            </a:r>
            <a:r>
              <a:rPr lang="es-CL" sz="1400" dirty="0" err="1"/>
              <a:t>signal.ricker,scales</a:t>
            </a:r>
            <a:r>
              <a:rPr lang="es-CL" sz="1400" dirty="0"/>
              <a:t>)</a:t>
            </a:r>
          </a:p>
          <a:p>
            <a:pPr marL="0" indent="0">
              <a:spcBef>
                <a:spcPts val="0"/>
              </a:spcBef>
              <a:buNone/>
            </a:pPr>
            <a:r>
              <a:rPr lang="es-CL" sz="1400" dirty="0"/>
              <a:t>cwt3 = </a:t>
            </a:r>
            <a:r>
              <a:rPr lang="es-CL" sz="1400" dirty="0" err="1"/>
              <a:t>signal.cwt</a:t>
            </a:r>
            <a:r>
              <a:rPr lang="es-CL" sz="1400" dirty="0"/>
              <a:t>(x3, </a:t>
            </a:r>
            <a:r>
              <a:rPr lang="es-CL" sz="1400" dirty="0" err="1"/>
              <a:t>signal.ricker,scales</a:t>
            </a:r>
            <a:r>
              <a:rPr lang="es-CL" sz="1400" dirty="0"/>
              <a:t>)</a:t>
            </a:r>
          </a:p>
          <a:p>
            <a:pPr marL="0" indent="0">
              <a:spcBef>
                <a:spcPts val="0"/>
              </a:spcBef>
              <a:buNone/>
            </a:pPr>
            <a:endParaRPr lang="es-CL" sz="1400" dirty="0"/>
          </a:p>
          <a:p>
            <a:pPr marL="0" indent="0">
              <a:spcBef>
                <a:spcPts val="0"/>
              </a:spcBef>
              <a:buNone/>
            </a:pPr>
            <a:r>
              <a:rPr lang="es-CL" sz="1400" dirty="0" err="1"/>
              <a:t>plt.pcolormesh</a:t>
            </a:r>
            <a:r>
              <a:rPr lang="es-CL" sz="1400" dirty="0"/>
              <a:t>(t,scales,cwt1,cmap=</a:t>
            </a:r>
            <a:r>
              <a:rPr lang="es-CL" sz="1400" dirty="0" smtClean="0"/>
              <a:t>'</a:t>
            </a:r>
            <a:r>
              <a:rPr lang="es-CL" sz="1400" dirty="0" err="1" smtClean="0"/>
              <a:t>pink</a:t>
            </a:r>
            <a:r>
              <a:rPr lang="es-CL" sz="1400" dirty="0" smtClean="0"/>
              <a:t>')</a:t>
            </a:r>
            <a:endParaRPr lang="es-CL" sz="1400" dirty="0"/>
          </a:p>
          <a:p>
            <a:pPr marL="0" indent="0">
              <a:spcBef>
                <a:spcPts val="0"/>
              </a:spcBef>
              <a:buNone/>
            </a:pPr>
            <a:r>
              <a:rPr lang="es-CL" sz="1400" dirty="0" err="1"/>
              <a:t>plt.ylabel</a:t>
            </a:r>
            <a:r>
              <a:rPr lang="es-CL" sz="1400" dirty="0"/>
              <a:t>('Escala', </a:t>
            </a:r>
            <a:r>
              <a:rPr lang="es-CL" sz="1400" dirty="0" err="1"/>
              <a:t>fontsize</a:t>
            </a:r>
            <a:r>
              <a:rPr lang="es-CL" sz="1400" dirty="0"/>
              <a:t>=14)</a:t>
            </a:r>
          </a:p>
          <a:p>
            <a:pPr marL="0" indent="0">
              <a:spcBef>
                <a:spcPts val="0"/>
              </a:spcBef>
              <a:buNone/>
            </a:pPr>
            <a:r>
              <a:rPr lang="es-CL" sz="1400" dirty="0" err="1"/>
              <a:t>plt.xlabel</a:t>
            </a:r>
            <a:r>
              <a:rPr lang="es-CL" sz="1400" dirty="0"/>
              <a:t>('Tiempo [</a:t>
            </a:r>
            <a:r>
              <a:rPr lang="es-CL" sz="1400" dirty="0" err="1"/>
              <a:t>sec</a:t>
            </a:r>
            <a:r>
              <a:rPr lang="es-CL" sz="1400" dirty="0"/>
              <a:t>]', </a:t>
            </a:r>
            <a:r>
              <a:rPr lang="es-CL" sz="1400" dirty="0" err="1"/>
              <a:t>fontsize</a:t>
            </a:r>
            <a:r>
              <a:rPr lang="es-CL" sz="1400" dirty="0"/>
              <a:t>=14)</a:t>
            </a:r>
          </a:p>
          <a:p>
            <a:pPr marL="0" indent="0">
              <a:spcBef>
                <a:spcPts val="0"/>
              </a:spcBef>
              <a:buNone/>
            </a:pPr>
            <a:r>
              <a:rPr lang="es-CL" sz="1400" dirty="0" err="1"/>
              <a:t>plt.title</a:t>
            </a:r>
            <a:r>
              <a:rPr lang="es-CL" sz="1400" dirty="0"/>
              <a:t>('Normal', </a:t>
            </a:r>
            <a:r>
              <a:rPr lang="es-CL" sz="1400" dirty="0" err="1"/>
              <a:t>fontsize</a:t>
            </a:r>
            <a:r>
              <a:rPr lang="es-CL" sz="1400" dirty="0"/>
              <a:t>=14)</a:t>
            </a:r>
          </a:p>
          <a:p>
            <a:pPr marL="0" indent="0">
              <a:spcBef>
                <a:spcPts val="0"/>
              </a:spcBef>
              <a:buNone/>
            </a:pPr>
            <a:r>
              <a:rPr lang="es-CL" sz="1400" dirty="0" err="1"/>
              <a:t>plt.show</a:t>
            </a:r>
            <a:r>
              <a:rPr lang="es-CL" sz="1400" dirty="0"/>
              <a:t>()</a:t>
            </a:r>
          </a:p>
          <a:p>
            <a:pPr marL="0" indent="0">
              <a:spcBef>
                <a:spcPts val="0"/>
              </a:spcBef>
              <a:buNone/>
            </a:pPr>
            <a:endParaRPr lang="es-CL" sz="1400" dirty="0"/>
          </a:p>
          <a:p>
            <a:pPr marL="0" indent="0">
              <a:spcBef>
                <a:spcPts val="0"/>
              </a:spcBef>
              <a:buNone/>
            </a:pPr>
            <a:r>
              <a:rPr lang="es-CL" sz="1400" dirty="0" err="1"/>
              <a:t>plt.pcolormesh</a:t>
            </a:r>
            <a:r>
              <a:rPr lang="es-CL" sz="1400" dirty="0"/>
              <a:t>(t,scales,cwt2,cmap='</a:t>
            </a:r>
            <a:r>
              <a:rPr lang="es-CL" sz="1400" dirty="0" err="1"/>
              <a:t>pink</a:t>
            </a:r>
            <a:r>
              <a:rPr lang="es-CL" sz="1400" dirty="0"/>
              <a:t>')</a:t>
            </a:r>
          </a:p>
          <a:p>
            <a:pPr marL="0" indent="0">
              <a:spcBef>
                <a:spcPts val="0"/>
              </a:spcBef>
              <a:buNone/>
            </a:pPr>
            <a:r>
              <a:rPr lang="es-CL" sz="1400" dirty="0" err="1"/>
              <a:t>plt.ylabel</a:t>
            </a:r>
            <a:r>
              <a:rPr lang="es-CL" sz="1400" dirty="0"/>
              <a:t>('Escala', </a:t>
            </a:r>
            <a:r>
              <a:rPr lang="es-CL" sz="1400" dirty="0" err="1"/>
              <a:t>fontsize</a:t>
            </a:r>
            <a:r>
              <a:rPr lang="es-CL" sz="1400" dirty="0"/>
              <a:t>=14)</a:t>
            </a:r>
          </a:p>
          <a:p>
            <a:pPr marL="0" indent="0">
              <a:spcBef>
                <a:spcPts val="0"/>
              </a:spcBef>
              <a:buNone/>
            </a:pPr>
            <a:r>
              <a:rPr lang="es-CL" sz="1400" dirty="0" err="1"/>
              <a:t>plt.xlabel</a:t>
            </a:r>
            <a:r>
              <a:rPr lang="es-CL" sz="1400" dirty="0"/>
              <a:t>('Tiempo [</a:t>
            </a:r>
            <a:r>
              <a:rPr lang="es-CL" sz="1400" dirty="0" err="1"/>
              <a:t>sec</a:t>
            </a:r>
            <a:r>
              <a:rPr lang="es-CL" sz="1400" dirty="0"/>
              <a:t>]', </a:t>
            </a:r>
            <a:r>
              <a:rPr lang="es-CL" sz="1400" dirty="0" err="1"/>
              <a:t>fontsize</a:t>
            </a:r>
            <a:r>
              <a:rPr lang="es-CL" sz="1400" dirty="0"/>
              <a:t>=14)</a:t>
            </a:r>
          </a:p>
          <a:p>
            <a:pPr marL="0" indent="0">
              <a:spcBef>
                <a:spcPts val="0"/>
              </a:spcBef>
              <a:buNone/>
            </a:pPr>
            <a:r>
              <a:rPr lang="es-CL" sz="1400" dirty="0" err="1"/>
              <a:t>plt.title</a:t>
            </a:r>
            <a:r>
              <a:rPr lang="es-CL" sz="1400" dirty="0"/>
              <a:t>('Pista Externa', </a:t>
            </a:r>
            <a:r>
              <a:rPr lang="es-CL" sz="1400" dirty="0" err="1"/>
              <a:t>fontsize</a:t>
            </a:r>
            <a:r>
              <a:rPr lang="es-CL" sz="1400" dirty="0"/>
              <a:t>=14)</a:t>
            </a:r>
          </a:p>
          <a:p>
            <a:pPr marL="0" indent="0">
              <a:spcBef>
                <a:spcPts val="0"/>
              </a:spcBef>
              <a:buNone/>
            </a:pPr>
            <a:r>
              <a:rPr lang="es-CL" sz="1400" dirty="0" err="1"/>
              <a:t>plt.show</a:t>
            </a:r>
            <a:r>
              <a:rPr lang="es-CL" sz="1400" dirty="0"/>
              <a:t>()</a:t>
            </a:r>
          </a:p>
          <a:p>
            <a:pPr marL="0" indent="0">
              <a:spcBef>
                <a:spcPts val="0"/>
              </a:spcBef>
              <a:buNone/>
            </a:pPr>
            <a:endParaRPr lang="es-CL" sz="1400" dirty="0"/>
          </a:p>
          <a:p>
            <a:pPr marL="0" indent="0">
              <a:spcBef>
                <a:spcPts val="0"/>
              </a:spcBef>
              <a:buNone/>
            </a:pPr>
            <a:r>
              <a:rPr lang="es-CL" sz="1400" dirty="0" err="1"/>
              <a:t>plt.pcolormesh</a:t>
            </a:r>
            <a:r>
              <a:rPr lang="es-CL" sz="1400" dirty="0"/>
              <a:t>(t,scales,cwt3,cmap='</a:t>
            </a:r>
            <a:r>
              <a:rPr lang="es-CL" sz="1400" dirty="0" err="1"/>
              <a:t>pink</a:t>
            </a:r>
            <a:r>
              <a:rPr lang="es-CL" sz="1400" dirty="0"/>
              <a:t>')</a:t>
            </a:r>
          </a:p>
          <a:p>
            <a:pPr marL="0" indent="0">
              <a:spcBef>
                <a:spcPts val="0"/>
              </a:spcBef>
              <a:buNone/>
            </a:pPr>
            <a:r>
              <a:rPr lang="es-CL" sz="1400" dirty="0" err="1"/>
              <a:t>plt.ylabel</a:t>
            </a:r>
            <a:r>
              <a:rPr lang="es-CL" sz="1400" dirty="0"/>
              <a:t>('Escala', </a:t>
            </a:r>
            <a:r>
              <a:rPr lang="es-CL" sz="1400" dirty="0" err="1"/>
              <a:t>fontsize</a:t>
            </a:r>
            <a:r>
              <a:rPr lang="es-CL" sz="1400" dirty="0"/>
              <a:t>=14)</a:t>
            </a:r>
          </a:p>
          <a:p>
            <a:pPr marL="0" indent="0">
              <a:spcBef>
                <a:spcPts val="0"/>
              </a:spcBef>
              <a:buNone/>
            </a:pPr>
            <a:r>
              <a:rPr lang="es-CL" sz="1400" dirty="0" err="1"/>
              <a:t>plt.xlabel</a:t>
            </a:r>
            <a:r>
              <a:rPr lang="es-CL" sz="1400" dirty="0"/>
              <a:t>('Tiempo [</a:t>
            </a:r>
            <a:r>
              <a:rPr lang="es-CL" sz="1400" dirty="0" err="1"/>
              <a:t>sec</a:t>
            </a:r>
            <a:r>
              <a:rPr lang="es-CL" sz="1400" dirty="0"/>
              <a:t>]', </a:t>
            </a:r>
            <a:r>
              <a:rPr lang="es-CL" sz="1400" dirty="0" err="1"/>
              <a:t>fontsize</a:t>
            </a:r>
            <a:r>
              <a:rPr lang="es-CL" sz="1400" dirty="0"/>
              <a:t>=14)</a:t>
            </a:r>
          </a:p>
          <a:p>
            <a:pPr marL="0" indent="0">
              <a:spcBef>
                <a:spcPts val="0"/>
              </a:spcBef>
              <a:buNone/>
            </a:pPr>
            <a:r>
              <a:rPr lang="es-CL" sz="1400" dirty="0" err="1"/>
              <a:t>plt.title</a:t>
            </a:r>
            <a:r>
              <a:rPr lang="es-CL" sz="1400" dirty="0"/>
              <a:t>('Pista interna', </a:t>
            </a:r>
            <a:r>
              <a:rPr lang="es-CL" sz="1400" dirty="0" err="1"/>
              <a:t>fontsize</a:t>
            </a:r>
            <a:r>
              <a:rPr lang="es-CL" sz="1400" dirty="0"/>
              <a:t>=14)</a:t>
            </a:r>
          </a:p>
          <a:p>
            <a:pPr marL="0" indent="0">
              <a:spcBef>
                <a:spcPts val="0"/>
              </a:spcBef>
              <a:buNone/>
            </a:pPr>
            <a:r>
              <a:rPr lang="es-CL" sz="1400" dirty="0" err="1"/>
              <a:t>plt.show</a:t>
            </a:r>
            <a:r>
              <a:rPr lang="es-CL" sz="1400" dirty="0"/>
              <a:t>()</a:t>
            </a:r>
          </a:p>
        </p:txBody>
      </p:sp>
      <p:sp>
        <p:nvSpPr>
          <p:cNvPr id="4" name="Marcador de número de diapositiva 3">
            <a:extLst>
              <a:ext uri="{FF2B5EF4-FFF2-40B4-BE49-F238E27FC236}">
                <a16:creationId xmlns:a16="http://schemas.microsoft.com/office/drawing/2014/main" id="{012A1886-7AFD-4379-8E7A-DC1A3F58A999}"/>
              </a:ext>
            </a:extLst>
          </p:cNvPr>
          <p:cNvSpPr>
            <a:spLocks noGrp="1"/>
          </p:cNvSpPr>
          <p:nvPr>
            <p:ph type="sldNum" sz="quarter" idx="12"/>
          </p:nvPr>
        </p:nvSpPr>
        <p:spPr/>
        <p:txBody>
          <a:bodyPr/>
          <a:lstStyle/>
          <a:p>
            <a:fld id="{ED3C9F24-97CD-894E-963C-61E4D5D33747}" type="slidenum">
              <a:rPr lang="es-ES_tradnl" smtClean="0"/>
              <a:t>83</a:t>
            </a:fld>
            <a:endParaRPr lang="es-ES_tradnl"/>
          </a:p>
        </p:txBody>
      </p:sp>
    </p:spTree>
    <p:extLst>
      <p:ext uri="{BB962C8B-B14F-4D97-AF65-F5344CB8AC3E}">
        <p14:creationId xmlns:p14="http://schemas.microsoft.com/office/powerpoint/2010/main" val="352751034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395178C4-3B27-4D10-A7AB-27B3FD7626FB}"/>
              </a:ext>
            </a:extLst>
          </p:cNvPr>
          <p:cNvSpPr>
            <a:spLocks noGrp="1"/>
          </p:cNvSpPr>
          <p:nvPr>
            <p:ph type="title"/>
          </p:nvPr>
        </p:nvSpPr>
        <p:spPr/>
        <p:txBody>
          <a:bodyPr/>
          <a:lstStyle/>
          <a:p>
            <a:r>
              <a:rPr lang="es-ES" dirty="0" smtClean="0"/>
              <a:t>Ejemplo 6</a:t>
            </a:r>
            <a:endParaRPr lang="es-CL" dirty="0"/>
          </a:p>
        </p:txBody>
      </p:sp>
      <p:sp>
        <p:nvSpPr>
          <p:cNvPr id="5" name="Marcador de número de diapositiva 4">
            <a:extLst>
              <a:ext uri="{FF2B5EF4-FFF2-40B4-BE49-F238E27FC236}">
                <a16:creationId xmlns:a16="http://schemas.microsoft.com/office/drawing/2014/main" id="{B2AE6B64-58D6-4E70-83EC-0392E60D927C}"/>
              </a:ext>
            </a:extLst>
          </p:cNvPr>
          <p:cNvSpPr>
            <a:spLocks noGrp="1"/>
          </p:cNvSpPr>
          <p:nvPr>
            <p:ph type="sldNum" sz="quarter" idx="12"/>
          </p:nvPr>
        </p:nvSpPr>
        <p:spPr/>
        <p:txBody>
          <a:bodyPr/>
          <a:lstStyle/>
          <a:p>
            <a:fld id="{ED3C9F24-97CD-894E-963C-61E4D5D33747}" type="slidenum">
              <a:rPr lang="es-ES_tradnl" smtClean="0"/>
              <a:t>84</a:t>
            </a:fld>
            <a:endParaRPr lang="es-ES_tradnl"/>
          </a:p>
        </p:txBody>
      </p:sp>
      <p:pic>
        <p:nvPicPr>
          <p:cNvPr id="3" name="Imagen 2"/>
          <p:cNvPicPr>
            <a:picLocks noChangeAspect="1"/>
          </p:cNvPicPr>
          <p:nvPr/>
        </p:nvPicPr>
        <p:blipFill>
          <a:blip r:embed="rId2"/>
          <a:stretch>
            <a:fillRect/>
          </a:stretch>
        </p:blipFill>
        <p:spPr>
          <a:xfrm>
            <a:off x="2726700" y="1141111"/>
            <a:ext cx="3463887" cy="2520000"/>
          </a:xfrm>
          <a:prstGeom prst="rect">
            <a:avLst/>
          </a:prstGeom>
        </p:spPr>
      </p:pic>
      <p:pic>
        <p:nvPicPr>
          <p:cNvPr id="4" name="Imagen 3"/>
          <p:cNvPicPr>
            <a:picLocks noChangeAspect="1"/>
          </p:cNvPicPr>
          <p:nvPr/>
        </p:nvPicPr>
        <p:blipFill>
          <a:blip r:embed="rId3"/>
          <a:stretch>
            <a:fillRect/>
          </a:stretch>
        </p:blipFill>
        <p:spPr>
          <a:xfrm>
            <a:off x="881836" y="3661111"/>
            <a:ext cx="3463887" cy="2520000"/>
          </a:xfrm>
          <a:prstGeom prst="rect">
            <a:avLst/>
          </a:prstGeom>
        </p:spPr>
      </p:pic>
      <p:pic>
        <p:nvPicPr>
          <p:cNvPr id="7" name="Imagen 6"/>
          <p:cNvPicPr>
            <a:picLocks noChangeAspect="1"/>
          </p:cNvPicPr>
          <p:nvPr/>
        </p:nvPicPr>
        <p:blipFill>
          <a:blip r:embed="rId4"/>
          <a:stretch>
            <a:fillRect/>
          </a:stretch>
        </p:blipFill>
        <p:spPr>
          <a:xfrm>
            <a:off x="4345723" y="3661111"/>
            <a:ext cx="3463887" cy="2520000"/>
          </a:xfrm>
          <a:prstGeom prst="rect">
            <a:avLst/>
          </a:prstGeom>
        </p:spPr>
      </p:pic>
    </p:spTree>
    <p:extLst>
      <p:ext uri="{BB962C8B-B14F-4D97-AF65-F5344CB8AC3E}">
        <p14:creationId xmlns:p14="http://schemas.microsoft.com/office/powerpoint/2010/main" val="32527216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B514BE9-9335-45B2-A60D-2A231528EEED}"/>
              </a:ext>
            </a:extLst>
          </p:cNvPr>
          <p:cNvSpPr>
            <a:spLocks noGrp="1"/>
          </p:cNvSpPr>
          <p:nvPr>
            <p:ph type="title"/>
          </p:nvPr>
        </p:nvSpPr>
        <p:spPr/>
        <p:txBody>
          <a:bodyPr anchor="ctr"/>
          <a:lstStyle/>
          <a:p>
            <a:pPr algn="ctr"/>
            <a:r>
              <a:rPr lang="es-ES" dirty="0"/>
              <a:t>Métodos de reducción de </a:t>
            </a:r>
            <a:r>
              <a:rPr lang="es-ES" dirty="0" err="1"/>
              <a:t>dimensionalidad</a:t>
            </a:r>
            <a:endParaRPr lang="es-CL" dirty="0"/>
          </a:p>
        </p:txBody>
      </p:sp>
      <p:sp>
        <p:nvSpPr>
          <p:cNvPr id="4" name="Marcador de número de diapositiva 3">
            <a:extLst>
              <a:ext uri="{FF2B5EF4-FFF2-40B4-BE49-F238E27FC236}">
                <a16:creationId xmlns:a16="http://schemas.microsoft.com/office/drawing/2014/main" id="{9FC7C5DF-FECF-4CA6-922D-CE5C86ABBFDC}"/>
              </a:ext>
            </a:extLst>
          </p:cNvPr>
          <p:cNvSpPr>
            <a:spLocks noGrp="1"/>
          </p:cNvSpPr>
          <p:nvPr>
            <p:ph type="sldNum" sz="quarter" idx="12"/>
          </p:nvPr>
        </p:nvSpPr>
        <p:spPr/>
        <p:txBody>
          <a:bodyPr/>
          <a:lstStyle/>
          <a:p>
            <a:fld id="{ED3C9F24-97CD-894E-963C-61E4D5D33747}" type="slidenum">
              <a:rPr lang="es-ES_tradnl" smtClean="0"/>
              <a:t>85</a:t>
            </a:fld>
            <a:endParaRPr lang="es-ES_tradnl" dirty="0"/>
          </a:p>
        </p:txBody>
      </p:sp>
    </p:spTree>
    <p:extLst>
      <p:ext uri="{BB962C8B-B14F-4D97-AF65-F5344CB8AC3E}">
        <p14:creationId xmlns:p14="http://schemas.microsoft.com/office/powerpoint/2010/main" val="175929991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Introducción</a:t>
            </a:r>
            <a:endParaRPr lang="en-US" dirty="0"/>
          </a:p>
        </p:txBody>
      </p:sp>
      <p:sp>
        <p:nvSpPr>
          <p:cNvPr id="3" name="Marcador de contenido 2"/>
          <p:cNvSpPr>
            <a:spLocks noGrp="1"/>
          </p:cNvSpPr>
          <p:nvPr>
            <p:ph idx="1"/>
          </p:nvPr>
        </p:nvSpPr>
        <p:spPr/>
        <p:txBody>
          <a:bodyPr>
            <a:normAutofit/>
          </a:bodyPr>
          <a:lstStyle/>
          <a:p>
            <a:pPr marL="0" indent="0" algn="just">
              <a:buNone/>
            </a:pPr>
            <a:r>
              <a:rPr lang="es-CL" sz="2200" dirty="0" smtClean="0"/>
              <a:t>Una </a:t>
            </a:r>
            <a:r>
              <a:rPr lang="es-CL" sz="2200" dirty="0"/>
              <a:t>de las formas más comunes de hacer visualización es a través de gráficos. Sin embargo, </a:t>
            </a:r>
            <a:r>
              <a:rPr lang="es-CL" sz="2200" dirty="0" smtClean="0"/>
              <a:t>a </a:t>
            </a:r>
            <a:r>
              <a:rPr lang="es-CL" sz="2200" dirty="0"/>
              <a:t>medida que aumenta el numero de variables en un set de datos, visualizarlas y hacer inferencias se hace cada vez más complicado. </a:t>
            </a:r>
            <a:endParaRPr lang="en-US" sz="2200" dirty="0"/>
          </a:p>
        </p:txBody>
      </p:sp>
      <p:pic>
        <p:nvPicPr>
          <p:cNvPr id="1028" name="Picture 4" descr="Diagrama de dispersión para los datos del test y el re-test ..."/>
          <p:cNvPicPr>
            <a:picLocks noChangeAspect="1" noChangeArrowheads="1"/>
          </p:cNvPicPr>
          <p:nvPr/>
        </p:nvPicPr>
        <p:blipFill rotWithShape="1">
          <a:blip r:embed="rId2">
            <a:extLst>
              <a:ext uri="{28A0092B-C50C-407E-A947-70E740481C1C}">
                <a14:useLocalDpi xmlns:a14="http://schemas.microsoft.com/office/drawing/2010/main" val="0"/>
              </a:ext>
            </a:extLst>
          </a:blip>
          <a:srcRect l="11258" t="5791" r="3319" b="12097"/>
          <a:stretch/>
        </p:blipFill>
        <p:spPr bwMode="auto">
          <a:xfrm>
            <a:off x="2495006" y="3122022"/>
            <a:ext cx="4145721" cy="2656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76778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¿Porque reducir la dimensión de los datos?</a:t>
            </a:r>
            <a:endParaRPr lang="en-US" dirty="0"/>
          </a:p>
        </p:txBody>
      </p:sp>
      <p:sp>
        <p:nvSpPr>
          <p:cNvPr id="3" name="Marcador de contenido 2"/>
          <p:cNvSpPr>
            <a:spLocks noGrp="1"/>
          </p:cNvSpPr>
          <p:nvPr>
            <p:ph idx="1"/>
          </p:nvPr>
        </p:nvSpPr>
        <p:spPr/>
        <p:txBody>
          <a:bodyPr>
            <a:noAutofit/>
          </a:bodyPr>
          <a:lstStyle/>
          <a:p>
            <a:pPr algn="just"/>
            <a:r>
              <a:rPr lang="es-CL" dirty="0"/>
              <a:t>El espacio requerido para almacenar los datos se reduce a medida que disminuye el número de </a:t>
            </a:r>
            <a:r>
              <a:rPr lang="es-CL" dirty="0" smtClean="0"/>
              <a:t>dimensiones.</a:t>
            </a:r>
            <a:endParaRPr lang="es-CL" dirty="0"/>
          </a:p>
          <a:p>
            <a:pPr algn="just"/>
            <a:r>
              <a:rPr lang="es-CL" dirty="0" smtClean="0"/>
              <a:t>Una menor dimensión resulta en un tiempo menor de entrenamiento (menor complejidad del algoritmo).</a:t>
            </a:r>
            <a:endParaRPr lang="es-CL" dirty="0"/>
          </a:p>
          <a:p>
            <a:pPr algn="just"/>
            <a:r>
              <a:rPr lang="es-CL" dirty="0"/>
              <a:t>Algunos algoritmos no funcionan bien </a:t>
            </a:r>
            <a:r>
              <a:rPr lang="es-CL" dirty="0" smtClean="0"/>
              <a:t>con dimensiones grandes. </a:t>
            </a:r>
          </a:p>
          <a:p>
            <a:pPr algn="just"/>
            <a:r>
              <a:rPr lang="es-CL" dirty="0" smtClean="0"/>
              <a:t>Se elimina redundancia en los datos. </a:t>
            </a:r>
          </a:p>
          <a:p>
            <a:pPr algn="just"/>
            <a:r>
              <a:rPr lang="es-CL" dirty="0" smtClean="0"/>
              <a:t>Ayuda </a:t>
            </a:r>
            <a:r>
              <a:rPr lang="es-CL" dirty="0"/>
              <a:t>en la visualización de datos. </a:t>
            </a:r>
            <a:r>
              <a:rPr lang="es-CL" dirty="0" smtClean="0"/>
              <a:t>Reducir </a:t>
            </a:r>
            <a:r>
              <a:rPr lang="es-CL" dirty="0"/>
              <a:t>nuestro espacio a 2D o 3D puede permitirnos trazar y observar patrones más </a:t>
            </a:r>
            <a:r>
              <a:rPr lang="es-CL" dirty="0" smtClean="0"/>
              <a:t>claramente.</a:t>
            </a:r>
            <a:endParaRPr lang="en-US" dirty="0"/>
          </a:p>
        </p:txBody>
      </p:sp>
    </p:spTree>
    <p:extLst>
      <p:ext uri="{BB962C8B-B14F-4D97-AF65-F5344CB8AC3E}">
        <p14:creationId xmlns:p14="http://schemas.microsoft.com/office/powerpoint/2010/main" val="290029244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Técnicas de reducción de </a:t>
            </a:r>
            <a:r>
              <a:rPr lang="es-CL" dirty="0" err="1" smtClean="0"/>
              <a:t>dimensionalidad</a:t>
            </a:r>
            <a:endParaRPr lang="en-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152319531"/>
              </p:ext>
            </p:extLst>
          </p:nvPr>
        </p:nvGraphicFramePr>
        <p:xfrm>
          <a:off x="484958" y="1562942"/>
          <a:ext cx="8174083" cy="42020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398530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CL" dirty="0" smtClean="0"/>
              <a:t>Selección de parámetros</a:t>
            </a:r>
            <a:endParaRPr lang="en-US" dirty="0"/>
          </a:p>
        </p:txBody>
      </p:sp>
    </p:spTree>
    <p:extLst>
      <p:ext uri="{BB962C8B-B14F-4D97-AF65-F5344CB8AC3E}">
        <p14:creationId xmlns:p14="http://schemas.microsoft.com/office/powerpoint/2010/main" val="1632162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3200" dirty="0"/>
              <a:t>Variables físicas a monitorear</a:t>
            </a:r>
            <a:endParaRPr lang="es-CL" dirty="0"/>
          </a:p>
        </p:txBody>
      </p:sp>
      <p:sp>
        <p:nvSpPr>
          <p:cNvPr id="3" name="2 Marcador de contenido"/>
          <p:cNvSpPr>
            <a:spLocks noGrp="1"/>
          </p:cNvSpPr>
          <p:nvPr>
            <p:ph idx="1"/>
          </p:nvPr>
        </p:nvSpPr>
        <p:spPr/>
        <p:txBody>
          <a:bodyPr>
            <a:normAutofit/>
          </a:bodyPr>
          <a:lstStyle/>
          <a:p>
            <a:pPr marL="0" indent="0" algn="just">
              <a:buNone/>
            </a:pPr>
            <a:r>
              <a:rPr lang="es-CL" sz="2000" dirty="0"/>
              <a:t>El monitoreo del estado de salud de un componente se realiza mediante el análisis de algunos de sus parámetros físicos u operacionales. La selección de estos parámetros es muy importante ya que una mala selección puede llevar a la no detección o a falsas alarmas.</a:t>
            </a:r>
          </a:p>
          <a:p>
            <a:pPr marL="0" indent="0" algn="just">
              <a:buNone/>
            </a:pPr>
            <a:r>
              <a:rPr lang="es-CL" sz="2000" dirty="0"/>
              <a:t>Sin embargo, esta selección requiere de un conocimiento profundo entre la evolución de la degradación y las variables que se ven afectadas.</a:t>
            </a:r>
          </a:p>
          <a:p>
            <a:pPr marL="0" indent="0" algn="just">
              <a:buNone/>
            </a:pPr>
            <a:r>
              <a:rPr lang="es-CL" sz="2000" dirty="0"/>
              <a:t>Por ejemplo, las vibraciones axiales en un rodamiento entregan información sobre la presencia de defectos en las bolas, jaula o pistas. Por otro lado, la medición de la humedad alrededor del rodamiento no es pertinente y no va a ayudar en la detección de estas fallas.</a:t>
            </a:r>
          </a:p>
        </p:txBody>
      </p:sp>
      <p:sp>
        <p:nvSpPr>
          <p:cNvPr id="4" name="3 Marcador de número de diapositiva"/>
          <p:cNvSpPr>
            <a:spLocks noGrp="1"/>
          </p:cNvSpPr>
          <p:nvPr>
            <p:ph type="sldNum" sz="quarter" idx="12"/>
          </p:nvPr>
        </p:nvSpPr>
        <p:spPr/>
        <p:txBody>
          <a:bodyPr/>
          <a:lstStyle/>
          <a:p>
            <a:fld id="{ED3C9F24-97CD-894E-963C-61E4D5D33747}" type="slidenum">
              <a:rPr lang="es-ES_tradnl" smtClean="0"/>
              <a:t>9</a:t>
            </a:fld>
            <a:endParaRPr lang="es-ES_tradnl"/>
          </a:p>
        </p:txBody>
      </p:sp>
    </p:spTree>
    <p:extLst>
      <p:ext uri="{BB962C8B-B14F-4D97-AF65-F5344CB8AC3E}">
        <p14:creationId xmlns:p14="http://schemas.microsoft.com/office/powerpoint/2010/main" val="310056334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Razón de valor faltante</a:t>
            </a:r>
            <a:endParaRPr lang="en-US" dirty="0"/>
          </a:p>
        </p:txBody>
      </p:sp>
      <p:pic>
        <p:nvPicPr>
          <p:cNvPr id="4" name="Marcador de contenido 3"/>
          <p:cNvPicPr>
            <a:picLocks noGrp="1" noChangeAspect="1"/>
          </p:cNvPicPr>
          <p:nvPr>
            <p:ph idx="1"/>
          </p:nvPr>
        </p:nvPicPr>
        <p:blipFill rotWithShape="1">
          <a:blip r:embed="rId2">
            <a:extLst>
              <a:ext uri="{28A0092B-C50C-407E-A947-70E740481C1C}">
                <a14:useLocalDpi xmlns:a14="http://schemas.microsoft.com/office/drawing/2010/main" val="0"/>
              </a:ext>
            </a:extLst>
          </a:blip>
          <a:srcRect b="2729"/>
          <a:stretch/>
        </p:blipFill>
        <p:spPr>
          <a:xfrm>
            <a:off x="859793" y="1401957"/>
            <a:ext cx="7424413" cy="3953815"/>
          </a:xfrm>
        </p:spPr>
      </p:pic>
      <p:sp>
        <p:nvSpPr>
          <p:cNvPr id="3" name="Rectángulo redondeado 2"/>
          <p:cNvSpPr/>
          <p:nvPr/>
        </p:nvSpPr>
        <p:spPr>
          <a:xfrm>
            <a:off x="6779624" y="1401957"/>
            <a:ext cx="953588" cy="395381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214085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Razón de valor faltante</a:t>
            </a:r>
            <a:endParaRPr lang="en-US"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m:rPr>
                          <m:nor/>
                        </m:rPr>
                        <a:rPr lang="es-CL" sz="2000" b="0" i="0" smtClean="0">
                          <a:latin typeface="Cambria Math" panose="02040503050406030204" pitchFamily="18" charset="0"/>
                        </a:rPr>
                        <m:t>Raz</m:t>
                      </m:r>
                      <m:r>
                        <m:rPr>
                          <m:nor/>
                        </m:rPr>
                        <a:rPr lang="es-CL" sz="2000" b="0" i="0" smtClean="0">
                          <a:latin typeface="Cambria Math" panose="02040503050406030204" pitchFamily="18" charset="0"/>
                        </a:rPr>
                        <m:t>ó</m:t>
                      </m:r>
                      <m:r>
                        <m:rPr>
                          <m:nor/>
                        </m:rPr>
                        <a:rPr lang="es-CL" sz="2000" b="0" i="0" smtClean="0">
                          <a:latin typeface="Cambria Math" panose="02040503050406030204" pitchFamily="18" charset="0"/>
                        </a:rPr>
                        <m:t>n</m:t>
                      </m:r>
                      <m:r>
                        <m:rPr>
                          <m:nor/>
                        </m:rPr>
                        <a:rPr lang="es-CL" sz="2000" b="0" i="0" smtClean="0">
                          <a:latin typeface="Cambria Math" panose="02040503050406030204" pitchFamily="18" charset="0"/>
                        </a:rPr>
                        <m:t> </m:t>
                      </m:r>
                      <m:r>
                        <m:rPr>
                          <m:nor/>
                        </m:rPr>
                        <a:rPr lang="es-CL" sz="2000" b="0" i="0" smtClean="0">
                          <a:latin typeface="Cambria Math" panose="02040503050406030204" pitchFamily="18" charset="0"/>
                        </a:rPr>
                        <m:t>de</m:t>
                      </m:r>
                      <m:r>
                        <m:rPr>
                          <m:nor/>
                        </m:rPr>
                        <a:rPr lang="es-CL" sz="2000" b="0" i="0" smtClean="0">
                          <a:latin typeface="Cambria Math" panose="02040503050406030204" pitchFamily="18" charset="0"/>
                        </a:rPr>
                        <m:t> </m:t>
                      </m:r>
                      <m:r>
                        <m:rPr>
                          <m:nor/>
                        </m:rPr>
                        <a:rPr lang="es-CL" sz="2000" b="0" i="0" smtClean="0">
                          <a:latin typeface="Cambria Math" panose="02040503050406030204" pitchFamily="18" charset="0"/>
                        </a:rPr>
                        <m:t>valor</m:t>
                      </m:r>
                      <m:r>
                        <m:rPr>
                          <m:nor/>
                        </m:rPr>
                        <a:rPr lang="es-CL" sz="2000" b="0" i="0" smtClean="0">
                          <a:latin typeface="Cambria Math" panose="02040503050406030204" pitchFamily="18" charset="0"/>
                        </a:rPr>
                        <m:t> </m:t>
                      </m:r>
                      <m:r>
                        <m:rPr>
                          <m:nor/>
                        </m:rPr>
                        <a:rPr lang="es-CL" sz="2000" b="0" i="0" smtClean="0">
                          <a:latin typeface="Cambria Math" panose="02040503050406030204" pitchFamily="18" charset="0"/>
                        </a:rPr>
                        <m:t>faltante</m:t>
                      </m:r>
                      <m:r>
                        <a:rPr lang="es-CL" sz="2000" b="0" i="1" smtClean="0">
                          <a:latin typeface="Cambria Math" panose="02040503050406030204" pitchFamily="18" charset="0"/>
                        </a:rPr>
                        <m:t>=</m:t>
                      </m:r>
                      <m:f>
                        <m:fPr>
                          <m:ctrlPr>
                            <a:rPr lang="es-CL" sz="2000" b="0" i="1" smtClean="0">
                              <a:latin typeface="Cambria Math" panose="02040503050406030204" pitchFamily="18" charset="0"/>
                            </a:rPr>
                          </m:ctrlPr>
                        </m:fPr>
                        <m:num>
                          <m:r>
                            <m:rPr>
                              <m:nor/>
                            </m:rPr>
                            <a:rPr lang="es-CL" sz="2000" b="0" i="0" smtClean="0">
                              <a:latin typeface="Cambria Math" panose="02040503050406030204" pitchFamily="18" charset="0"/>
                            </a:rPr>
                            <m:t>N</m:t>
                          </m:r>
                          <m:r>
                            <m:rPr>
                              <m:nor/>
                            </m:rPr>
                            <a:rPr lang="es-CL" sz="2000" b="0" i="0" smtClean="0">
                              <a:latin typeface="Cambria Math" panose="02040503050406030204" pitchFamily="18" charset="0"/>
                            </a:rPr>
                            <m:t>ú</m:t>
                          </m:r>
                          <m:r>
                            <m:rPr>
                              <m:nor/>
                            </m:rPr>
                            <a:rPr lang="es-CL" sz="2000" b="0" i="0" smtClean="0">
                              <a:latin typeface="Cambria Math" panose="02040503050406030204" pitchFamily="18" charset="0"/>
                            </a:rPr>
                            <m:t>mero</m:t>
                          </m:r>
                          <m:r>
                            <m:rPr>
                              <m:nor/>
                            </m:rPr>
                            <a:rPr lang="es-CL" sz="2000" b="0" i="0" smtClean="0">
                              <a:latin typeface="Cambria Math" panose="02040503050406030204" pitchFamily="18" charset="0"/>
                            </a:rPr>
                            <m:t> </m:t>
                          </m:r>
                          <m:r>
                            <m:rPr>
                              <m:nor/>
                            </m:rPr>
                            <a:rPr lang="es-CL" sz="2000" b="0" i="0" smtClean="0">
                              <a:latin typeface="Cambria Math" panose="02040503050406030204" pitchFamily="18" charset="0"/>
                            </a:rPr>
                            <m:t>de</m:t>
                          </m:r>
                          <m:r>
                            <m:rPr>
                              <m:nor/>
                            </m:rPr>
                            <a:rPr lang="es-CL" sz="2000" b="0" i="0" smtClean="0">
                              <a:latin typeface="Cambria Math" panose="02040503050406030204" pitchFamily="18" charset="0"/>
                            </a:rPr>
                            <m:t> </m:t>
                          </m:r>
                          <m:r>
                            <m:rPr>
                              <m:nor/>
                            </m:rPr>
                            <a:rPr lang="es-CL" sz="2000" b="0" i="0" smtClean="0">
                              <a:latin typeface="Cambria Math" panose="02040503050406030204" pitchFamily="18" charset="0"/>
                            </a:rPr>
                            <m:t>valores</m:t>
                          </m:r>
                          <m:r>
                            <m:rPr>
                              <m:nor/>
                            </m:rPr>
                            <a:rPr lang="es-CL" sz="2000" b="0" i="0" smtClean="0">
                              <a:latin typeface="Cambria Math" panose="02040503050406030204" pitchFamily="18" charset="0"/>
                            </a:rPr>
                            <m:t> </m:t>
                          </m:r>
                          <m:r>
                            <m:rPr>
                              <m:nor/>
                            </m:rPr>
                            <a:rPr lang="es-CL" sz="2000" b="0" i="0" smtClean="0">
                              <a:latin typeface="Cambria Math" panose="02040503050406030204" pitchFamily="18" charset="0"/>
                            </a:rPr>
                            <m:t>faltantes</m:t>
                          </m:r>
                        </m:num>
                        <m:den>
                          <m:r>
                            <m:rPr>
                              <m:nor/>
                            </m:rPr>
                            <a:rPr lang="es-CL" sz="2000" b="0" i="0" smtClean="0">
                              <a:latin typeface="Cambria Math" panose="02040503050406030204" pitchFamily="18" charset="0"/>
                            </a:rPr>
                            <m:t>N</m:t>
                          </m:r>
                          <m:r>
                            <m:rPr>
                              <m:nor/>
                            </m:rPr>
                            <a:rPr lang="es-CL" sz="2000" b="0" i="0" smtClean="0">
                              <a:latin typeface="Cambria Math" panose="02040503050406030204" pitchFamily="18" charset="0"/>
                            </a:rPr>
                            <m:t>ú</m:t>
                          </m:r>
                          <m:r>
                            <m:rPr>
                              <m:nor/>
                            </m:rPr>
                            <a:rPr lang="es-CL" sz="2000" b="0" i="0" smtClean="0">
                              <a:latin typeface="Cambria Math" panose="02040503050406030204" pitchFamily="18" charset="0"/>
                            </a:rPr>
                            <m:t>mero</m:t>
                          </m:r>
                          <m:r>
                            <m:rPr>
                              <m:nor/>
                            </m:rPr>
                            <a:rPr lang="es-CL" sz="2000" b="0" i="0" smtClean="0">
                              <a:latin typeface="Cambria Math" panose="02040503050406030204" pitchFamily="18" charset="0"/>
                            </a:rPr>
                            <m:t> </m:t>
                          </m:r>
                          <m:r>
                            <m:rPr>
                              <m:nor/>
                            </m:rPr>
                            <a:rPr lang="es-CL" sz="2000" b="0" i="0" smtClean="0">
                              <a:latin typeface="Cambria Math" panose="02040503050406030204" pitchFamily="18" charset="0"/>
                            </a:rPr>
                            <m:t>total</m:t>
                          </m:r>
                          <m:r>
                            <m:rPr>
                              <m:nor/>
                            </m:rPr>
                            <a:rPr lang="es-CL" sz="2000" b="0" i="0" smtClean="0">
                              <a:latin typeface="Cambria Math" panose="02040503050406030204" pitchFamily="18" charset="0"/>
                            </a:rPr>
                            <m:t> </m:t>
                          </m:r>
                          <m:r>
                            <m:rPr>
                              <m:nor/>
                            </m:rPr>
                            <a:rPr lang="es-CL" sz="2000" b="0" i="0" smtClean="0">
                              <a:latin typeface="Cambria Math" panose="02040503050406030204" pitchFamily="18" charset="0"/>
                            </a:rPr>
                            <m:t>de</m:t>
                          </m:r>
                          <m:r>
                            <m:rPr>
                              <m:nor/>
                            </m:rPr>
                            <a:rPr lang="es-CL" sz="2000" b="0" i="0" smtClean="0">
                              <a:latin typeface="Cambria Math" panose="02040503050406030204" pitchFamily="18" charset="0"/>
                            </a:rPr>
                            <m:t> </m:t>
                          </m:r>
                          <m:r>
                            <m:rPr>
                              <m:nor/>
                            </m:rPr>
                            <a:rPr lang="es-CL" sz="2000" b="0" i="0" smtClean="0">
                              <a:latin typeface="Cambria Math" panose="02040503050406030204" pitchFamily="18" charset="0"/>
                            </a:rPr>
                            <m:t>valores</m:t>
                          </m:r>
                        </m:den>
                      </m:f>
                    </m:oMath>
                  </m:oMathPara>
                </a14:m>
                <a:endParaRPr lang="en-U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graphicFrame>
        <p:nvGraphicFramePr>
          <p:cNvPr id="5" name="Tabla 4"/>
          <p:cNvGraphicFramePr>
            <a:graphicFrameLocks noGrp="1"/>
          </p:cNvGraphicFramePr>
          <p:nvPr>
            <p:extLst/>
          </p:nvPr>
        </p:nvGraphicFramePr>
        <p:xfrm>
          <a:off x="2611482" y="2473174"/>
          <a:ext cx="3921035" cy="3352800"/>
        </p:xfrm>
        <a:graphic>
          <a:graphicData uri="http://schemas.openxmlformats.org/drawingml/2006/table">
            <a:tbl>
              <a:tblPr firstRow="1" bandRow="1">
                <a:tableStyleId>{5C22544A-7EE6-4342-B048-85BDC9FD1C3A}</a:tableStyleId>
              </a:tblPr>
              <a:tblGrid>
                <a:gridCol w="1373778">
                  <a:extLst>
                    <a:ext uri="{9D8B030D-6E8A-4147-A177-3AD203B41FA5}">
                      <a16:colId xmlns:a16="http://schemas.microsoft.com/office/drawing/2014/main" val="1701887142"/>
                    </a:ext>
                  </a:extLst>
                </a:gridCol>
                <a:gridCol w="2547257">
                  <a:extLst>
                    <a:ext uri="{9D8B030D-6E8A-4147-A177-3AD203B41FA5}">
                      <a16:colId xmlns:a16="http://schemas.microsoft.com/office/drawing/2014/main" val="1202611909"/>
                    </a:ext>
                  </a:extLst>
                </a:gridCol>
              </a:tblGrid>
              <a:tr h="322725">
                <a:tc>
                  <a:txBody>
                    <a:bodyPr/>
                    <a:lstStyle/>
                    <a:p>
                      <a:pPr algn="ctr"/>
                      <a:r>
                        <a:rPr lang="es-CL" sz="1600" dirty="0" smtClean="0"/>
                        <a:t>Variable</a:t>
                      </a:r>
                      <a:endParaRPr lang="en-US" sz="1600" dirty="0"/>
                    </a:p>
                  </a:txBody>
                  <a:tcPr/>
                </a:tc>
                <a:tc>
                  <a:txBody>
                    <a:bodyPr/>
                    <a:lstStyle/>
                    <a:p>
                      <a:pPr algn="ctr"/>
                      <a:r>
                        <a:rPr lang="es-CL" sz="1600" dirty="0" smtClean="0"/>
                        <a:t>Razón de valor faltante (%)</a:t>
                      </a:r>
                      <a:endParaRPr lang="en-US" sz="1600" dirty="0"/>
                    </a:p>
                  </a:txBody>
                  <a:tcPr/>
                </a:tc>
                <a:extLst>
                  <a:ext uri="{0D108BD9-81ED-4DB2-BD59-A6C34878D82A}">
                    <a16:rowId xmlns:a16="http://schemas.microsoft.com/office/drawing/2014/main" val="1457738008"/>
                  </a:ext>
                </a:extLst>
              </a:tr>
              <a:tr h="322725">
                <a:tc>
                  <a:txBody>
                    <a:bodyPr/>
                    <a:lstStyle/>
                    <a:p>
                      <a:pPr algn="ctr"/>
                      <a:r>
                        <a:rPr lang="es-CL" sz="1600" dirty="0" smtClean="0"/>
                        <a:t>ID</a:t>
                      </a:r>
                      <a:endParaRPr lang="en-US" sz="1600" dirty="0"/>
                    </a:p>
                  </a:txBody>
                  <a:tcPr/>
                </a:tc>
                <a:tc>
                  <a:txBody>
                    <a:bodyPr/>
                    <a:lstStyle/>
                    <a:p>
                      <a:pPr algn="ctr"/>
                      <a:r>
                        <a:rPr lang="es-CL" sz="1600" dirty="0" smtClean="0"/>
                        <a:t>0</a:t>
                      </a:r>
                      <a:endParaRPr lang="en-US" sz="1600" dirty="0"/>
                    </a:p>
                  </a:txBody>
                  <a:tcPr/>
                </a:tc>
                <a:extLst>
                  <a:ext uri="{0D108BD9-81ED-4DB2-BD59-A6C34878D82A}">
                    <a16:rowId xmlns:a16="http://schemas.microsoft.com/office/drawing/2014/main" val="70898007"/>
                  </a:ext>
                </a:extLst>
              </a:tr>
              <a:tr h="322725">
                <a:tc>
                  <a:txBody>
                    <a:bodyPr/>
                    <a:lstStyle/>
                    <a:p>
                      <a:pPr algn="ctr"/>
                      <a:r>
                        <a:rPr lang="es-CL" sz="1600" dirty="0" err="1" smtClean="0"/>
                        <a:t>season</a:t>
                      </a:r>
                      <a:endParaRPr lang="en-US" sz="1600" dirty="0"/>
                    </a:p>
                  </a:txBody>
                  <a:tcPr/>
                </a:tc>
                <a:tc>
                  <a:txBody>
                    <a:bodyPr/>
                    <a:lstStyle/>
                    <a:p>
                      <a:pPr algn="ctr"/>
                      <a:r>
                        <a:rPr lang="es-CL" sz="1600" dirty="0" smtClean="0"/>
                        <a:t>20</a:t>
                      </a:r>
                      <a:endParaRPr lang="en-US" sz="1600" dirty="0"/>
                    </a:p>
                  </a:txBody>
                  <a:tcPr/>
                </a:tc>
                <a:extLst>
                  <a:ext uri="{0D108BD9-81ED-4DB2-BD59-A6C34878D82A}">
                    <a16:rowId xmlns:a16="http://schemas.microsoft.com/office/drawing/2014/main" val="2351326275"/>
                  </a:ext>
                </a:extLst>
              </a:tr>
              <a:tr h="322725">
                <a:tc>
                  <a:txBody>
                    <a:bodyPr/>
                    <a:lstStyle/>
                    <a:p>
                      <a:pPr algn="ctr"/>
                      <a:r>
                        <a:rPr lang="es-CL" sz="1600" dirty="0" err="1" smtClean="0"/>
                        <a:t>holyday</a:t>
                      </a:r>
                      <a:endParaRPr lang="en-US" sz="1600" dirty="0"/>
                    </a:p>
                  </a:txBody>
                  <a:tcPr/>
                </a:tc>
                <a:tc>
                  <a:txBody>
                    <a:bodyPr/>
                    <a:lstStyle/>
                    <a:p>
                      <a:pPr algn="ctr"/>
                      <a:r>
                        <a:rPr lang="es-CL" sz="1600" dirty="0" smtClean="0"/>
                        <a:t>30</a:t>
                      </a:r>
                      <a:endParaRPr lang="en-US" sz="1600" dirty="0"/>
                    </a:p>
                  </a:txBody>
                  <a:tcPr/>
                </a:tc>
                <a:extLst>
                  <a:ext uri="{0D108BD9-81ED-4DB2-BD59-A6C34878D82A}">
                    <a16:rowId xmlns:a16="http://schemas.microsoft.com/office/drawing/2014/main" val="2874691451"/>
                  </a:ext>
                </a:extLst>
              </a:tr>
              <a:tr h="322725">
                <a:tc>
                  <a:txBody>
                    <a:bodyPr/>
                    <a:lstStyle/>
                    <a:p>
                      <a:pPr algn="ctr"/>
                      <a:r>
                        <a:rPr lang="es-CL" sz="1600" dirty="0" err="1" smtClean="0"/>
                        <a:t>workingday</a:t>
                      </a:r>
                      <a:endParaRPr lang="en-US" sz="1600" dirty="0"/>
                    </a:p>
                  </a:txBody>
                  <a:tcPr/>
                </a:tc>
                <a:tc>
                  <a:txBody>
                    <a:bodyPr/>
                    <a:lstStyle/>
                    <a:p>
                      <a:pPr algn="ctr"/>
                      <a:r>
                        <a:rPr lang="es-CL" sz="1600" dirty="0" smtClean="0"/>
                        <a:t>30</a:t>
                      </a:r>
                      <a:endParaRPr lang="en-US" sz="1600" dirty="0"/>
                    </a:p>
                  </a:txBody>
                  <a:tcPr/>
                </a:tc>
                <a:extLst>
                  <a:ext uri="{0D108BD9-81ED-4DB2-BD59-A6C34878D82A}">
                    <a16:rowId xmlns:a16="http://schemas.microsoft.com/office/drawing/2014/main" val="2476663195"/>
                  </a:ext>
                </a:extLst>
              </a:tr>
              <a:tr h="322725">
                <a:tc>
                  <a:txBody>
                    <a:bodyPr/>
                    <a:lstStyle/>
                    <a:p>
                      <a:pPr algn="ctr"/>
                      <a:r>
                        <a:rPr lang="es-CL" sz="1600" dirty="0" err="1" smtClean="0"/>
                        <a:t>weather</a:t>
                      </a:r>
                      <a:endParaRPr lang="en-US" sz="1600" dirty="0"/>
                    </a:p>
                  </a:txBody>
                  <a:tcPr/>
                </a:tc>
                <a:tc>
                  <a:txBody>
                    <a:bodyPr/>
                    <a:lstStyle/>
                    <a:p>
                      <a:pPr algn="ctr"/>
                      <a:r>
                        <a:rPr lang="es-CL" sz="1600" dirty="0" smtClean="0"/>
                        <a:t>30</a:t>
                      </a:r>
                      <a:endParaRPr lang="en-US" sz="1600" dirty="0"/>
                    </a:p>
                  </a:txBody>
                  <a:tcPr/>
                </a:tc>
                <a:extLst>
                  <a:ext uri="{0D108BD9-81ED-4DB2-BD59-A6C34878D82A}">
                    <a16:rowId xmlns:a16="http://schemas.microsoft.com/office/drawing/2014/main" val="2717523120"/>
                  </a:ext>
                </a:extLst>
              </a:tr>
              <a:tr h="322725">
                <a:tc>
                  <a:txBody>
                    <a:bodyPr/>
                    <a:lstStyle/>
                    <a:p>
                      <a:pPr algn="ctr"/>
                      <a:r>
                        <a:rPr lang="es-CL" sz="1600" dirty="0" err="1" smtClean="0"/>
                        <a:t>temp</a:t>
                      </a:r>
                      <a:endParaRPr lang="en-US" sz="1600" dirty="0"/>
                    </a:p>
                  </a:txBody>
                  <a:tcPr/>
                </a:tc>
                <a:tc>
                  <a:txBody>
                    <a:bodyPr/>
                    <a:lstStyle/>
                    <a:p>
                      <a:pPr algn="ctr"/>
                      <a:r>
                        <a:rPr lang="es-CL" sz="1600" dirty="0" smtClean="0"/>
                        <a:t>0</a:t>
                      </a:r>
                      <a:endParaRPr lang="en-US" sz="1600" dirty="0"/>
                    </a:p>
                  </a:txBody>
                  <a:tcPr/>
                </a:tc>
                <a:extLst>
                  <a:ext uri="{0D108BD9-81ED-4DB2-BD59-A6C34878D82A}">
                    <a16:rowId xmlns:a16="http://schemas.microsoft.com/office/drawing/2014/main" val="3079526817"/>
                  </a:ext>
                </a:extLst>
              </a:tr>
              <a:tr h="322725">
                <a:tc>
                  <a:txBody>
                    <a:bodyPr/>
                    <a:lstStyle/>
                    <a:p>
                      <a:pPr algn="ctr"/>
                      <a:r>
                        <a:rPr lang="es-CL" sz="1600" dirty="0" err="1" smtClean="0"/>
                        <a:t>atemp</a:t>
                      </a:r>
                      <a:endParaRPr lang="en-US" sz="1600" dirty="0"/>
                    </a:p>
                  </a:txBody>
                  <a:tcPr/>
                </a:tc>
                <a:tc>
                  <a:txBody>
                    <a:bodyPr/>
                    <a:lstStyle/>
                    <a:p>
                      <a:pPr algn="ctr"/>
                      <a:r>
                        <a:rPr lang="es-CL" sz="1600" dirty="0" smtClean="0"/>
                        <a:t>0</a:t>
                      </a:r>
                      <a:endParaRPr lang="en-US" sz="1600" dirty="0"/>
                    </a:p>
                  </a:txBody>
                  <a:tcPr/>
                </a:tc>
                <a:extLst>
                  <a:ext uri="{0D108BD9-81ED-4DB2-BD59-A6C34878D82A}">
                    <a16:rowId xmlns:a16="http://schemas.microsoft.com/office/drawing/2014/main" val="3843666731"/>
                  </a:ext>
                </a:extLst>
              </a:tr>
              <a:tr h="322725">
                <a:tc>
                  <a:txBody>
                    <a:bodyPr/>
                    <a:lstStyle/>
                    <a:p>
                      <a:pPr algn="ctr"/>
                      <a:r>
                        <a:rPr lang="es-CL" sz="1600" dirty="0" err="1" smtClean="0"/>
                        <a:t>humidity</a:t>
                      </a:r>
                      <a:endParaRPr lang="en-US" sz="1600" dirty="0"/>
                    </a:p>
                  </a:txBody>
                  <a:tcPr/>
                </a:tc>
                <a:tc>
                  <a:txBody>
                    <a:bodyPr/>
                    <a:lstStyle/>
                    <a:p>
                      <a:pPr algn="ctr"/>
                      <a:r>
                        <a:rPr lang="es-CL" sz="1600" dirty="0" smtClean="0"/>
                        <a:t>20</a:t>
                      </a:r>
                      <a:endParaRPr lang="en-US" sz="1600" dirty="0"/>
                    </a:p>
                  </a:txBody>
                  <a:tcPr/>
                </a:tc>
                <a:extLst>
                  <a:ext uri="{0D108BD9-81ED-4DB2-BD59-A6C34878D82A}">
                    <a16:rowId xmlns:a16="http://schemas.microsoft.com/office/drawing/2014/main" val="3776789727"/>
                  </a:ext>
                </a:extLst>
              </a:tr>
              <a:tr h="322725">
                <a:tc>
                  <a:txBody>
                    <a:bodyPr/>
                    <a:lstStyle/>
                    <a:p>
                      <a:pPr algn="ctr"/>
                      <a:r>
                        <a:rPr lang="es-CL" sz="1600" dirty="0" err="1" smtClean="0"/>
                        <a:t>windspeed</a:t>
                      </a:r>
                      <a:endParaRPr lang="en-US" sz="1600" dirty="0"/>
                    </a:p>
                  </a:txBody>
                  <a:tcPr/>
                </a:tc>
                <a:tc>
                  <a:txBody>
                    <a:bodyPr/>
                    <a:lstStyle/>
                    <a:p>
                      <a:pPr algn="ctr"/>
                      <a:r>
                        <a:rPr lang="es-CL" sz="1600" dirty="0" smtClean="0"/>
                        <a:t>90</a:t>
                      </a:r>
                      <a:endParaRPr lang="en-US" sz="1600" dirty="0"/>
                    </a:p>
                  </a:txBody>
                  <a:tcPr/>
                </a:tc>
                <a:extLst>
                  <a:ext uri="{0D108BD9-81ED-4DB2-BD59-A6C34878D82A}">
                    <a16:rowId xmlns:a16="http://schemas.microsoft.com/office/drawing/2014/main" val="1142841293"/>
                  </a:ext>
                </a:extLst>
              </a:tr>
            </a:tbl>
          </a:graphicData>
        </a:graphic>
      </p:graphicFrame>
      <p:sp>
        <p:nvSpPr>
          <p:cNvPr id="6" name="Rectángulo 5"/>
          <p:cNvSpPr/>
          <p:nvPr/>
        </p:nvSpPr>
        <p:spPr>
          <a:xfrm>
            <a:off x="2611482" y="5512526"/>
            <a:ext cx="3921035" cy="3134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693466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Filtro de baja varianza</a:t>
            </a:r>
            <a:endParaRPr lang="en-US"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9373" y="1558711"/>
            <a:ext cx="7685253" cy="3970006"/>
          </a:xfrm>
        </p:spPr>
      </p:pic>
      <p:sp>
        <p:nvSpPr>
          <p:cNvPr id="5" name="Rectángulo redondeado 4"/>
          <p:cNvSpPr/>
          <p:nvPr/>
        </p:nvSpPr>
        <p:spPr>
          <a:xfrm>
            <a:off x="1449978" y="1558712"/>
            <a:ext cx="2429692" cy="3970006"/>
          </a:xfrm>
          <a:prstGeom prst="roundRect">
            <a:avLst>
              <a:gd name="adj" fmla="val 9896"/>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482430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Filtro de baja varianza</a:t>
            </a:r>
            <a:endParaRPr lang="en-US"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marL="0" indent="0">
                  <a:buNone/>
                </a:pPr>
                <a:r>
                  <a:rPr lang="es-CL" dirty="0" smtClean="0"/>
                  <a:t>Los datos se deben normalizar primero:</a:t>
                </a:r>
              </a:p>
              <a:p>
                <a:pPr marL="0" indent="0">
                  <a:buNone/>
                </a:pPr>
                <a:endParaRPr lang="es-CL" dirty="0"/>
              </a:p>
              <a:p>
                <a:r>
                  <a:rPr lang="es-CL" dirty="0"/>
                  <a:t>Estandarización de los datos: </a:t>
                </a:r>
              </a:p>
              <a:p>
                <a:pPr marL="0" indent="0">
                  <a:buNone/>
                </a:pPr>
                <a14:m>
                  <m:oMathPara xmlns:m="http://schemas.openxmlformats.org/officeDocument/2006/math">
                    <m:oMathParaPr>
                      <m:jc m:val="centerGroup"/>
                    </m:oMathParaPr>
                    <m:oMath xmlns:m="http://schemas.openxmlformats.org/officeDocument/2006/math">
                      <m:sSup>
                        <m:sSupPr>
                          <m:ctrlPr>
                            <a:rPr lang="es-CL" i="1">
                              <a:latin typeface="Cambria Math" panose="02040503050406030204" pitchFamily="18" charset="0"/>
                            </a:rPr>
                          </m:ctrlPr>
                        </m:sSupPr>
                        <m:e>
                          <m:r>
                            <a:rPr lang="es-CL" i="1">
                              <a:latin typeface="Cambria Math" panose="02040503050406030204" pitchFamily="18" charset="0"/>
                            </a:rPr>
                            <m:t>𝑥</m:t>
                          </m:r>
                        </m:e>
                        <m:sup>
                          <m:r>
                            <a:rPr lang="es-CL" i="1">
                              <a:latin typeface="Cambria Math" panose="02040503050406030204" pitchFamily="18" charset="0"/>
                            </a:rPr>
                            <m:t>′</m:t>
                          </m:r>
                        </m:sup>
                      </m:sSup>
                      <m:r>
                        <a:rPr lang="es-CL" i="1">
                          <a:latin typeface="Cambria Math" panose="02040503050406030204" pitchFamily="18" charset="0"/>
                        </a:rPr>
                        <m:t>=</m:t>
                      </m:r>
                      <m:f>
                        <m:fPr>
                          <m:ctrlPr>
                            <a:rPr lang="es-CL" i="1">
                              <a:latin typeface="Cambria Math" panose="02040503050406030204" pitchFamily="18" charset="0"/>
                            </a:rPr>
                          </m:ctrlPr>
                        </m:fPr>
                        <m:num>
                          <m:r>
                            <a:rPr lang="es-CL" i="1">
                              <a:latin typeface="Cambria Math" panose="02040503050406030204" pitchFamily="18" charset="0"/>
                            </a:rPr>
                            <m:t>𝑥</m:t>
                          </m:r>
                          <m:r>
                            <a:rPr lang="es-CL" i="1">
                              <a:latin typeface="Cambria Math" panose="02040503050406030204" pitchFamily="18" charset="0"/>
                            </a:rPr>
                            <m:t>−</m:t>
                          </m:r>
                          <m:acc>
                            <m:accPr>
                              <m:chr m:val="̅"/>
                              <m:ctrlPr>
                                <a:rPr lang="es-CL" i="1">
                                  <a:latin typeface="Cambria Math" panose="02040503050406030204" pitchFamily="18" charset="0"/>
                                </a:rPr>
                              </m:ctrlPr>
                            </m:accPr>
                            <m:e>
                              <m:r>
                                <a:rPr lang="es-CL" i="1">
                                  <a:latin typeface="Cambria Math" panose="02040503050406030204" pitchFamily="18" charset="0"/>
                                </a:rPr>
                                <m:t>𝑥</m:t>
                              </m:r>
                            </m:e>
                          </m:acc>
                        </m:num>
                        <m:den>
                          <m:r>
                            <a:rPr lang="es-CL" i="1">
                              <a:latin typeface="Cambria Math" panose="02040503050406030204" pitchFamily="18" charset="0"/>
                              <a:ea typeface="Cambria Math" panose="02040503050406030204" pitchFamily="18" charset="0"/>
                            </a:rPr>
                            <m:t>𝜎</m:t>
                          </m:r>
                        </m:den>
                      </m:f>
                    </m:oMath>
                  </m:oMathPara>
                </a14:m>
                <a:endParaRPr lang="es-CL" dirty="0" smtClean="0"/>
              </a:p>
              <a:p>
                <a:r>
                  <a:rPr lang="es-CL" dirty="0" smtClean="0"/>
                  <a:t>Normalización </a:t>
                </a:r>
                <a:r>
                  <a:rPr lang="es-CL" dirty="0" err="1" smtClean="0"/>
                  <a:t>max</a:t>
                </a:r>
                <a:r>
                  <a:rPr lang="es-CL" dirty="0" smtClean="0"/>
                  <a:t>-min</a:t>
                </a:r>
              </a:p>
              <a:p>
                <a:pPr marL="0" indent="0">
                  <a:buNone/>
                </a:pPr>
                <a14:m>
                  <m:oMathPara xmlns:m="http://schemas.openxmlformats.org/officeDocument/2006/math">
                    <m:oMathParaPr>
                      <m:jc m:val="centerGroup"/>
                    </m:oMathParaPr>
                    <m:oMath xmlns:m="http://schemas.openxmlformats.org/officeDocument/2006/math">
                      <m:sSup>
                        <m:sSupPr>
                          <m:ctrlPr>
                            <a:rPr lang="es-CL" i="1">
                              <a:latin typeface="Cambria Math" panose="02040503050406030204" pitchFamily="18" charset="0"/>
                            </a:rPr>
                          </m:ctrlPr>
                        </m:sSupPr>
                        <m:e>
                          <m:r>
                            <a:rPr lang="es-CL" i="1">
                              <a:latin typeface="Cambria Math" panose="02040503050406030204" pitchFamily="18" charset="0"/>
                            </a:rPr>
                            <m:t>𝑥</m:t>
                          </m:r>
                        </m:e>
                        <m:sup>
                          <m:r>
                            <a:rPr lang="es-CL" i="1">
                              <a:latin typeface="Cambria Math" panose="02040503050406030204" pitchFamily="18" charset="0"/>
                            </a:rPr>
                            <m:t>′</m:t>
                          </m:r>
                        </m:sup>
                      </m:sSup>
                      <m:r>
                        <a:rPr lang="es-CL" i="1">
                          <a:latin typeface="Cambria Math" panose="02040503050406030204" pitchFamily="18" charset="0"/>
                        </a:rPr>
                        <m:t>=</m:t>
                      </m:r>
                      <m:f>
                        <m:fPr>
                          <m:ctrlPr>
                            <a:rPr lang="es-CL" i="1">
                              <a:latin typeface="Cambria Math" panose="02040503050406030204" pitchFamily="18" charset="0"/>
                            </a:rPr>
                          </m:ctrlPr>
                        </m:fPr>
                        <m:num>
                          <m:r>
                            <a:rPr lang="es-CL" i="1">
                              <a:latin typeface="Cambria Math" panose="02040503050406030204" pitchFamily="18" charset="0"/>
                            </a:rPr>
                            <m:t>𝑥</m:t>
                          </m:r>
                          <m:r>
                            <a:rPr lang="es-CL" i="1">
                              <a:latin typeface="Cambria Math" panose="02040503050406030204" pitchFamily="18" charset="0"/>
                            </a:rPr>
                            <m:t>−</m:t>
                          </m:r>
                          <m:r>
                            <m:rPr>
                              <m:sty m:val="p"/>
                            </m:rPr>
                            <a:rPr lang="es-CL" b="0" i="0" smtClean="0">
                              <a:latin typeface="Cambria Math" panose="02040503050406030204" pitchFamily="18" charset="0"/>
                            </a:rPr>
                            <m:t>min</m:t>
                          </m:r>
                          <m:r>
                            <a:rPr lang="es-CL" b="0" i="1" smtClean="0">
                              <a:latin typeface="Cambria Math" panose="02040503050406030204" pitchFamily="18" charset="0"/>
                            </a:rPr>
                            <m:t>⁡(</m:t>
                          </m:r>
                          <m:r>
                            <a:rPr lang="es-CL" b="0" i="1" smtClean="0">
                              <a:latin typeface="Cambria Math" panose="02040503050406030204" pitchFamily="18" charset="0"/>
                            </a:rPr>
                            <m:t>𝑥</m:t>
                          </m:r>
                          <m:r>
                            <a:rPr lang="es-CL" b="0" i="1" smtClean="0">
                              <a:latin typeface="Cambria Math" panose="02040503050406030204" pitchFamily="18" charset="0"/>
                            </a:rPr>
                            <m:t>)</m:t>
                          </m:r>
                        </m:num>
                        <m:den>
                          <m:func>
                            <m:funcPr>
                              <m:ctrlPr>
                                <a:rPr lang="es-CL" b="0" i="1" smtClean="0">
                                  <a:latin typeface="Cambria Math" panose="02040503050406030204" pitchFamily="18" charset="0"/>
                                </a:rPr>
                              </m:ctrlPr>
                            </m:funcPr>
                            <m:fName>
                              <m:r>
                                <m:rPr>
                                  <m:sty m:val="p"/>
                                </m:rPr>
                                <a:rPr lang="es-CL" b="0" i="0" smtClean="0">
                                  <a:latin typeface="Cambria Math" panose="02040503050406030204" pitchFamily="18" charset="0"/>
                                </a:rPr>
                                <m:t>max</m:t>
                              </m:r>
                            </m:fName>
                            <m:e>
                              <m:d>
                                <m:dPr>
                                  <m:ctrlPr>
                                    <a:rPr lang="es-CL" b="0" i="1" smtClean="0">
                                      <a:latin typeface="Cambria Math" panose="02040503050406030204" pitchFamily="18" charset="0"/>
                                    </a:rPr>
                                  </m:ctrlPr>
                                </m:dPr>
                                <m:e>
                                  <m:r>
                                    <a:rPr lang="es-CL" b="0" i="1" smtClean="0">
                                      <a:latin typeface="Cambria Math" panose="02040503050406030204" pitchFamily="18" charset="0"/>
                                    </a:rPr>
                                    <m:t>𝑥</m:t>
                                  </m:r>
                                </m:e>
                              </m:d>
                            </m:e>
                          </m:func>
                          <m:r>
                            <a:rPr lang="es-CL" b="0" i="1" smtClean="0">
                              <a:latin typeface="Cambria Math" panose="02040503050406030204" pitchFamily="18" charset="0"/>
                            </a:rPr>
                            <m:t>−</m:t>
                          </m:r>
                          <m:r>
                            <m:rPr>
                              <m:sty m:val="p"/>
                            </m:rPr>
                            <a:rPr lang="es-CL" b="0" i="0" smtClean="0">
                              <a:latin typeface="Cambria Math" panose="02040503050406030204" pitchFamily="18" charset="0"/>
                            </a:rPr>
                            <m:t>min</m:t>
                          </m:r>
                          <m:r>
                            <a:rPr lang="es-CL" b="0" i="1" smtClean="0">
                              <a:latin typeface="Cambria Math" panose="02040503050406030204" pitchFamily="18" charset="0"/>
                            </a:rPr>
                            <m:t>⁡(</m:t>
                          </m:r>
                          <m:r>
                            <a:rPr lang="es-CL" b="0" i="1" smtClean="0">
                              <a:latin typeface="Cambria Math" panose="02040503050406030204" pitchFamily="18" charset="0"/>
                            </a:rPr>
                            <m:t>𝑥</m:t>
                          </m:r>
                          <m:r>
                            <a:rPr lang="es-CL" b="0" i="1" smtClean="0">
                              <a:latin typeface="Cambria Math" panose="02040503050406030204" pitchFamily="18" charset="0"/>
                            </a:rPr>
                            <m:t>)</m:t>
                          </m:r>
                        </m:den>
                      </m:f>
                    </m:oMath>
                  </m:oMathPara>
                </a14:m>
                <a:endParaRPr lang="es-CL" dirty="0" smtClean="0"/>
              </a:p>
              <a:p>
                <a:r>
                  <a:rPr lang="es-CL" dirty="0" smtClean="0"/>
                  <a:t>Normalización media</a:t>
                </a:r>
              </a:p>
              <a:p>
                <a:pPr marL="0" indent="0">
                  <a:buNone/>
                </a:pPr>
                <a14:m>
                  <m:oMathPara xmlns:m="http://schemas.openxmlformats.org/officeDocument/2006/math">
                    <m:oMathParaPr>
                      <m:jc m:val="centerGroup"/>
                    </m:oMathParaPr>
                    <m:oMath xmlns:m="http://schemas.openxmlformats.org/officeDocument/2006/math">
                      <m:sSup>
                        <m:sSupPr>
                          <m:ctrlPr>
                            <a:rPr lang="es-CL" i="1">
                              <a:latin typeface="Cambria Math" panose="02040503050406030204" pitchFamily="18" charset="0"/>
                            </a:rPr>
                          </m:ctrlPr>
                        </m:sSupPr>
                        <m:e>
                          <m:r>
                            <a:rPr lang="es-CL" i="1">
                              <a:latin typeface="Cambria Math" panose="02040503050406030204" pitchFamily="18" charset="0"/>
                            </a:rPr>
                            <m:t>𝑥</m:t>
                          </m:r>
                        </m:e>
                        <m:sup>
                          <m:r>
                            <a:rPr lang="es-CL" i="1">
                              <a:latin typeface="Cambria Math" panose="02040503050406030204" pitchFamily="18" charset="0"/>
                            </a:rPr>
                            <m:t>′</m:t>
                          </m:r>
                        </m:sup>
                      </m:sSup>
                      <m:r>
                        <a:rPr lang="es-CL" i="1">
                          <a:latin typeface="Cambria Math" panose="02040503050406030204" pitchFamily="18" charset="0"/>
                        </a:rPr>
                        <m:t>=</m:t>
                      </m:r>
                      <m:f>
                        <m:fPr>
                          <m:ctrlPr>
                            <a:rPr lang="es-CL" i="1">
                              <a:latin typeface="Cambria Math" panose="02040503050406030204" pitchFamily="18" charset="0"/>
                            </a:rPr>
                          </m:ctrlPr>
                        </m:fPr>
                        <m:num>
                          <m:r>
                            <a:rPr lang="es-CL" i="1">
                              <a:latin typeface="Cambria Math" panose="02040503050406030204" pitchFamily="18" charset="0"/>
                            </a:rPr>
                            <m:t>𝑥</m:t>
                          </m:r>
                          <m:r>
                            <a:rPr lang="es-CL" i="1">
                              <a:latin typeface="Cambria Math" panose="02040503050406030204" pitchFamily="18" charset="0"/>
                            </a:rPr>
                            <m:t>−</m:t>
                          </m:r>
                          <m:acc>
                            <m:accPr>
                              <m:chr m:val="̅"/>
                              <m:ctrlPr>
                                <a:rPr lang="es-CL" i="1">
                                  <a:latin typeface="Cambria Math" panose="02040503050406030204" pitchFamily="18" charset="0"/>
                                </a:rPr>
                              </m:ctrlPr>
                            </m:accPr>
                            <m:e>
                              <m:r>
                                <a:rPr lang="es-CL" i="1">
                                  <a:latin typeface="Cambria Math" panose="02040503050406030204" pitchFamily="18" charset="0"/>
                                </a:rPr>
                                <m:t>𝑥</m:t>
                              </m:r>
                            </m:e>
                          </m:acc>
                        </m:num>
                        <m:den>
                          <m:func>
                            <m:funcPr>
                              <m:ctrlPr>
                                <a:rPr lang="es-CL" i="1">
                                  <a:latin typeface="Cambria Math" panose="02040503050406030204" pitchFamily="18" charset="0"/>
                                </a:rPr>
                              </m:ctrlPr>
                            </m:funcPr>
                            <m:fName>
                              <m:r>
                                <m:rPr>
                                  <m:sty m:val="p"/>
                                </m:rPr>
                                <a:rPr lang="es-CL">
                                  <a:latin typeface="Cambria Math" panose="02040503050406030204" pitchFamily="18" charset="0"/>
                                </a:rPr>
                                <m:t>max</m:t>
                              </m:r>
                            </m:fName>
                            <m:e>
                              <m:d>
                                <m:dPr>
                                  <m:ctrlPr>
                                    <a:rPr lang="es-CL" i="1">
                                      <a:latin typeface="Cambria Math" panose="02040503050406030204" pitchFamily="18" charset="0"/>
                                    </a:rPr>
                                  </m:ctrlPr>
                                </m:dPr>
                                <m:e>
                                  <m:r>
                                    <a:rPr lang="es-CL" i="1">
                                      <a:latin typeface="Cambria Math" panose="02040503050406030204" pitchFamily="18" charset="0"/>
                                    </a:rPr>
                                    <m:t>𝑥</m:t>
                                  </m:r>
                                </m:e>
                              </m:d>
                            </m:e>
                          </m:func>
                          <m:r>
                            <a:rPr lang="es-CL" i="1">
                              <a:latin typeface="Cambria Math" panose="02040503050406030204" pitchFamily="18" charset="0"/>
                            </a:rPr>
                            <m:t>−</m:t>
                          </m:r>
                          <m:r>
                            <m:rPr>
                              <m:sty m:val="p"/>
                            </m:rPr>
                            <a:rPr lang="es-CL">
                              <a:latin typeface="Cambria Math" panose="02040503050406030204" pitchFamily="18" charset="0"/>
                            </a:rPr>
                            <m:t>min</m:t>
                          </m:r>
                          <m:r>
                            <a:rPr lang="es-CL" i="1">
                              <a:latin typeface="Cambria Math" panose="02040503050406030204" pitchFamily="18" charset="0"/>
                            </a:rPr>
                            <m:t>⁡(</m:t>
                          </m:r>
                          <m:r>
                            <a:rPr lang="es-CL" i="1">
                              <a:latin typeface="Cambria Math" panose="02040503050406030204" pitchFamily="18" charset="0"/>
                            </a:rPr>
                            <m:t>𝑥</m:t>
                          </m:r>
                          <m:r>
                            <a:rPr lang="es-CL" i="1">
                              <a:latin typeface="Cambria Math" panose="02040503050406030204" pitchFamily="18" charset="0"/>
                            </a:rPr>
                            <m:t>)</m:t>
                          </m:r>
                        </m:den>
                      </m:f>
                    </m:oMath>
                  </m:oMathPara>
                </a14:m>
                <a:endParaRPr lang="en-U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159" t="-1961"/>
                </a:stretch>
              </a:blipFill>
            </p:spPr>
            <p:txBody>
              <a:bodyPr/>
              <a:lstStyle/>
              <a:p>
                <a:r>
                  <a:rPr lang="en-US">
                    <a:noFill/>
                  </a:rPr>
                  <a:t> </a:t>
                </a:r>
              </a:p>
            </p:txBody>
          </p:sp>
        </mc:Fallback>
      </mc:AlternateContent>
      <p:sp>
        <p:nvSpPr>
          <p:cNvPr id="5" name="Flecha derecha 4"/>
          <p:cNvSpPr/>
          <p:nvPr/>
        </p:nvSpPr>
        <p:spPr>
          <a:xfrm>
            <a:off x="5350374" y="2599617"/>
            <a:ext cx="377851" cy="2796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CuadroTexto 5"/>
          <p:cNvSpPr txBox="1"/>
          <p:nvPr/>
        </p:nvSpPr>
        <p:spPr>
          <a:xfrm>
            <a:off x="5894479" y="2385478"/>
            <a:ext cx="2433362" cy="707886"/>
          </a:xfrm>
          <a:prstGeom prst="rect">
            <a:avLst/>
          </a:prstGeom>
          <a:noFill/>
        </p:spPr>
        <p:txBody>
          <a:bodyPr wrap="square" rtlCol="0">
            <a:spAutoFit/>
          </a:bodyPr>
          <a:lstStyle/>
          <a:p>
            <a:r>
              <a:rPr lang="es-ES" sz="2000" dirty="0" smtClean="0"/>
              <a:t>La estandarización no sirve para este caso</a:t>
            </a:r>
            <a:endParaRPr lang="es-CL" sz="2000" dirty="0"/>
          </a:p>
        </p:txBody>
      </p:sp>
    </p:spTree>
    <p:extLst>
      <p:ext uri="{BB962C8B-B14F-4D97-AF65-F5344CB8AC3E}">
        <p14:creationId xmlns:p14="http://schemas.microsoft.com/office/powerpoint/2010/main" val="421731090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Filtro de baja varianza</a:t>
            </a:r>
            <a:endParaRPr lang="en-US"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marL="0" indent="0" algn="ctr">
                  <a:buNone/>
                </a:pPr>
                <a:r>
                  <a:rPr lang="es-CL" dirty="0" smtClean="0">
                    <a:latin typeface="Cambria Math" panose="02040503050406030204" pitchFamily="18" charset="0"/>
                  </a:rPr>
                  <a:t>Varianza 		dispersión en los datos</a:t>
                </a:r>
                <a:endParaRPr lang="es-CL" dirty="0">
                  <a:latin typeface="Cambria Math" panose="02040503050406030204" pitchFamily="18" charset="0"/>
                </a:endParaRPr>
              </a:p>
              <a:p>
                <a:pPr marL="0" indent="0">
                  <a:buNone/>
                </a:pPr>
                <a:endParaRPr lang="es-CL"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𝜎</m:t>
                          </m:r>
                        </m:e>
                        <m:sup>
                          <m:r>
                            <a:rPr lang="es-CL" b="0" i="1" smtClean="0">
                              <a:latin typeface="Cambria Math" panose="02040503050406030204" pitchFamily="18" charset="0"/>
                            </a:rPr>
                            <m:t>2</m:t>
                          </m:r>
                        </m:sup>
                      </m:sSup>
                      <m:r>
                        <a:rPr lang="es-CL" b="0" i="1" smtClean="0">
                          <a:latin typeface="Cambria Math" panose="02040503050406030204" pitchFamily="18" charset="0"/>
                        </a:rPr>
                        <m:t>=</m:t>
                      </m:r>
                      <m:f>
                        <m:fPr>
                          <m:ctrlPr>
                            <a:rPr lang="es-CL" b="0" i="1" smtClean="0">
                              <a:latin typeface="Cambria Math" panose="02040503050406030204" pitchFamily="18" charset="0"/>
                            </a:rPr>
                          </m:ctrlPr>
                        </m:fPr>
                        <m:num>
                          <m:nary>
                            <m:naryPr>
                              <m:chr m:val="∑"/>
                              <m:subHide m:val="on"/>
                              <m:supHide m:val="on"/>
                              <m:ctrlPr>
                                <a:rPr lang="es-CL" b="0" i="1" smtClean="0">
                                  <a:latin typeface="Cambria Math" panose="02040503050406030204" pitchFamily="18" charset="0"/>
                                </a:rPr>
                              </m:ctrlPr>
                            </m:naryPr>
                            <m:sub/>
                            <m:sup/>
                            <m:e>
                              <m:sSup>
                                <m:sSupPr>
                                  <m:ctrlPr>
                                    <a:rPr lang="es-CL" b="0" i="1" smtClean="0">
                                      <a:latin typeface="Cambria Math" panose="02040503050406030204" pitchFamily="18" charset="0"/>
                                    </a:rPr>
                                  </m:ctrlPr>
                                </m:sSupPr>
                                <m:e>
                                  <m:d>
                                    <m:dPr>
                                      <m:ctrlPr>
                                        <a:rPr lang="es-CL" b="0" i="1" smtClean="0">
                                          <a:latin typeface="Cambria Math" panose="02040503050406030204" pitchFamily="18" charset="0"/>
                                        </a:rPr>
                                      </m:ctrlPr>
                                    </m:dPr>
                                    <m:e>
                                      <m:r>
                                        <a:rPr lang="es-CL" b="0" i="1" smtClean="0">
                                          <a:latin typeface="Cambria Math" panose="02040503050406030204" pitchFamily="18" charset="0"/>
                                        </a:rPr>
                                        <m:t>𝑥</m:t>
                                      </m:r>
                                      <m:r>
                                        <a:rPr lang="es-CL" b="0" i="1" smtClean="0">
                                          <a:latin typeface="Cambria Math" panose="02040503050406030204" pitchFamily="18" charset="0"/>
                                        </a:rPr>
                                        <m:t>−</m:t>
                                      </m:r>
                                      <m:acc>
                                        <m:accPr>
                                          <m:chr m:val="̅"/>
                                          <m:ctrlPr>
                                            <a:rPr lang="es-CL" b="0" i="1" smtClean="0">
                                              <a:latin typeface="Cambria Math" panose="02040503050406030204" pitchFamily="18" charset="0"/>
                                            </a:rPr>
                                          </m:ctrlPr>
                                        </m:accPr>
                                        <m:e>
                                          <m:r>
                                            <a:rPr lang="es-CL" b="0" i="1" smtClean="0">
                                              <a:latin typeface="Cambria Math" panose="02040503050406030204" pitchFamily="18" charset="0"/>
                                            </a:rPr>
                                            <m:t>𝑥</m:t>
                                          </m:r>
                                        </m:e>
                                      </m:acc>
                                    </m:e>
                                  </m:d>
                                </m:e>
                                <m:sup>
                                  <m:r>
                                    <a:rPr lang="es-CL" b="0" i="1" smtClean="0">
                                      <a:latin typeface="Cambria Math" panose="02040503050406030204" pitchFamily="18" charset="0"/>
                                    </a:rPr>
                                    <m:t>2</m:t>
                                  </m:r>
                                </m:sup>
                              </m:sSup>
                            </m:e>
                          </m:nary>
                        </m:num>
                        <m:den>
                          <m:r>
                            <a:rPr lang="es-CL" b="0" i="1" smtClean="0">
                              <a:latin typeface="Cambria Math" panose="02040503050406030204" pitchFamily="18" charset="0"/>
                            </a:rPr>
                            <m:t>𝑛</m:t>
                          </m:r>
                        </m:den>
                      </m:f>
                    </m:oMath>
                  </m:oMathPara>
                </a14:m>
                <a:endParaRPr lang="en-US" dirty="0" smtClean="0"/>
              </a:p>
              <a:p>
                <a:pPr marL="0" indent="0">
                  <a:buNone/>
                </a:pPr>
                <a:endParaRPr lang="es-CL" dirty="0"/>
              </a:p>
              <a:p>
                <a:pPr marL="0" indent="0">
                  <a:buNone/>
                </a:pPr>
                <a:r>
                  <a:rPr lang="es-CL" dirty="0" smtClean="0"/>
                  <a:t>Se eliminan las variables cuya varianza sea menor a un valor previamente establecido. </a:t>
                </a:r>
                <a:endParaRPr lang="en-U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159" t="-1961"/>
                </a:stretch>
              </a:blipFill>
            </p:spPr>
            <p:txBody>
              <a:bodyPr/>
              <a:lstStyle/>
              <a:p>
                <a:r>
                  <a:rPr lang="en-US">
                    <a:noFill/>
                  </a:rPr>
                  <a:t> </a:t>
                </a:r>
              </a:p>
            </p:txBody>
          </p:sp>
        </mc:Fallback>
      </mc:AlternateContent>
      <p:sp>
        <p:nvSpPr>
          <p:cNvPr id="4" name="Flecha derecha 3"/>
          <p:cNvSpPr/>
          <p:nvPr/>
        </p:nvSpPr>
        <p:spPr>
          <a:xfrm>
            <a:off x="3174274" y="1623354"/>
            <a:ext cx="888275" cy="352697"/>
          </a:xfrm>
          <a:prstGeom prst="rightArrow">
            <a:avLst/>
          </a:prstGeom>
          <a:solidFill>
            <a:srgbClr val="014586"/>
          </a:solidFill>
          <a:ln>
            <a:solidFill>
              <a:srgbClr val="014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552907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Filtro de alta correlación</a:t>
            </a:r>
            <a:endParaRPr lang="en-US"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921277"/>
            <a:ext cx="7886700" cy="2842136"/>
          </a:xfrm>
        </p:spPr>
      </p:pic>
      <p:sp>
        <p:nvSpPr>
          <p:cNvPr id="5" name="Flecha curvada hacia abajo 4"/>
          <p:cNvSpPr/>
          <p:nvPr/>
        </p:nvSpPr>
        <p:spPr>
          <a:xfrm>
            <a:off x="2155371" y="1406891"/>
            <a:ext cx="2129246" cy="51438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lecha curvada hacia abajo 5"/>
          <p:cNvSpPr/>
          <p:nvPr/>
        </p:nvSpPr>
        <p:spPr>
          <a:xfrm rot="10800000">
            <a:off x="2155371" y="4763413"/>
            <a:ext cx="2129246" cy="51438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9033116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Filtro de alta correlación</a:t>
            </a:r>
            <a:endParaRPr lang="en-US" dirty="0"/>
          </a:p>
        </p:txBody>
      </p:sp>
      <p:pic>
        <p:nvPicPr>
          <p:cNvPr id="7" name="Marcador de contenid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7311" y="1558711"/>
            <a:ext cx="6649378" cy="3639058"/>
          </a:xfrm>
        </p:spPr>
      </p:pic>
      <p:sp>
        <p:nvSpPr>
          <p:cNvPr id="8" name="CuadroTexto 7"/>
          <p:cNvSpPr txBox="1"/>
          <p:nvPr/>
        </p:nvSpPr>
        <p:spPr>
          <a:xfrm>
            <a:off x="1585285" y="5368834"/>
            <a:ext cx="5973430" cy="461665"/>
          </a:xfrm>
          <a:prstGeom prst="rect">
            <a:avLst/>
          </a:prstGeom>
          <a:noFill/>
        </p:spPr>
        <p:txBody>
          <a:bodyPr wrap="none" rtlCol="0">
            <a:spAutoFit/>
          </a:bodyPr>
          <a:lstStyle/>
          <a:p>
            <a:r>
              <a:rPr lang="es-CL" sz="2400" dirty="0"/>
              <a:t>Coeficiente de correlación de Pearson= </a:t>
            </a:r>
            <a:r>
              <a:rPr lang="es-CL" sz="2400" dirty="0" smtClean="0"/>
              <a:t>0.9819</a:t>
            </a:r>
            <a:endParaRPr lang="en-US" sz="2400" dirty="0"/>
          </a:p>
        </p:txBody>
      </p:sp>
    </p:spTree>
    <p:extLst>
      <p:ext uri="{BB962C8B-B14F-4D97-AF65-F5344CB8AC3E}">
        <p14:creationId xmlns:p14="http://schemas.microsoft.com/office/powerpoint/2010/main" val="125089050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Coeficiente de correlación de Pearson</a:t>
            </a:r>
            <a:endParaRPr lang="en-US"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marL="0" indent="0" algn="just">
                  <a:buNone/>
                </a:pPr>
                <a:r>
                  <a:rPr lang="es-CL" dirty="0" smtClean="0"/>
                  <a:t>El </a:t>
                </a:r>
                <a:r>
                  <a:rPr lang="es-CL" dirty="0"/>
                  <a:t>coeficiente de correlación de Pearson es una medida de dependencia lineal entre dos variables </a:t>
                </a:r>
                <a:r>
                  <a:rPr lang="es-CL" dirty="0" smtClean="0"/>
                  <a:t>aleatorias.</a:t>
                </a:r>
              </a:p>
              <a:p>
                <a:pPr marL="0" indent="0">
                  <a:buNone/>
                </a:pPr>
                <a:endParaRPr lang="es-CL" dirty="0"/>
              </a:p>
              <a:p>
                <a:pPr marL="0" indent="0">
                  <a:buNone/>
                </a:pPr>
                <a:endParaRPr lang="es-CL" dirty="0" smtClean="0"/>
              </a:p>
              <a:p>
                <a:pPr marL="0" indent="0">
                  <a:buNone/>
                </a:pPr>
                <a:r>
                  <a:rPr lang="es-CL" dirty="0" smtClean="0"/>
                  <a:t>Donde:</a:t>
                </a:r>
              </a:p>
              <a:p>
                <a:pPr marL="0" indent="0">
                  <a:buNone/>
                </a:pPr>
                <a14:m>
                  <m:oMath xmlns:m="http://schemas.openxmlformats.org/officeDocument/2006/math">
                    <m:sSub>
                      <m:sSubPr>
                        <m:ctrlPr>
                          <a:rPr lang="es-CL" i="1">
                            <a:latin typeface="Cambria Math" panose="02040503050406030204" pitchFamily="18" charset="0"/>
                          </a:rPr>
                        </m:ctrlPr>
                      </m:sSubPr>
                      <m:e>
                        <m:r>
                          <a:rPr lang="es-CL" i="1">
                            <a:latin typeface="Cambria Math" panose="02040503050406030204" pitchFamily="18" charset="0"/>
                            <a:ea typeface="Cambria Math" panose="02040503050406030204" pitchFamily="18" charset="0"/>
                          </a:rPr>
                          <m:t>𝜎</m:t>
                        </m:r>
                      </m:e>
                      <m:sub>
                        <m:r>
                          <a:rPr lang="es-CL" i="1">
                            <a:latin typeface="Cambria Math" panose="02040503050406030204" pitchFamily="18" charset="0"/>
                          </a:rPr>
                          <m:t>𝑋</m:t>
                        </m:r>
                        <m:r>
                          <a:rPr lang="es-CL" i="1">
                            <a:latin typeface="Cambria Math" panose="02040503050406030204" pitchFamily="18" charset="0"/>
                          </a:rPr>
                          <m:t>,</m:t>
                        </m:r>
                        <m:r>
                          <a:rPr lang="es-CL" i="1">
                            <a:latin typeface="Cambria Math" panose="02040503050406030204" pitchFamily="18" charset="0"/>
                          </a:rPr>
                          <m:t>𝑌</m:t>
                        </m:r>
                      </m:sub>
                    </m:sSub>
                  </m:oMath>
                </a14:m>
                <a:r>
                  <a:rPr lang="en-US" dirty="0" smtClean="0"/>
                  <a:t> </a:t>
                </a:r>
                <a:r>
                  <a:rPr lang="en-US" dirty="0" err="1" smtClean="0"/>
                  <a:t>es</a:t>
                </a:r>
                <a:r>
                  <a:rPr lang="en-US" dirty="0" smtClean="0"/>
                  <a:t> la </a:t>
                </a:r>
                <a:r>
                  <a:rPr lang="en-US" dirty="0" err="1" smtClean="0"/>
                  <a:t>covarianza</a:t>
                </a:r>
                <a:r>
                  <a:rPr lang="en-US" dirty="0" smtClean="0"/>
                  <a:t> de (X,Y)</a:t>
                </a:r>
              </a:p>
              <a:p>
                <a:pPr marL="0" indent="0">
                  <a:buNone/>
                </a:pPr>
                <a14:m>
                  <m:oMath xmlns:m="http://schemas.openxmlformats.org/officeDocument/2006/math">
                    <m:sSub>
                      <m:sSubPr>
                        <m:ctrlPr>
                          <a:rPr lang="es-CL" i="1">
                            <a:latin typeface="Cambria Math" panose="02040503050406030204" pitchFamily="18" charset="0"/>
                          </a:rPr>
                        </m:ctrlPr>
                      </m:sSubPr>
                      <m:e>
                        <m:r>
                          <a:rPr lang="es-CL" i="1">
                            <a:latin typeface="Cambria Math" panose="02040503050406030204" pitchFamily="18" charset="0"/>
                            <a:ea typeface="Cambria Math" panose="02040503050406030204" pitchFamily="18" charset="0"/>
                          </a:rPr>
                          <m:t>𝜎</m:t>
                        </m:r>
                      </m:e>
                      <m:sub>
                        <m:r>
                          <a:rPr lang="es-CL" i="1">
                            <a:latin typeface="Cambria Math" panose="02040503050406030204" pitchFamily="18" charset="0"/>
                          </a:rPr>
                          <m:t>𝑋</m:t>
                        </m:r>
                      </m:sub>
                    </m:sSub>
                  </m:oMath>
                </a14:m>
                <a:r>
                  <a:rPr lang="en-US" dirty="0" smtClean="0"/>
                  <a:t> </a:t>
                </a:r>
                <a:r>
                  <a:rPr lang="en-US" dirty="0" err="1" smtClean="0"/>
                  <a:t>es</a:t>
                </a:r>
                <a:r>
                  <a:rPr lang="en-US" dirty="0" smtClean="0"/>
                  <a:t> la </a:t>
                </a:r>
                <a:r>
                  <a:rPr lang="en-US" dirty="0" err="1" smtClean="0"/>
                  <a:t>desviación</a:t>
                </a:r>
                <a:r>
                  <a:rPr lang="en-US" dirty="0" smtClean="0"/>
                  <a:t> </a:t>
                </a:r>
                <a:r>
                  <a:rPr lang="en-US" dirty="0" err="1" smtClean="0"/>
                  <a:t>estándar</a:t>
                </a:r>
                <a:r>
                  <a:rPr lang="en-US" dirty="0" smtClean="0"/>
                  <a:t> de la variable X</a:t>
                </a:r>
              </a:p>
              <a:p>
                <a:pPr marL="0" indent="0">
                  <a:buNone/>
                </a:pPr>
                <a14:m>
                  <m:oMath xmlns:m="http://schemas.openxmlformats.org/officeDocument/2006/math">
                    <m:sSub>
                      <m:sSubPr>
                        <m:ctrlPr>
                          <a:rPr lang="es-CL" i="1">
                            <a:latin typeface="Cambria Math" panose="02040503050406030204" pitchFamily="18" charset="0"/>
                          </a:rPr>
                        </m:ctrlPr>
                      </m:sSubPr>
                      <m:e>
                        <m:r>
                          <a:rPr lang="es-CL" i="1">
                            <a:latin typeface="Cambria Math" panose="02040503050406030204" pitchFamily="18" charset="0"/>
                            <a:ea typeface="Cambria Math" panose="02040503050406030204" pitchFamily="18" charset="0"/>
                          </a:rPr>
                          <m:t>𝜎</m:t>
                        </m:r>
                      </m:e>
                      <m:sub>
                        <m:r>
                          <a:rPr lang="es-CL" b="0" i="1" smtClean="0">
                            <a:latin typeface="Cambria Math" panose="02040503050406030204" pitchFamily="18" charset="0"/>
                            <a:ea typeface="Cambria Math" panose="02040503050406030204" pitchFamily="18" charset="0"/>
                          </a:rPr>
                          <m:t>𝑦</m:t>
                        </m:r>
                      </m:sub>
                    </m:sSub>
                  </m:oMath>
                </a14:m>
                <a:r>
                  <a:rPr lang="en-US" dirty="0"/>
                  <a:t> </a:t>
                </a:r>
                <a:r>
                  <a:rPr lang="en-US" dirty="0" err="1"/>
                  <a:t>es</a:t>
                </a:r>
                <a:r>
                  <a:rPr lang="en-US" dirty="0"/>
                  <a:t> la </a:t>
                </a:r>
                <a:r>
                  <a:rPr lang="en-US" dirty="0" err="1"/>
                  <a:t>desviación</a:t>
                </a:r>
                <a:r>
                  <a:rPr lang="en-US" dirty="0"/>
                  <a:t> </a:t>
                </a:r>
                <a:r>
                  <a:rPr lang="en-US" dirty="0" err="1"/>
                  <a:t>estándar</a:t>
                </a:r>
                <a:r>
                  <a:rPr lang="en-US" dirty="0"/>
                  <a:t> de la variable </a:t>
                </a:r>
                <a:r>
                  <a:rPr lang="en-US" dirty="0" smtClean="0"/>
                  <a:t>Y</a:t>
                </a:r>
                <a:endParaRPr lang="en-US" dirty="0"/>
              </a:p>
              <a:p>
                <a:pPr marL="0" indent="0">
                  <a:buNone/>
                </a:pPr>
                <a:endParaRPr lang="en-U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159" t="-1961" r="-12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3753891" y="2486608"/>
                <a:ext cx="1636217" cy="6904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𝜌</m:t>
                          </m:r>
                        </m:e>
                        <m:sub>
                          <m:r>
                            <a:rPr lang="es-CL" sz="2400" b="0" i="1" smtClean="0">
                              <a:latin typeface="Cambria Math" panose="02040503050406030204" pitchFamily="18" charset="0"/>
                            </a:rPr>
                            <m:t>𝑋</m:t>
                          </m:r>
                          <m:r>
                            <a:rPr lang="es-CL" sz="2400" b="0" i="1" smtClean="0">
                              <a:latin typeface="Cambria Math" panose="02040503050406030204" pitchFamily="18" charset="0"/>
                            </a:rPr>
                            <m:t>,</m:t>
                          </m:r>
                          <m:r>
                            <a:rPr lang="es-CL" sz="2400" b="0" i="1" smtClean="0">
                              <a:latin typeface="Cambria Math" panose="02040503050406030204" pitchFamily="18" charset="0"/>
                            </a:rPr>
                            <m:t>𝑌</m:t>
                          </m:r>
                        </m:sub>
                      </m:sSub>
                      <m:r>
                        <a:rPr lang="es-CL" sz="2400" b="0" i="1" smtClean="0">
                          <a:latin typeface="Cambria Math" panose="02040503050406030204" pitchFamily="18" charset="0"/>
                        </a:rPr>
                        <m:t>=</m:t>
                      </m:r>
                      <m:f>
                        <m:fPr>
                          <m:ctrlPr>
                            <a:rPr lang="es-CL" sz="2400" b="0" i="1" smtClean="0">
                              <a:latin typeface="Cambria Math" panose="02040503050406030204" pitchFamily="18" charset="0"/>
                            </a:rPr>
                          </m:ctrlPr>
                        </m:fPr>
                        <m:num>
                          <m:sSub>
                            <m:sSubPr>
                              <m:ctrlPr>
                                <a:rPr lang="es-CL" sz="2400" b="0" i="1" smtClean="0">
                                  <a:latin typeface="Cambria Math" panose="02040503050406030204" pitchFamily="18" charset="0"/>
                                </a:rPr>
                              </m:ctrlPr>
                            </m:sSubPr>
                            <m:e>
                              <m:r>
                                <a:rPr lang="es-CL" sz="2400" b="0" i="1" smtClean="0">
                                  <a:latin typeface="Cambria Math" panose="02040503050406030204" pitchFamily="18" charset="0"/>
                                  <a:ea typeface="Cambria Math" panose="02040503050406030204" pitchFamily="18" charset="0"/>
                                </a:rPr>
                                <m:t>𝜎</m:t>
                              </m:r>
                            </m:e>
                            <m:sub>
                              <m:r>
                                <a:rPr lang="es-CL" sz="2400" b="0" i="1" smtClean="0">
                                  <a:latin typeface="Cambria Math" panose="02040503050406030204" pitchFamily="18" charset="0"/>
                                </a:rPr>
                                <m:t>𝑋</m:t>
                              </m:r>
                              <m:r>
                                <a:rPr lang="es-CL" sz="2400" b="0" i="1" smtClean="0">
                                  <a:latin typeface="Cambria Math" panose="02040503050406030204" pitchFamily="18" charset="0"/>
                                </a:rPr>
                                <m:t>,</m:t>
                              </m:r>
                              <m:r>
                                <a:rPr lang="es-CL" sz="2400" b="0" i="1" smtClean="0">
                                  <a:latin typeface="Cambria Math" panose="02040503050406030204" pitchFamily="18" charset="0"/>
                                </a:rPr>
                                <m:t>𝑌</m:t>
                              </m:r>
                            </m:sub>
                          </m:sSub>
                        </m:num>
                        <m:den>
                          <m:sSub>
                            <m:sSubPr>
                              <m:ctrlPr>
                                <a:rPr lang="es-CL" sz="2400" i="1">
                                  <a:latin typeface="Cambria Math" panose="02040503050406030204" pitchFamily="18" charset="0"/>
                                </a:rPr>
                              </m:ctrlPr>
                            </m:sSubPr>
                            <m:e>
                              <m:r>
                                <a:rPr lang="es-CL" sz="2400" i="1">
                                  <a:latin typeface="Cambria Math" panose="02040503050406030204" pitchFamily="18" charset="0"/>
                                  <a:ea typeface="Cambria Math" panose="02040503050406030204" pitchFamily="18" charset="0"/>
                                </a:rPr>
                                <m:t>𝜎</m:t>
                              </m:r>
                            </m:e>
                            <m:sub>
                              <m:r>
                                <a:rPr lang="es-CL" sz="2400" i="1">
                                  <a:latin typeface="Cambria Math" panose="02040503050406030204" pitchFamily="18" charset="0"/>
                                </a:rPr>
                                <m:t>𝑋</m:t>
                              </m:r>
                            </m:sub>
                          </m:sSub>
                          <m:sSub>
                            <m:sSubPr>
                              <m:ctrlPr>
                                <a:rPr lang="es-CL" sz="2400" i="1">
                                  <a:latin typeface="Cambria Math" panose="02040503050406030204" pitchFamily="18" charset="0"/>
                                </a:rPr>
                              </m:ctrlPr>
                            </m:sSubPr>
                            <m:e>
                              <m:r>
                                <a:rPr lang="es-CL" sz="2400" i="1">
                                  <a:latin typeface="Cambria Math" panose="02040503050406030204" pitchFamily="18" charset="0"/>
                                  <a:ea typeface="Cambria Math" panose="02040503050406030204" pitchFamily="18" charset="0"/>
                                </a:rPr>
                                <m:t>𝜎</m:t>
                              </m:r>
                            </m:e>
                            <m:sub>
                              <m:r>
                                <a:rPr lang="es-CL" sz="2400" i="1">
                                  <a:latin typeface="Cambria Math" panose="02040503050406030204" pitchFamily="18" charset="0"/>
                                </a:rPr>
                                <m:t>𝑌</m:t>
                              </m:r>
                            </m:sub>
                          </m:sSub>
                        </m:den>
                      </m:f>
                    </m:oMath>
                  </m:oMathPara>
                </a14:m>
                <a:endParaRPr lang="en-US" sz="2400" dirty="0"/>
              </a:p>
            </p:txBody>
          </p:sp>
        </mc:Choice>
        <mc:Fallback xmlns="">
          <p:sp>
            <p:nvSpPr>
              <p:cNvPr id="5" name="CuadroTexto 4"/>
              <p:cNvSpPr txBox="1">
                <a:spLocks noRot="1" noChangeAspect="1" noMove="1" noResize="1" noEditPoints="1" noAdjustHandles="1" noChangeArrowheads="1" noChangeShapeType="1" noTextEdit="1"/>
              </p:cNvSpPr>
              <p:nvPr/>
            </p:nvSpPr>
            <p:spPr>
              <a:xfrm>
                <a:off x="3753891" y="2486608"/>
                <a:ext cx="1636217" cy="69044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1779984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Coeficiente de correlación de Pearson</a:t>
            </a:r>
            <a:endParaRPr lang="en-US"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marL="0" indent="0">
                  <a:buNone/>
                </a:pPr>
                <a:r>
                  <a:rPr lang="en-US" dirty="0"/>
                  <a:t>De </a:t>
                </a:r>
                <a:r>
                  <a:rPr lang="en-US" dirty="0" err="1"/>
                  <a:t>manera</a:t>
                </a:r>
                <a:r>
                  <a:rPr lang="en-US" dirty="0"/>
                  <a:t> </a:t>
                </a:r>
                <a:r>
                  <a:rPr lang="en-US" dirty="0" err="1"/>
                  <a:t>análoga</a:t>
                </a:r>
                <a:r>
                  <a:rPr lang="en-US" dirty="0"/>
                  <a:t> </a:t>
                </a:r>
                <a:r>
                  <a:rPr lang="en-US" dirty="0" err="1"/>
                  <a:t>podemos</a:t>
                </a:r>
                <a:r>
                  <a:rPr lang="en-US" dirty="0"/>
                  <a:t> </a:t>
                </a:r>
                <a:r>
                  <a:rPr lang="en-US" dirty="0" err="1"/>
                  <a:t>calcular</a:t>
                </a:r>
                <a:r>
                  <a:rPr lang="en-US" dirty="0"/>
                  <a:t> </a:t>
                </a:r>
                <a:r>
                  <a:rPr lang="en-US" dirty="0" err="1"/>
                  <a:t>este</a:t>
                </a:r>
                <a:r>
                  <a:rPr lang="en-US" dirty="0"/>
                  <a:t> </a:t>
                </a:r>
                <a:r>
                  <a:rPr lang="en-US" dirty="0" err="1"/>
                  <a:t>coeficiente</a:t>
                </a:r>
                <a:r>
                  <a:rPr lang="en-US" dirty="0"/>
                  <a:t> </a:t>
                </a:r>
                <a:r>
                  <a:rPr lang="en-US" dirty="0" err="1"/>
                  <a:t>sobre</a:t>
                </a:r>
                <a:r>
                  <a:rPr lang="en-US" dirty="0"/>
                  <a:t> un </a:t>
                </a:r>
                <a:r>
                  <a:rPr lang="en-US" dirty="0" err="1"/>
                  <a:t>estadístico</a:t>
                </a:r>
                <a:r>
                  <a:rPr lang="en-US" dirty="0"/>
                  <a:t> </a:t>
                </a:r>
                <a:r>
                  <a:rPr lang="en-US" dirty="0" err="1"/>
                  <a:t>muestral</a:t>
                </a:r>
                <a:r>
                  <a:rPr lang="en-US" dirty="0"/>
                  <a:t>, </a:t>
                </a:r>
                <a:r>
                  <a:rPr lang="en-US" dirty="0" err="1"/>
                  <a:t>denotado</a:t>
                </a:r>
                <a:r>
                  <a:rPr lang="en-US" dirty="0"/>
                  <a:t> </a:t>
                </a:r>
                <a:r>
                  <a:rPr lang="en-US" dirty="0" err="1"/>
                  <a:t>como</a:t>
                </a:r>
                <a:r>
                  <a:rPr lang="en-US" dirty="0"/>
                  <a:t> </a:t>
                </a:r>
                <a14:m>
                  <m:oMath xmlns:m="http://schemas.openxmlformats.org/officeDocument/2006/math">
                    <m:sSub>
                      <m:sSubPr>
                        <m:ctrlPr>
                          <a:rPr lang="en-US" i="1">
                            <a:latin typeface="Cambria Math" panose="02040503050406030204" pitchFamily="18" charset="0"/>
                          </a:rPr>
                        </m:ctrlPr>
                      </m:sSubPr>
                      <m:e>
                        <m:r>
                          <a:rPr lang="es-CL" i="1">
                            <a:latin typeface="Cambria Math" panose="02040503050406030204" pitchFamily="18" charset="0"/>
                          </a:rPr>
                          <m:t>𝑟</m:t>
                        </m:r>
                      </m:e>
                      <m:sub>
                        <m:r>
                          <a:rPr lang="es-CL" i="1">
                            <a:latin typeface="Cambria Math" panose="02040503050406030204" pitchFamily="18" charset="0"/>
                          </a:rPr>
                          <m:t>𝑋</m:t>
                        </m:r>
                        <m:r>
                          <a:rPr lang="es-CL" i="1">
                            <a:latin typeface="Cambria Math" panose="02040503050406030204" pitchFamily="18" charset="0"/>
                          </a:rPr>
                          <m:t>,</m:t>
                        </m:r>
                        <m:r>
                          <a:rPr lang="es-CL" i="1">
                            <a:latin typeface="Cambria Math" panose="02040503050406030204" pitchFamily="18" charset="0"/>
                          </a:rPr>
                          <m:t>𝑌</m:t>
                        </m:r>
                      </m:sub>
                    </m:sSub>
                  </m:oMath>
                </a14:m>
                <a:r>
                  <a:rPr lang="en-US" dirty="0" smtClean="0"/>
                  <a:t>:</a:t>
                </a:r>
              </a:p>
              <a:p>
                <a:pPr marL="0" indent="0">
                  <a:buNone/>
                </a:pPr>
                <a:endParaRPr lang="es-CL" dirty="0"/>
              </a:p>
              <a:p>
                <a:pPr marL="0" indent="0">
                  <a:buNone/>
                </a:pPr>
                <a:endParaRPr lang="es-CL" dirty="0" smtClean="0"/>
              </a:p>
              <a:p>
                <a:pPr marL="0" indent="0">
                  <a:buNone/>
                </a:pPr>
                <a:endParaRPr lang="es-CL" dirty="0"/>
              </a:p>
              <a:p>
                <a:pPr marL="0" indent="0">
                  <a:buNone/>
                </a:pPr>
                <a:endParaRPr lang="es-CL" dirty="0" smtClean="0"/>
              </a:p>
              <a:p>
                <a:r>
                  <a:rPr lang="es-CL" dirty="0"/>
                  <a:t>Toma valores entre -1 y 1</a:t>
                </a:r>
              </a:p>
              <a:p>
                <a:r>
                  <a:rPr lang="es-CL" dirty="0"/>
                  <a:t>Magnitudes más altas implican una mayor relación</a:t>
                </a:r>
                <a:endParaRPr lang="en-US" dirty="0"/>
              </a:p>
              <a:p>
                <a:pPr marL="0" indent="0">
                  <a:buNone/>
                </a:pPr>
                <a:endParaRPr lang="en-U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a:blip r:embed="rId2"/>
                <a:stretch>
                  <a:fillRect l="-1159" t="-19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2397013" y="2308154"/>
                <a:ext cx="4349973" cy="11760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s-CL" sz="2400" b="0" i="1" smtClean="0">
                              <a:latin typeface="Cambria Math" panose="02040503050406030204" pitchFamily="18" charset="0"/>
                            </a:rPr>
                            <m:t>𝑟</m:t>
                          </m:r>
                        </m:e>
                        <m:sub>
                          <m:r>
                            <a:rPr lang="es-CL" sz="2400" b="0" i="1" smtClean="0">
                              <a:latin typeface="Cambria Math" panose="02040503050406030204" pitchFamily="18" charset="0"/>
                            </a:rPr>
                            <m:t>𝑋</m:t>
                          </m:r>
                          <m:r>
                            <a:rPr lang="es-CL" sz="2400" b="0" i="1" smtClean="0">
                              <a:latin typeface="Cambria Math" panose="02040503050406030204" pitchFamily="18" charset="0"/>
                            </a:rPr>
                            <m:t>,</m:t>
                          </m:r>
                          <m:r>
                            <a:rPr lang="es-CL" sz="2400" b="0" i="1" smtClean="0">
                              <a:latin typeface="Cambria Math" panose="02040503050406030204" pitchFamily="18" charset="0"/>
                            </a:rPr>
                            <m:t>𝑌</m:t>
                          </m:r>
                        </m:sub>
                      </m:sSub>
                      <m:r>
                        <a:rPr lang="es-CL" sz="2400" b="0" i="1" smtClean="0">
                          <a:latin typeface="Cambria Math" panose="02040503050406030204" pitchFamily="18" charset="0"/>
                        </a:rPr>
                        <m:t>=</m:t>
                      </m:r>
                      <m:f>
                        <m:fPr>
                          <m:ctrlPr>
                            <a:rPr lang="es-CL" sz="2400" b="0" i="1" smtClean="0">
                              <a:latin typeface="Cambria Math" panose="02040503050406030204" pitchFamily="18" charset="0"/>
                            </a:rPr>
                          </m:ctrlPr>
                        </m:fPr>
                        <m:num>
                          <m:nary>
                            <m:naryPr>
                              <m:chr m:val="∑"/>
                              <m:subHide m:val="on"/>
                              <m:supHide m:val="on"/>
                              <m:ctrlPr>
                                <a:rPr lang="es-CL" sz="2400" b="0" i="1" smtClean="0">
                                  <a:latin typeface="Cambria Math" panose="02040503050406030204" pitchFamily="18" charset="0"/>
                                </a:rPr>
                              </m:ctrlPr>
                            </m:naryPr>
                            <m:sub/>
                            <m:sup/>
                            <m:e>
                              <m:d>
                                <m:dPr>
                                  <m:ctrlPr>
                                    <a:rPr lang="es-CL" sz="2400" b="0" i="1" smtClean="0">
                                      <a:latin typeface="Cambria Math" panose="02040503050406030204" pitchFamily="18" charset="0"/>
                                    </a:rPr>
                                  </m:ctrlPr>
                                </m:dPr>
                                <m:e>
                                  <m:sSub>
                                    <m:sSubPr>
                                      <m:ctrlPr>
                                        <a:rPr lang="es-CL" sz="2400" b="0" i="1" smtClean="0">
                                          <a:latin typeface="Cambria Math" panose="02040503050406030204" pitchFamily="18" charset="0"/>
                                        </a:rPr>
                                      </m:ctrlPr>
                                    </m:sSubPr>
                                    <m:e>
                                      <m:r>
                                        <a:rPr lang="es-CL" sz="2400" b="0" i="1" smtClean="0">
                                          <a:latin typeface="Cambria Math" panose="02040503050406030204" pitchFamily="18" charset="0"/>
                                        </a:rPr>
                                        <m:t>𝑥</m:t>
                                      </m:r>
                                    </m:e>
                                    <m:sub>
                                      <m:r>
                                        <a:rPr lang="es-CL" sz="2400" b="0" i="1" smtClean="0">
                                          <a:latin typeface="Cambria Math" panose="02040503050406030204" pitchFamily="18" charset="0"/>
                                        </a:rPr>
                                        <m:t>𝑖</m:t>
                                      </m:r>
                                    </m:sub>
                                  </m:sSub>
                                  <m:r>
                                    <a:rPr lang="es-CL" sz="2400" b="0" i="1" smtClean="0">
                                      <a:latin typeface="Cambria Math" panose="02040503050406030204" pitchFamily="18" charset="0"/>
                                    </a:rPr>
                                    <m:t>−</m:t>
                                  </m:r>
                                  <m:acc>
                                    <m:accPr>
                                      <m:chr m:val="̅"/>
                                      <m:ctrlPr>
                                        <a:rPr lang="es-CL" sz="2400" b="0" i="1" smtClean="0">
                                          <a:latin typeface="Cambria Math" panose="02040503050406030204" pitchFamily="18" charset="0"/>
                                        </a:rPr>
                                      </m:ctrlPr>
                                    </m:accPr>
                                    <m:e>
                                      <m:r>
                                        <a:rPr lang="es-CL" sz="2400" b="0" i="1" smtClean="0">
                                          <a:latin typeface="Cambria Math" panose="02040503050406030204" pitchFamily="18" charset="0"/>
                                        </a:rPr>
                                        <m:t>𝑥</m:t>
                                      </m:r>
                                    </m:e>
                                  </m:acc>
                                </m:e>
                              </m:d>
                              <m:d>
                                <m:dPr>
                                  <m:ctrlPr>
                                    <a:rPr lang="es-CL" sz="2400" i="1">
                                      <a:latin typeface="Cambria Math" panose="02040503050406030204" pitchFamily="18" charset="0"/>
                                    </a:rPr>
                                  </m:ctrlPr>
                                </m:dPr>
                                <m:e>
                                  <m:sSub>
                                    <m:sSubPr>
                                      <m:ctrlPr>
                                        <a:rPr lang="es-CL" sz="2400" i="1" smtClean="0">
                                          <a:latin typeface="Cambria Math" panose="02040503050406030204" pitchFamily="18" charset="0"/>
                                        </a:rPr>
                                      </m:ctrlPr>
                                    </m:sSubPr>
                                    <m:e>
                                      <m:r>
                                        <a:rPr lang="es-CL" sz="2400" b="0" i="1" smtClean="0">
                                          <a:latin typeface="Cambria Math" panose="02040503050406030204" pitchFamily="18" charset="0"/>
                                        </a:rPr>
                                        <m:t>𝑦</m:t>
                                      </m:r>
                                    </m:e>
                                    <m:sub>
                                      <m:r>
                                        <a:rPr lang="es-CL" sz="2400" i="1">
                                          <a:latin typeface="Cambria Math" panose="02040503050406030204" pitchFamily="18" charset="0"/>
                                        </a:rPr>
                                        <m:t>𝑖</m:t>
                                      </m:r>
                                    </m:sub>
                                  </m:sSub>
                                  <m:r>
                                    <a:rPr lang="es-CL" sz="2400" i="1">
                                      <a:latin typeface="Cambria Math" panose="02040503050406030204" pitchFamily="18" charset="0"/>
                                    </a:rPr>
                                    <m:t>−</m:t>
                                  </m:r>
                                  <m:acc>
                                    <m:accPr>
                                      <m:chr m:val="̅"/>
                                      <m:ctrlPr>
                                        <a:rPr lang="es-CL" sz="2400" i="1">
                                          <a:latin typeface="Cambria Math" panose="02040503050406030204" pitchFamily="18" charset="0"/>
                                        </a:rPr>
                                      </m:ctrlPr>
                                    </m:accPr>
                                    <m:e>
                                      <m:r>
                                        <a:rPr lang="es-CL" sz="2400" b="0" i="1" smtClean="0">
                                          <a:latin typeface="Cambria Math" panose="02040503050406030204" pitchFamily="18" charset="0"/>
                                        </a:rPr>
                                        <m:t>𝑦</m:t>
                                      </m:r>
                                    </m:e>
                                  </m:acc>
                                </m:e>
                              </m:d>
                            </m:e>
                          </m:nary>
                        </m:num>
                        <m:den>
                          <m:rad>
                            <m:radPr>
                              <m:degHide m:val="on"/>
                              <m:ctrlPr>
                                <a:rPr lang="es-CL" sz="2400" b="0" i="1" smtClean="0">
                                  <a:latin typeface="Cambria Math" panose="02040503050406030204" pitchFamily="18" charset="0"/>
                                </a:rPr>
                              </m:ctrlPr>
                            </m:radPr>
                            <m:deg/>
                            <m:e>
                              <m:nary>
                                <m:naryPr>
                                  <m:chr m:val="∑"/>
                                  <m:subHide m:val="on"/>
                                  <m:supHide m:val="on"/>
                                  <m:ctrlPr>
                                    <a:rPr lang="es-CL" sz="2400" b="0" i="1" smtClean="0">
                                      <a:latin typeface="Cambria Math" panose="02040503050406030204" pitchFamily="18" charset="0"/>
                                    </a:rPr>
                                  </m:ctrlPr>
                                </m:naryPr>
                                <m:sub/>
                                <m:sup/>
                                <m:e>
                                  <m:sSup>
                                    <m:sSupPr>
                                      <m:ctrlPr>
                                        <a:rPr lang="es-CL" sz="2400" b="0" i="1" smtClean="0">
                                          <a:latin typeface="Cambria Math" panose="02040503050406030204" pitchFamily="18" charset="0"/>
                                        </a:rPr>
                                      </m:ctrlPr>
                                    </m:sSupPr>
                                    <m:e>
                                      <m:d>
                                        <m:dPr>
                                          <m:ctrlPr>
                                            <a:rPr lang="es-CL" sz="2400" b="0" i="1" smtClean="0">
                                              <a:latin typeface="Cambria Math" panose="02040503050406030204" pitchFamily="18" charset="0"/>
                                            </a:rPr>
                                          </m:ctrlPr>
                                        </m:dPr>
                                        <m:e>
                                          <m:sSub>
                                            <m:sSubPr>
                                              <m:ctrlPr>
                                                <a:rPr lang="es-CL" sz="2400" i="1">
                                                  <a:latin typeface="Cambria Math" panose="02040503050406030204" pitchFamily="18" charset="0"/>
                                                </a:rPr>
                                              </m:ctrlPr>
                                            </m:sSubPr>
                                            <m:e>
                                              <m:r>
                                                <a:rPr lang="es-CL" sz="2400" i="1">
                                                  <a:latin typeface="Cambria Math" panose="02040503050406030204" pitchFamily="18" charset="0"/>
                                                </a:rPr>
                                                <m:t>𝑥</m:t>
                                              </m:r>
                                            </m:e>
                                            <m:sub>
                                              <m:r>
                                                <a:rPr lang="es-CL" sz="2400" i="1">
                                                  <a:latin typeface="Cambria Math" panose="02040503050406030204" pitchFamily="18" charset="0"/>
                                                </a:rPr>
                                                <m:t>𝑖</m:t>
                                              </m:r>
                                            </m:sub>
                                          </m:sSub>
                                          <m:r>
                                            <a:rPr lang="es-CL" sz="2400" i="1">
                                              <a:latin typeface="Cambria Math" panose="02040503050406030204" pitchFamily="18" charset="0"/>
                                            </a:rPr>
                                            <m:t>−</m:t>
                                          </m:r>
                                          <m:acc>
                                            <m:accPr>
                                              <m:chr m:val="̅"/>
                                              <m:ctrlPr>
                                                <a:rPr lang="es-CL" sz="2400" i="1">
                                                  <a:latin typeface="Cambria Math" panose="02040503050406030204" pitchFamily="18" charset="0"/>
                                                </a:rPr>
                                              </m:ctrlPr>
                                            </m:accPr>
                                            <m:e>
                                              <m:r>
                                                <a:rPr lang="es-CL" sz="2400" i="1">
                                                  <a:latin typeface="Cambria Math" panose="02040503050406030204" pitchFamily="18" charset="0"/>
                                                </a:rPr>
                                                <m:t>𝑥</m:t>
                                              </m:r>
                                            </m:e>
                                          </m:acc>
                                        </m:e>
                                      </m:d>
                                    </m:e>
                                    <m:sup>
                                      <m:r>
                                        <a:rPr lang="es-CL" sz="2400" b="0" i="1" smtClean="0">
                                          <a:latin typeface="Cambria Math" panose="02040503050406030204" pitchFamily="18" charset="0"/>
                                        </a:rPr>
                                        <m:t>2</m:t>
                                      </m:r>
                                    </m:sup>
                                  </m:sSup>
                                  <m:rad>
                                    <m:radPr>
                                      <m:degHide m:val="on"/>
                                      <m:ctrlPr>
                                        <a:rPr lang="es-CL" sz="2400" i="1">
                                          <a:latin typeface="Cambria Math" panose="02040503050406030204" pitchFamily="18" charset="0"/>
                                        </a:rPr>
                                      </m:ctrlPr>
                                    </m:radPr>
                                    <m:deg/>
                                    <m:e>
                                      <m:nary>
                                        <m:naryPr>
                                          <m:chr m:val="∑"/>
                                          <m:subHide m:val="on"/>
                                          <m:supHide m:val="on"/>
                                          <m:ctrlPr>
                                            <a:rPr lang="es-CL" sz="2400" i="1">
                                              <a:latin typeface="Cambria Math" panose="02040503050406030204" pitchFamily="18" charset="0"/>
                                            </a:rPr>
                                          </m:ctrlPr>
                                        </m:naryPr>
                                        <m:sub/>
                                        <m:sup/>
                                        <m:e>
                                          <m:sSup>
                                            <m:sSupPr>
                                              <m:ctrlPr>
                                                <a:rPr lang="es-CL" sz="2400" i="1">
                                                  <a:latin typeface="Cambria Math" panose="02040503050406030204" pitchFamily="18" charset="0"/>
                                                </a:rPr>
                                              </m:ctrlPr>
                                            </m:sSupPr>
                                            <m:e>
                                              <m:d>
                                                <m:dPr>
                                                  <m:ctrlPr>
                                                    <a:rPr lang="es-CL" sz="2400" i="1">
                                                      <a:latin typeface="Cambria Math" panose="02040503050406030204" pitchFamily="18" charset="0"/>
                                                    </a:rPr>
                                                  </m:ctrlPr>
                                                </m:dPr>
                                                <m:e>
                                                  <m:sSub>
                                                    <m:sSubPr>
                                                      <m:ctrlPr>
                                                        <a:rPr lang="es-CL" sz="2400" i="1">
                                                          <a:latin typeface="Cambria Math" panose="02040503050406030204" pitchFamily="18" charset="0"/>
                                                        </a:rPr>
                                                      </m:ctrlPr>
                                                    </m:sSubPr>
                                                    <m:e>
                                                      <m:r>
                                                        <a:rPr lang="es-CL" sz="2400" b="0" i="1" smtClean="0">
                                                          <a:latin typeface="Cambria Math" panose="02040503050406030204" pitchFamily="18" charset="0"/>
                                                        </a:rPr>
                                                        <m:t>𝑦</m:t>
                                                      </m:r>
                                                    </m:e>
                                                    <m:sub>
                                                      <m:r>
                                                        <a:rPr lang="es-CL" sz="2400" i="1">
                                                          <a:latin typeface="Cambria Math" panose="02040503050406030204" pitchFamily="18" charset="0"/>
                                                        </a:rPr>
                                                        <m:t>𝑖</m:t>
                                                      </m:r>
                                                    </m:sub>
                                                  </m:sSub>
                                                  <m:r>
                                                    <a:rPr lang="es-CL" sz="2400" i="1">
                                                      <a:latin typeface="Cambria Math" panose="02040503050406030204" pitchFamily="18" charset="0"/>
                                                    </a:rPr>
                                                    <m:t>−</m:t>
                                                  </m:r>
                                                  <m:acc>
                                                    <m:accPr>
                                                      <m:chr m:val="̅"/>
                                                      <m:ctrlPr>
                                                        <a:rPr lang="es-CL" sz="2400" i="1">
                                                          <a:latin typeface="Cambria Math" panose="02040503050406030204" pitchFamily="18" charset="0"/>
                                                        </a:rPr>
                                                      </m:ctrlPr>
                                                    </m:accPr>
                                                    <m:e>
                                                      <m:r>
                                                        <a:rPr lang="es-CL" sz="2400" b="0" i="1" smtClean="0">
                                                          <a:latin typeface="Cambria Math" panose="02040503050406030204" pitchFamily="18" charset="0"/>
                                                        </a:rPr>
                                                        <m:t>𝑦</m:t>
                                                      </m:r>
                                                    </m:e>
                                                  </m:acc>
                                                </m:e>
                                              </m:d>
                                            </m:e>
                                            <m:sup>
                                              <m:r>
                                                <a:rPr lang="es-CL" sz="2400" i="1">
                                                  <a:latin typeface="Cambria Math" panose="02040503050406030204" pitchFamily="18" charset="0"/>
                                                </a:rPr>
                                                <m:t>2</m:t>
                                              </m:r>
                                            </m:sup>
                                          </m:sSup>
                                        </m:e>
                                      </m:nary>
                                    </m:e>
                                  </m:rad>
                                </m:e>
                              </m:nary>
                            </m:e>
                          </m:rad>
                        </m:den>
                      </m:f>
                    </m:oMath>
                  </m:oMathPara>
                </a14:m>
                <a:endParaRPr lang="en-US" sz="2400" dirty="0"/>
              </a:p>
            </p:txBody>
          </p:sp>
        </mc:Choice>
        <mc:Fallback xmlns="">
          <p:sp>
            <p:nvSpPr>
              <p:cNvPr id="5" name="CuadroTexto 4"/>
              <p:cNvSpPr txBox="1">
                <a:spLocks noRot="1" noChangeAspect="1" noMove="1" noResize="1" noEditPoints="1" noAdjustHandles="1" noChangeArrowheads="1" noChangeShapeType="1" noTextEdit="1"/>
              </p:cNvSpPr>
              <p:nvPr/>
            </p:nvSpPr>
            <p:spPr>
              <a:xfrm>
                <a:off x="2397013" y="2308154"/>
                <a:ext cx="4349973" cy="1176091"/>
              </a:xfrm>
              <a:prstGeom prst="rect">
                <a:avLst/>
              </a:prstGeom>
              <a:blipFill>
                <a:blip r:embed="rId3"/>
                <a:stretch>
                  <a:fillRect/>
                </a:stretch>
              </a:blipFill>
            </p:spPr>
            <p:txBody>
              <a:bodyPr/>
              <a:lstStyle/>
              <a:p>
                <a:r>
                  <a:rPr lang="es-CL">
                    <a:noFill/>
                  </a:rPr>
                  <a:t> </a:t>
                </a:r>
              </a:p>
            </p:txBody>
          </p:sp>
        </mc:Fallback>
      </mc:AlternateContent>
    </p:spTree>
    <p:extLst>
      <p:ext uri="{BB962C8B-B14F-4D97-AF65-F5344CB8AC3E}">
        <p14:creationId xmlns:p14="http://schemas.microsoft.com/office/powerpoint/2010/main" val="71430597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Filtro de alta correlación</a:t>
            </a:r>
            <a:endParaRPr lang="en-US" dirty="0"/>
          </a:p>
        </p:txBody>
      </p:sp>
      <p:sp>
        <p:nvSpPr>
          <p:cNvPr id="3" name="Marcador de contenido 2"/>
          <p:cNvSpPr>
            <a:spLocks noGrp="1"/>
          </p:cNvSpPr>
          <p:nvPr>
            <p:ph idx="1"/>
          </p:nvPr>
        </p:nvSpPr>
        <p:spPr/>
        <p:txBody>
          <a:bodyPr/>
          <a:lstStyle/>
          <a:p>
            <a:pPr algn="just"/>
            <a:r>
              <a:rPr lang="es-CL" dirty="0" smtClean="0"/>
              <a:t>Determinar la correlación entre todas las variables independientes</a:t>
            </a:r>
          </a:p>
          <a:p>
            <a:pPr algn="just"/>
            <a:r>
              <a:rPr lang="es-CL" dirty="0" smtClean="0"/>
              <a:t>Eliminar una de las variables si la magnitud de la correlación supera un cierto límite (usualmente </a:t>
            </a:r>
            <a:r>
              <a:rPr lang="es-CL" dirty="0" smtClean="0">
                <a:sym typeface="Symbol" panose="05050102010706020507" pitchFamily="18" charset="2"/>
              </a:rPr>
              <a:t> 0.6). Se puede eliminar la variable que tenga una menor correlación con el valor objetivo.</a:t>
            </a:r>
          </a:p>
          <a:p>
            <a:pPr algn="just"/>
            <a:endParaRPr lang="es-CL" dirty="0" smtClean="0"/>
          </a:p>
        </p:txBody>
      </p:sp>
    </p:spTree>
    <p:extLst>
      <p:ext uri="{BB962C8B-B14F-4D97-AF65-F5344CB8AC3E}">
        <p14:creationId xmlns:p14="http://schemas.microsoft.com/office/powerpoint/2010/main" val="4045845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45646</TotalTime>
  <Words>6841</Words>
  <Application>Microsoft Office PowerPoint</Application>
  <PresentationFormat>Presentación en pantalla (4:3)</PresentationFormat>
  <Paragraphs>1295</Paragraphs>
  <Slides>141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141</vt:i4>
      </vt:variant>
    </vt:vector>
  </HeadingPairs>
  <TitlesOfParts>
    <vt:vector size="147" baseType="lpstr">
      <vt:lpstr>Arial</vt:lpstr>
      <vt:lpstr>Calibri</vt:lpstr>
      <vt:lpstr>Calibri Light</vt:lpstr>
      <vt:lpstr>Cambria Math</vt:lpstr>
      <vt:lpstr>Symbol</vt:lpstr>
      <vt:lpstr>Tema de Office</vt:lpstr>
      <vt:lpstr>Adquisición y procesamiento de señales para el diagnostico y pronóstico de fallas</vt:lpstr>
      <vt:lpstr>Introducción</vt:lpstr>
      <vt:lpstr>Introducción</vt:lpstr>
      <vt:lpstr>Introducción</vt:lpstr>
      <vt:lpstr>Introducción</vt:lpstr>
      <vt:lpstr>Introducción</vt:lpstr>
      <vt:lpstr>Adquisición de datos</vt:lpstr>
      <vt:lpstr>Componentes críticos</vt:lpstr>
      <vt:lpstr>Variables físicas a monitorear</vt:lpstr>
      <vt:lpstr>Variables físicas a monitorear</vt:lpstr>
      <vt:lpstr>Adquisición y almacenamiento</vt:lpstr>
      <vt:lpstr>Tipos de sensores</vt:lpstr>
      <vt:lpstr>Tipos de sensores</vt:lpstr>
      <vt:lpstr>Tipos de sensores</vt:lpstr>
      <vt:lpstr>Sistema de adquisición </vt:lpstr>
      <vt:lpstr>Sistema de adquisición</vt:lpstr>
      <vt:lpstr>Ejemplo - PHM en rodamientos</vt:lpstr>
      <vt:lpstr>Ejemplo - PHM en rodamientos</vt:lpstr>
      <vt:lpstr>Ejemplo - PHM en rodamientos</vt:lpstr>
      <vt:lpstr>Ejemplo - PHM en rodamientos</vt:lpstr>
      <vt:lpstr>Ejemplo - PHM en rodamientos</vt:lpstr>
      <vt:lpstr>Ejemplo - PHM en rodamientos</vt:lpstr>
      <vt:lpstr>Ejemplo 1</vt:lpstr>
      <vt:lpstr>Ejemplo 1</vt:lpstr>
      <vt:lpstr>Ejemplo 1</vt:lpstr>
      <vt:lpstr>Procesamiento de los datos</vt:lpstr>
      <vt:lpstr>Procesamiento de los datos</vt:lpstr>
      <vt:lpstr>Procesamiento de los datos</vt:lpstr>
      <vt:lpstr>Procesamiento de los datos</vt:lpstr>
      <vt:lpstr>Procesamiento de los datos</vt:lpstr>
      <vt:lpstr>Extracción de parámetros</vt:lpstr>
      <vt:lpstr>Extracción de parámetros</vt:lpstr>
      <vt:lpstr>Extracción de parámetros</vt:lpstr>
      <vt:lpstr>Extracción de parámetros</vt:lpstr>
      <vt:lpstr>Parámetros en el dominio del tiempo</vt:lpstr>
      <vt:lpstr>Dominio del tiempo</vt:lpstr>
      <vt:lpstr>Dominio del tiempo</vt:lpstr>
      <vt:lpstr>Dominio del tiempo</vt:lpstr>
      <vt:lpstr>Dominio del tiempo</vt:lpstr>
      <vt:lpstr>Dominio del tiempo</vt:lpstr>
      <vt:lpstr>Dominio del tiempo</vt:lpstr>
      <vt:lpstr>Ejemplo 2</vt:lpstr>
      <vt:lpstr>Ejemplo 2</vt:lpstr>
      <vt:lpstr>Ejemplo 2</vt:lpstr>
      <vt:lpstr>Ejemplo 2</vt:lpstr>
      <vt:lpstr>Ejemplo 2</vt:lpstr>
      <vt:lpstr>Ejemplo 2</vt:lpstr>
      <vt:lpstr>Ejemplo 2</vt:lpstr>
      <vt:lpstr>Ejemplo 2</vt:lpstr>
      <vt:lpstr>Ejemplo 2</vt:lpstr>
      <vt:lpstr>Ejemplo 2</vt:lpstr>
      <vt:lpstr>Parámetros en el dominio de frecuencias</vt:lpstr>
      <vt:lpstr>Dominio en frecuencias</vt:lpstr>
      <vt:lpstr>Transformada discreta de Fourier</vt:lpstr>
      <vt:lpstr>Transformada discreta de Fourier</vt:lpstr>
      <vt:lpstr>Transformada discreta de Fourier</vt:lpstr>
      <vt:lpstr>Ejemplo 3</vt:lpstr>
      <vt:lpstr>Ejemplo 2</vt:lpstr>
      <vt:lpstr>Extracción de parámetros</vt:lpstr>
      <vt:lpstr>Ejemplo 4</vt:lpstr>
      <vt:lpstr>Ejemplo 4</vt:lpstr>
      <vt:lpstr>Ejemplo 4</vt:lpstr>
      <vt:lpstr>Ejemplo 4</vt:lpstr>
      <vt:lpstr>Ejemplo 4</vt:lpstr>
      <vt:lpstr>Ejemplo 4</vt:lpstr>
      <vt:lpstr>Parámetros en el dominio tiempo-frecuencia</vt:lpstr>
      <vt:lpstr>Métodos tiempo-frecuencia</vt:lpstr>
      <vt:lpstr>Extracción de parámetros Transformada corta de Fourier</vt:lpstr>
      <vt:lpstr>Extracción de parámetros Transformada corta de Fourier</vt:lpstr>
      <vt:lpstr>Extracción de parámetros Transformada corta de Fourier</vt:lpstr>
      <vt:lpstr>Ejemplo 5</vt:lpstr>
      <vt:lpstr>Ejemplo 5</vt:lpstr>
      <vt:lpstr>Ejemplo 6</vt:lpstr>
      <vt:lpstr>Ejemplo 6</vt:lpstr>
      <vt:lpstr>Ejemplo 6</vt:lpstr>
      <vt:lpstr>Extracción de parámetros Wavelets</vt:lpstr>
      <vt:lpstr>Extracción de parámetros Wavelets</vt:lpstr>
      <vt:lpstr>Extracción de parámetros Wavelets</vt:lpstr>
      <vt:lpstr>Extracción de parámetros Wavelets</vt:lpstr>
      <vt:lpstr>Extracción de parámetros Wavelets</vt:lpstr>
      <vt:lpstr>Extracción de parámetros Wavelets</vt:lpstr>
      <vt:lpstr>Ejemplo 7</vt:lpstr>
      <vt:lpstr>Ejemplo 7</vt:lpstr>
      <vt:lpstr>Ejemplo 6</vt:lpstr>
      <vt:lpstr>Métodos de reducción de dimensionalidad</vt:lpstr>
      <vt:lpstr>Introducción</vt:lpstr>
      <vt:lpstr>¿Porque reducir la dimensión de los datos?</vt:lpstr>
      <vt:lpstr>Técnicas de reducción de dimensionalidad</vt:lpstr>
      <vt:lpstr>Selección de parámetros</vt:lpstr>
      <vt:lpstr>Razón de valor faltante</vt:lpstr>
      <vt:lpstr>Razón de valor faltante</vt:lpstr>
      <vt:lpstr>Filtro de baja varianza</vt:lpstr>
      <vt:lpstr>Filtro de baja varianza</vt:lpstr>
      <vt:lpstr>Filtro de baja varianza</vt:lpstr>
      <vt:lpstr>Filtro de alta correlación</vt:lpstr>
      <vt:lpstr>Filtro de alta correlación</vt:lpstr>
      <vt:lpstr>Coeficiente de correlación de Pearson</vt:lpstr>
      <vt:lpstr>Coeficiente de correlación de Pearson</vt:lpstr>
      <vt:lpstr>Filtro de alta correlación</vt:lpstr>
      <vt:lpstr>Reducción de parámetros</vt:lpstr>
      <vt:lpstr>Análisis de Componentes Principales (PCA)</vt:lpstr>
      <vt:lpstr>Análisis de Componentes Principales (PCA)</vt:lpstr>
      <vt:lpstr>Análisis de Componentes Principales (PCA)</vt:lpstr>
      <vt:lpstr>Análisis de Componentes Principales (PCA)</vt:lpstr>
      <vt:lpstr>Análisis de Componentes Principales (PCA)</vt:lpstr>
      <vt:lpstr>Análisis de Componentes Principales (PCA)</vt:lpstr>
      <vt:lpstr>Kernel PCA</vt:lpstr>
      <vt:lpstr>Kernel PCA</vt:lpstr>
      <vt:lpstr>Kernel PCA</vt:lpstr>
      <vt:lpstr>Kernel PCA</vt:lpstr>
      <vt:lpstr>Kernel PCA</vt:lpstr>
      <vt:lpstr>Kernel PCA</vt:lpstr>
      <vt:lpstr>Análisis Discriminante Lineal (ADL)</vt:lpstr>
      <vt:lpstr>Análisis Discriminante Lineal (ADL)</vt:lpstr>
      <vt:lpstr>Análisis Discriminante Lineal (ADL)</vt:lpstr>
      <vt:lpstr>Análisis Discriminante Lineal (ADL)</vt:lpstr>
      <vt:lpstr>Análisis Discriminante Lineal (ADL)</vt:lpstr>
      <vt:lpstr>Manifold learning</vt:lpstr>
      <vt:lpstr>Escalamiento Multidimensional (MDS)</vt:lpstr>
      <vt:lpstr>Escalamiento Multidimensional (MDS)</vt:lpstr>
      <vt:lpstr>Escalamiento Multidimensional (MDS)</vt:lpstr>
      <vt:lpstr>Escalamiento Multidimensional (MDS)</vt:lpstr>
      <vt:lpstr>Escalamiento Multidimensional (MDS)</vt:lpstr>
      <vt:lpstr>Escalamiento Multidimensional (MDS)</vt:lpstr>
      <vt:lpstr>ISOMAP</vt:lpstr>
      <vt:lpstr>ISOMAP</vt:lpstr>
      <vt:lpstr>ISOMAP</vt:lpstr>
      <vt:lpstr>Manifold Learning</vt:lpstr>
      <vt:lpstr>Ejemplo 8</vt:lpstr>
      <vt:lpstr>Ejemplo 8</vt:lpstr>
      <vt:lpstr>Ejemplo 8</vt:lpstr>
      <vt:lpstr>Ejemplo 8</vt:lpstr>
      <vt:lpstr>Presentación de PowerPoint</vt:lpstr>
      <vt:lpstr>Ejemplo 8</vt:lpstr>
      <vt:lpstr>Presentación de PowerPoint</vt:lpstr>
      <vt:lpstr>Tarea</vt:lpstr>
      <vt:lpstr>Tarea</vt:lpstr>
      <vt:lpstr>Tarea</vt:lpstr>
      <vt:lpstr>Tarea</vt:lpstr>
      <vt:lpstr>Tarea</vt:lpstr>
      <vt:lpstr>Tarea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viviana</cp:lastModifiedBy>
  <cp:revision>507</cp:revision>
  <cp:lastPrinted>2017-10-11T18:55:47Z</cp:lastPrinted>
  <dcterms:created xsi:type="dcterms:W3CDTF">2016-12-27T14:13:11Z</dcterms:created>
  <dcterms:modified xsi:type="dcterms:W3CDTF">2020-11-13T20:56:27Z</dcterms:modified>
</cp:coreProperties>
</file>