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8" r:id="rId2"/>
  </p:sldMasterIdLst>
  <p:notesMasterIdLst>
    <p:notesMasterId r:id="rId36"/>
  </p:notesMasterIdLst>
  <p:sldIdLst>
    <p:sldId id="256" r:id="rId3"/>
    <p:sldId id="257" r:id="rId4"/>
    <p:sldId id="264" r:id="rId5"/>
    <p:sldId id="265" r:id="rId6"/>
    <p:sldId id="266" r:id="rId7"/>
    <p:sldId id="267" r:id="rId8"/>
    <p:sldId id="268" r:id="rId9"/>
    <p:sldId id="261" r:id="rId10"/>
    <p:sldId id="288" r:id="rId11"/>
    <p:sldId id="269" r:id="rId12"/>
    <p:sldId id="270" r:id="rId13"/>
    <p:sldId id="272" r:id="rId14"/>
    <p:sldId id="259" r:id="rId15"/>
    <p:sldId id="260" r:id="rId16"/>
    <p:sldId id="263" r:id="rId17"/>
    <p:sldId id="262" r:id="rId18"/>
    <p:sldId id="271" r:id="rId19"/>
    <p:sldId id="273" r:id="rId20"/>
    <p:sldId id="258"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Lst>
  <p:sldSz cx="9144000" cy="5143500" type="screen16x9"/>
  <p:notesSz cx="6858000" cy="9144000"/>
  <p:embeddedFontLst>
    <p:embeddedFont>
      <p:font typeface="Arvo" panose="020B0604020202020204" charset="0"/>
      <p:regular r:id="rId37"/>
      <p:bold r:id="rId38"/>
      <p:italic r:id="rId39"/>
      <p:boldItalic r:id="rId40"/>
    </p:embeddedFont>
    <p:embeddedFont>
      <p:font typeface="Century Gothic" panose="020B0502020202020204" pitchFamily="34" charset="0"/>
      <p:regular r:id="rId41"/>
      <p:bold r:id="rId42"/>
      <p:italic r:id="rId43"/>
      <p:boldItalic r:id="rId44"/>
    </p:embeddedFont>
    <p:embeddedFont>
      <p:font typeface="Didact Gothic" panose="020B0604020202020204" charset="0"/>
      <p:regular r:id="rId45"/>
    </p:embeddedFont>
    <p:embeddedFont>
      <p:font typeface="Fira Sans Extra Condensed Medium" panose="020B0604020202020204" charset="0"/>
      <p:regular r:id="rId46"/>
      <p:bold r:id="rId47"/>
      <p:italic r:id="rId48"/>
      <p:boldItalic r:id="rId49"/>
    </p:embeddedFont>
    <p:embeddedFont>
      <p:font typeface="Oswald" panose="020B0604020202020204" charset="0"/>
      <p:regular r:id="rId50"/>
      <p:bold r:id="rId51"/>
    </p:embeddedFont>
    <p:embeddedFont>
      <p:font typeface="Proxima Nova" panose="020B0604020202020204" charset="0"/>
      <p:regular r:id="rId52"/>
      <p:bold r:id="rId53"/>
      <p:italic r:id="rId54"/>
      <p:boldItalic r:id="rId55"/>
    </p:embeddedFont>
    <p:embeddedFont>
      <p:font typeface="Proxima Nova Semibold" panose="020B0604020202020204" charset="0"/>
      <p:regular r:id="rId56"/>
      <p:bold r:id="rId57"/>
      <p:boldItalic r:id="rId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60" roundtripDataSignature="AMtx7mikemLoYXYDhEv7dmac8Bz7qFtRs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61"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8.fntdata"/><Relationship Id="rId52" Type="http://schemas.openxmlformats.org/officeDocument/2006/relationships/font" Target="fonts/font16.fntdata"/><Relationship Id="rId60" Type="http://customschemas.google.com/relationships/presentationmetadata" Target="meta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1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2.fntdata"/><Relationship Id="rId46"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
        <p:cNvGrpSpPr/>
        <p:nvPr/>
      </p:nvGrpSpPr>
      <p:grpSpPr>
        <a:xfrm>
          <a:off x="0" y="0"/>
          <a:ext cx="0" cy="0"/>
          <a:chOff x="0" y="0"/>
          <a:chExt cx="0" cy="0"/>
        </a:xfrm>
      </p:grpSpPr>
      <p:sp>
        <p:nvSpPr>
          <p:cNvPr id="147" name="Google Shape;147;ga6fd024c1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8" name="Google Shape;148;ga6fd024c13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ga6fd024c13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66" name="Google Shape;266;ga6fd024c13_2_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
        <p:cNvGrpSpPr/>
        <p:nvPr/>
      </p:nvGrpSpPr>
      <p:grpSpPr>
        <a:xfrm>
          <a:off x="0" y="0"/>
          <a:ext cx="0" cy="0"/>
          <a:chOff x="0" y="0"/>
          <a:chExt cx="0" cy="0"/>
        </a:xfrm>
      </p:grpSpPr>
      <p:sp>
        <p:nvSpPr>
          <p:cNvPr id="279" name="Google Shape;279;ga6fd05d3b9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0" name="Google Shape;280;ga6fd05d3b9_1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
        <p:cNvGrpSpPr/>
        <p:nvPr/>
      </p:nvGrpSpPr>
      <p:grpSpPr>
        <a:xfrm>
          <a:off x="0" y="0"/>
          <a:ext cx="0" cy="0"/>
          <a:chOff x="0" y="0"/>
          <a:chExt cx="0" cy="0"/>
        </a:xfrm>
      </p:grpSpPr>
      <p:sp>
        <p:nvSpPr>
          <p:cNvPr id="297" name="Google Shape;297;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8" name="Google Shape;298;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a6e3d35268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2" name="Google Shape;172;ga6e3d35268_1_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
        <p:cNvGrpSpPr/>
        <p:nvPr/>
      </p:nvGrpSpPr>
      <p:grpSpPr>
        <a:xfrm>
          <a:off x="0" y="0"/>
          <a:ext cx="0" cy="0"/>
          <a:chOff x="0" y="0"/>
          <a:chExt cx="0" cy="0"/>
        </a:xfrm>
      </p:grpSpPr>
      <p:sp>
        <p:nvSpPr>
          <p:cNvPr id="180" name="Google Shape;180;ga6e3d35268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1" name="Google Shape;181;ga6e3d35268_2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a6e3d3526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a6e3d3526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a6e3d35268_1_3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0" name="Google Shape;200;ga6e3d35268_1_3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7" name="Google Shape;287;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09" name="Google Shape;309;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
        <p:cNvGrpSpPr/>
        <p:nvPr/>
      </p:nvGrpSpPr>
      <p:grpSpPr>
        <a:xfrm>
          <a:off x="0" y="0"/>
          <a:ext cx="0" cy="0"/>
          <a:chOff x="0" y="0"/>
          <a:chExt cx="0" cy="0"/>
        </a:xfrm>
      </p:grpSpPr>
      <p:sp>
        <p:nvSpPr>
          <p:cNvPr id="163" name="Google Shape;163;ga6e3d35268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4" name="Google Shape;164;ga6e3d35268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6" name="Google Shape;156;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9" name="Google Shape;319;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27" name="Google Shape;327;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7" name="Google Shape;347;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64" name="Google Shape;964;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4"/>
        <p:cNvGrpSpPr/>
        <p:nvPr/>
      </p:nvGrpSpPr>
      <p:grpSpPr>
        <a:xfrm>
          <a:off x="0" y="0"/>
          <a:ext cx="0" cy="0"/>
          <a:chOff x="0" y="0"/>
          <a:chExt cx="0" cy="0"/>
        </a:xfrm>
      </p:grpSpPr>
      <p:sp>
        <p:nvSpPr>
          <p:cNvPr id="3455" name="Google Shape;3455;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56" name="Google Shape;3456;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5"/>
        <p:cNvGrpSpPr/>
        <p:nvPr/>
      </p:nvGrpSpPr>
      <p:grpSpPr>
        <a:xfrm>
          <a:off x="0" y="0"/>
          <a:ext cx="0" cy="0"/>
          <a:chOff x="0" y="0"/>
          <a:chExt cx="0" cy="0"/>
        </a:xfrm>
      </p:grpSpPr>
      <p:sp>
        <p:nvSpPr>
          <p:cNvPr id="4166" name="Google Shape;4166;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67" name="Google Shape;4167;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2"/>
        <p:cNvGrpSpPr/>
        <p:nvPr/>
      </p:nvGrpSpPr>
      <p:grpSpPr>
        <a:xfrm>
          <a:off x="0" y="0"/>
          <a:ext cx="0" cy="0"/>
          <a:chOff x="0" y="0"/>
          <a:chExt cx="0" cy="0"/>
        </a:xfrm>
      </p:grpSpPr>
      <p:sp>
        <p:nvSpPr>
          <p:cNvPr id="4563" name="Google Shape;4563;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564" name="Google Shape;4564;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6"/>
        <p:cNvGrpSpPr/>
        <p:nvPr/>
      </p:nvGrpSpPr>
      <p:grpSpPr>
        <a:xfrm>
          <a:off x="0" y="0"/>
          <a:ext cx="0" cy="0"/>
          <a:chOff x="0" y="0"/>
          <a:chExt cx="0" cy="0"/>
        </a:xfrm>
      </p:grpSpPr>
      <p:sp>
        <p:nvSpPr>
          <p:cNvPr id="5157" name="Google Shape;5157;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58" name="Google Shape;5158;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2"/>
        <p:cNvGrpSpPr/>
        <p:nvPr/>
      </p:nvGrpSpPr>
      <p:grpSpPr>
        <a:xfrm>
          <a:off x="0" y="0"/>
          <a:ext cx="0" cy="0"/>
          <a:chOff x="0" y="0"/>
          <a:chExt cx="0" cy="0"/>
        </a:xfrm>
      </p:grpSpPr>
      <p:sp>
        <p:nvSpPr>
          <p:cNvPr id="5693" name="Google Shape;5693;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94" name="Google Shape;5694;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8"/>
        <p:cNvGrpSpPr/>
        <p:nvPr/>
      </p:nvGrpSpPr>
      <p:grpSpPr>
        <a:xfrm>
          <a:off x="0" y="0"/>
          <a:ext cx="0" cy="0"/>
          <a:chOff x="0" y="0"/>
          <a:chExt cx="0" cy="0"/>
        </a:xfrm>
      </p:grpSpPr>
      <p:sp>
        <p:nvSpPr>
          <p:cNvPr id="5979" name="Google Shape;5979;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80" name="Google Shape;5980;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ga6e3d35268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 name="Google Shape;222;ga6e3d35268_0_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1"/>
        <p:cNvGrpSpPr/>
        <p:nvPr/>
      </p:nvGrpSpPr>
      <p:grpSpPr>
        <a:xfrm>
          <a:off x="0" y="0"/>
          <a:ext cx="0" cy="0"/>
          <a:chOff x="0" y="0"/>
          <a:chExt cx="0" cy="0"/>
        </a:xfrm>
      </p:grpSpPr>
      <p:sp>
        <p:nvSpPr>
          <p:cNvPr id="6422" name="Google Shape;6422;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423" name="Google Shape;6423;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8"/>
        <p:cNvGrpSpPr/>
        <p:nvPr/>
      </p:nvGrpSpPr>
      <p:grpSpPr>
        <a:xfrm>
          <a:off x="0" y="0"/>
          <a:ext cx="0" cy="0"/>
          <a:chOff x="0" y="0"/>
          <a:chExt cx="0" cy="0"/>
        </a:xfrm>
      </p:grpSpPr>
      <p:sp>
        <p:nvSpPr>
          <p:cNvPr id="6789" name="Google Shape;6789;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790" name="Google Shape;6790;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3"/>
        <p:cNvGrpSpPr/>
        <p:nvPr/>
      </p:nvGrpSpPr>
      <p:grpSpPr>
        <a:xfrm>
          <a:off x="0" y="0"/>
          <a:ext cx="0" cy="0"/>
          <a:chOff x="0" y="0"/>
          <a:chExt cx="0" cy="0"/>
        </a:xfrm>
      </p:grpSpPr>
      <p:sp>
        <p:nvSpPr>
          <p:cNvPr id="7294" name="Google Shape;7294;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295" name="Google Shape;7295;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1"/>
        <p:cNvGrpSpPr/>
        <p:nvPr/>
      </p:nvGrpSpPr>
      <p:grpSpPr>
        <a:xfrm>
          <a:off x="0" y="0"/>
          <a:ext cx="0" cy="0"/>
          <a:chOff x="0" y="0"/>
          <a:chExt cx="0" cy="0"/>
        </a:xfrm>
      </p:grpSpPr>
      <p:sp>
        <p:nvSpPr>
          <p:cNvPr id="7732" name="Google Shape;7732;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733" name="Google Shape;7733;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6e3d35268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1" name="Google Shape;231;ga6e3d35268_0_6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a6fd024c13_2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9" name="Google Shape;239;ga6fd024c13_2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a6e3d35268_1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50" name="Google Shape;250;ga6e3d35268_1_3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ga6e3d35268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58" name="Google Shape;258;ga6e3d35268_0_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a6e3d35268_2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2" name="Google Shape;192;ga6e3d35268_2_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a6e3d35268_2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2" name="Google Shape;192;ga6e3d35268_2_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294100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1">
  <p:cSld name="TITLE_2">
    <p:bg>
      <p:bgPr>
        <a:solidFill>
          <a:srgbClr val="F3F3F3"/>
        </a:solidFill>
        <a:effectLst/>
      </p:bgPr>
    </p:bg>
    <p:spTree>
      <p:nvGrpSpPr>
        <p:cNvPr id="1" name="Shape 9"/>
        <p:cNvGrpSpPr/>
        <p:nvPr/>
      </p:nvGrpSpPr>
      <p:grpSpPr>
        <a:xfrm>
          <a:off x="0" y="0"/>
          <a:ext cx="0" cy="0"/>
          <a:chOff x="0" y="0"/>
          <a:chExt cx="0" cy="0"/>
        </a:xfrm>
      </p:grpSpPr>
      <p:sp>
        <p:nvSpPr>
          <p:cNvPr id="10" name="Google Shape;10;p37"/>
          <p:cNvSpPr/>
          <p:nvPr/>
        </p:nvSpPr>
        <p:spPr>
          <a:xfrm>
            <a:off x="1" y="-18300"/>
            <a:ext cx="9144000" cy="5180100"/>
          </a:xfrm>
          <a:prstGeom prst="rect">
            <a:avLst/>
          </a:prstGeom>
          <a:solidFill>
            <a:srgbClr val="434343">
              <a:alpha val="2156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11;p37"/>
          <p:cNvSpPr txBox="1">
            <a:spLocks noGrp="1"/>
          </p:cNvSpPr>
          <p:nvPr>
            <p:ph type="subTitle" idx="1"/>
          </p:nvPr>
        </p:nvSpPr>
        <p:spPr>
          <a:xfrm>
            <a:off x="1291662" y="3555875"/>
            <a:ext cx="28104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F3F3F3"/>
                </a:solidFill>
              </a:defRPr>
            </a:lvl1pPr>
            <a:lvl2pPr lvl="1" algn="l">
              <a:lnSpc>
                <a:spcPct val="100000"/>
              </a:lnSpc>
              <a:spcBef>
                <a:spcPts val="1600"/>
              </a:spcBef>
              <a:spcAft>
                <a:spcPts val="0"/>
              </a:spcAft>
              <a:buSzPts val="1200"/>
              <a:buNone/>
              <a:defRPr sz="1800">
                <a:solidFill>
                  <a:srgbClr val="F3F3F3"/>
                </a:solidFill>
              </a:defRPr>
            </a:lvl2pPr>
            <a:lvl3pPr lvl="2" algn="l">
              <a:lnSpc>
                <a:spcPct val="100000"/>
              </a:lnSpc>
              <a:spcBef>
                <a:spcPts val="1600"/>
              </a:spcBef>
              <a:spcAft>
                <a:spcPts val="0"/>
              </a:spcAft>
              <a:buSzPts val="1200"/>
              <a:buNone/>
              <a:defRPr sz="1800">
                <a:solidFill>
                  <a:srgbClr val="F3F3F3"/>
                </a:solidFill>
              </a:defRPr>
            </a:lvl3pPr>
            <a:lvl4pPr lvl="3" algn="l">
              <a:lnSpc>
                <a:spcPct val="100000"/>
              </a:lnSpc>
              <a:spcBef>
                <a:spcPts val="1600"/>
              </a:spcBef>
              <a:spcAft>
                <a:spcPts val="0"/>
              </a:spcAft>
              <a:buSzPts val="1200"/>
              <a:buNone/>
              <a:defRPr sz="1800">
                <a:solidFill>
                  <a:srgbClr val="F3F3F3"/>
                </a:solidFill>
              </a:defRPr>
            </a:lvl4pPr>
            <a:lvl5pPr lvl="4" algn="l">
              <a:lnSpc>
                <a:spcPct val="100000"/>
              </a:lnSpc>
              <a:spcBef>
                <a:spcPts val="1600"/>
              </a:spcBef>
              <a:spcAft>
                <a:spcPts val="0"/>
              </a:spcAft>
              <a:buSzPts val="1200"/>
              <a:buNone/>
              <a:defRPr sz="1800">
                <a:solidFill>
                  <a:srgbClr val="F3F3F3"/>
                </a:solidFill>
              </a:defRPr>
            </a:lvl5pPr>
            <a:lvl6pPr lvl="5" algn="l">
              <a:lnSpc>
                <a:spcPct val="100000"/>
              </a:lnSpc>
              <a:spcBef>
                <a:spcPts val="1600"/>
              </a:spcBef>
              <a:spcAft>
                <a:spcPts val="0"/>
              </a:spcAft>
              <a:buSzPts val="1200"/>
              <a:buNone/>
              <a:defRPr sz="1800">
                <a:solidFill>
                  <a:srgbClr val="F3F3F3"/>
                </a:solidFill>
              </a:defRPr>
            </a:lvl6pPr>
            <a:lvl7pPr lvl="6" algn="l">
              <a:lnSpc>
                <a:spcPct val="100000"/>
              </a:lnSpc>
              <a:spcBef>
                <a:spcPts val="1600"/>
              </a:spcBef>
              <a:spcAft>
                <a:spcPts val="0"/>
              </a:spcAft>
              <a:buSzPts val="1200"/>
              <a:buNone/>
              <a:defRPr sz="1800">
                <a:solidFill>
                  <a:srgbClr val="F3F3F3"/>
                </a:solidFill>
              </a:defRPr>
            </a:lvl7pPr>
            <a:lvl8pPr lvl="7" algn="l">
              <a:lnSpc>
                <a:spcPct val="100000"/>
              </a:lnSpc>
              <a:spcBef>
                <a:spcPts val="1600"/>
              </a:spcBef>
              <a:spcAft>
                <a:spcPts val="0"/>
              </a:spcAft>
              <a:buSzPts val="1200"/>
              <a:buNone/>
              <a:defRPr sz="1800">
                <a:solidFill>
                  <a:srgbClr val="F3F3F3"/>
                </a:solidFill>
              </a:defRPr>
            </a:lvl8pPr>
            <a:lvl9pPr lvl="8" algn="l">
              <a:lnSpc>
                <a:spcPct val="100000"/>
              </a:lnSpc>
              <a:spcBef>
                <a:spcPts val="1600"/>
              </a:spcBef>
              <a:spcAft>
                <a:spcPts val="1600"/>
              </a:spcAft>
              <a:buSzPts val="1200"/>
              <a:buNone/>
              <a:defRPr sz="1800">
                <a:solidFill>
                  <a:srgbClr val="F3F3F3"/>
                </a:solidFill>
              </a:defRPr>
            </a:lvl9pPr>
          </a:lstStyle>
          <a:p>
            <a:endParaRPr/>
          </a:p>
        </p:txBody>
      </p:sp>
      <p:sp>
        <p:nvSpPr>
          <p:cNvPr id="12" name="Google Shape;12;p37"/>
          <p:cNvSpPr txBox="1">
            <a:spLocks noGrp="1"/>
          </p:cNvSpPr>
          <p:nvPr>
            <p:ph type="ctrTitle"/>
          </p:nvPr>
        </p:nvSpPr>
        <p:spPr>
          <a:xfrm>
            <a:off x="1291662" y="1545450"/>
            <a:ext cx="3817500" cy="2052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1pPr>
            <a:lvl2pPr lvl="1"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2pPr>
            <a:lvl3pPr lvl="2"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3pPr>
            <a:lvl4pPr lvl="3"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4pPr>
            <a:lvl5pPr lvl="4"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5pPr>
            <a:lvl6pPr lvl="5"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6pPr>
            <a:lvl7pPr lvl="6"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7pPr>
            <a:lvl8pPr lvl="7"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8pPr>
            <a:lvl9pPr lvl="8" algn="l">
              <a:lnSpc>
                <a:spcPct val="100000"/>
              </a:lnSpc>
              <a:spcBef>
                <a:spcPts val="0"/>
              </a:spcBef>
              <a:spcAft>
                <a:spcPts val="0"/>
              </a:spcAft>
              <a:buClr>
                <a:srgbClr val="F3F3F3"/>
              </a:buClr>
              <a:buSzPts val="6000"/>
              <a:buFont typeface="Oswald"/>
              <a:buNone/>
              <a:defRPr sz="6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p:cSld name="TITLE_1_1_1_2_1_1_1_1">
    <p:bg>
      <p:bgPr>
        <a:solidFill>
          <a:srgbClr val="F3F3F3"/>
        </a:solidFill>
        <a:effectLst/>
      </p:bgPr>
    </p:bg>
    <p:spTree>
      <p:nvGrpSpPr>
        <p:cNvPr id="1" name="Shape 85"/>
        <p:cNvGrpSpPr/>
        <p:nvPr/>
      </p:nvGrpSpPr>
      <p:grpSpPr>
        <a:xfrm>
          <a:off x="0" y="0"/>
          <a:ext cx="0" cy="0"/>
          <a:chOff x="0" y="0"/>
          <a:chExt cx="0" cy="0"/>
        </a:xfrm>
      </p:grpSpPr>
      <p:sp>
        <p:nvSpPr>
          <p:cNvPr id="86" name="Google Shape;86;p46"/>
          <p:cNvSpPr txBox="1">
            <a:spLocks noGrp="1"/>
          </p:cNvSpPr>
          <p:nvPr>
            <p:ph type="subTitle" idx="1"/>
          </p:nvPr>
        </p:nvSpPr>
        <p:spPr>
          <a:xfrm>
            <a:off x="1316638" y="2196450"/>
            <a:ext cx="1959600" cy="750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
              <a:buNone/>
              <a:defRPr>
                <a:solidFill>
                  <a:srgbClr val="466269"/>
                </a:solidFill>
              </a:defRPr>
            </a:lvl1pPr>
            <a:lvl2pPr lvl="1" algn="ctr">
              <a:lnSpc>
                <a:spcPct val="100000"/>
              </a:lnSpc>
              <a:spcBef>
                <a:spcPts val="1600"/>
              </a:spcBef>
              <a:spcAft>
                <a:spcPts val="0"/>
              </a:spcAft>
              <a:buSzPts val="1200"/>
              <a:buNone/>
              <a:defRPr>
                <a:solidFill>
                  <a:srgbClr val="466269"/>
                </a:solidFill>
              </a:defRPr>
            </a:lvl2pPr>
            <a:lvl3pPr lvl="2" algn="ctr">
              <a:lnSpc>
                <a:spcPct val="100000"/>
              </a:lnSpc>
              <a:spcBef>
                <a:spcPts val="1600"/>
              </a:spcBef>
              <a:spcAft>
                <a:spcPts val="0"/>
              </a:spcAft>
              <a:buSzPts val="1200"/>
              <a:buNone/>
              <a:defRPr>
                <a:solidFill>
                  <a:srgbClr val="466269"/>
                </a:solidFill>
              </a:defRPr>
            </a:lvl3pPr>
            <a:lvl4pPr lvl="3" algn="ctr">
              <a:lnSpc>
                <a:spcPct val="100000"/>
              </a:lnSpc>
              <a:spcBef>
                <a:spcPts val="1600"/>
              </a:spcBef>
              <a:spcAft>
                <a:spcPts val="0"/>
              </a:spcAft>
              <a:buSzPts val="1200"/>
              <a:buNone/>
              <a:defRPr>
                <a:solidFill>
                  <a:srgbClr val="466269"/>
                </a:solidFill>
              </a:defRPr>
            </a:lvl4pPr>
            <a:lvl5pPr lvl="4" algn="ctr">
              <a:lnSpc>
                <a:spcPct val="100000"/>
              </a:lnSpc>
              <a:spcBef>
                <a:spcPts val="1600"/>
              </a:spcBef>
              <a:spcAft>
                <a:spcPts val="0"/>
              </a:spcAft>
              <a:buSzPts val="1200"/>
              <a:buNone/>
              <a:defRPr>
                <a:solidFill>
                  <a:srgbClr val="466269"/>
                </a:solidFill>
              </a:defRPr>
            </a:lvl5pPr>
            <a:lvl6pPr lvl="5" algn="ctr">
              <a:lnSpc>
                <a:spcPct val="100000"/>
              </a:lnSpc>
              <a:spcBef>
                <a:spcPts val="1600"/>
              </a:spcBef>
              <a:spcAft>
                <a:spcPts val="0"/>
              </a:spcAft>
              <a:buSzPts val="1200"/>
              <a:buNone/>
              <a:defRPr>
                <a:solidFill>
                  <a:srgbClr val="466269"/>
                </a:solidFill>
              </a:defRPr>
            </a:lvl6pPr>
            <a:lvl7pPr lvl="6" algn="ctr">
              <a:lnSpc>
                <a:spcPct val="100000"/>
              </a:lnSpc>
              <a:spcBef>
                <a:spcPts val="1600"/>
              </a:spcBef>
              <a:spcAft>
                <a:spcPts val="0"/>
              </a:spcAft>
              <a:buSzPts val="1200"/>
              <a:buNone/>
              <a:defRPr>
                <a:solidFill>
                  <a:srgbClr val="466269"/>
                </a:solidFill>
              </a:defRPr>
            </a:lvl7pPr>
            <a:lvl8pPr lvl="7" algn="ctr">
              <a:lnSpc>
                <a:spcPct val="100000"/>
              </a:lnSpc>
              <a:spcBef>
                <a:spcPts val="1600"/>
              </a:spcBef>
              <a:spcAft>
                <a:spcPts val="0"/>
              </a:spcAft>
              <a:buSzPts val="1200"/>
              <a:buNone/>
              <a:defRPr>
                <a:solidFill>
                  <a:srgbClr val="466269"/>
                </a:solidFill>
              </a:defRPr>
            </a:lvl8pPr>
            <a:lvl9pPr lvl="8" algn="ctr">
              <a:lnSpc>
                <a:spcPct val="100000"/>
              </a:lnSpc>
              <a:spcBef>
                <a:spcPts val="1600"/>
              </a:spcBef>
              <a:spcAft>
                <a:spcPts val="1600"/>
              </a:spcAft>
              <a:buSzPts val="1200"/>
              <a:buNone/>
              <a:defRPr>
                <a:solidFill>
                  <a:srgbClr val="466269"/>
                </a:solidFill>
              </a:defRPr>
            </a:lvl9pPr>
          </a:lstStyle>
          <a:p>
            <a:endParaRPr/>
          </a:p>
        </p:txBody>
      </p:sp>
      <p:sp>
        <p:nvSpPr>
          <p:cNvPr id="87" name="Google Shape;87;p46"/>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46"/>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89" name="Google Shape;89;p46"/>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DESIGN">
  <p:cSld name="TITLE_1_1_1_1_1_1">
    <p:bg>
      <p:bgPr>
        <a:solidFill>
          <a:srgbClr val="F3F3F3"/>
        </a:solidFill>
        <a:effectLst/>
      </p:bgPr>
    </p:bg>
    <p:spTree>
      <p:nvGrpSpPr>
        <p:cNvPr id="1" name="Shape 90"/>
        <p:cNvGrpSpPr/>
        <p:nvPr/>
      </p:nvGrpSpPr>
      <p:grpSpPr>
        <a:xfrm>
          <a:off x="0" y="0"/>
          <a:ext cx="0" cy="0"/>
          <a:chOff x="0" y="0"/>
          <a:chExt cx="0" cy="0"/>
        </a:xfrm>
      </p:grpSpPr>
      <p:sp>
        <p:nvSpPr>
          <p:cNvPr id="91" name="Google Shape;91;p47"/>
          <p:cNvSpPr/>
          <p:nvPr/>
        </p:nvSpPr>
        <p:spPr>
          <a:xfrm rot="-5400000">
            <a:off x="-1145448" y="1953300"/>
            <a:ext cx="5143500" cy="1236900"/>
          </a:xfrm>
          <a:prstGeom prst="rect">
            <a:avLst/>
          </a:pr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C1130"/>
              </a:solidFill>
              <a:latin typeface="Arial"/>
              <a:ea typeface="Arial"/>
              <a:cs typeface="Arial"/>
              <a:sym typeface="Arial"/>
            </a:endParaRPr>
          </a:p>
        </p:txBody>
      </p:sp>
      <p:sp>
        <p:nvSpPr>
          <p:cNvPr id="92" name="Google Shape;92;p47"/>
          <p:cNvSpPr/>
          <p:nvPr/>
        </p:nvSpPr>
        <p:spPr>
          <a:xfrm rot="-5400000">
            <a:off x="84425" y="1953300"/>
            <a:ext cx="5143500" cy="12369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C1130"/>
              </a:solidFill>
              <a:latin typeface="Arial"/>
              <a:ea typeface="Arial"/>
              <a:cs typeface="Arial"/>
              <a:sym typeface="Arial"/>
            </a:endParaRPr>
          </a:p>
        </p:txBody>
      </p:sp>
      <p:sp>
        <p:nvSpPr>
          <p:cNvPr id="93" name="Google Shape;93;p47"/>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47"/>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95" name="Google Shape;95;p47"/>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
        <p:nvSpPr>
          <p:cNvPr id="96" name="Google Shape;96;p47"/>
          <p:cNvSpPr txBox="1">
            <a:spLocks noGrp="1"/>
          </p:cNvSpPr>
          <p:nvPr>
            <p:ph type="ctrTitle" idx="2"/>
          </p:nvPr>
        </p:nvSpPr>
        <p:spPr>
          <a:xfrm>
            <a:off x="4301200" y="1306250"/>
            <a:ext cx="16074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2400"/>
              <a:buNone/>
              <a:defRPr sz="2400">
                <a:solidFill>
                  <a:srgbClr val="466269"/>
                </a:solidFill>
              </a:defRPr>
            </a:lvl1pPr>
            <a:lvl2pPr lvl="1" algn="l">
              <a:lnSpc>
                <a:spcPct val="100000"/>
              </a:lnSpc>
              <a:spcBef>
                <a:spcPts val="0"/>
              </a:spcBef>
              <a:spcAft>
                <a:spcPts val="0"/>
              </a:spcAft>
              <a:buClr>
                <a:srgbClr val="466269"/>
              </a:buClr>
              <a:buSzPts val="2400"/>
              <a:buNone/>
              <a:defRPr sz="2400">
                <a:solidFill>
                  <a:srgbClr val="466269"/>
                </a:solidFill>
              </a:defRPr>
            </a:lvl2pPr>
            <a:lvl3pPr lvl="2" algn="l">
              <a:lnSpc>
                <a:spcPct val="100000"/>
              </a:lnSpc>
              <a:spcBef>
                <a:spcPts val="0"/>
              </a:spcBef>
              <a:spcAft>
                <a:spcPts val="0"/>
              </a:spcAft>
              <a:buClr>
                <a:srgbClr val="466269"/>
              </a:buClr>
              <a:buSzPts val="2400"/>
              <a:buNone/>
              <a:defRPr sz="2400">
                <a:solidFill>
                  <a:srgbClr val="466269"/>
                </a:solidFill>
              </a:defRPr>
            </a:lvl3pPr>
            <a:lvl4pPr lvl="3" algn="l">
              <a:lnSpc>
                <a:spcPct val="100000"/>
              </a:lnSpc>
              <a:spcBef>
                <a:spcPts val="0"/>
              </a:spcBef>
              <a:spcAft>
                <a:spcPts val="0"/>
              </a:spcAft>
              <a:buClr>
                <a:srgbClr val="466269"/>
              </a:buClr>
              <a:buSzPts val="2400"/>
              <a:buNone/>
              <a:defRPr sz="2400">
                <a:solidFill>
                  <a:srgbClr val="466269"/>
                </a:solidFill>
              </a:defRPr>
            </a:lvl4pPr>
            <a:lvl5pPr lvl="4" algn="l">
              <a:lnSpc>
                <a:spcPct val="100000"/>
              </a:lnSpc>
              <a:spcBef>
                <a:spcPts val="0"/>
              </a:spcBef>
              <a:spcAft>
                <a:spcPts val="0"/>
              </a:spcAft>
              <a:buClr>
                <a:srgbClr val="466269"/>
              </a:buClr>
              <a:buSzPts val="2400"/>
              <a:buNone/>
              <a:defRPr sz="2400">
                <a:solidFill>
                  <a:srgbClr val="466269"/>
                </a:solidFill>
              </a:defRPr>
            </a:lvl5pPr>
            <a:lvl6pPr lvl="5" algn="l">
              <a:lnSpc>
                <a:spcPct val="100000"/>
              </a:lnSpc>
              <a:spcBef>
                <a:spcPts val="0"/>
              </a:spcBef>
              <a:spcAft>
                <a:spcPts val="0"/>
              </a:spcAft>
              <a:buClr>
                <a:srgbClr val="466269"/>
              </a:buClr>
              <a:buSzPts val="2400"/>
              <a:buNone/>
              <a:defRPr sz="2400">
                <a:solidFill>
                  <a:srgbClr val="466269"/>
                </a:solidFill>
              </a:defRPr>
            </a:lvl6pPr>
            <a:lvl7pPr lvl="6" algn="l">
              <a:lnSpc>
                <a:spcPct val="100000"/>
              </a:lnSpc>
              <a:spcBef>
                <a:spcPts val="0"/>
              </a:spcBef>
              <a:spcAft>
                <a:spcPts val="0"/>
              </a:spcAft>
              <a:buClr>
                <a:srgbClr val="466269"/>
              </a:buClr>
              <a:buSzPts val="2400"/>
              <a:buNone/>
              <a:defRPr sz="2400">
                <a:solidFill>
                  <a:srgbClr val="466269"/>
                </a:solidFill>
              </a:defRPr>
            </a:lvl7pPr>
            <a:lvl8pPr lvl="7" algn="l">
              <a:lnSpc>
                <a:spcPct val="100000"/>
              </a:lnSpc>
              <a:spcBef>
                <a:spcPts val="0"/>
              </a:spcBef>
              <a:spcAft>
                <a:spcPts val="0"/>
              </a:spcAft>
              <a:buClr>
                <a:srgbClr val="466269"/>
              </a:buClr>
              <a:buSzPts val="2400"/>
              <a:buNone/>
              <a:defRPr sz="2400">
                <a:solidFill>
                  <a:srgbClr val="466269"/>
                </a:solidFill>
              </a:defRPr>
            </a:lvl8pPr>
            <a:lvl9pPr lvl="8" algn="l">
              <a:lnSpc>
                <a:spcPct val="100000"/>
              </a:lnSpc>
              <a:spcBef>
                <a:spcPts val="0"/>
              </a:spcBef>
              <a:spcAft>
                <a:spcPts val="0"/>
              </a:spcAft>
              <a:buClr>
                <a:srgbClr val="466269"/>
              </a:buClr>
              <a:buSzPts val="2400"/>
              <a:buNone/>
              <a:defRPr sz="2400">
                <a:solidFill>
                  <a:srgbClr val="466269"/>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p:cSld name="TITLE_1_1_1_1">
    <p:bg>
      <p:bgPr>
        <a:solidFill>
          <a:srgbClr val="F3F3F3"/>
        </a:solidFill>
        <a:effectLst/>
      </p:bgPr>
    </p:bg>
    <p:spTree>
      <p:nvGrpSpPr>
        <p:cNvPr id="1" name="Shape 97"/>
        <p:cNvGrpSpPr/>
        <p:nvPr/>
      </p:nvGrpSpPr>
      <p:grpSpPr>
        <a:xfrm>
          <a:off x="0" y="0"/>
          <a:ext cx="0" cy="0"/>
          <a:chOff x="0" y="0"/>
          <a:chExt cx="0" cy="0"/>
        </a:xfrm>
      </p:grpSpPr>
      <p:sp>
        <p:nvSpPr>
          <p:cNvPr id="98" name="Google Shape;98;p48"/>
          <p:cNvSpPr txBox="1">
            <a:spLocks noGrp="1"/>
          </p:cNvSpPr>
          <p:nvPr>
            <p:ph type="ctrTitle"/>
          </p:nvPr>
        </p:nvSpPr>
        <p:spPr>
          <a:xfrm>
            <a:off x="426375" y="854863"/>
            <a:ext cx="2805900" cy="5778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466269"/>
              </a:buClr>
              <a:buSzPts val="2400"/>
              <a:buNone/>
              <a:defRPr sz="2400">
                <a:solidFill>
                  <a:srgbClr val="466269"/>
                </a:solidFill>
              </a:defRPr>
            </a:lvl1pPr>
            <a:lvl2pPr lvl="1" algn="r">
              <a:lnSpc>
                <a:spcPct val="100000"/>
              </a:lnSpc>
              <a:spcBef>
                <a:spcPts val="0"/>
              </a:spcBef>
              <a:spcAft>
                <a:spcPts val="0"/>
              </a:spcAft>
              <a:buClr>
                <a:srgbClr val="466269"/>
              </a:buClr>
              <a:buSzPts val="2400"/>
              <a:buNone/>
              <a:defRPr sz="2400">
                <a:solidFill>
                  <a:srgbClr val="466269"/>
                </a:solidFill>
              </a:defRPr>
            </a:lvl2pPr>
            <a:lvl3pPr lvl="2" algn="r">
              <a:lnSpc>
                <a:spcPct val="100000"/>
              </a:lnSpc>
              <a:spcBef>
                <a:spcPts val="0"/>
              </a:spcBef>
              <a:spcAft>
                <a:spcPts val="0"/>
              </a:spcAft>
              <a:buClr>
                <a:srgbClr val="466269"/>
              </a:buClr>
              <a:buSzPts val="2400"/>
              <a:buNone/>
              <a:defRPr sz="2400">
                <a:solidFill>
                  <a:srgbClr val="466269"/>
                </a:solidFill>
              </a:defRPr>
            </a:lvl3pPr>
            <a:lvl4pPr lvl="3" algn="r">
              <a:lnSpc>
                <a:spcPct val="100000"/>
              </a:lnSpc>
              <a:spcBef>
                <a:spcPts val="0"/>
              </a:spcBef>
              <a:spcAft>
                <a:spcPts val="0"/>
              </a:spcAft>
              <a:buClr>
                <a:srgbClr val="466269"/>
              </a:buClr>
              <a:buSzPts val="2400"/>
              <a:buNone/>
              <a:defRPr sz="2400">
                <a:solidFill>
                  <a:srgbClr val="466269"/>
                </a:solidFill>
              </a:defRPr>
            </a:lvl4pPr>
            <a:lvl5pPr lvl="4" algn="r">
              <a:lnSpc>
                <a:spcPct val="100000"/>
              </a:lnSpc>
              <a:spcBef>
                <a:spcPts val="0"/>
              </a:spcBef>
              <a:spcAft>
                <a:spcPts val="0"/>
              </a:spcAft>
              <a:buClr>
                <a:srgbClr val="466269"/>
              </a:buClr>
              <a:buSzPts val="2400"/>
              <a:buNone/>
              <a:defRPr sz="2400">
                <a:solidFill>
                  <a:srgbClr val="466269"/>
                </a:solidFill>
              </a:defRPr>
            </a:lvl5pPr>
            <a:lvl6pPr lvl="5" algn="r">
              <a:lnSpc>
                <a:spcPct val="100000"/>
              </a:lnSpc>
              <a:spcBef>
                <a:spcPts val="0"/>
              </a:spcBef>
              <a:spcAft>
                <a:spcPts val="0"/>
              </a:spcAft>
              <a:buClr>
                <a:srgbClr val="466269"/>
              </a:buClr>
              <a:buSzPts val="2400"/>
              <a:buNone/>
              <a:defRPr sz="2400">
                <a:solidFill>
                  <a:srgbClr val="466269"/>
                </a:solidFill>
              </a:defRPr>
            </a:lvl6pPr>
            <a:lvl7pPr lvl="6" algn="r">
              <a:lnSpc>
                <a:spcPct val="100000"/>
              </a:lnSpc>
              <a:spcBef>
                <a:spcPts val="0"/>
              </a:spcBef>
              <a:spcAft>
                <a:spcPts val="0"/>
              </a:spcAft>
              <a:buClr>
                <a:srgbClr val="466269"/>
              </a:buClr>
              <a:buSzPts val="2400"/>
              <a:buNone/>
              <a:defRPr sz="2400">
                <a:solidFill>
                  <a:srgbClr val="466269"/>
                </a:solidFill>
              </a:defRPr>
            </a:lvl7pPr>
            <a:lvl8pPr lvl="7" algn="r">
              <a:lnSpc>
                <a:spcPct val="100000"/>
              </a:lnSpc>
              <a:spcBef>
                <a:spcPts val="0"/>
              </a:spcBef>
              <a:spcAft>
                <a:spcPts val="0"/>
              </a:spcAft>
              <a:buClr>
                <a:srgbClr val="466269"/>
              </a:buClr>
              <a:buSzPts val="2400"/>
              <a:buNone/>
              <a:defRPr sz="2400">
                <a:solidFill>
                  <a:srgbClr val="466269"/>
                </a:solidFill>
              </a:defRPr>
            </a:lvl8pPr>
            <a:lvl9pPr lvl="8" algn="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99" name="Google Shape;99;p48"/>
          <p:cNvSpPr txBox="1">
            <a:spLocks noGrp="1"/>
          </p:cNvSpPr>
          <p:nvPr>
            <p:ph type="subTitle" idx="1"/>
          </p:nvPr>
        </p:nvSpPr>
        <p:spPr>
          <a:xfrm>
            <a:off x="1272675" y="1352275"/>
            <a:ext cx="1959600" cy="5778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200"/>
              <a:buNone/>
              <a:defRPr>
                <a:solidFill>
                  <a:srgbClr val="466269"/>
                </a:solidFill>
              </a:defRPr>
            </a:lvl1pPr>
            <a:lvl2pPr lvl="1" algn="r">
              <a:lnSpc>
                <a:spcPct val="100000"/>
              </a:lnSpc>
              <a:spcBef>
                <a:spcPts val="1600"/>
              </a:spcBef>
              <a:spcAft>
                <a:spcPts val="0"/>
              </a:spcAft>
              <a:buSzPts val="1200"/>
              <a:buNone/>
              <a:defRPr>
                <a:solidFill>
                  <a:srgbClr val="466269"/>
                </a:solidFill>
              </a:defRPr>
            </a:lvl2pPr>
            <a:lvl3pPr lvl="2" algn="r">
              <a:lnSpc>
                <a:spcPct val="100000"/>
              </a:lnSpc>
              <a:spcBef>
                <a:spcPts val="1600"/>
              </a:spcBef>
              <a:spcAft>
                <a:spcPts val="0"/>
              </a:spcAft>
              <a:buSzPts val="1200"/>
              <a:buNone/>
              <a:defRPr>
                <a:solidFill>
                  <a:srgbClr val="466269"/>
                </a:solidFill>
              </a:defRPr>
            </a:lvl3pPr>
            <a:lvl4pPr lvl="3" algn="r">
              <a:lnSpc>
                <a:spcPct val="100000"/>
              </a:lnSpc>
              <a:spcBef>
                <a:spcPts val="1600"/>
              </a:spcBef>
              <a:spcAft>
                <a:spcPts val="0"/>
              </a:spcAft>
              <a:buSzPts val="1200"/>
              <a:buNone/>
              <a:defRPr>
                <a:solidFill>
                  <a:srgbClr val="466269"/>
                </a:solidFill>
              </a:defRPr>
            </a:lvl4pPr>
            <a:lvl5pPr lvl="4" algn="r">
              <a:lnSpc>
                <a:spcPct val="100000"/>
              </a:lnSpc>
              <a:spcBef>
                <a:spcPts val="1600"/>
              </a:spcBef>
              <a:spcAft>
                <a:spcPts val="0"/>
              </a:spcAft>
              <a:buSzPts val="1200"/>
              <a:buNone/>
              <a:defRPr>
                <a:solidFill>
                  <a:srgbClr val="466269"/>
                </a:solidFill>
              </a:defRPr>
            </a:lvl5pPr>
            <a:lvl6pPr lvl="5" algn="r">
              <a:lnSpc>
                <a:spcPct val="100000"/>
              </a:lnSpc>
              <a:spcBef>
                <a:spcPts val="1600"/>
              </a:spcBef>
              <a:spcAft>
                <a:spcPts val="0"/>
              </a:spcAft>
              <a:buSzPts val="1200"/>
              <a:buNone/>
              <a:defRPr>
                <a:solidFill>
                  <a:srgbClr val="466269"/>
                </a:solidFill>
              </a:defRPr>
            </a:lvl6pPr>
            <a:lvl7pPr lvl="6" algn="r">
              <a:lnSpc>
                <a:spcPct val="100000"/>
              </a:lnSpc>
              <a:spcBef>
                <a:spcPts val="1600"/>
              </a:spcBef>
              <a:spcAft>
                <a:spcPts val="0"/>
              </a:spcAft>
              <a:buSzPts val="1200"/>
              <a:buNone/>
              <a:defRPr>
                <a:solidFill>
                  <a:srgbClr val="466269"/>
                </a:solidFill>
              </a:defRPr>
            </a:lvl7pPr>
            <a:lvl8pPr lvl="7" algn="r">
              <a:lnSpc>
                <a:spcPct val="100000"/>
              </a:lnSpc>
              <a:spcBef>
                <a:spcPts val="1600"/>
              </a:spcBef>
              <a:spcAft>
                <a:spcPts val="0"/>
              </a:spcAft>
              <a:buSzPts val="1200"/>
              <a:buNone/>
              <a:defRPr>
                <a:solidFill>
                  <a:srgbClr val="466269"/>
                </a:solidFill>
              </a:defRPr>
            </a:lvl8pPr>
            <a:lvl9pPr lvl="8" algn="r">
              <a:lnSpc>
                <a:spcPct val="100000"/>
              </a:lnSpc>
              <a:spcBef>
                <a:spcPts val="1600"/>
              </a:spcBef>
              <a:spcAft>
                <a:spcPts val="1600"/>
              </a:spcAft>
              <a:buSzPts val="1200"/>
              <a:buNone/>
              <a:defRPr>
                <a:solidFill>
                  <a:srgbClr val="466269"/>
                </a:solidFill>
              </a:defRPr>
            </a:lvl9pPr>
          </a:lstStyle>
          <a:p>
            <a:endParaRPr/>
          </a:p>
        </p:txBody>
      </p:sp>
      <p:sp>
        <p:nvSpPr>
          <p:cNvPr id="100" name="Google Shape;100;p48"/>
          <p:cNvSpPr txBox="1">
            <a:spLocks noGrp="1"/>
          </p:cNvSpPr>
          <p:nvPr>
            <p:ph type="ctrTitle" idx="2"/>
          </p:nvPr>
        </p:nvSpPr>
        <p:spPr>
          <a:xfrm>
            <a:off x="5879939" y="3102263"/>
            <a:ext cx="26268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2400"/>
              <a:buNone/>
              <a:defRPr sz="2400">
                <a:solidFill>
                  <a:srgbClr val="466269"/>
                </a:solidFill>
              </a:defRPr>
            </a:lvl1pPr>
            <a:lvl2pPr lvl="1" algn="l">
              <a:lnSpc>
                <a:spcPct val="100000"/>
              </a:lnSpc>
              <a:spcBef>
                <a:spcPts val="0"/>
              </a:spcBef>
              <a:spcAft>
                <a:spcPts val="0"/>
              </a:spcAft>
              <a:buClr>
                <a:srgbClr val="466269"/>
              </a:buClr>
              <a:buSzPts val="2400"/>
              <a:buNone/>
              <a:defRPr sz="2400">
                <a:solidFill>
                  <a:srgbClr val="466269"/>
                </a:solidFill>
              </a:defRPr>
            </a:lvl2pPr>
            <a:lvl3pPr lvl="2" algn="l">
              <a:lnSpc>
                <a:spcPct val="100000"/>
              </a:lnSpc>
              <a:spcBef>
                <a:spcPts val="0"/>
              </a:spcBef>
              <a:spcAft>
                <a:spcPts val="0"/>
              </a:spcAft>
              <a:buClr>
                <a:srgbClr val="466269"/>
              </a:buClr>
              <a:buSzPts val="2400"/>
              <a:buNone/>
              <a:defRPr sz="2400">
                <a:solidFill>
                  <a:srgbClr val="466269"/>
                </a:solidFill>
              </a:defRPr>
            </a:lvl3pPr>
            <a:lvl4pPr lvl="3" algn="l">
              <a:lnSpc>
                <a:spcPct val="100000"/>
              </a:lnSpc>
              <a:spcBef>
                <a:spcPts val="0"/>
              </a:spcBef>
              <a:spcAft>
                <a:spcPts val="0"/>
              </a:spcAft>
              <a:buClr>
                <a:srgbClr val="466269"/>
              </a:buClr>
              <a:buSzPts val="2400"/>
              <a:buNone/>
              <a:defRPr sz="2400">
                <a:solidFill>
                  <a:srgbClr val="466269"/>
                </a:solidFill>
              </a:defRPr>
            </a:lvl4pPr>
            <a:lvl5pPr lvl="4" algn="l">
              <a:lnSpc>
                <a:spcPct val="100000"/>
              </a:lnSpc>
              <a:spcBef>
                <a:spcPts val="0"/>
              </a:spcBef>
              <a:spcAft>
                <a:spcPts val="0"/>
              </a:spcAft>
              <a:buClr>
                <a:srgbClr val="466269"/>
              </a:buClr>
              <a:buSzPts val="2400"/>
              <a:buNone/>
              <a:defRPr sz="2400">
                <a:solidFill>
                  <a:srgbClr val="466269"/>
                </a:solidFill>
              </a:defRPr>
            </a:lvl5pPr>
            <a:lvl6pPr lvl="5" algn="l">
              <a:lnSpc>
                <a:spcPct val="100000"/>
              </a:lnSpc>
              <a:spcBef>
                <a:spcPts val="0"/>
              </a:spcBef>
              <a:spcAft>
                <a:spcPts val="0"/>
              </a:spcAft>
              <a:buClr>
                <a:srgbClr val="466269"/>
              </a:buClr>
              <a:buSzPts val="2400"/>
              <a:buNone/>
              <a:defRPr sz="2400">
                <a:solidFill>
                  <a:srgbClr val="466269"/>
                </a:solidFill>
              </a:defRPr>
            </a:lvl6pPr>
            <a:lvl7pPr lvl="6" algn="l">
              <a:lnSpc>
                <a:spcPct val="100000"/>
              </a:lnSpc>
              <a:spcBef>
                <a:spcPts val="0"/>
              </a:spcBef>
              <a:spcAft>
                <a:spcPts val="0"/>
              </a:spcAft>
              <a:buClr>
                <a:srgbClr val="466269"/>
              </a:buClr>
              <a:buSzPts val="2400"/>
              <a:buNone/>
              <a:defRPr sz="2400">
                <a:solidFill>
                  <a:srgbClr val="466269"/>
                </a:solidFill>
              </a:defRPr>
            </a:lvl7pPr>
            <a:lvl8pPr lvl="7" algn="l">
              <a:lnSpc>
                <a:spcPct val="100000"/>
              </a:lnSpc>
              <a:spcBef>
                <a:spcPts val="0"/>
              </a:spcBef>
              <a:spcAft>
                <a:spcPts val="0"/>
              </a:spcAft>
              <a:buClr>
                <a:srgbClr val="466269"/>
              </a:buClr>
              <a:buSzPts val="2400"/>
              <a:buNone/>
              <a:defRPr sz="2400">
                <a:solidFill>
                  <a:srgbClr val="466269"/>
                </a:solidFill>
              </a:defRPr>
            </a:lvl8pPr>
            <a:lvl9pPr lvl="8" algn="l">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101" name="Google Shape;101;p48"/>
          <p:cNvSpPr txBox="1">
            <a:spLocks noGrp="1"/>
          </p:cNvSpPr>
          <p:nvPr>
            <p:ph type="subTitle" idx="3"/>
          </p:nvPr>
        </p:nvSpPr>
        <p:spPr>
          <a:xfrm>
            <a:off x="5879939" y="3599688"/>
            <a:ext cx="19596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a:solidFill>
                  <a:srgbClr val="466269"/>
                </a:solidFill>
              </a:defRPr>
            </a:lvl2pPr>
            <a:lvl3pPr lvl="2" algn="l">
              <a:lnSpc>
                <a:spcPct val="100000"/>
              </a:lnSpc>
              <a:spcBef>
                <a:spcPts val="1600"/>
              </a:spcBef>
              <a:spcAft>
                <a:spcPts val="0"/>
              </a:spcAft>
              <a:buSzPts val="1200"/>
              <a:buNone/>
              <a:defRPr>
                <a:solidFill>
                  <a:srgbClr val="466269"/>
                </a:solidFill>
              </a:defRPr>
            </a:lvl3pPr>
            <a:lvl4pPr lvl="3" algn="l">
              <a:lnSpc>
                <a:spcPct val="100000"/>
              </a:lnSpc>
              <a:spcBef>
                <a:spcPts val="1600"/>
              </a:spcBef>
              <a:spcAft>
                <a:spcPts val="0"/>
              </a:spcAft>
              <a:buSzPts val="1200"/>
              <a:buNone/>
              <a:defRPr>
                <a:solidFill>
                  <a:srgbClr val="466269"/>
                </a:solidFill>
              </a:defRPr>
            </a:lvl4pPr>
            <a:lvl5pPr lvl="4" algn="l">
              <a:lnSpc>
                <a:spcPct val="100000"/>
              </a:lnSpc>
              <a:spcBef>
                <a:spcPts val="1600"/>
              </a:spcBef>
              <a:spcAft>
                <a:spcPts val="0"/>
              </a:spcAft>
              <a:buSzPts val="1200"/>
              <a:buNone/>
              <a:defRPr>
                <a:solidFill>
                  <a:srgbClr val="466269"/>
                </a:solidFill>
              </a:defRPr>
            </a:lvl5pPr>
            <a:lvl6pPr lvl="5" algn="l">
              <a:lnSpc>
                <a:spcPct val="100000"/>
              </a:lnSpc>
              <a:spcBef>
                <a:spcPts val="1600"/>
              </a:spcBef>
              <a:spcAft>
                <a:spcPts val="0"/>
              </a:spcAft>
              <a:buSzPts val="1200"/>
              <a:buNone/>
              <a:defRPr>
                <a:solidFill>
                  <a:srgbClr val="466269"/>
                </a:solidFill>
              </a:defRPr>
            </a:lvl6pPr>
            <a:lvl7pPr lvl="6" algn="l">
              <a:lnSpc>
                <a:spcPct val="100000"/>
              </a:lnSpc>
              <a:spcBef>
                <a:spcPts val="1600"/>
              </a:spcBef>
              <a:spcAft>
                <a:spcPts val="0"/>
              </a:spcAft>
              <a:buSzPts val="1200"/>
              <a:buNone/>
              <a:defRPr>
                <a:solidFill>
                  <a:srgbClr val="466269"/>
                </a:solidFill>
              </a:defRPr>
            </a:lvl7pPr>
            <a:lvl8pPr lvl="7" algn="l">
              <a:lnSpc>
                <a:spcPct val="100000"/>
              </a:lnSpc>
              <a:spcBef>
                <a:spcPts val="1600"/>
              </a:spcBef>
              <a:spcAft>
                <a:spcPts val="0"/>
              </a:spcAft>
              <a:buSzPts val="1200"/>
              <a:buNone/>
              <a:defRPr>
                <a:solidFill>
                  <a:srgbClr val="466269"/>
                </a:solidFill>
              </a:defRPr>
            </a:lvl8pPr>
            <a:lvl9pPr lvl="8" algn="l">
              <a:lnSpc>
                <a:spcPct val="100000"/>
              </a:lnSpc>
              <a:spcBef>
                <a:spcPts val="1600"/>
              </a:spcBef>
              <a:spcAft>
                <a:spcPts val="1600"/>
              </a:spcAft>
              <a:buSzPts val="1200"/>
              <a:buNone/>
              <a:defRPr>
                <a:solidFill>
                  <a:srgbClr val="466269"/>
                </a:solidFill>
              </a:defRPr>
            </a:lvl9pPr>
          </a:lstStyle>
          <a:p>
            <a:endParaRPr/>
          </a:p>
        </p:txBody>
      </p:sp>
      <p:sp>
        <p:nvSpPr>
          <p:cNvPr id="102" name="Google Shape;102;p48"/>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48"/>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04" name="Google Shape;104;p48"/>
          <p:cNvSpPr txBox="1">
            <a:spLocks noGrp="1"/>
          </p:cNvSpPr>
          <p:nvPr>
            <p:ph type="ctrTitle" idx="4"/>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p:cSld name="TITLE_1_1_1_1_1_1_2_2">
    <p:bg>
      <p:bgPr>
        <a:solidFill>
          <a:srgbClr val="F3F3F3"/>
        </a:solidFill>
        <a:effectLst/>
      </p:bgPr>
    </p:bg>
    <p:spTree>
      <p:nvGrpSpPr>
        <p:cNvPr id="1" name="Shape 105"/>
        <p:cNvGrpSpPr/>
        <p:nvPr/>
      </p:nvGrpSpPr>
      <p:grpSpPr>
        <a:xfrm>
          <a:off x="0" y="0"/>
          <a:ext cx="0" cy="0"/>
          <a:chOff x="0" y="0"/>
          <a:chExt cx="0" cy="0"/>
        </a:xfrm>
      </p:grpSpPr>
      <p:sp>
        <p:nvSpPr>
          <p:cNvPr id="106" name="Google Shape;106;p49"/>
          <p:cNvSpPr txBox="1">
            <a:spLocks noGrp="1"/>
          </p:cNvSpPr>
          <p:nvPr>
            <p:ph type="ctrTitle"/>
          </p:nvPr>
        </p:nvSpPr>
        <p:spPr>
          <a:xfrm>
            <a:off x="1007650" y="790500"/>
            <a:ext cx="71268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3000"/>
              <a:buNone/>
              <a:defRPr sz="3000">
                <a:solidFill>
                  <a:srgbClr val="466269"/>
                </a:solidFill>
              </a:defRPr>
            </a:lvl1pPr>
            <a:lvl2pPr lvl="1" algn="ctr">
              <a:lnSpc>
                <a:spcPct val="100000"/>
              </a:lnSpc>
              <a:spcBef>
                <a:spcPts val="0"/>
              </a:spcBef>
              <a:spcAft>
                <a:spcPts val="0"/>
              </a:spcAft>
              <a:buClr>
                <a:srgbClr val="466269"/>
              </a:buClr>
              <a:buSzPts val="2400"/>
              <a:buNone/>
              <a:defRPr sz="2400">
                <a:solidFill>
                  <a:srgbClr val="466269"/>
                </a:solidFill>
              </a:defRPr>
            </a:lvl2pPr>
            <a:lvl3pPr lvl="2" algn="ctr">
              <a:lnSpc>
                <a:spcPct val="100000"/>
              </a:lnSpc>
              <a:spcBef>
                <a:spcPts val="0"/>
              </a:spcBef>
              <a:spcAft>
                <a:spcPts val="0"/>
              </a:spcAft>
              <a:buClr>
                <a:srgbClr val="466269"/>
              </a:buClr>
              <a:buSzPts val="2400"/>
              <a:buNone/>
              <a:defRPr sz="2400">
                <a:solidFill>
                  <a:srgbClr val="466269"/>
                </a:solidFill>
              </a:defRPr>
            </a:lvl3pPr>
            <a:lvl4pPr lvl="3" algn="ctr">
              <a:lnSpc>
                <a:spcPct val="100000"/>
              </a:lnSpc>
              <a:spcBef>
                <a:spcPts val="0"/>
              </a:spcBef>
              <a:spcAft>
                <a:spcPts val="0"/>
              </a:spcAft>
              <a:buClr>
                <a:srgbClr val="466269"/>
              </a:buClr>
              <a:buSzPts val="2400"/>
              <a:buNone/>
              <a:defRPr sz="2400">
                <a:solidFill>
                  <a:srgbClr val="466269"/>
                </a:solidFill>
              </a:defRPr>
            </a:lvl4pPr>
            <a:lvl5pPr lvl="4" algn="ctr">
              <a:lnSpc>
                <a:spcPct val="100000"/>
              </a:lnSpc>
              <a:spcBef>
                <a:spcPts val="0"/>
              </a:spcBef>
              <a:spcAft>
                <a:spcPts val="0"/>
              </a:spcAft>
              <a:buClr>
                <a:srgbClr val="466269"/>
              </a:buClr>
              <a:buSzPts val="2400"/>
              <a:buNone/>
              <a:defRPr sz="2400">
                <a:solidFill>
                  <a:srgbClr val="466269"/>
                </a:solidFill>
              </a:defRPr>
            </a:lvl5pPr>
            <a:lvl6pPr lvl="5" algn="ctr">
              <a:lnSpc>
                <a:spcPct val="100000"/>
              </a:lnSpc>
              <a:spcBef>
                <a:spcPts val="0"/>
              </a:spcBef>
              <a:spcAft>
                <a:spcPts val="0"/>
              </a:spcAft>
              <a:buClr>
                <a:srgbClr val="466269"/>
              </a:buClr>
              <a:buSzPts val="2400"/>
              <a:buNone/>
              <a:defRPr sz="2400">
                <a:solidFill>
                  <a:srgbClr val="466269"/>
                </a:solidFill>
              </a:defRPr>
            </a:lvl6pPr>
            <a:lvl7pPr lvl="6" algn="ctr">
              <a:lnSpc>
                <a:spcPct val="100000"/>
              </a:lnSpc>
              <a:spcBef>
                <a:spcPts val="0"/>
              </a:spcBef>
              <a:spcAft>
                <a:spcPts val="0"/>
              </a:spcAft>
              <a:buClr>
                <a:srgbClr val="466269"/>
              </a:buClr>
              <a:buSzPts val="2400"/>
              <a:buNone/>
              <a:defRPr sz="2400">
                <a:solidFill>
                  <a:srgbClr val="466269"/>
                </a:solidFill>
              </a:defRPr>
            </a:lvl7pPr>
            <a:lvl8pPr lvl="7" algn="ctr">
              <a:lnSpc>
                <a:spcPct val="100000"/>
              </a:lnSpc>
              <a:spcBef>
                <a:spcPts val="0"/>
              </a:spcBef>
              <a:spcAft>
                <a:spcPts val="0"/>
              </a:spcAft>
              <a:buClr>
                <a:srgbClr val="466269"/>
              </a:buClr>
              <a:buSzPts val="2400"/>
              <a:buNone/>
              <a:defRPr sz="2400">
                <a:solidFill>
                  <a:srgbClr val="466269"/>
                </a:solidFill>
              </a:defRPr>
            </a:lvl8pPr>
            <a:lvl9pPr lvl="8" algn="ct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107" name="Google Shape;107;p49"/>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49"/>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09" name="Google Shape;109;p49"/>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34343"/>
              </a:buClr>
              <a:buSzPts val="1800"/>
              <a:buNone/>
              <a:defRPr sz="1800">
                <a:solidFill>
                  <a:srgbClr val="434343"/>
                </a:solidFill>
              </a:defRPr>
            </a:lvl2pPr>
            <a:lvl3pPr lvl="2" algn="ctr">
              <a:lnSpc>
                <a:spcPct val="100000"/>
              </a:lnSpc>
              <a:spcBef>
                <a:spcPts val="0"/>
              </a:spcBef>
              <a:spcAft>
                <a:spcPts val="0"/>
              </a:spcAft>
              <a:buClr>
                <a:srgbClr val="434343"/>
              </a:buClr>
              <a:buSzPts val="1800"/>
              <a:buNone/>
              <a:defRPr sz="1800">
                <a:solidFill>
                  <a:srgbClr val="434343"/>
                </a:solidFill>
              </a:defRPr>
            </a:lvl3pPr>
            <a:lvl4pPr lvl="3" algn="ctr">
              <a:lnSpc>
                <a:spcPct val="100000"/>
              </a:lnSpc>
              <a:spcBef>
                <a:spcPts val="0"/>
              </a:spcBef>
              <a:spcAft>
                <a:spcPts val="0"/>
              </a:spcAft>
              <a:buClr>
                <a:srgbClr val="434343"/>
              </a:buClr>
              <a:buSzPts val="1800"/>
              <a:buNone/>
              <a:defRPr sz="1800">
                <a:solidFill>
                  <a:srgbClr val="434343"/>
                </a:solidFill>
              </a:defRPr>
            </a:lvl4pPr>
            <a:lvl5pPr lvl="4" algn="ctr">
              <a:lnSpc>
                <a:spcPct val="100000"/>
              </a:lnSpc>
              <a:spcBef>
                <a:spcPts val="0"/>
              </a:spcBef>
              <a:spcAft>
                <a:spcPts val="0"/>
              </a:spcAft>
              <a:buClr>
                <a:srgbClr val="434343"/>
              </a:buClr>
              <a:buSzPts val="1800"/>
              <a:buNone/>
              <a:defRPr sz="1800">
                <a:solidFill>
                  <a:srgbClr val="434343"/>
                </a:solidFill>
              </a:defRPr>
            </a:lvl5pPr>
            <a:lvl6pPr lvl="5" algn="ctr">
              <a:lnSpc>
                <a:spcPct val="100000"/>
              </a:lnSpc>
              <a:spcBef>
                <a:spcPts val="0"/>
              </a:spcBef>
              <a:spcAft>
                <a:spcPts val="0"/>
              </a:spcAft>
              <a:buClr>
                <a:srgbClr val="434343"/>
              </a:buClr>
              <a:buSzPts val="1800"/>
              <a:buNone/>
              <a:defRPr sz="1800">
                <a:solidFill>
                  <a:srgbClr val="434343"/>
                </a:solidFill>
              </a:defRPr>
            </a:lvl6pPr>
            <a:lvl7pPr lvl="6" algn="ctr">
              <a:lnSpc>
                <a:spcPct val="100000"/>
              </a:lnSpc>
              <a:spcBef>
                <a:spcPts val="0"/>
              </a:spcBef>
              <a:spcAft>
                <a:spcPts val="0"/>
              </a:spcAft>
              <a:buClr>
                <a:srgbClr val="434343"/>
              </a:buClr>
              <a:buSzPts val="1800"/>
              <a:buNone/>
              <a:defRPr sz="1800">
                <a:solidFill>
                  <a:srgbClr val="434343"/>
                </a:solidFill>
              </a:defRPr>
            </a:lvl7pPr>
            <a:lvl8pPr lvl="7" algn="ctr">
              <a:lnSpc>
                <a:spcPct val="100000"/>
              </a:lnSpc>
              <a:spcBef>
                <a:spcPts val="0"/>
              </a:spcBef>
              <a:spcAft>
                <a:spcPts val="0"/>
              </a:spcAft>
              <a:buClr>
                <a:srgbClr val="434343"/>
              </a:buClr>
              <a:buSzPts val="1800"/>
              <a:buNone/>
              <a:defRPr sz="1800">
                <a:solidFill>
                  <a:srgbClr val="434343"/>
                </a:solidFill>
              </a:defRPr>
            </a:lvl8pPr>
            <a:lvl9pPr lvl="8" algn="ctr">
              <a:lnSpc>
                <a:spcPct val="100000"/>
              </a:lnSpc>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UBTITLE + DESIGN">
  <p:cSld name="TITLE_1_1_1_1_1_1_2_1">
    <p:bg>
      <p:bgPr>
        <a:solidFill>
          <a:srgbClr val="F3F3F3"/>
        </a:solidFill>
        <a:effectLst/>
      </p:bgPr>
    </p:bg>
    <p:spTree>
      <p:nvGrpSpPr>
        <p:cNvPr id="1" name="Shape 110"/>
        <p:cNvGrpSpPr/>
        <p:nvPr/>
      </p:nvGrpSpPr>
      <p:grpSpPr>
        <a:xfrm>
          <a:off x="0" y="0"/>
          <a:ext cx="0" cy="0"/>
          <a:chOff x="0" y="0"/>
          <a:chExt cx="0" cy="0"/>
        </a:xfrm>
      </p:grpSpPr>
      <p:sp>
        <p:nvSpPr>
          <p:cNvPr id="111" name="Google Shape;111;p50"/>
          <p:cNvSpPr txBox="1">
            <a:spLocks noGrp="1"/>
          </p:cNvSpPr>
          <p:nvPr>
            <p:ph type="subTitle" idx="1"/>
          </p:nvPr>
        </p:nvSpPr>
        <p:spPr>
          <a:xfrm>
            <a:off x="2180388" y="3672598"/>
            <a:ext cx="4781100" cy="57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a:solidFill>
                  <a:srgbClr val="466269"/>
                </a:solidFill>
              </a:defRPr>
            </a:lvl1pPr>
            <a:lvl2pPr lvl="1" algn="ctr">
              <a:lnSpc>
                <a:spcPct val="100000"/>
              </a:lnSpc>
              <a:spcBef>
                <a:spcPts val="1600"/>
              </a:spcBef>
              <a:spcAft>
                <a:spcPts val="0"/>
              </a:spcAft>
              <a:buSzPts val="1200"/>
              <a:buNone/>
              <a:defRPr>
                <a:solidFill>
                  <a:srgbClr val="466269"/>
                </a:solidFill>
              </a:defRPr>
            </a:lvl2pPr>
            <a:lvl3pPr lvl="2" algn="ctr">
              <a:lnSpc>
                <a:spcPct val="100000"/>
              </a:lnSpc>
              <a:spcBef>
                <a:spcPts val="1600"/>
              </a:spcBef>
              <a:spcAft>
                <a:spcPts val="0"/>
              </a:spcAft>
              <a:buSzPts val="1200"/>
              <a:buNone/>
              <a:defRPr>
                <a:solidFill>
                  <a:srgbClr val="466269"/>
                </a:solidFill>
              </a:defRPr>
            </a:lvl3pPr>
            <a:lvl4pPr lvl="3" algn="ctr">
              <a:lnSpc>
                <a:spcPct val="100000"/>
              </a:lnSpc>
              <a:spcBef>
                <a:spcPts val="1600"/>
              </a:spcBef>
              <a:spcAft>
                <a:spcPts val="0"/>
              </a:spcAft>
              <a:buSzPts val="1200"/>
              <a:buNone/>
              <a:defRPr>
                <a:solidFill>
                  <a:srgbClr val="466269"/>
                </a:solidFill>
              </a:defRPr>
            </a:lvl4pPr>
            <a:lvl5pPr lvl="4" algn="ctr">
              <a:lnSpc>
                <a:spcPct val="100000"/>
              </a:lnSpc>
              <a:spcBef>
                <a:spcPts val="1600"/>
              </a:spcBef>
              <a:spcAft>
                <a:spcPts val="0"/>
              </a:spcAft>
              <a:buSzPts val="1200"/>
              <a:buNone/>
              <a:defRPr>
                <a:solidFill>
                  <a:srgbClr val="466269"/>
                </a:solidFill>
              </a:defRPr>
            </a:lvl5pPr>
            <a:lvl6pPr lvl="5" algn="ctr">
              <a:lnSpc>
                <a:spcPct val="100000"/>
              </a:lnSpc>
              <a:spcBef>
                <a:spcPts val="1600"/>
              </a:spcBef>
              <a:spcAft>
                <a:spcPts val="0"/>
              </a:spcAft>
              <a:buSzPts val="1200"/>
              <a:buNone/>
              <a:defRPr>
                <a:solidFill>
                  <a:srgbClr val="466269"/>
                </a:solidFill>
              </a:defRPr>
            </a:lvl6pPr>
            <a:lvl7pPr lvl="6" algn="ctr">
              <a:lnSpc>
                <a:spcPct val="100000"/>
              </a:lnSpc>
              <a:spcBef>
                <a:spcPts val="1600"/>
              </a:spcBef>
              <a:spcAft>
                <a:spcPts val="0"/>
              </a:spcAft>
              <a:buSzPts val="1200"/>
              <a:buNone/>
              <a:defRPr>
                <a:solidFill>
                  <a:srgbClr val="466269"/>
                </a:solidFill>
              </a:defRPr>
            </a:lvl7pPr>
            <a:lvl8pPr lvl="7" algn="ctr">
              <a:lnSpc>
                <a:spcPct val="100000"/>
              </a:lnSpc>
              <a:spcBef>
                <a:spcPts val="1600"/>
              </a:spcBef>
              <a:spcAft>
                <a:spcPts val="0"/>
              </a:spcAft>
              <a:buSzPts val="1200"/>
              <a:buNone/>
              <a:defRPr>
                <a:solidFill>
                  <a:srgbClr val="466269"/>
                </a:solidFill>
              </a:defRPr>
            </a:lvl8pPr>
            <a:lvl9pPr lvl="8" algn="ctr">
              <a:lnSpc>
                <a:spcPct val="100000"/>
              </a:lnSpc>
              <a:spcBef>
                <a:spcPts val="1600"/>
              </a:spcBef>
              <a:spcAft>
                <a:spcPts val="1600"/>
              </a:spcAft>
              <a:buSzPts val="1200"/>
              <a:buNone/>
              <a:defRPr>
                <a:solidFill>
                  <a:srgbClr val="466269"/>
                </a:solidFill>
              </a:defRPr>
            </a:lvl9pPr>
          </a:lstStyle>
          <a:p>
            <a:endParaRPr/>
          </a:p>
        </p:txBody>
      </p:sp>
      <p:sp>
        <p:nvSpPr>
          <p:cNvPr id="112" name="Google Shape;112;p50"/>
          <p:cNvSpPr txBox="1">
            <a:spLocks noGrp="1"/>
          </p:cNvSpPr>
          <p:nvPr>
            <p:ph type="ctrTitle"/>
          </p:nvPr>
        </p:nvSpPr>
        <p:spPr>
          <a:xfrm>
            <a:off x="1007650" y="790500"/>
            <a:ext cx="71268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3000"/>
              <a:buNone/>
              <a:defRPr sz="3000">
                <a:solidFill>
                  <a:srgbClr val="466269"/>
                </a:solidFill>
              </a:defRPr>
            </a:lvl1pPr>
            <a:lvl2pPr lvl="1" algn="ctr">
              <a:lnSpc>
                <a:spcPct val="100000"/>
              </a:lnSpc>
              <a:spcBef>
                <a:spcPts val="0"/>
              </a:spcBef>
              <a:spcAft>
                <a:spcPts val="0"/>
              </a:spcAft>
              <a:buClr>
                <a:srgbClr val="466269"/>
              </a:buClr>
              <a:buSzPts val="2400"/>
              <a:buNone/>
              <a:defRPr sz="2400">
                <a:solidFill>
                  <a:srgbClr val="466269"/>
                </a:solidFill>
              </a:defRPr>
            </a:lvl2pPr>
            <a:lvl3pPr lvl="2" algn="ctr">
              <a:lnSpc>
                <a:spcPct val="100000"/>
              </a:lnSpc>
              <a:spcBef>
                <a:spcPts val="0"/>
              </a:spcBef>
              <a:spcAft>
                <a:spcPts val="0"/>
              </a:spcAft>
              <a:buClr>
                <a:srgbClr val="466269"/>
              </a:buClr>
              <a:buSzPts val="2400"/>
              <a:buNone/>
              <a:defRPr sz="2400">
                <a:solidFill>
                  <a:srgbClr val="466269"/>
                </a:solidFill>
              </a:defRPr>
            </a:lvl3pPr>
            <a:lvl4pPr lvl="3" algn="ctr">
              <a:lnSpc>
                <a:spcPct val="100000"/>
              </a:lnSpc>
              <a:spcBef>
                <a:spcPts val="0"/>
              </a:spcBef>
              <a:spcAft>
                <a:spcPts val="0"/>
              </a:spcAft>
              <a:buClr>
                <a:srgbClr val="466269"/>
              </a:buClr>
              <a:buSzPts val="2400"/>
              <a:buNone/>
              <a:defRPr sz="2400">
                <a:solidFill>
                  <a:srgbClr val="466269"/>
                </a:solidFill>
              </a:defRPr>
            </a:lvl4pPr>
            <a:lvl5pPr lvl="4" algn="ctr">
              <a:lnSpc>
                <a:spcPct val="100000"/>
              </a:lnSpc>
              <a:spcBef>
                <a:spcPts val="0"/>
              </a:spcBef>
              <a:spcAft>
                <a:spcPts val="0"/>
              </a:spcAft>
              <a:buClr>
                <a:srgbClr val="466269"/>
              </a:buClr>
              <a:buSzPts val="2400"/>
              <a:buNone/>
              <a:defRPr sz="2400">
                <a:solidFill>
                  <a:srgbClr val="466269"/>
                </a:solidFill>
              </a:defRPr>
            </a:lvl5pPr>
            <a:lvl6pPr lvl="5" algn="ctr">
              <a:lnSpc>
                <a:spcPct val="100000"/>
              </a:lnSpc>
              <a:spcBef>
                <a:spcPts val="0"/>
              </a:spcBef>
              <a:spcAft>
                <a:spcPts val="0"/>
              </a:spcAft>
              <a:buClr>
                <a:srgbClr val="466269"/>
              </a:buClr>
              <a:buSzPts val="2400"/>
              <a:buNone/>
              <a:defRPr sz="2400">
                <a:solidFill>
                  <a:srgbClr val="466269"/>
                </a:solidFill>
              </a:defRPr>
            </a:lvl6pPr>
            <a:lvl7pPr lvl="6" algn="ctr">
              <a:lnSpc>
                <a:spcPct val="100000"/>
              </a:lnSpc>
              <a:spcBef>
                <a:spcPts val="0"/>
              </a:spcBef>
              <a:spcAft>
                <a:spcPts val="0"/>
              </a:spcAft>
              <a:buClr>
                <a:srgbClr val="466269"/>
              </a:buClr>
              <a:buSzPts val="2400"/>
              <a:buNone/>
              <a:defRPr sz="2400">
                <a:solidFill>
                  <a:srgbClr val="466269"/>
                </a:solidFill>
              </a:defRPr>
            </a:lvl7pPr>
            <a:lvl8pPr lvl="7" algn="ctr">
              <a:lnSpc>
                <a:spcPct val="100000"/>
              </a:lnSpc>
              <a:spcBef>
                <a:spcPts val="0"/>
              </a:spcBef>
              <a:spcAft>
                <a:spcPts val="0"/>
              </a:spcAft>
              <a:buClr>
                <a:srgbClr val="466269"/>
              </a:buClr>
              <a:buSzPts val="2400"/>
              <a:buNone/>
              <a:defRPr sz="2400">
                <a:solidFill>
                  <a:srgbClr val="466269"/>
                </a:solidFill>
              </a:defRPr>
            </a:lvl8pPr>
            <a:lvl9pPr lvl="8" algn="ct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113" name="Google Shape;113;p50"/>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50"/>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15" name="Google Shape;115;p50"/>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p:cSld name="TITLE_1_1_1_1_2">
    <p:bg>
      <p:bgPr>
        <a:solidFill>
          <a:srgbClr val="F3F3F3"/>
        </a:solidFill>
        <a:effectLst/>
      </p:bgPr>
    </p:bg>
    <p:spTree>
      <p:nvGrpSpPr>
        <p:cNvPr id="1" name="Shape 116"/>
        <p:cNvGrpSpPr/>
        <p:nvPr/>
      </p:nvGrpSpPr>
      <p:grpSpPr>
        <a:xfrm>
          <a:off x="0" y="0"/>
          <a:ext cx="0" cy="0"/>
          <a:chOff x="0" y="0"/>
          <a:chExt cx="0" cy="0"/>
        </a:xfrm>
      </p:grpSpPr>
      <p:sp>
        <p:nvSpPr>
          <p:cNvPr id="117" name="Google Shape;117;p51"/>
          <p:cNvSpPr/>
          <p:nvPr/>
        </p:nvSpPr>
        <p:spPr>
          <a:xfrm rot="-5400000">
            <a:off x="2000300" y="288000"/>
            <a:ext cx="5143500" cy="45675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C1130"/>
              </a:solidFill>
              <a:latin typeface="Arial"/>
              <a:ea typeface="Arial"/>
              <a:cs typeface="Arial"/>
              <a:sym typeface="Arial"/>
            </a:endParaRPr>
          </a:p>
        </p:txBody>
      </p:sp>
      <p:sp>
        <p:nvSpPr>
          <p:cNvPr id="118" name="Google Shape;118;p51"/>
          <p:cNvSpPr txBox="1">
            <a:spLocks noGrp="1"/>
          </p:cNvSpPr>
          <p:nvPr>
            <p:ph type="subTitle" idx="1"/>
          </p:nvPr>
        </p:nvSpPr>
        <p:spPr>
          <a:xfrm>
            <a:off x="2391825" y="1005350"/>
            <a:ext cx="4358700" cy="577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
              <a:buNone/>
              <a:defRPr>
                <a:solidFill>
                  <a:srgbClr val="F3F3F3"/>
                </a:solidFill>
              </a:defRPr>
            </a:lvl1pPr>
            <a:lvl2pPr lvl="1" algn="ctr">
              <a:lnSpc>
                <a:spcPct val="100000"/>
              </a:lnSpc>
              <a:spcBef>
                <a:spcPts val="1600"/>
              </a:spcBef>
              <a:spcAft>
                <a:spcPts val="0"/>
              </a:spcAft>
              <a:buSzPts val="1200"/>
              <a:buNone/>
              <a:defRPr sz="1400">
                <a:solidFill>
                  <a:srgbClr val="F3F3F3"/>
                </a:solidFill>
              </a:defRPr>
            </a:lvl2pPr>
            <a:lvl3pPr lvl="2" algn="ctr">
              <a:lnSpc>
                <a:spcPct val="100000"/>
              </a:lnSpc>
              <a:spcBef>
                <a:spcPts val="1600"/>
              </a:spcBef>
              <a:spcAft>
                <a:spcPts val="0"/>
              </a:spcAft>
              <a:buSzPts val="1200"/>
              <a:buNone/>
              <a:defRPr sz="1400">
                <a:solidFill>
                  <a:srgbClr val="F3F3F3"/>
                </a:solidFill>
              </a:defRPr>
            </a:lvl3pPr>
            <a:lvl4pPr lvl="3" algn="ctr">
              <a:lnSpc>
                <a:spcPct val="100000"/>
              </a:lnSpc>
              <a:spcBef>
                <a:spcPts val="1600"/>
              </a:spcBef>
              <a:spcAft>
                <a:spcPts val="0"/>
              </a:spcAft>
              <a:buSzPts val="1200"/>
              <a:buNone/>
              <a:defRPr sz="1400">
                <a:solidFill>
                  <a:srgbClr val="F3F3F3"/>
                </a:solidFill>
              </a:defRPr>
            </a:lvl4pPr>
            <a:lvl5pPr lvl="4" algn="ctr">
              <a:lnSpc>
                <a:spcPct val="100000"/>
              </a:lnSpc>
              <a:spcBef>
                <a:spcPts val="1600"/>
              </a:spcBef>
              <a:spcAft>
                <a:spcPts val="0"/>
              </a:spcAft>
              <a:buSzPts val="1200"/>
              <a:buNone/>
              <a:defRPr sz="1400">
                <a:solidFill>
                  <a:srgbClr val="F3F3F3"/>
                </a:solidFill>
              </a:defRPr>
            </a:lvl5pPr>
            <a:lvl6pPr lvl="5" algn="ctr">
              <a:lnSpc>
                <a:spcPct val="100000"/>
              </a:lnSpc>
              <a:spcBef>
                <a:spcPts val="1600"/>
              </a:spcBef>
              <a:spcAft>
                <a:spcPts val="0"/>
              </a:spcAft>
              <a:buSzPts val="1200"/>
              <a:buNone/>
              <a:defRPr sz="1400">
                <a:solidFill>
                  <a:srgbClr val="F3F3F3"/>
                </a:solidFill>
              </a:defRPr>
            </a:lvl6pPr>
            <a:lvl7pPr lvl="6" algn="ctr">
              <a:lnSpc>
                <a:spcPct val="100000"/>
              </a:lnSpc>
              <a:spcBef>
                <a:spcPts val="1600"/>
              </a:spcBef>
              <a:spcAft>
                <a:spcPts val="0"/>
              </a:spcAft>
              <a:buSzPts val="1200"/>
              <a:buNone/>
              <a:defRPr sz="1400">
                <a:solidFill>
                  <a:srgbClr val="F3F3F3"/>
                </a:solidFill>
              </a:defRPr>
            </a:lvl7pPr>
            <a:lvl8pPr lvl="7" algn="ctr">
              <a:lnSpc>
                <a:spcPct val="100000"/>
              </a:lnSpc>
              <a:spcBef>
                <a:spcPts val="1600"/>
              </a:spcBef>
              <a:spcAft>
                <a:spcPts val="0"/>
              </a:spcAft>
              <a:buSzPts val="1200"/>
              <a:buNone/>
              <a:defRPr sz="1400">
                <a:solidFill>
                  <a:srgbClr val="F3F3F3"/>
                </a:solidFill>
              </a:defRPr>
            </a:lvl8pPr>
            <a:lvl9pPr lvl="8" algn="ctr">
              <a:lnSpc>
                <a:spcPct val="100000"/>
              </a:lnSpc>
              <a:spcBef>
                <a:spcPts val="1600"/>
              </a:spcBef>
              <a:spcAft>
                <a:spcPts val="1600"/>
              </a:spcAft>
              <a:buSzPts val="1200"/>
              <a:buNone/>
              <a:defRPr sz="1400">
                <a:solidFill>
                  <a:srgbClr val="F3F3F3"/>
                </a:solidFill>
              </a:defRPr>
            </a:lvl9pPr>
          </a:lstStyle>
          <a:p>
            <a:endParaRPr/>
          </a:p>
        </p:txBody>
      </p:sp>
      <p:sp>
        <p:nvSpPr>
          <p:cNvPr id="119" name="Google Shape;119;p51"/>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51"/>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21" name="Google Shape;121;p51"/>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2">
  <p:cSld name="TITLE_1_1_1_1_1_1_1">
    <p:bg>
      <p:bgPr>
        <a:solidFill>
          <a:srgbClr val="F3F3F3"/>
        </a:solidFill>
        <a:effectLst/>
      </p:bgPr>
    </p:bg>
    <p:spTree>
      <p:nvGrpSpPr>
        <p:cNvPr id="1" name="Shape 122"/>
        <p:cNvGrpSpPr/>
        <p:nvPr/>
      </p:nvGrpSpPr>
      <p:grpSpPr>
        <a:xfrm>
          <a:off x="0" y="0"/>
          <a:ext cx="0" cy="0"/>
          <a:chOff x="0" y="0"/>
          <a:chExt cx="0" cy="0"/>
        </a:xfrm>
      </p:grpSpPr>
      <p:sp>
        <p:nvSpPr>
          <p:cNvPr id="123" name="Google Shape;123;p52"/>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52"/>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25" name="Google Shape;125;p52"/>
          <p:cNvSpPr txBox="1">
            <a:spLocks noGrp="1"/>
          </p:cNvSpPr>
          <p:nvPr>
            <p:ph type="ctrTitle"/>
          </p:nvPr>
        </p:nvSpPr>
        <p:spPr>
          <a:xfrm>
            <a:off x="4758000" y="2045025"/>
            <a:ext cx="2783400" cy="393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2400"/>
              <a:buNone/>
              <a:defRPr sz="2400">
                <a:solidFill>
                  <a:srgbClr val="466269"/>
                </a:solidFill>
              </a:defRPr>
            </a:lvl1pPr>
            <a:lvl2pPr lvl="1" algn="l">
              <a:lnSpc>
                <a:spcPct val="100000"/>
              </a:lnSpc>
              <a:spcBef>
                <a:spcPts val="0"/>
              </a:spcBef>
              <a:spcAft>
                <a:spcPts val="0"/>
              </a:spcAft>
              <a:buClr>
                <a:srgbClr val="466269"/>
              </a:buClr>
              <a:buSzPts val="1400"/>
              <a:buNone/>
              <a:defRPr sz="1400">
                <a:solidFill>
                  <a:srgbClr val="466269"/>
                </a:solidFill>
              </a:defRPr>
            </a:lvl2pPr>
            <a:lvl3pPr lvl="2" algn="l">
              <a:lnSpc>
                <a:spcPct val="100000"/>
              </a:lnSpc>
              <a:spcBef>
                <a:spcPts val="0"/>
              </a:spcBef>
              <a:spcAft>
                <a:spcPts val="0"/>
              </a:spcAft>
              <a:buClr>
                <a:srgbClr val="466269"/>
              </a:buClr>
              <a:buSzPts val="1400"/>
              <a:buNone/>
              <a:defRPr sz="1400">
                <a:solidFill>
                  <a:srgbClr val="466269"/>
                </a:solidFill>
              </a:defRPr>
            </a:lvl3pPr>
            <a:lvl4pPr lvl="3" algn="l">
              <a:lnSpc>
                <a:spcPct val="100000"/>
              </a:lnSpc>
              <a:spcBef>
                <a:spcPts val="0"/>
              </a:spcBef>
              <a:spcAft>
                <a:spcPts val="0"/>
              </a:spcAft>
              <a:buClr>
                <a:srgbClr val="466269"/>
              </a:buClr>
              <a:buSzPts val="1400"/>
              <a:buNone/>
              <a:defRPr sz="1400">
                <a:solidFill>
                  <a:srgbClr val="466269"/>
                </a:solidFill>
              </a:defRPr>
            </a:lvl4pPr>
            <a:lvl5pPr lvl="4" algn="l">
              <a:lnSpc>
                <a:spcPct val="100000"/>
              </a:lnSpc>
              <a:spcBef>
                <a:spcPts val="0"/>
              </a:spcBef>
              <a:spcAft>
                <a:spcPts val="0"/>
              </a:spcAft>
              <a:buClr>
                <a:srgbClr val="466269"/>
              </a:buClr>
              <a:buSzPts val="1400"/>
              <a:buNone/>
              <a:defRPr sz="1400">
                <a:solidFill>
                  <a:srgbClr val="466269"/>
                </a:solidFill>
              </a:defRPr>
            </a:lvl5pPr>
            <a:lvl6pPr lvl="5" algn="l">
              <a:lnSpc>
                <a:spcPct val="100000"/>
              </a:lnSpc>
              <a:spcBef>
                <a:spcPts val="0"/>
              </a:spcBef>
              <a:spcAft>
                <a:spcPts val="0"/>
              </a:spcAft>
              <a:buClr>
                <a:srgbClr val="466269"/>
              </a:buClr>
              <a:buSzPts val="1400"/>
              <a:buNone/>
              <a:defRPr sz="1400">
                <a:solidFill>
                  <a:srgbClr val="466269"/>
                </a:solidFill>
              </a:defRPr>
            </a:lvl6pPr>
            <a:lvl7pPr lvl="6" algn="l">
              <a:lnSpc>
                <a:spcPct val="100000"/>
              </a:lnSpc>
              <a:spcBef>
                <a:spcPts val="0"/>
              </a:spcBef>
              <a:spcAft>
                <a:spcPts val="0"/>
              </a:spcAft>
              <a:buClr>
                <a:srgbClr val="466269"/>
              </a:buClr>
              <a:buSzPts val="1400"/>
              <a:buNone/>
              <a:defRPr sz="1400">
                <a:solidFill>
                  <a:srgbClr val="466269"/>
                </a:solidFill>
              </a:defRPr>
            </a:lvl7pPr>
            <a:lvl8pPr lvl="7" algn="l">
              <a:lnSpc>
                <a:spcPct val="100000"/>
              </a:lnSpc>
              <a:spcBef>
                <a:spcPts val="0"/>
              </a:spcBef>
              <a:spcAft>
                <a:spcPts val="0"/>
              </a:spcAft>
              <a:buClr>
                <a:srgbClr val="466269"/>
              </a:buClr>
              <a:buSzPts val="1400"/>
              <a:buNone/>
              <a:defRPr sz="1400">
                <a:solidFill>
                  <a:srgbClr val="466269"/>
                </a:solidFill>
              </a:defRPr>
            </a:lvl8pPr>
            <a:lvl9pPr lvl="8" algn="l">
              <a:lnSpc>
                <a:spcPct val="100000"/>
              </a:lnSpc>
              <a:spcBef>
                <a:spcPts val="0"/>
              </a:spcBef>
              <a:spcAft>
                <a:spcPts val="0"/>
              </a:spcAft>
              <a:buClr>
                <a:srgbClr val="466269"/>
              </a:buClr>
              <a:buSzPts val="1400"/>
              <a:buNone/>
              <a:defRPr sz="1400">
                <a:solidFill>
                  <a:srgbClr val="466269"/>
                </a:solidFill>
              </a:defRPr>
            </a:lvl9pPr>
          </a:lstStyle>
          <a:p>
            <a:endParaRPr/>
          </a:p>
        </p:txBody>
      </p:sp>
      <p:sp>
        <p:nvSpPr>
          <p:cNvPr id="126" name="Google Shape;126;p52"/>
          <p:cNvSpPr txBox="1">
            <a:spLocks noGrp="1"/>
          </p:cNvSpPr>
          <p:nvPr>
            <p:ph type="subTitle" idx="1"/>
          </p:nvPr>
        </p:nvSpPr>
        <p:spPr>
          <a:xfrm>
            <a:off x="4758000" y="2438625"/>
            <a:ext cx="21486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sz="1400">
                <a:solidFill>
                  <a:srgbClr val="466269"/>
                </a:solidFill>
              </a:defRPr>
            </a:lvl2pPr>
            <a:lvl3pPr lvl="2" algn="l">
              <a:lnSpc>
                <a:spcPct val="100000"/>
              </a:lnSpc>
              <a:spcBef>
                <a:spcPts val="1600"/>
              </a:spcBef>
              <a:spcAft>
                <a:spcPts val="0"/>
              </a:spcAft>
              <a:buSzPts val="1200"/>
              <a:buNone/>
              <a:defRPr sz="1400">
                <a:solidFill>
                  <a:srgbClr val="466269"/>
                </a:solidFill>
              </a:defRPr>
            </a:lvl3pPr>
            <a:lvl4pPr lvl="3" algn="l">
              <a:lnSpc>
                <a:spcPct val="100000"/>
              </a:lnSpc>
              <a:spcBef>
                <a:spcPts val="1600"/>
              </a:spcBef>
              <a:spcAft>
                <a:spcPts val="0"/>
              </a:spcAft>
              <a:buSzPts val="1200"/>
              <a:buNone/>
              <a:defRPr sz="1400">
                <a:solidFill>
                  <a:srgbClr val="466269"/>
                </a:solidFill>
              </a:defRPr>
            </a:lvl4pPr>
            <a:lvl5pPr lvl="4" algn="l">
              <a:lnSpc>
                <a:spcPct val="100000"/>
              </a:lnSpc>
              <a:spcBef>
                <a:spcPts val="1600"/>
              </a:spcBef>
              <a:spcAft>
                <a:spcPts val="0"/>
              </a:spcAft>
              <a:buSzPts val="1200"/>
              <a:buNone/>
              <a:defRPr sz="1400">
                <a:solidFill>
                  <a:srgbClr val="466269"/>
                </a:solidFill>
              </a:defRPr>
            </a:lvl5pPr>
            <a:lvl6pPr lvl="5" algn="l">
              <a:lnSpc>
                <a:spcPct val="100000"/>
              </a:lnSpc>
              <a:spcBef>
                <a:spcPts val="1600"/>
              </a:spcBef>
              <a:spcAft>
                <a:spcPts val="0"/>
              </a:spcAft>
              <a:buSzPts val="1200"/>
              <a:buNone/>
              <a:defRPr sz="1400">
                <a:solidFill>
                  <a:srgbClr val="466269"/>
                </a:solidFill>
              </a:defRPr>
            </a:lvl6pPr>
            <a:lvl7pPr lvl="6" algn="l">
              <a:lnSpc>
                <a:spcPct val="100000"/>
              </a:lnSpc>
              <a:spcBef>
                <a:spcPts val="1600"/>
              </a:spcBef>
              <a:spcAft>
                <a:spcPts val="0"/>
              </a:spcAft>
              <a:buSzPts val="1200"/>
              <a:buNone/>
              <a:defRPr sz="1400">
                <a:solidFill>
                  <a:srgbClr val="466269"/>
                </a:solidFill>
              </a:defRPr>
            </a:lvl7pPr>
            <a:lvl8pPr lvl="7" algn="l">
              <a:lnSpc>
                <a:spcPct val="100000"/>
              </a:lnSpc>
              <a:spcBef>
                <a:spcPts val="1600"/>
              </a:spcBef>
              <a:spcAft>
                <a:spcPts val="0"/>
              </a:spcAft>
              <a:buSzPts val="1200"/>
              <a:buNone/>
              <a:defRPr sz="1400">
                <a:solidFill>
                  <a:srgbClr val="466269"/>
                </a:solidFill>
              </a:defRPr>
            </a:lvl8pPr>
            <a:lvl9pPr lvl="8" algn="l">
              <a:lnSpc>
                <a:spcPct val="100000"/>
              </a:lnSpc>
              <a:spcBef>
                <a:spcPts val="1600"/>
              </a:spcBef>
              <a:spcAft>
                <a:spcPts val="1600"/>
              </a:spcAft>
              <a:buSzPts val="1200"/>
              <a:buNone/>
              <a:defRPr sz="1400">
                <a:solidFill>
                  <a:srgbClr val="466269"/>
                </a:solidFill>
              </a:defRPr>
            </a:lvl9pPr>
          </a:lstStyle>
          <a:p>
            <a:endParaRPr/>
          </a:p>
        </p:txBody>
      </p:sp>
      <p:sp>
        <p:nvSpPr>
          <p:cNvPr id="127" name="Google Shape;127;p52"/>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SUBTITLE 3">
  <p:cSld name="TITLE_1_1_1_1_1_1_1_1">
    <p:bg>
      <p:bgPr>
        <a:solidFill>
          <a:srgbClr val="F3F3F3"/>
        </a:solidFill>
        <a:effectLst/>
      </p:bgPr>
    </p:bg>
    <p:spTree>
      <p:nvGrpSpPr>
        <p:cNvPr id="1" name="Shape 128"/>
        <p:cNvGrpSpPr/>
        <p:nvPr/>
      </p:nvGrpSpPr>
      <p:grpSpPr>
        <a:xfrm>
          <a:off x="0" y="0"/>
          <a:ext cx="0" cy="0"/>
          <a:chOff x="0" y="0"/>
          <a:chExt cx="0" cy="0"/>
        </a:xfrm>
      </p:grpSpPr>
      <p:sp>
        <p:nvSpPr>
          <p:cNvPr id="129" name="Google Shape;129;p53"/>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53"/>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31" name="Google Shape;131;p53"/>
          <p:cNvSpPr txBox="1">
            <a:spLocks noGrp="1"/>
          </p:cNvSpPr>
          <p:nvPr>
            <p:ph type="ctrTitle"/>
          </p:nvPr>
        </p:nvSpPr>
        <p:spPr>
          <a:xfrm>
            <a:off x="4758000" y="2045025"/>
            <a:ext cx="2783400" cy="393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2400"/>
              <a:buNone/>
              <a:defRPr sz="2400">
                <a:solidFill>
                  <a:srgbClr val="466269"/>
                </a:solidFill>
              </a:defRPr>
            </a:lvl1pPr>
            <a:lvl2pPr lvl="1" algn="l">
              <a:lnSpc>
                <a:spcPct val="100000"/>
              </a:lnSpc>
              <a:spcBef>
                <a:spcPts val="0"/>
              </a:spcBef>
              <a:spcAft>
                <a:spcPts val="0"/>
              </a:spcAft>
              <a:buClr>
                <a:srgbClr val="466269"/>
              </a:buClr>
              <a:buSzPts val="1400"/>
              <a:buNone/>
              <a:defRPr sz="1400">
                <a:solidFill>
                  <a:srgbClr val="466269"/>
                </a:solidFill>
              </a:defRPr>
            </a:lvl2pPr>
            <a:lvl3pPr lvl="2" algn="l">
              <a:lnSpc>
                <a:spcPct val="100000"/>
              </a:lnSpc>
              <a:spcBef>
                <a:spcPts val="0"/>
              </a:spcBef>
              <a:spcAft>
                <a:spcPts val="0"/>
              </a:spcAft>
              <a:buClr>
                <a:srgbClr val="466269"/>
              </a:buClr>
              <a:buSzPts val="1400"/>
              <a:buNone/>
              <a:defRPr sz="1400">
                <a:solidFill>
                  <a:srgbClr val="466269"/>
                </a:solidFill>
              </a:defRPr>
            </a:lvl3pPr>
            <a:lvl4pPr lvl="3" algn="l">
              <a:lnSpc>
                <a:spcPct val="100000"/>
              </a:lnSpc>
              <a:spcBef>
                <a:spcPts val="0"/>
              </a:spcBef>
              <a:spcAft>
                <a:spcPts val="0"/>
              </a:spcAft>
              <a:buClr>
                <a:srgbClr val="466269"/>
              </a:buClr>
              <a:buSzPts val="1400"/>
              <a:buNone/>
              <a:defRPr sz="1400">
                <a:solidFill>
                  <a:srgbClr val="466269"/>
                </a:solidFill>
              </a:defRPr>
            </a:lvl4pPr>
            <a:lvl5pPr lvl="4" algn="l">
              <a:lnSpc>
                <a:spcPct val="100000"/>
              </a:lnSpc>
              <a:spcBef>
                <a:spcPts val="0"/>
              </a:spcBef>
              <a:spcAft>
                <a:spcPts val="0"/>
              </a:spcAft>
              <a:buClr>
                <a:srgbClr val="466269"/>
              </a:buClr>
              <a:buSzPts val="1400"/>
              <a:buNone/>
              <a:defRPr sz="1400">
                <a:solidFill>
                  <a:srgbClr val="466269"/>
                </a:solidFill>
              </a:defRPr>
            </a:lvl5pPr>
            <a:lvl6pPr lvl="5" algn="l">
              <a:lnSpc>
                <a:spcPct val="100000"/>
              </a:lnSpc>
              <a:spcBef>
                <a:spcPts val="0"/>
              </a:spcBef>
              <a:spcAft>
                <a:spcPts val="0"/>
              </a:spcAft>
              <a:buClr>
                <a:srgbClr val="466269"/>
              </a:buClr>
              <a:buSzPts val="1400"/>
              <a:buNone/>
              <a:defRPr sz="1400">
                <a:solidFill>
                  <a:srgbClr val="466269"/>
                </a:solidFill>
              </a:defRPr>
            </a:lvl6pPr>
            <a:lvl7pPr lvl="6" algn="l">
              <a:lnSpc>
                <a:spcPct val="100000"/>
              </a:lnSpc>
              <a:spcBef>
                <a:spcPts val="0"/>
              </a:spcBef>
              <a:spcAft>
                <a:spcPts val="0"/>
              </a:spcAft>
              <a:buClr>
                <a:srgbClr val="466269"/>
              </a:buClr>
              <a:buSzPts val="1400"/>
              <a:buNone/>
              <a:defRPr sz="1400">
                <a:solidFill>
                  <a:srgbClr val="466269"/>
                </a:solidFill>
              </a:defRPr>
            </a:lvl7pPr>
            <a:lvl8pPr lvl="7" algn="l">
              <a:lnSpc>
                <a:spcPct val="100000"/>
              </a:lnSpc>
              <a:spcBef>
                <a:spcPts val="0"/>
              </a:spcBef>
              <a:spcAft>
                <a:spcPts val="0"/>
              </a:spcAft>
              <a:buClr>
                <a:srgbClr val="466269"/>
              </a:buClr>
              <a:buSzPts val="1400"/>
              <a:buNone/>
              <a:defRPr sz="1400">
                <a:solidFill>
                  <a:srgbClr val="466269"/>
                </a:solidFill>
              </a:defRPr>
            </a:lvl8pPr>
            <a:lvl9pPr lvl="8" algn="l">
              <a:lnSpc>
                <a:spcPct val="100000"/>
              </a:lnSpc>
              <a:spcBef>
                <a:spcPts val="0"/>
              </a:spcBef>
              <a:spcAft>
                <a:spcPts val="0"/>
              </a:spcAft>
              <a:buClr>
                <a:srgbClr val="466269"/>
              </a:buClr>
              <a:buSzPts val="1400"/>
              <a:buNone/>
              <a:defRPr sz="1400">
                <a:solidFill>
                  <a:srgbClr val="466269"/>
                </a:solidFill>
              </a:defRPr>
            </a:lvl9pPr>
          </a:lstStyle>
          <a:p>
            <a:endParaRPr/>
          </a:p>
        </p:txBody>
      </p:sp>
      <p:sp>
        <p:nvSpPr>
          <p:cNvPr id="132" name="Google Shape;132;p53"/>
          <p:cNvSpPr txBox="1">
            <a:spLocks noGrp="1"/>
          </p:cNvSpPr>
          <p:nvPr>
            <p:ph type="subTitle" idx="1"/>
          </p:nvPr>
        </p:nvSpPr>
        <p:spPr>
          <a:xfrm>
            <a:off x="4758000" y="2438625"/>
            <a:ext cx="3147300" cy="1798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sz="1000">
                <a:solidFill>
                  <a:srgbClr val="466269"/>
                </a:solidFill>
              </a:defRPr>
            </a:lvl1pPr>
            <a:lvl2pPr lvl="1" algn="l">
              <a:lnSpc>
                <a:spcPct val="100000"/>
              </a:lnSpc>
              <a:spcBef>
                <a:spcPts val="1600"/>
              </a:spcBef>
              <a:spcAft>
                <a:spcPts val="0"/>
              </a:spcAft>
              <a:buSzPts val="1200"/>
              <a:buNone/>
              <a:defRPr sz="1000">
                <a:solidFill>
                  <a:srgbClr val="466269"/>
                </a:solidFill>
              </a:defRPr>
            </a:lvl2pPr>
            <a:lvl3pPr lvl="2" algn="l">
              <a:lnSpc>
                <a:spcPct val="100000"/>
              </a:lnSpc>
              <a:spcBef>
                <a:spcPts val="1600"/>
              </a:spcBef>
              <a:spcAft>
                <a:spcPts val="0"/>
              </a:spcAft>
              <a:buSzPts val="1200"/>
              <a:buNone/>
              <a:defRPr sz="1000">
                <a:solidFill>
                  <a:srgbClr val="466269"/>
                </a:solidFill>
              </a:defRPr>
            </a:lvl3pPr>
            <a:lvl4pPr lvl="3" algn="l">
              <a:lnSpc>
                <a:spcPct val="100000"/>
              </a:lnSpc>
              <a:spcBef>
                <a:spcPts val="1600"/>
              </a:spcBef>
              <a:spcAft>
                <a:spcPts val="0"/>
              </a:spcAft>
              <a:buSzPts val="1200"/>
              <a:buNone/>
              <a:defRPr sz="1000">
                <a:solidFill>
                  <a:srgbClr val="466269"/>
                </a:solidFill>
              </a:defRPr>
            </a:lvl4pPr>
            <a:lvl5pPr lvl="4" algn="l">
              <a:lnSpc>
                <a:spcPct val="100000"/>
              </a:lnSpc>
              <a:spcBef>
                <a:spcPts val="1600"/>
              </a:spcBef>
              <a:spcAft>
                <a:spcPts val="0"/>
              </a:spcAft>
              <a:buSzPts val="1200"/>
              <a:buNone/>
              <a:defRPr sz="1000">
                <a:solidFill>
                  <a:srgbClr val="466269"/>
                </a:solidFill>
              </a:defRPr>
            </a:lvl5pPr>
            <a:lvl6pPr lvl="5" algn="l">
              <a:lnSpc>
                <a:spcPct val="100000"/>
              </a:lnSpc>
              <a:spcBef>
                <a:spcPts val="1600"/>
              </a:spcBef>
              <a:spcAft>
                <a:spcPts val="0"/>
              </a:spcAft>
              <a:buSzPts val="1200"/>
              <a:buNone/>
              <a:defRPr sz="1000">
                <a:solidFill>
                  <a:srgbClr val="466269"/>
                </a:solidFill>
              </a:defRPr>
            </a:lvl6pPr>
            <a:lvl7pPr lvl="6" algn="l">
              <a:lnSpc>
                <a:spcPct val="100000"/>
              </a:lnSpc>
              <a:spcBef>
                <a:spcPts val="1600"/>
              </a:spcBef>
              <a:spcAft>
                <a:spcPts val="0"/>
              </a:spcAft>
              <a:buSzPts val="1200"/>
              <a:buNone/>
              <a:defRPr sz="1000">
                <a:solidFill>
                  <a:srgbClr val="466269"/>
                </a:solidFill>
              </a:defRPr>
            </a:lvl7pPr>
            <a:lvl8pPr lvl="7" algn="l">
              <a:lnSpc>
                <a:spcPct val="100000"/>
              </a:lnSpc>
              <a:spcBef>
                <a:spcPts val="1600"/>
              </a:spcBef>
              <a:spcAft>
                <a:spcPts val="0"/>
              </a:spcAft>
              <a:buSzPts val="1200"/>
              <a:buNone/>
              <a:defRPr sz="1000">
                <a:solidFill>
                  <a:srgbClr val="466269"/>
                </a:solidFill>
              </a:defRPr>
            </a:lvl8pPr>
            <a:lvl9pPr lvl="8" algn="l">
              <a:lnSpc>
                <a:spcPct val="100000"/>
              </a:lnSpc>
              <a:spcBef>
                <a:spcPts val="1600"/>
              </a:spcBef>
              <a:spcAft>
                <a:spcPts val="1600"/>
              </a:spcAft>
              <a:buSzPts val="1200"/>
              <a:buNone/>
              <a:defRPr sz="1000">
                <a:solidFill>
                  <a:srgbClr val="466269"/>
                </a:solidFill>
              </a:defRPr>
            </a:lvl9pPr>
          </a:lstStyle>
          <a:p>
            <a:endParaRPr/>
          </a:p>
        </p:txBody>
      </p:sp>
      <p:sp>
        <p:nvSpPr>
          <p:cNvPr id="133" name="Google Shape;133;p53"/>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UBTITLE 4">
  <p:cSld name="CUSTOM">
    <p:spTree>
      <p:nvGrpSpPr>
        <p:cNvPr id="1" name="Shape 134"/>
        <p:cNvGrpSpPr/>
        <p:nvPr/>
      </p:nvGrpSpPr>
      <p:grpSpPr>
        <a:xfrm>
          <a:off x="0" y="0"/>
          <a:ext cx="0" cy="0"/>
          <a:chOff x="0" y="0"/>
          <a:chExt cx="0" cy="0"/>
        </a:xfrm>
      </p:grpSpPr>
      <p:sp>
        <p:nvSpPr>
          <p:cNvPr id="135" name="Google Shape;135;p54"/>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54"/>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137" name="Google Shape;137;p54"/>
          <p:cNvSpPr txBox="1">
            <a:spLocks noGrp="1"/>
          </p:cNvSpPr>
          <p:nvPr>
            <p:ph type="subTitle" idx="1"/>
          </p:nvPr>
        </p:nvSpPr>
        <p:spPr>
          <a:xfrm>
            <a:off x="3978050" y="2438625"/>
            <a:ext cx="30978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sz="1400">
                <a:solidFill>
                  <a:srgbClr val="466269"/>
                </a:solidFill>
              </a:defRPr>
            </a:lvl2pPr>
            <a:lvl3pPr lvl="2" algn="l">
              <a:lnSpc>
                <a:spcPct val="100000"/>
              </a:lnSpc>
              <a:spcBef>
                <a:spcPts val="1600"/>
              </a:spcBef>
              <a:spcAft>
                <a:spcPts val="0"/>
              </a:spcAft>
              <a:buSzPts val="1200"/>
              <a:buNone/>
              <a:defRPr sz="1400">
                <a:solidFill>
                  <a:srgbClr val="466269"/>
                </a:solidFill>
              </a:defRPr>
            </a:lvl3pPr>
            <a:lvl4pPr lvl="3" algn="l">
              <a:lnSpc>
                <a:spcPct val="100000"/>
              </a:lnSpc>
              <a:spcBef>
                <a:spcPts val="1600"/>
              </a:spcBef>
              <a:spcAft>
                <a:spcPts val="0"/>
              </a:spcAft>
              <a:buSzPts val="1200"/>
              <a:buNone/>
              <a:defRPr sz="1400">
                <a:solidFill>
                  <a:srgbClr val="466269"/>
                </a:solidFill>
              </a:defRPr>
            </a:lvl4pPr>
            <a:lvl5pPr lvl="4" algn="l">
              <a:lnSpc>
                <a:spcPct val="100000"/>
              </a:lnSpc>
              <a:spcBef>
                <a:spcPts val="1600"/>
              </a:spcBef>
              <a:spcAft>
                <a:spcPts val="0"/>
              </a:spcAft>
              <a:buSzPts val="1200"/>
              <a:buNone/>
              <a:defRPr sz="1400">
                <a:solidFill>
                  <a:srgbClr val="466269"/>
                </a:solidFill>
              </a:defRPr>
            </a:lvl5pPr>
            <a:lvl6pPr lvl="5" algn="l">
              <a:lnSpc>
                <a:spcPct val="100000"/>
              </a:lnSpc>
              <a:spcBef>
                <a:spcPts val="1600"/>
              </a:spcBef>
              <a:spcAft>
                <a:spcPts val="0"/>
              </a:spcAft>
              <a:buSzPts val="1200"/>
              <a:buNone/>
              <a:defRPr sz="1400">
                <a:solidFill>
                  <a:srgbClr val="466269"/>
                </a:solidFill>
              </a:defRPr>
            </a:lvl6pPr>
            <a:lvl7pPr lvl="6" algn="l">
              <a:lnSpc>
                <a:spcPct val="100000"/>
              </a:lnSpc>
              <a:spcBef>
                <a:spcPts val="1600"/>
              </a:spcBef>
              <a:spcAft>
                <a:spcPts val="0"/>
              </a:spcAft>
              <a:buSzPts val="1200"/>
              <a:buNone/>
              <a:defRPr sz="1400">
                <a:solidFill>
                  <a:srgbClr val="466269"/>
                </a:solidFill>
              </a:defRPr>
            </a:lvl7pPr>
            <a:lvl8pPr lvl="7" algn="l">
              <a:lnSpc>
                <a:spcPct val="100000"/>
              </a:lnSpc>
              <a:spcBef>
                <a:spcPts val="1600"/>
              </a:spcBef>
              <a:spcAft>
                <a:spcPts val="0"/>
              </a:spcAft>
              <a:buSzPts val="1200"/>
              <a:buNone/>
              <a:defRPr sz="1400">
                <a:solidFill>
                  <a:srgbClr val="466269"/>
                </a:solidFill>
              </a:defRPr>
            </a:lvl8pPr>
            <a:lvl9pPr lvl="8" algn="l">
              <a:lnSpc>
                <a:spcPct val="100000"/>
              </a:lnSpc>
              <a:spcBef>
                <a:spcPts val="1600"/>
              </a:spcBef>
              <a:spcAft>
                <a:spcPts val="1600"/>
              </a:spcAft>
              <a:buSzPts val="1200"/>
              <a:buNone/>
              <a:defRPr sz="1400">
                <a:solidFill>
                  <a:srgbClr val="466269"/>
                </a:solidFill>
              </a:defRPr>
            </a:lvl9pPr>
          </a:lstStyle>
          <a:p>
            <a:endParaRPr/>
          </a:p>
        </p:txBody>
      </p:sp>
      <p:sp>
        <p:nvSpPr>
          <p:cNvPr id="138" name="Google Shape;138;p54"/>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_1">
    <p:spTree>
      <p:nvGrpSpPr>
        <p:cNvPr id="1" name="Shape 13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bg>
      <p:bgPr>
        <a:solidFill>
          <a:srgbClr val="F3F3F3"/>
        </a:solidFill>
        <a:effectLst/>
      </p:bgPr>
    </p:bg>
    <p:spTree>
      <p:nvGrpSpPr>
        <p:cNvPr id="1" name="Shape 13"/>
        <p:cNvGrpSpPr/>
        <p:nvPr/>
      </p:nvGrpSpPr>
      <p:grpSpPr>
        <a:xfrm>
          <a:off x="0" y="0"/>
          <a:ext cx="0" cy="0"/>
          <a:chOff x="0" y="0"/>
          <a:chExt cx="0" cy="0"/>
        </a:xfrm>
      </p:grpSpPr>
      <p:sp>
        <p:nvSpPr>
          <p:cNvPr id="14" name="Google Shape;14;p38"/>
          <p:cNvSpPr/>
          <p:nvPr/>
        </p:nvSpPr>
        <p:spPr>
          <a:xfrm flipH="1">
            <a:off x="-51" y="-12425"/>
            <a:ext cx="9144000" cy="5193600"/>
          </a:xfrm>
          <a:prstGeom prst="rect">
            <a:avLst/>
          </a:prstGeom>
          <a:solidFill>
            <a:srgbClr val="434343">
              <a:alpha val="2156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38"/>
          <p:cNvSpPr/>
          <p:nvPr/>
        </p:nvSpPr>
        <p:spPr>
          <a:xfrm rot="5400000" flipH="1">
            <a:off x="3940325" y="2001166"/>
            <a:ext cx="5193600" cy="11664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6;p38"/>
          <p:cNvSpPr/>
          <p:nvPr/>
        </p:nvSpPr>
        <p:spPr>
          <a:xfrm>
            <a:off x="1695721" y="2156486"/>
            <a:ext cx="393600" cy="39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7" name="Google Shape;17;p38"/>
          <p:cNvSpPr txBox="1">
            <a:spLocks noGrp="1"/>
          </p:cNvSpPr>
          <p:nvPr>
            <p:ph type="ctrTitle"/>
          </p:nvPr>
        </p:nvSpPr>
        <p:spPr>
          <a:xfrm>
            <a:off x="2089339" y="2129589"/>
            <a:ext cx="18282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F3F3F3"/>
              </a:buClr>
              <a:buSzPts val="2400"/>
              <a:buNone/>
              <a:defRPr sz="2400">
                <a:solidFill>
                  <a:srgbClr val="FEFEFE"/>
                </a:solidFill>
              </a:defRPr>
            </a:lvl1pPr>
            <a:lvl2pPr lvl="1" algn="l">
              <a:lnSpc>
                <a:spcPct val="100000"/>
              </a:lnSpc>
              <a:spcBef>
                <a:spcPts val="0"/>
              </a:spcBef>
              <a:spcAft>
                <a:spcPts val="0"/>
              </a:spcAft>
              <a:buClr>
                <a:srgbClr val="F3F3F3"/>
              </a:buClr>
              <a:buSzPts val="2400"/>
              <a:buNone/>
              <a:defRPr sz="2400">
                <a:solidFill>
                  <a:srgbClr val="F3F3F3"/>
                </a:solidFill>
              </a:defRPr>
            </a:lvl2pPr>
            <a:lvl3pPr lvl="2" algn="l">
              <a:lnSpc>
                <a:spcPct val="100000"/>
              </a:lnSpc>
              <a:spcBef>
                <a:spcPts val="0"/>
              </a:spcBef>
              <a:spcAft>
                <a:spcPts val="0"/>
              </a:spcAft>
              <a:buClr>
                <a:srgbClr val="F3F3F3"/>
              </a:buClr>
              <a:buSzPts val="2400"/>
              <a:buNone/>
              <a:defRPr sz="2400">
                <a:solidFill>
                  <a:srgbClr val="F3F3F3"/>
                </a:solidFill>
              </a:defRPr>
            </a:lvl3pPr>
            <a:lvl4pPr lvl="3" algn="l">
              <a:lnSpc>
                <a:spcPct val="100000"/>
              </a:lnSpc>
              <a:spcBef>
                <a:spcPts val="0"/>
              </a:spcBef>
              <a:spcAft>
                <a:spcPts val="0"/>
              </a:spcAft>
              <a:buClr>
                <a:srgbClr val="F3F3F3"/>
              </a:buClr>
              <a:buSzPts val="2400"/>
              <a:buNone/>
              <a:defRPr sz="2400">
                <a:solidFill>
                  <a:srgbClr val="F3F3F3"/>
                </a:solidFill>
              </a:defRPr>
            </a:lvl4pPr>
            <a:lvl5pPr lvl="4" algn="l">
              <a:lnSpc>
                <a:spcPct val="100000"/>
              </a:lnSpc>
              <a:spcBef>
                <a:spcPts val="0"/>
              </a:spcBef>
              <a:spcAft>
                <a:spcPts val="0"/>
              </a:spcAft>
              <a:buClr>
                <a:srgbClr val="F3F3F3"/>
              </a:buClr>
              <a:buSzPts val="2400"/>
              <a:buNone/>
              <a:defRPr sz="2400">
                <a:solidFill>
                  <a:srgbClr val="F3F3F3"/>
                </a:solidFill>
              </a:defRPr>
            </a:lvl5pPr>
            <a:lvl6pPr lvl="5" algn="l">
              <a:lnSpc>
                <a:spcPct val="100000"/>
              </a:lnSpc>
              <a:spcBef>
                <a:spcPts val="0"/>
              </a:spcBef>
              <a:spcAft>
                <a:spcPts val="0"/>
              </a:spcAft>
              <a:buClr>
                <a:srgbClr val="F3F3F3"/>
              </a:buClr>
              <a:buSzPts val="2400"/>
              <a:buNone/>
              <a:defRPr sz="2400">
                <a:solidFill>
                  <a:srgbClr val="F3F3F3"/>
                </a:solidFill>
              </a:defRPr>
            </a:lvl6pPr>
            <a:lvl7pPr lvl="6" algn="l">
              <a:lnSpc>
                <a:spcPct val="100000"/>
              </a:lnSpc>
              <a:spcBef>
                <a:spcPts val="0"/>
              </a:spcBef>
              <a:spcAft>
                <a:spcPts val="0"/>
              </a:spcAft>
              <a:buClr>
                <a:srgbClr val="F3F3F3"/>
              </a:buClr>
              <a:buSzPts val="2400"/>
              <a:buNone/>
              <a:defRPr sz="2400">
                <a:solidFill>
                  <a:srgbClr val="F3F3F3"/>
                </a:solidFill>
              </a:defRPr>
            </a:lvl7pPr>
            <a:lvl8pPr lvl="7" algn="l">
              <a:lnSpc>
                <a:spcPct val="100000"/>
              </a:lnSpc>
              <a:spcBef>
                <a:spcPts val="0"/>
              </a:spcBef>
              <a:spcAft>
                <a:spcPts val="0"/>
              </a:spcAft>
              <a:buClr>
                <a:srgbClr val="F3F3F3"/>
              </a:buClr>
              <a:buSzPts val="2400"/>
              <a:buNone/>
              <a:defRPr sz="2400">
                <a:solidFill>
                  <a:srgbClr val="F3F3F3"/>
                </a:solidFill>
              </a:defRPr>
            </a:lvl8pPr>
            <a:lvl9pPr lvl="8" algn="l">
              <a:lnSpc>
                <a:spcPct val="100000"/>
              </a:lnSpc>
              <a:spcBef>
                <a:spcPts val="0"/>
              </a:spcBef>
              <a:spcAft>
                <a:spcPts val="0"/>
              </a:spcAft>
              <a:buClr>
                <a:srgbClr val="F3F3F3"/>
              </a:buClr>
              <a:buSzPts val="2400"/>
              <a:buNone/>
              <a:defRPr sz="2400">
                <a:solidFill>
                  <a:srgbClr val="F3F3F3"/>
                </a:solidFill>
              </a:defRPr>
            </a:lvl9pPr>
          </a:lstStyle>
          <a:p>
            <a:endParaRPr/>
          </a:p>
        </p:txBody>
      </p:sp>
      <p:sp>
        <p:nvSpPr>
          <p:cNvPr id="18" name="Google Shape;18;p38"/>
          <p:cNvSpPr txBox="1">
            <a:spLocks noGrp="1"/>
          </p:cNvSpPr>
          <p:nvPr>
            <p:ph type="title" idx="2"/>
          </p:nvPr>
        </p:nvSpPr>
        <p:spPr>
          <a:xfrm>
            <a:off x="805744" y="1595630"/>
            <a:ext cx="1123200" cy="900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F3F3F3"/>
              </a:buClr>
              <a:buSzPts val="3600"/>
              <a:buNone/>
              <a:defRPr sz="3600">
                <a:solidFill>
                  <a:srgbClr val="FEFEFE"/>
                </a:solidFill>
              </a:defRPr>
            </a:lvl1pPr>
            <a:lvl2pPr lvl="1"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endParaRPr/>
          </a:p>
        </p:txBody>
      </p:sp>
      <p:sp>
        <p:nvSpPr>
          <p:cNvPr id="19" name="Google Shape;19;p38"/>
          <p:cNvSpPr/>
          <p:nvPr/>
        </p:nvSpPr>
        <p:spPr>
          <a:xfrm>
            <a:off x="1695721" y="2926761"/>
            <a:ext cx="393600" cy="39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0" name="Google Shape;20;p38"/>
          <p:cNvSpPr txBox="1">
            <a:spLocks noGrp="1"/>
          </p:cNvSpPr>
          <p:nvPr>
            <p:ph type="ctrTitle" idx="3"/>
          </p:nvPr>
        </p:nvSpPr>
        <p:spPr>
          <a:xfrm>
            <a:off x="2097458" y="2787438"/>
            <a:ext cx="18282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rgbClr val="F3F3F3"/>
              </a:buClr>
              <a:buSzPts val="2400"/>
              <a:buNone/>
              <a:defRPr sz="2400">
                <a:solidFill>
                  <a:srgbClr val="FEFEFE"/>
                </a:solidFill>
              </a:defRPr>
            </a:lvl1pPr>
            <a:lvl2pPr lvl="1" algn="l">
              <a:lnSpc>
                <a:spcPct val="100000"/>
              </a:lnSpc>
              <a:spcBef>
                <a:spcPts val="0"/>
              </a:spcBef>
              <a:spcAft>
                <a:spcPts val="0"/>
              </a:spcAft>
              <a:buClr>
                <a:srgbClr val="F3F3F3"/>
              </a:buClr>
              <a:buSzPts val="2400"/>
              <a:buNone/>
              <a:defRPr sz="2400">
                <a:solidFill>
                  <a:srgbClr val="F3F3F3"/>
                </a:solidFill>
              </a:defRPr>
            </a:lvl2pPr>
            <a:lvl3pPr lvl="2" algn="l">
              <a:lnSpc>
                <a:spcPct val="100000"/>
              </a:lnSpc>
              <a:spcBef>
                <a:spcPts val="0"/>
              </a:spcBef>
              <a:spcAft>
                <a:spcPts val="0"/>
              </a:spcAft>
              <a:buClr>
                <a:srgbClr val="F3F3F3"/>
              </a:buClr>
              <a:buSzPts val="2400"/>
              <a:buNone/>
              <a:defRPr sz="2400">
                <a:solidFill>
                  <a:srgbClr val="F3F3F3"/>
                </a:solidFill>
              </a:defRPr>
            </a:lvl3pPr>
            <a:lvl4pPr lvl="3" algn="l">
              <a:lnSpc>
                <a:spcPct val="100000"/>
              </a:lnSpc>
              <a:spcBef>
                <a:spcPts val="0"/>
              </a:spcBef>
              <a:spcAft>
                <a:spcPts val="0"/>
              </a:spcAft>
              <a:buClr>
                <a:srgbClr val="F3F3F3"/>
              </a:buClr>
              <a:buSzPts val="2400"/>
              <a:buNone/>
              <a:defRPr sz="2400">
                <a:solidFill>
                  <a:srgbClr val="F3F3F3"/>
                </a:solidFill>
              </a:defRPr>
            </a:lvl4pPr>
            <a:lvl5pPr lvl="4" algn="l">
              <a:lnSpc>
                <a:spcPct val="100000"/>
              </a:lnSpc>
              <a:spcBef>
                <a:spcPts val="0"/>
              </a:spcBef>
              <a:spcAft>
                <a:spcPts val="0"/>
              </a:spcAft>
              <a:buClr>
                <a:srgbClr val="F3F3F3"/>
              </a:buClr>
              <a:buSzPts val="2400"/>
              <a:buNone/>
              <a:defRPr sz="2400">
                <a:solidFill>
                  <a:srgbClr val="F3F3F3"/>
                </a:solidFill>
              </a:defRPr>
            </a:lvl5pPr>
            <a:lvl6pPr lvl="5" algn="l">
              <a:lnSpc>
                <a:spcPct val="100000"/>
              </a:lnSpc>
              <a:spcBef>
                <a:spcPts val="0"/>
              </a:spcBef>
              <a:spcAft>
                <a:spcPts val="0"/>
              </a:spcAft>
              <a:buClr>
                <a:srgbClr val="F3F3F3"/>
              </a:buClr>
              <a:buSzPts val="2400"/>
              <a:buNone/>
              <a:defRPr sz="2400">
                <a:solidFill>
                  <a:srgbClr val="F3F3F3"/>
                </a:solidFill>
              </a:defRPr>
            </a:lvl6pPr>
            <a:lvl7pPr lvl="6" algn="l">
              <a:lnSpc>
                <a:spcPct val="100000"/>
              </a:lnSpc>
              <a:spcBef>
                <a:spcPts val="0"/>
              </a:spcBef>
              <a:spcAft>
                <a:spcPts val="0"/>
              </a:spcAft>
              <a:buClr>
                <a:srgbClr val="F3F3F3"/>
              </a:buClr>
              <a:buSzPts val="2400"/>
              <a:buNone/>
              <a:defRPr sz="2400">
                <a:solidFill>
                  <a:srgbClr val="F3F3F3"/>
                </a:solidFill>
              </a:defRPr>
            </a:lvl7pPr>
            <a:lvl8pPr lvl="7" algn="l">
              <a:lnSpc>
                <a:spcPct val="100000"/>
              </a:lnSpc>
              <a:spcBef>
                <a:spcPts val="0"/>
              </a:spcBef>
              <a:spcAft>
                <a:spcPts val="0"/>
              </a:spcAft>
              <a:buClr>
                <a:srgbClr val="F3F3F3"/>
              </a:buClr>
              <a:buSzPts val="2400"/>
              <a:buNone/>
              <a:defRPr sz="2400">
                <a:solidFill>
                  <a:srgbClr val="F3F3F3"/>
                </a:solidFill>
              </a:defRPr>
            </a:lvl8pPr>
            <a:lvl9pPr lvl="8" algn="l">
              <a:lnSpc>
                <a:spcPct val="100000"/>
              </a:lnSpc>
              <a:spcBef>
                <a:spcPts val="0"/>
              </a:spcBef>
              <a:spcAft>
                <a:spcPts val="0"/>
              </a:spcAft>
              <a:buClr>
                <a:srgbClr val="F3F3F3"/>
              </a:buClr>
              <a:buSzPts val="2400"/>
              <a:buNone/>
              <a:defRPr sz="2400">
                <a:solidFill>
                  <a:srgbClr val="F3F3F3"/>
                </a:solidFill>
              </a:defRPr>
            </a:lvl9pPr>
          </a:lstStyle>
          <a:p>
            <a:endParaRPr/>
          </a:p>
        </p:txBody>
      </p:sp>
      <p:sp>
        <p:nvSpPr>
          <p:cNvPr id="21" name="Google Shape;21;p38"/>
          <p:cNvSpPr txBox="1">
            <a:spLocks noGrp="1"/>
          </p:cNvSpPr>
          <p:nvPr>
            <p:ph type="title" idx="4"/>
          </p:nvPr>
        </p:nvSpPr>
        <p:spPr>
          <a:xfrm>
            <a:off x="805744" y="2365905"/>
            <a:ext cx="1123200" cy="900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F3F3F3"/>
              </a:buClr>
              <a:buSzPts val="3600"/>
              <a:buNone/>
              <a:defRPr sz="3600">
                <a:solidFill>
                  <a:srgbClr val="FEFEFE"/>
                </a:solidFill>
              </a:defRPr>
            </a:lvl1pPr>
            <a:lvl2pPr lvl="1"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a:lnSpc>
                <a:spcPct val="100000"/>
              </a:lnSpc>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endParaRPr/>
          </a:p>
        </p:txBody>
      </p:sp>
      <p:sp>
        <p:nvSpPr>
          <p:cNvPr id="22" name="Google Shape;22;p38"/>
          <p:cNvSpPr/>
          <p:nvPr/>
        </p:nvSpPr>
        <p:spPr>
          <a:xfrm>
            <a:off x="4689046" y="2156486"/>
            <a:ext cx="393600" cy="39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3" name="Google Shape;23;p38"/>
          <p:cNvSpPr txBox="1">
            <a:spLocks noGrp="1"/>
          </p:cNvSpPr>
          <p:nvPr>
            <p:ph type="ctrTitle" idx="5"/>
          </p:nvPr>
        </p:nvSpPr>
        <p:spPr>
          <a:xfrm>
            <a:off x="5082664" y="2129589"/>
            <a:ext cx="18282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F3F3F3"/>
              </a:buClr>
              <a:buSzPts val="2400"/>
              <a:buNone/>
              <a:defRPr sz="2400">
                <a:solidFill>
                  <a:srgbClr val="FEFEFE"/>
                </a:solidFill>
              </a:defRPr>
            </a:lvl1pPr>
            <a:lvl2pPr lvl="1" algn="l">
              <a:lnSpc>
                <a:spcPct val="100000"/>
              </a:lnSpc>
              <a:spcBef>
                <a:spcPts val="0"/>
              </a:spcBef>
              <a:spcAft>
                <a:spcPts val="0"/>
              </a:spcAft>
              <a:buClr>
                <a:srgbClr val="F3F3F3"/>
              </a:buClr>
              <a:buSzPts val="2400"/>
              <a:buNone/>
              <a:defRPr sz="2400">
                <a:solidFill>
                  <a:srgbClr val="F3F3F3"/>
                </a:solidFill>
              </a:defRPr>
            </a:lvl2pPr>
            <a:lvl3pPr lvl="2" algn="l">
              <a:lnSpc>
                <a:spcPct val="100000"/>
              </a:lnSpc>
              <a:spcBef>
                <a:spcPts val="0"/>
              </a:spcBef>
              <a:spcAft>
                <a:spcPts val="0"/>
              </a:spcAft>
              <a:buClr>
                <a:srgbClr val="F3F3F3"/>
              </a:buClr>
              <a:buSzPts val="2400"/>
              <a:buNone/>
              <a:defRPr sz="2400">
                <a:solidFill>
                  <a:srgbClr val="F3F3F3"/>
                </a:solidFill>
              </a:defRPr>
            </a:lvl3pPr>
            <a:lvl4pPr lvl="3" algn="l">
              <a:lnSpc>
                <a:spcPct val="100000"/>
              </a:lnSpc>
              <a:spcBef>
                <a:spcPts val="0"/>
              </a:spcBef>
              <a:spcAft>
                <a:spcPts val="0"/>
              </a:spcAft>
              <a:buClr>
                <a:srgbClr val="F3F3F3"/>
              </a:buClr>
              <a:buSzPts val="2400"/>
              <a:buNone/>
              <a:defRPr sz="2400">
                <a:solidFill>
                  <a:srgbClr val="F3F3F3"/>
                </a:solidFill>
              </a:defRPr>
            </a:lvl4pPr>
            <a:lvl5pPr lvl="4" algn="l">
              <a:lnSpc>
                <a:spcPct val="100000"/>
              </a:lnSpc>
              <a:spcBef>
                <a:spcPts val="0"/>
              </a:spcBef>
              <a:spcAft>
                <a:spcPts val="0"/>
              </a:spcAft>
              <a:buClr>
                <a:srgbClr val="F3F3F3"/>
              </a:buClr>
              <a:buSzPts val="2400"/>
              <a:buNone/>
              <a:defRPr sz="2400">
                <a:solidFill>
                  <a:srgbClr val="F3F3F3"/>
                </a:solidFill>
              </a:defRPr>
            </a:lvl5pPr>
            <a:lvl6pPr lvl="5" algn="l">
              <a:lnSpc>
                <a:spcPct val="100000"/>
              </a:lnSpc>
              <a:spcBef>
                <a:spcPts val="0"/>
              </a:spcBef>
              <a:spcAft>
                <a:spcPts val="0"/>
              </a:spcAft>
              <a:buClr>
                <a:srgbClr val="F3F3F3"/>
              </a:buClr>
              <a:buSzPts val="2400"/>
              <a:buNone/>
              <a:defRPr sz="2400">
                <a:solidFill>
                  <a:srgbClr val="F3F3F3"/>
                </a:solidFill>
              </a:defRPr>
            </a:lvl6pPr>
            <a:lvl7pPr lvl="6" algn="l">
              <a:lnSpc>
                <a:spcPct val="100000"/>
              </a:lnSpc>
              <a:spcBef>
                <a:spcPts val="0"/>
              </a:spcBef>
              <a:spcAft>
                <a:spcPts val="0"/>
              </a:spcAft>
              <a:buClr>
                <a:srgbClr val="F3F3F3"/>
              </a:buClr>
              <a:buSzPts val="2400"/>
              <a:buNone/>
              <a:defRPr sz="2400">
                <a:solidFill>
                  <a:srgbClr val="F3F3F3"/>
                </a:solidFill>
              </a:defRPr>
            </a:lvl7pPr>
            <a:lvl8pPr lvl="7" algn="l">
              <a:lnSpc>
                <a:spcPct val="100000"/>
              </a:lnSpc>
              <a:spcBef>
                <a:spcPts val="0"/>
              </a:spcBef>
              <a:spcAft>
                <a:spcPts val="0"/>
              </a:spcAft>
              <a:buClr>
                <a:srgbClr val="F3F3F3"/>
              </a:buClr>
              <a:buSzPts val="2400"/>
              <a:buNone/>
              <a:defRPr sz="2400">
                <a:solidFill>
                  <a:srgbClr val="F3F3F3"/>
                </a:solidFill>
              </a:defRPr>
            </a:lvl8pPr>
            <a:lvl9pPr lvl="8" algn="l">
              <a:lnSpc>
                <a:spcPct val="100000"/>
              </a:lnSpc>
              <a:spcBef>
                <a:spcPts val="0"/>
              </a:spcBef>
              <a:spcAft>
                <a:spcPts val="0"/>
              </a:spcAft>
              <a:buClr>
                <a:srgbClr val="F3F3F3"/>
              </a:buClr>
              <a:buSzPts val="2400"/>
              <a:buNone/>
              <a:defRPr sz="2400">
                <a:solidFill>
                  <a:srgbClr val="F3F3F3"/>
                </a:solidFill>
              </a:defRPr>
            </a:lvl9pPr>
          </a:lstStyle>
          <a:p>
            <a:endParaRPr/>
          </a:p>
        </p:txBody>
      </p:sp>
      <p:sp>
        <p:nvSpPr>
          <p:cNvPr id="24" name="Google Shape;24;p38"/>
          <p:cNvSpPr txBox="1">
            <a:spLocks noGrp="1"/>
          </p:cNvSpPr>
          <p:nvPr>
            <p:ph type="title" idx="6"/>
          </p:nvPr>
        </p:nvSpPr>
        <p:spPr>
          <a:xfrm>
            <a:off x="3799069" y="1595630"/>
            <a:ext cx="1123200" cy="900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FFFFFF"/>
              </a:buClr>
              <a:buSzPts val="3600"/>
              <a:buNone/>
              <a:defRPr sz="3600">
                <a:solidFill>
                  <a:srgbClr val="FEFEFE"/>
                </a:solidFill>
              </a:defRPr>
            </a:lvl1pPr>
            <a:lvl2pPr lvl="1"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2pPr>
            <a:lvl3pPr lvl="2"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3pPr>
            <a:lvl4pPr lvl="3"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4pPr>
            <a:lvl5pPr lvl="4"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5pPr>
            <a:lvl6pPr lvl="5"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6pPr>
            <a:lvl7pPr lvl="6"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7pPr>
            <a:lvl8pPr lvl="7"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8pPr>
            <a:lvl9pPr lvl="8"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9pPr>
          </a:lstStyle>
          <a:p>
            <a:endParaRPr/>
          </a:p>
        </p:txBody>
      </p:sp>
      <p:sp>
        <p:nvSpPr>
          <p:cNvPr id="25" name="Google Shape;25;p38"/>
          <p:cNvSpPr/>
          <p:nvPr/>
        </p:nvSpPr>
        <p:spPr>
          <a:xfrm>
            <a:off x="4689046" y="2926761"/>
            <a:ext cx="393600" cy="39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6" name="Google Shape;26;p38"/>
          <p:cNvSpPr txBox="1">
            <a:spLocks noGrp="1"/>
          </p:cNvSpPr>
          <p:nvPr>
            <p:ph type="ctrTitle" idx="7"/>
          </p:nvPr>
        </p:nvSpPr>
        <p:spPr>
          <a:xfrm>
            <a:off x="5090783" y="2787438"/>
            <a:ext cx="18282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rgbClr val="F3F3F3"/>
              </a:buClr>
              <a:buSzPts val="2400"/>
              <a:buNone/>
              <a:defRPr sz="2400">
                <a:solidFill>
                  <a:srgbClr val="FEFEFE"/>
                </a:solidFill>
              </a:defRPr>
            </a:lvl1pPr>
            <a:lvl2pPr lvl="1" algn="l">
              <a:lnSpc>
                <a:spcPct val="100000"/>
              </a:lnSpc>
              <a:spcBef>
                <a:spcPts val="0"/>
              </a:spcBef>
              <a:spcAft>
                <a:spcPts val="0"/>
              </a:spcAft>
              <a:buClr>
                <a:srgbClr val="F3F3F3"/>
              </a:buClr>
              <a:buSzPts val="2400"/>
              <a:buNone/>
              <a:defRPr sz="2400">
                <a:solidFill>
                  <a:srgbClr val="F3F3F3"/>
                </a:solidFill>
              </a:defRPr>
            </a:lvl2pPr>
            <a:lvl3pPr lvl="2" algn="l">
              <a:lnSpc>
                <a:spcPct val="100000"/>
              </a:lnSpc>
              <a:spcBef>
                <a:spcPts val="0"/>
              </a:spcBef>
              <a:spcAft>
                <a:spcPts val="0"/>
              </a:spcAft>
              <a:buClr>
                <a:srgbClr val="F3F3F3"/>
              </a:buClr>
              <a:buSzPts val="2400"/>
              <a:buNone/>
              <a:defRPr sz="2400">
                <a:solidFill>
                  <a:srgbClr val="F3F3F3"/>
                </a:solidFill>
              </a:defRPr>
            </a:lvl3pPr>
            <a:lvl4pPr lvl="3" algn="l">
              <a:lnSpc>
                <a:spcPct val="100000"/>
              </a:lnSpc>
              <a:spcBef>
                <a:spcPts val="0"/>
              </a:spcBef>
              <a:spcAft>
                <a:spcPts val="0"/>
              </a:spcAft>
              <a:buClr>
                <a:srgbClr val="F3F3F3"/>
              </a:buClr>
              <a:buSzPts val="2400"/>
              <a:buNone/>
              <a:defRPr sz="2400">
                <a:solidFill>
                  <a:srgbClr val="F3F3F3"/>
                </a:solidFill>
              </a:defRPr>
            </a:lvl4pPr>
            <a:lvl5pPr lvl="4" algn="l">
              <a:lnSpc>
                <a:spcPct val="100000"/>
              </a:lnSpc>
              <a:spcBef>
                <a:spcPts val="0"/>
              </a:spcBef>
              <a:spcAft>
                <a:spcPts val="0"/>
              </a:spcAft>
              <a:buClr>
                <a:srgbClr val="F3F3F3"/>
              </a:buClr>
              <a:buSzPts val="2400"/>
              <a:buNone/>
              <a:defRPr sz="2400">
                <a:solidFill>
                  <a:srgbClr val="F3F3F3"/>
                </a:solidFill>
              </a:defRPr>
            </a:lvl5pPr>
            <a:lvl6pPr lvl="5" algn="l">
              <a:lnSpc>
                <a:spcPct val="100000"/>
              </a:lnSpc>
              <a:spcBef>
                <a:spcPts val="0"/>
              </a:spcBef>
              <a:spcAft>
                <a:spcPts val="0"/>
              </a:spcAft>
              <a:buClr>
                <a:srgbClr val="F3F3F3"/>
              </a:buClr>
              <a:buSzPts val="2400"/>
              <a:buNone/>
              <a:defRPr sz="2400">
                <a:solidFill>
                  <a:srgbClr val="F3F3F3"/>
                </a:solidFill>
              </a:defRPr>
            </a:lvl6pPr>
            <a:lvl7pPr lvl="6" algn="l">
              <a:lnSpc>
                <a:spcPct val="100000"/>
              </a:lnSpc>
              <a:spcBef>
                <a:spcPts val="0"/>
              </a:spcBef>
              <a:spcAft>
                <a:spcPts val="0"/>
              </a:spcAft>
              <a:buClr>
                <a:srgbClr val="F3F3F3"/>
              </a:buClr>
              <a:buSzPts val="2400"/>
              <a:buNone/>
              <a:defRPr sz="2400">
                <a:solidFill>
                  <a:srgbClr val="F3F3F3"/>
                </a:solidFill>
              </a:defRPr>
            </a:lvl7pPr>
            <a:lvl8pPr lvl="7" algn="l">
              <a:lnSpc>
                <a:spcPct val="100000"/>
              </a:lnSpc>
              <a:spcBef>
                <a:spcPts val="0"/>
              </a:spcBef>
              <a:spcAft>
                <a:spcPts val="0"/>
              </a:spcAft>
              <a:buClr>
                <a:srgbClr val="F3F3F3"/>
              </a:buClr>
              <a:buSzPts val="2400"/>
              <a:buNone/>
              <a:defRPr sz="2400">
                <a:solidFill>
                  <a:srgbClr val="F3F3F3"/>
                </a:solidFill>
              </a:defRPr>
            </a:lvl8pPr>
            <a:lvl9pPr lvl="8" algn="l">
              <a:lnSpc>
                <a:spcPct val="100000"/>
              </a:lnSpc>
              <a:spcBef>
                <a:spcPts val="0"/>
              </a:spcBef>
              <a:spcAft>
                <a:spcPts val="0"/>
              </a:spcAft>
              <a:buClr>
                <a:srgbClr val="F3F3F3"/>
              </a:buClr>
              <a:buSzPts val="2400"/>
              <a:buNone/>
              <a:defRPr sz="2400">
                <a:solidFill>
                  <a:srgbClr val="F3F3F3"/>
                </a:solidFill>
              </a:defRPr>
            </a:lvl9pPr>
          </a:lstStyle>
          <a:p>
            <a:endParaRPr/>
          </a:p>
        </p:txBody>
      </p:sp>
      <p:sp>
        <p:nvSpPr>
          <p:cNvPr id="27" name="Google Shape;27;p38"/>
          <p:cNvSpPr txBox="1">
            <a:spLocks noGrp="1"/>
          </p:cNvSpPr>
          <p:nvPr>
            <p:ph type="title" idx="8"/>
          </p:nvPr>
        </p:nvSpPr>
        <p:spPr>
          <a:xfrm>
            <a:off x="3799069" y="2365905"/>
            <a:ext cx="1123200" cy="900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FFFFFF"/>
              </a:buClr>
              <a:buSzPts val="3600"/>
              <a:buNone/>
              <a:defRPr sz="3600">
                <a:solidFill>
                  <a:srgbClr val="FEFEFE"/>
                </a:solidFill>
              </a:defRPr>
            </a:lvl1pPr>
            <a:lvl2pPr lvl="1"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2pPr>
            <a:lvl3pPr lvl="2"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3pPr>
            <a:lvl4pPr lvl="3"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4pPr>
            <a:lvl5pPr lvl="4"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5pPr>
            <a:lvl6pPr lvl="5"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6pPr>
            <a:lvl7pPr lvl="6"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7pPr>
            <a:lvl8pPr lvl="7"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8pPr>
            <a:lvl9pPr lvl="8" algn="r">
              <a:lnSpc>
                <a:spcPct val="100000"/>
              </a:lnSpc>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4"/>
        <p:cNvGrpSpPr/>
        <p:nvPr/>
      </p:nvGrpSpPr>
      <p:grpSpPr>
        <a:xfrm>
          <a:off x="0" y="0"/>
          <a:ext cx="0" cy="0"/>
          <a:chOff x="0" y="0"/>
          <a:chExt cx="0" cy="0"/>
        </a:xfrm>
      </p:grpSpPr>
      <p:sp>
        <p:nvSpPr>
          <p:cNvPr id="145" name="Google Shape;145;p56"/>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rgbClr val="435D74"/>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EXT">
  <p:cSld name="TITLE_1_1">
    <p:bg>
      <p:bgPr>
        <a:solidFill>
          <a:schemeClr val="dk2"/>
        </a:solidFill>
        <a:effectLst/>
      </p:bgPr>
    </p:bg>
    <p:spTree>
      <p:nvGrpSpPr>
        <p:cNvPr id="1" name="Shape 28"/>
        <p:cNvGrpSpPr/>
        <p:nvPr/>
      </p:nvGrpSpPr>
      <p:grpSpPr>
        <a:xfrm>
          <a:off x="0" y="0"/>
          <a:ext cx="0" cy="0"/>
          <a:chOff x="0" y="0"/>
          <a:chExt cx="0" cy="0"/>
        </a:xfrm>
      </p:grpSpPr>
      <p:sp>
        <p:nvSpPr>
          <p:cNvPr id="29" name="Google Shape;29;p39"/>
          <p:cNvSpPr txBox="1">
            <a:spLocks noGrp="1"/>
          </p:cNvSpPr>
          <p:nvPr>
            <p:ph type="subTitle" idx="1"/>
          </p:nvPr>
        </p:nvSpPr>
        <p:spPr>
          <a:xfrm flipH="1">
            <a:off x="2412425" y="1398150"/>
            <a:ext cx="4319100" cy="1370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200"/>
              <a:buNone/>
              <a:defRPr sz="1400">
                <a:solidFill>
                  <a:srgbClr val="466269"/>
                </a:solidFill>
              </a:defRPr>
            </a:lvl1pPr>
            <a:lvl2pPr lvl="1" algn="l">
              <a:lnSpc>
                <a:spcPct val="100000"/>
              </a:lnSpc>
              <a:spcBef>
                <a:spcPts val="1600"/>
              </a:spcBef>
              <a:spcAft>
                <a:spcPts val="0"/>
              </a:spcAft>
              <a:buSzPts val="1200"/>
              <a:buNone/>
              <a:defRPr sz="1400">
                <a:solidFill>
                  <a:srgbClr val="466269"/>
                </a:solidFill>
              </a:defRPr>
            </a:lvl2pPr>
            <a:lvl3pPr lvl="2" algn="l">
              <a:lnSpc>
                <a:spcPct val="100000"/>
              </a:lnSpc>
              <a:spcBef>
                <a:spcPts val="1600"/>
              </a:spcBef>
              <a:spcAft>
                <a:spcPts val="0"/>
              </a:spcAft>
              <a:buSzPts val="1200"/>
              <a:buNone/>
              <a:defRPr sz="1400">
                <a:solidFill>
                  <a:srgbClr val="466269"/>
                </a:solidFill>
              </a:defRPr>
            </a:lvl3pPr>
            <a:lvl4pPr lvl="3" algn="l">
              <a:lnSpc>
                <a:spcPct val="100000"/>
              </a:lnSpc>
              <a:spcBef>
                <a:spcPts val="1600"/>
              </a:spcBef>
              <a:spcAft>
                <a:spcPts val="0"/>
              </a:spcAft>
              <a:buSzPts val="1200"/>
              <a:buNone/>
              <a:defRPr sz="1400">
                <a:solidFill>
                  <a:srgbClr val="466269"/>
                </a:solidFill>
              </a:defRPr>
            </a:lvl4pPr>
            <a:lvl5pPr lvl="4" algn="l">
              <a:lnSpc>
                <a:spcPct val="100000"/>
              </a:lnSpc>
              <a:spcBef>
                <a:spcPts val="1600"/>
              </a:spcBef>
              <a:spcAft>
                <a:spcPts val="0"/>
              </a:spcAft>
              <a:buSzPts val="1200"/>
              <a:buNone/>
              <a:defRPr sz="1400">
                <a:solidFill>
                  <a:srgbClr val="466269"/>
                </a:solidFill>
              </a:defRPr>
            </a:lvl5pPr>
            <a:lvl6pPr lvl="5" algn="l">
              <a:lnSpc>
                <a:spcPct val="100000"/>
              </a:lnSpc>
              <a:spcBef>
                <a:spcPts val="1600"/>
              </a:spcBef>
              <a:spcAft>
                <a:spcPts val="0"/>
              </a:spcAft>
              <a:buSzPts val="1200"/>
              <a:buNone/>
              <a:defRPr sz="1400">
                <a:solidFill>
                  <a:srgbClr val="466269"/>
                </a:solidFill>
              </a:defRPr>
            </a:lvl6pPr>
            <a:lvl7pPr lvl="6" algn="l">
              <a:lnSpc>
                <a:spcPct val="100000"/>
              </a:lnSpc>
              <a:spcBef>
                <a:spcPts val="1600"/>
              </a:spcBef>
              <a:spcAft>
                <a:spcPts val="0"/>
              </a:spcAft>
              <a:buSzPts val="1200"/>
              <a:buNone/>
              <a:defRPr sz="1400">
                <a:solidFill>
                  <a:srgbClr val="466269"/>
                </a:solidFill>
              </a:defRPr>
            </a:lvl7pPr>
            <a:lvl8pPr lvl="7" algn="l">
              <a:lnSpc>
                <a:spcPct val="100000"/>
              </a:lnSpc>
              <a:spcBef>
                <a:spcPts val="1600"/>
              </a:spcBef>
              <a:spcAft>
                <a:spcPts val="0"/>
              </a:spcAft>
              <a:buSzPts val="1200"/>
              <a:buNone/>
              <a:defRPr sz="1400">
                <a:solidFill>
                  <a:srgbClr val="466269"/>
                </a:solidFill>
              </a:defRPr>
            </a:lvl8pPr>
            <a:lvl9pPr lvl="8" algn="l">
              <a:lnSpc>
                <a:spcPct val="100000"/>
              </a:lnSpc>
              <a:spcBef>
                <a:spcPts val="1600"/>
              </a:spcBef>
              <a:spcAft>
                <a:spcPts val="1600"/>
              </a:spcAft>
              <a:buSzPts val="1200"/>
              <a:buNone/>
              <a:defRPr sz="1400">
                <a:solidFill>
                  <a:srgbClr val="466269"/>
                </a:solidFill>
              </a:defRPr>
            </a:lvl9pPr>
          </a:lstStyle>
          <a:p>
            <a:endParaRPr/>
          </a:p>
        </p:txBody>
      </p:sp>
      <p:sp>
        <p:nvSpPr>
          <p:cNvPr id="30" name="Google Shape;30;p39"/>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39"/>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32" name="Google Shape;32;p39"/>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34343"/>
              </a:buClr>
              <a:buSzPts val="1800"/>
              <a:buNone/>
              <a:defRPr sz="1800">
                <a:solidFill>
                  <a:srgbClr val="434343"/>
                </a:solidFill>
              </a:defRPr>
            </a:lvl2pPr>
            <a:lvl3pPr lvl="2" algn="ctr">
              <a:lnSpc>
                <a:spcPct val="100000"/>
              </a:lnSpc>
              <a:spcBef>
                <a:spcPts val="0"/>
              </a:spcBef>
              <a:spcAft>
                <a:spcPts val="0"/>
              </a:spcAft>
              <a:buClr>
                <a:srgbClr val="434343"/>
              </a:buClr>
              <a:buSzPts val="1800"/>
              <a:buNone/>
              <a:defRPr sz="1800">
                <a:solidFill>
                  <a:srgbClr val="434343"/>
                </a:solidFill>
              </a:defRPr>
            </a:lvl3pPr>
            <a:lvl4pPr lvl="3" algn="ctr">
              <a:lnSpc>
                <a:spcPct val="100000"/>
              </a:lnSpc>
              <a:spcBef>
                <a:spcPts val="0"/>
              </a:spcBef>
              <a:spcAft>
                <a:spcPts val="0"/>
              </a:spcAft>
              <a:buClr>
                <a:srgbClr val="434343"/>
              </a:buClr>
              <a:buSzPts val="1800"/>
              <a:buNone/>
              <a:defRPr sz="1800">
                <a:solidFill>
                  <a:srgbClr val="434343"/>
                </a:solidFill>
              </a:defRPr>
            </a:lvl4pPr>
            <a:lvl5pPr lvl="4" algn="ctr">
              <a:lnSpc>
                <a:spcPct val="100000"/>
              </a:lnSpc>
              <a:spcBef>
                <a:spcPts val="0"/>
              </a:spcBef>
              <a:spcAft>
                <a:spcPts val="0"/>
              </a:spcAft>
              <a:buClr>
                <a:srgbClr val="434343"/>
              </a:buClr>
              <a:buSzPts val="1800"/>
              <a:buNone/>
              <a:defRPr sz="1800">
                <a:solidFill>
                  <a:srgbClr val="434343"/>
                </a:solidFill>
              </a:defRPr>
            </a:lvl5pPr>
            <a:lvl6pPr lvl="5" algn="ctr">
              <a:lnSpc>
                <a:spcPct val="100000"/>
              </a:lnSpc>
              <a:spcBef>
                <a:spcPts val="0"/>
              </a:spcBef>
              <a:spcAft>
                <a:spcPts val="0"/>
              </a:spcAft>
              <a:buClr>
                <a:srgbClr val="434343"/>
              </a:buClr>
              <a:buSzPts val="1800"/>
              <a:buNone/>
              <a:defRPr sz="1800">
                <a:solidFill>
                  <a:srgbClr val="434343"/>
                </a:solidFill>
              </a:defRPr>
            </a:lvl6pPr>
            <a:lvl7pPr lvl="6" algn="ctr">
              <a:lnSpc>
                <a:spcPct val="100000"/>
              </a:lnSpc>
              <a:spcBef>
                <a:spcPts val="0"/>
              </a:spcBef>
              <a:spcAft>
                <a:spcPts val="0"/>
              </a:spcAft>
              <a:buClr>
                <a:srgbClr val="434343"/>
              </a:buClr>
              <a:buSzPts val="1800"/>
              <a:buNone/>
              <a:defRPr sz="1800">
                <a:solidFill>
                  <a:srgbClr val="434343"/>
                </a:solidFill>
              </a:defRPr>
            </a:lvl7pPr>
            <a:lvl8pPr lvl="7" algn="ctr">
              <a:lnSpc>
                <a:spcPct val="100000"/>
              </a:lnSpc>
              <a:spcBef>
                <a:spcPts val="0"/>
              </a:spcBef>
              <a:spcAft>
                <a:spcPts val="0"/>
              </a:spcAft>
              <a:buClr>
                <a:srgbClr val="434343"/>
              </a:buClr>
              <a:buSzPts val="1800"/>
              <a:buNone/>
              <a:defRPr sz="1800">
                <a:solidFill>
                  <a:srgbClr val="434343"/>
                </a:solidFill>
              </a:defRPr>
            </a:lvl8pPr>
            <a:lvl9pPr lvl="8" algn="ctr">
              <a:lnSpc>
                <a:spcPct val="100000"/>
              </a:lnSpc>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extLst>
    <p:ext uri="{DCECCB84-F9BA-43D5-87BE-67443E8EF086}">
      <p15:sldGuideLst xmlns:p15="http://schemas.microsoft.com/office/powerpoint/2012/main">
        <p15:guide id="1" orient="horz" pos="2381">
          <p15:clr>
            <a:srgbClr val="FA7B17"/>
          </p15:clr>
        </p15:guide>
        <p15:guide id="2" orient="horz" pos="1448">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solidFill>
          <a:schemeClr val="dk2"/>
        </a:solidFill>
        <a:effectLst/>
      </p:bgPr>
    </p:bg>
    <p:spTree>
      <p:nvGrpSpPr>
        <p:cNvPr id="1" name="Shape 33"/>
        <p:cNvGrpSpPr/>
        <p:nvPr/>
      </p:nvGrpSpPr>
      <p:grpSpPr>
        <a:xfrm>
          <a:off x="0" y="0"/>
          <a:ext cx="0" cy="0"/>
          <a:chOff x="0" y="0"/>
          <a:chExt cx="0" cy="0"/>
        </a:xfrm>
      </p:grpSpPr>
      <p:sp>
        <p:nvSpPr>
          <p:cNvPr id="34" name="Google Shape;34;p40"/>
          <p:cNvSpPr txBox="1">
            <a:spLocks noGrp="1"/>
          </p:cNvSpPr>
          <p:nvPr>
            <p:ph type="ctrTitle"/>
          </p:nvPr>
        </p:nvSpPr>
        <p:spPr>
          <a:xfrm>
            <a:off x="3541876" y="3580225"/>
            <a:ext cx="2875500" cy="5778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1400"/>
              <a:buNone/>
              <a:defRPr sz="1400">
                <a:solidFill>
                  <a:schemeClr val="dk1"/>
                </a:solidFill>
              </a:defRPr>
            </a:lvl1pPr>
            <a:lvl2pPr lvl="1" algn="ctr">
              <a:lnSpc>
                <a:spcPct val="100000"/>
              </a:lnSpc>
              <a:spcBef>
                <a:spcPts val="0"/>
              </a:spcBef>
              <a:spcAft>
                <a:spcPts val="0"/>
              </a:spcAft>
              <a:buClr>
                <a:schemeClr val="dk1"/>
              </a:buClr>
              <a:buSzPts val="1400"/>
              <a:buNone/>
              <a:defRPr sz="1400">
                <a:solidFill>
                  <a:schemeClr val="dk1"/>
                </a:solidFill>
              </a:defRPr>
            </a:lvl2pPr>
            <a:lvl3pPr lvl="2" algn="ctr">
              <a:lnSpc>
                <a:spcPct val="100000"/>
              </a:lnSpc>
              <a:spcBef>
                <a:spcPts val="0"/>
              </a:spcBef>
              <a:spcAft>
                <a:spcPts val="0"/>
              </a:spcAft>
              <a:buClr>
                <a:schemeClr val="dk1"/>
              </a:buClr>
              <a:buSzPts val="1400"/>
              <a:buNone/>
              <a:defRPr sz="1400">
                <a:solidFill>
                  <a:schemeClr val="dk1"/>
                </a:solidFill>
              </a:defRPr>
            </a:lvl3pPr>
            <a:lvl4pPr lvl="3" algn="ctr">
              <a:lnSpc>
                <a:spcPct val="100000"/>
              </a:lnSpc>
              <a:spcBef>
                <a:spcPts val="0"/>
              </a:spcBef>
              <a:spcAft>
                <a:spcPts val="0"/>
              </a:spcAft>
              <a:buClr>
                <a:schemeClr val="dk1"/>
              </a:buClr>
              <a:buSzPts val="1400"/>
              <a:buNone/>
              <a:defRPr sz="1400">
                <a:solidFill>
                  <a:schemeClr val="dk1"/>
                </a:solidFill>
              </a:defRPr>
            </a:lvl4pPr>
            <a:lvl5pPr lvl="4" algn="ctr">
              <a:lnSpc>
                <a:spcPct val="100000"/>
              </a:lnSpc>
              <a:spcBef>
                <a:spcPts val="0"/>
              </a:spcBef>
              <a:spcAft>
                <a:spcPts val="0"/>
              </a:spcAft>
              <a:buClr>
                <a:schemeClr val="dk1"/>
              </a:buClr>
              <a:buSzPts val="1400"/>
              <a:buNone/>
              <a:defRPr sz="1400">
                <a:solidFill>
                  <a:schemeClr val="dk1"/>
                </a:solidFill>
              </a:defRPr>
            </a:lvl5pPr>
            <a:lvl6pPr lvl="5" algn="ctr">
              <a:lnSpc>
                <a:spcPct val="100000"/>
              </a:lnSpc>
              <a:spcBef>
                <a:spcPts val="0"/>
              </a:spcBef>
              <a:spcAft>
                <a:spcPts val="0"/>
              </a:spcAft>
              <a:buClr>
                <a:schemeClr val="dk1"/>
              </a:buClr>
              <a:buSzPts val="1400"/>
              <a:buNone/>
              <a:defRPr sz="1400">
                <a:solidFill>
                  <a:schemeClr val="dk1"/>
                </a:solidFill>
              </a:defRPr>
            </a:lvl6pPr>
            <a:lvl7pPr lvl="6" algn="ctr">
              <a:lnSpc>
                <a:spcPct val="100000"/>
              </a:lnSpc>
              <a:spcBef>
                <a:spcPts val="0"/>
              </a:spcBef>
              <a:spcAft>
                <a:spcPts val="0"/>
              </a:spcAft>
              <a:buClr>
                <a:schemeClr val="dk1"/>
              </a:buClr>
              <a:buSzPts val="1400"/>
              <a:buNone/>
              <a:defRPr sz="1400">
                <a:solidFill>
                  <a:schemeClr val="dk1"/>
                </a:solidFill>
              </a:defRPr>
            </a:lvl7pPr>
            <a:lvl8pPr lvl="7" algn="ctr">
              <a:lnSpc>
                <a:spcPct val="100000"/>
              </a:lnSpc>
              <a:spcBef>
                <a:spcPts val="0"/>
              </a:spcBef>
              <a:spcAft>
                <a:spcPts val="0"/>
              </a:spcAft>
              <a:buClr>
                <a:schemeClr val="dk1"/>
              </a:buClr>
              <a:buSzPts val="1400"/>
              <a:buNone/>
              <a:defRPr sz="1400">
                <a:solidFill>
                  <a:schemeClr val="dk1"/>
                </a:solidFill>
              </a:defRPr>
            </a:lvl8pPr>
            <a:lvl9pPr lvl="8" algn="ctr">
              <a:lnSpc>
                <a:spcPct val="100000"/>
              </a:lnSpc>
              <a:spcBef>
                <a:spcPts val="0"/>
              </a:spcBef>
              <a:spcAft>
                <a:spcPts val="0"/>
              </a:spcAft>
              <a:buClr>
                <a:schemeClr val="dk1"/>
              </a:buClr>
              <a:buSzPts val="1400"/>
              <a:buNone/>
              <a:defRPr sz="1400">
                <a:solidFill>
                  <a:schemeClr val="dk1"/>
                </a:solidFill>
              </a:defRPr>
            </a:lvl9pPr>
          </a:lstStyle>
          <a:p>
            <a:endParaRPr/>
          </a:p>
        </p:txBody>
      </p:sp>
      <p:sp>
        <p:nvSpPr>
          <p:cNvPr id="35" name="Google Shape;35;p40"/>
          <p:cNvSpPr txBox="1">
            <a:spLocks noGrp="1"/>
          </p:cNvSpPr>
          <p:nvPr>
            <p:ph type="subTitle" idx="1"/>
          </p:nvPr>
        </p:nvSpPr>
        <p:spPr>
          <a:xfrm>
            <a:off x="2515950" y="3209275"/>
            <a:ext cx="411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200"/>
              <a:buNone/>
              <a:defRPr sz="1400">
                <a:solidFill>
                  <a:schemeClr val="dk1"/>
                </a:solidFill>
              </a:defRPr>
            </a:lvl1pPr>
            <a:lvl2pPr lvl="1" algn="ctr">
              <a:lnSpc>
                <a:spcPct val="100000"/>
              </a:lnSpc>
              <a:spcBef>
                <a:spcPts val="1600"/>
              </a:spcBef>
              <a:spcAft>
                <a:spcPts val="0"/>
              </a:spcAft>
              <a:buSzPts val="1200"/>
              <a:buNone/>
              <a:defRPr sz="1400">
                <a:solidFill>
                  <a:schemeClr val="dk1"/>
                </a:solidFill>
              </a:defRPr>
            </a:lvl2pPr>
            <a:lvl3pPr lvl="2" algn="ctr">
              <a:lnSpc>
                <a:spcPct val="100000"/>
              </a:lnSpc>
              <a:spcBef>
                <a:spcPts val="1600"/>
              </a:spcBef>
              <a:spcAft>
                <a:spcPts val="0"/>
              </a:spcAft>
              <a:buSzPts val="1200"/>
              <a:buNone/>
              <a:defRPr sz="1400">
                <a:solidFill>
                  <a:schemeClr val="dk1"/>
                </a:solidFill>
              </a:defRPr>
            </a:lvl3pPr>
            <a:lvl4pPr lvl="3" algn="ctr">
              <a:lnSpc>
                <a:spcPct val="100000"/>
              </a:lnSpc>
              <a:spcBef>
                <a:spcPts val="1600"/>
              </a:spcBef>
              <a:spcAft>
                <a:spcPts val="0"/>
              </a:spcAft>
              <a:buSzPts val="1200"/>
              <a:buNone/>
              <a:defRPr sz="1400">
                <a:solidFill>
                  <a:schemeClr val="dk1"/>
                </a:solidFill>
              </a:defRPr>
            </a:lvl4pPr>
            <a:lvl5pPr lvl="4" algn="ctr">
              <a:lnSpc>
                <a:spcPct val="100000"/>
              </a:lnSpc>
              <a:spcBef>
                <a:spcPts val="1600"/>
              </a:spcBef>
              <a:spcAft>
                <a:spcPts val="0"/>
              </a:spcAft>
              <a:buSzPts val="1200"/>
              <a:buNone/>
              <a:defRPr sz="1400">
                <a:solidFill>
                  <a:schemeClr val="dk1"/>
                </a:solidFill>
              </a:defRPr>
            </a:lvl5pPr>
            <a:lvl6pPr lvl="5" algn="ctr">
              <a:lnSpc>
                <a:spcPct val="100000"/>
              </a:lnSpc>
              <a:spcBef>
                <a:spcPts val="1600"/>
              </a:spcBef>
              <a:spcAft>
                <a:spcPts val="0"/>
              </a:spcAft>
              <a:buSzPts val="1200"/>
              <a:buNone/>
              <a:defRPr sz="1400">
                <a:solidFill>
                  <a:schemeClr val="dk1"/>
                </a:solidFill>
              </a:defRPr>
            </a:lvl6pPr>
            <a:lvl7pPr lvl="6" algn="ctr">
              <a:lnSpc>
                <a:spcPct val="100000"/>
              </a:lnSpc>
              <a:spcBef>
                <a:spcPts val="1600"/>
              </a:spcBef>
              <a:spcAft>
                <a:spcPts val="0"/>
              </a:spcAft>
              <a:buSzPts val="1200"/>
              <a:buNone/>
              <a:defRPr sz="1400">
                <a:solidFill>
                  <a:schemeClr val="dk1"/>
                </a:solidFill>
              </a:defRPr>
            </a:lvl7pPr>
            <a:lvl8pPr lvl="7" algn="ctr">
              <a:lnSpc>
                <a:spcPct val="100000"/>
              </a:lnSpc>
              <a:spcBef>
                <a:spcPts val="1600"/>
              </a:spcBef>
              <a:spcAft>
                <a:spcPts val="0"/>
              </a:spcAft>
              <a:buSzPts val="1200"/>
              <a:buNone/>
              <a:defRPr sz="1400">
                <a:solidFill>
                  <a:schemeClr val="dk1"/>
                </a:solidFill>
              </a:defRPr>
            </a:lvl8pPr>
            <a:lvl9pPr lvl="8" algn="ctr">
              <a:lnSpc>
                <a:spcPct val="100000"/>
              </a:lnSpc>
              <a:spcBef>
                <a:spcPts val="1600"/>
              </a:spcBef>
              <a:spcAft>
                <a:spcPts val="1600"/>
              </a:spcAft>
              <a:buSzPts val="1200"/>
              <a:buNone/>
              <a:defRPr sz="1400">
                <a:solidFill>
                  <a:schemeClr val="dk1"/>
                </a:solidFill>
              </a:defRPr>
            </a:lvl9pPr>
          </a:lstStyle>
          <a:p>
            <a:endParaRPr/>
          </a:p>
        </p:txBody>
      </p:sp>
      <p:sp>
        <p:nvSpPr>
          <p:cNvPr id="36" name="Google Shape;36;p40"/>
          <p:cNvSpPr/>
          <p:nvPr/>
        </p:nvSpPr>
        <p:spPr>
          <a:xfrm rot="-5400000">
            <a:off x="6412225" y="2394725"/>
            <a:ext cx="5193600" cy="3483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Arial"/>
              <a:ea typeface="Arial"/>
              <a:cs typeface="Arial"/>
              <a:sym typeface="Arial"/>
            </a:endParaRPr>
          </a:p>
        </p:txBody>
      </p:sp>
      <p:sp>
        <p:nvSpPr>
          <p:cNvPr id="37" name="Google Shape;37;p40"/>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38" name="Google Shape;38;p40"/>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1200"/>
              <a:buNone/>
              <a:defRPr sz="12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
  <p:cSld name="TITLE_1_1_1_2">
    <p:bg>
      <p:bgPr>
        <a:solidFill>
          <a:schemeClr val="dk2"/>
        </a:solidFill>
        <a:effectLst/>
      </p:bgPr>
    </p:bg>
    <p:spTree>
      <p:nvGrpSpPr>
        <p:cNvPr id="1" name="Shape 39"/>
        <p:cNvGrpSpPr/>
        <p:nvPr/>
      </p:nvGrpSpPr>
      <p:grpSpPr>
        <a:xfrm>
          <a:off x="0" y="0"/>
          <a:ext cx="0" cy="0"/>
          <a:chOff x="0" y="0"/>
          <a:chExt cx="0" cy="0"/>
        </a:xfrm>
      </p:grpSpPr>
      <p:sp>
        <p:nvSpPr>
          <p:cNvPr id="40" name="Google Shape;40;p41"/>
          <p:cNvSpPr txBox="1">
            <a:spLocks noGrp="1"/>
          </p:cNvSpPr>
          <p:nvPr>
            <p:ph type="ctrTitle"/>
          </p:nvPr>
        </p:nvSpPr>
        <p:spPr>
          <a:xfrm>
            <a:off x="5185650" y="1882850"/>
            <a:ext cx="2660100" cy="5778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Clr>
                <a:srgbClr val="466269"/>
              </a:buClr>
              <a:buSzPts val="3000"/>
              <a:buNone/>
              <a:defRPr sz="3000">
                <a:solidFill>
                  <a:schemeClr val="dk1"/>
                </a:solidFill>
              </a:defRPr>
            </a:lvl1pPr>
            <a:lvl2pPr lvl="1" algn="r">
              <a:lnSpc>
                <a:spcPct val="100000"/>
              </a:lnSpc>
              <a:spcBef>
                <a:spcPts val="0"/>
              </a:spcBef>
              <a:spcAft>
                <a:spcPts val="0"/>
              </a:spcAft>
              <a:buClr>
                <a:srgbClr val="466269"/>
              </a:buClr>
              <a:buSzPts val="2400"/>
              <a:buNone/>
              <a:defRPr sz="2400">
                <a:solidFill>
                  <a:srgbClr val="466269"/>
                </a:solidFill>
              </a:defRPr>
            </a:lvl2pPr>
            <a:lvl3pPr lvl="2" algn="r">
              <a:lnSpc>
                <a:spcPct val="100000"/>
              </a:lnSpc>
              <a:spcBef>
                <a:spcPts val="0"/>
              </a:spcBef>
              <a:spcAft>
                <a:spcPts val="0"/>
              </a:spcAft>
              <a:buClr>
                <a:srgbClr val="466269"/>
              </a:buClr>
              <a:buSzPts val="2400"/>
              <a:buNone/>
              <a:defRPr sz="2400">
                <a:solidFill>
                  <a:srgbClr val="466269"/>
                </a:solidFill>
              </a:defRPr>
            </a:lvl3pPr>
            <a:lvl4pPr lvl="3" algn="r">
              <a:lnSpc>
                <a:spcPct val="100000"/>
              </a:lnSpc>
              <a:spcBef>
                <a:spcPts val="0"/>
              </a:spcBef>
              <a:spcAft>
                <a:spcPts val="0"/>
              </a:spcAft>
              <a:buClr>
                <a:srgbClr val="466269"/>
              </a:buClr>
              <a:buSzPts val="2400"/>
              <a:buNone/>
              <a:defRPr sz="2400">
                <a:solidFill>
                  <a:srgbClr val="466269"/>
                </a:solidFill>
              </a:defRPr>
            </a:lvl4pPr>
            <a:lvl5pPr lvl="4" algn="r">
              <a:lnSpc>
                <a:spcPct val="100000"/>
              </a:lnSpc>
              <a:spcBef>
                <a:spcPts val="0"/>
              </a:spcBef>
              <a:spcAft>
                <a:spcPts val="0"/>
              </a:spcAft>
              <a:buClr>
                <a:srgbClr val="466269"/>
              </a:buClr>
              <a:buSzPts val="2400"/>
              <a:buNone/>
              <a:defRPr sz="2400">
                <a:solidFill>
                  <a:srgbClr val="466269"/>
                </a:solidFill>
              </a:defRPr>
            </a:lvl5pPr>
            <a:lvl6pPr lvl="5" algn="r">
              <a:lnSpc>
                <a:spcPct val="100000"/>
              </a:lnSpc>
              <a:spcBef>
                <a:spcPts val="0"/>
              </a:spcBef>
              <a:spcAft>
                <a:spcPts val="0"/>
              </a:spcAft>
              <a:buClr>
                <a:srgbClr val="466269"/>
              </a:buClr>
              <a:buSzPts val="2400"/>
              <a:buNone/>
              <a:defRPr sz="2400">
                <a:solidFill>
                  <a:srgbClr val="466269"/>
                </a:solidFill>
              </a:defRPr>
            </a:lvl6pPr>
            <a:lvl7pPr lvl="6" algn="r">
              <a:lnSpc>
                <a:spcPct val="100000"/>
              </a:lnSpc>
              <a:spcBef>
                <a:spcPts val="0"/>
              </a:spcBef>
              <a:spcAft>
                <a:spcPts val="0"/>
              </a:spcAft>
              <a:buClr>
                <a:srgbClr val="466269"/>
              </a:buClr>
              <a:buSzPts val="2400"/>
              <a:buNone/>
              <a:defRPr sz="2400">
                <a:solidFill>
                  <a:srgbClr val="466269"/>
                </a:solidFill>
              </a:defRPr>
            </a:lvl7pPr>
            <a:lvl8pPr lvl="7" algn="r">
              <a:lnSpc>
                <a:spcPct val="100000"/>
              </a:lnSpc>
              <a:spcBef>
                <a:spcPts val="0"/>
              </a:spcBef>
              <a:spcAft>
                <a:spcPts val="0"/>
              </a:spcAft>
              <a:buClr>
                <a:srgbClr val="466269"/>
              </a:buClr>
              <a:buSzPts val="2400"/>
              <a:buNone/>
              <a:defRPr sz="2400">
                <a:solidFill>
                  <a:srgbClr val="466269"/>
                </a:solidFill>
              </a:defRPr>
            </a:lvl8pPr>
            <a:lvl9pPr lvl="8" algn="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41" name="Google Shape;41;p41"/>
          <p:cNvSpPr txBox="1">
            <a:spLocks noGrp="1"/>
          </p:cNvSpPr>
          <p:nvPr>
            <p:ph type="subTitle" idx="1"/>
          </p:nvPr>
        </p:nvSpPr>
        <p:spPr>
          <a:xfrm>
            <a:off x="3982673" y="2539125"/>
            <a:ext cx="3862800" cy="5778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200"/>
              <a:buNone/>
              <a:defRPr>
                <a:solidFill>
                  <a:schemeClr val="dk1"/>
                </a:solidFill>
              </a:defRPr>
            </a:lvl1pPr>
            <a:lvl2pPr lvl="1" algn="r">
              <a:lnSpc>
                <a:spcPct val="100000"/>
              </a:lnSpc>
              <a:spcBef>
                <a:spcPts val="1600"/>
              </a:spcBef>
              <a:spcAft>
                <a:spcPts val="0"/>
              </a:spcAft>
              <a:buSzPts val="1200"/>
              <a:buNone/>
              <a:defRPr>
                <a:solidFill>
                  <a:schemeClr val="dk1"/>
                </a:solidFill>
              </a:defRPr>
            </a:lvl2pPr>
            <a:lvl3pPr lvl="2" algn="r">
              <a:lnSpc>
                <a:spcPct val="100000"/>
              </a:lnSpc>
              <a:spcBef>
                <a:spcPts val="1600"/>
              </a:spcBef>
              <a:spcAft>
                <a:spcPts val="0"/>
              </a:spcAft>
              <a:buSzPts val="1200"/>
              <a:buNone/>
              <a:defRPr>
                <a:solidFill>
                  <a:schemeClr val="dk1"/>
                </a:solidFill>
              </a:defRPr>
            </a:lvl3pPr>
            <a:lvl4pPr lvl="3" algn="r">
              <a:lnSpc>
                <a:spcPct val="100000"/>
              </a:lnSpc>
              <a:spcBef>
                <a:spcPts val="1600"/>
              </a:spcBef>
              <a:spcAft>
                <a:spcPts val="0"/>
              </a:spcAft>
              <a:buSzPts val="1200"/>
              <a:buNone/>
              <a:defRPr>
                <a:solidFill>
                  <a:schemeClr val="dk1"/>
                </a:solidFill>
              </a:defRPr>
            </a:lvl4pPr>
            <a:lvl5pPr lvl="4" algn="r">
              <a:lnSpc>
                <a:spcPct val="100000"/>
              </a:lnSpc>
              <a:spcBef>
                <a:spcPts val="1600"/>
              </a:spcBef>
              <a:spcAft>
                <a:spcPts val="0"/>
              </a:spcAft>
              <a:buSzPts val="1200"/>
              <a:buNone/>
              <a:defRPr>
                <a:solidFill>
                  <a:schemeClr val="dk1"/>
                </a:solidFill>
              </a:defRPr>
            </a:lvl5pPr>
            <a:lvl6pPr lvl="5" algn="r">
              <a:lnSpc>
                <a:spcPct val="100000"/>
              </a:lnSpc>
              <a:spcBef>
                <a:spcPts val="1600"/>
              </a:spcBef>
              <a:spcAft>
                <a:spcPts val="0"/>
              </a:spcAft>
              <a:buSzPts val="1200"/>
              <a:buNone/>
              <a:defRPr>
                <a:solidFill>
                  <a:schemeClr val="dk1"/>
                </a:solidFill>
              </a:defRPr>
            </a:lvl6pPr>
            <a:lvl7pPr lvl="6" algn="r">
              <a:lnSpc>
                <a:spcPct val="100000"/>
              </a:lnSpc>
              <a:spcBef>
                <a:spcPts val="1600"/>
              </a:spcBef>
              <a:spcAft>
                <a:spcPts val="0"/>
              </a:spcAft>
              <a:buSzPts val="1200"/>
              <a:buNone/>
              <a:defRPr>
                <a:solidFill>
                  <a:schemeClr val="dk1"/>
                </a:solidFill>
              </a:defRPr>
            </a:lvl7pPr>
            <a:lvl8pPr lvl="7" algn="r">
              <a:lnSpc>
                <a:spcPct val="100000"/>
              </a:lnSpc>
              <a:spcBef>
                <a:spcPts val="1600"/>
              </a:spcBef>
              <a:spcAft>
                <a:spcPts val="0"/>
              </a:spcAft>
              <a:buSzPts val="1200"/>
              <a:buNone/>
              <a:defRPr>
                <a:solidFill>
                  <a:schemeClr val="dk1"/>
                </a:solidFill>
              </a:defRPr>
            </a:lvl8pPr>
            <a:lvl9pPr lvl="8" algn="r">
              <a:lnSpc>
                <a:spcPct val="100000"/>
              </a:lnSpc>
              <a:spcBef>
                <a:spcPts val="1600"/>
              </a:spcBef>
              <a:spcAft>
                <a:spcPts val="1600"/>
              </a:spcAft>
              <a:buSzPts val="1200"/>
              <a:buNone/>
              <a:defRPr>
                <a:solidFill>
                  <a:schemeClr val="dk1"/>
                </a:solidFill>
              </a:defRPr>
            </a:lvl9pPr>
          </a:lstStyle>
          <a:p>
            <a:endParaRPr/>
          </a:p>
        </p:txBody>
      </p:sp>
      <p:sp>
        <p:nvSpPr>
          <p:cNvPr id="42" name="Google Shape;42;p41"/>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41"/>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grpSp>
        <p:nvGrpSpPr>
          <p:cNvPr id="44" name="Google Shape;44;p41"/>
          <p:cNvGrpSpPr/>
          <p:nvPr/>
        </p:nvGrpSpPr>
        <p:grpSpPr>
          <a:xfrm>
            <a:off x="2037725" y="-27925"/>
            <a:ext cx="1419397" cy="5193600"/>
            <a:chOff x="2037725" y="-27925"/>
            <a:chExt cx="1419397" cy="5193600"/>
          </a:xfrm>
        </p:grpSpPr>
        <p:sp>
          <p:nvSpPr>
            <p:cNvPr id="45" name="Google Shape;45;p41"/>
            <p:cNvSpPr/>
            <p:nvPr/>
          </p:nvSpPr>
          <p:spPr>
            <a:xfrm rot="-5400000">
              <a:off x="24125" y="1985675"/>
              <a:ext cx="5193600" cy="11664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41"/>
            <p:cNvSpPr/>
            <p:nvPr/>
          </p:nvSpPr>
          <p:spPr>
            <a:xfrm rot="5400000">
              <a:off x="3098722" y="2438200"/>
              <a:ext cx="449700" cy="267100"/>
            </a:xfrm>
            <a:prstGeom prst="flowChartExtra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 name="Google Shape;47;p41"/>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chemeClr val="dk1"/>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FOUR COLUMNS">
  <p:cSld name="TITLE_1_1_1_2_1">
    <p:bg>
      <p:bgPr>
        <a:solidFill>
          <a:srgbClr val="F3F3F3"/>
        </a:solidFill>
        <a:effectLst/>
      </p:bgPr>
    </p:bg>
    <p:spTree>
      <p:nvGrpSpPr>
        <p:cNvPr id="1" name="Shape 48"/>
        <p:cNvGrpSpPr/>
        <p:nvPr/>
      </p:nvGrpSpPr>
      <p:grpSpPr>
        <a:xfrm>
          <a:off x="0" y="0"/>
          <a:ext cx="0" cy="0"/>
          <a:chOff x="0" y="0"/>
          <a:chExt cx="0" cy="0"/>
        </a:xfrm>
      </p:grpSpPr>
      <p:sp>
        <p:nvSpPr>
          <p:cNvPr id="49" name="Google Shape;49;p42"/>
          <p:cNvSpPr txBox="1">
            <a:spLocks noGrp="1"/>
          </p:cNvSpPr>
          <p:nvPr>
            <p:ph type="ctrTitle"/>
          </p:nvPr>
        </p:nvSpPr>
        <p:spPr>
          <a:xfrm>
            <a:off x="4943814" y="1202875"/>
            <a:ext cx="26268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1600"/>
              <a:buNone/>
              <a:defRPr sz="1600">
                <a:solidFill>
                  <a:srgbClr val="466269"/>
                </a:solidFill>
              </a:defRPr>
            </a:lvl1pPr>
            <a:lvl2pPr lvl="1" algn="l">
              <a:lnSpc>
                <a:spcPct val="100000"/>
              </a:lnSpc>
              <a:spcBef>
                <a:spcPts val="0"/>
              </a:spcBef>
              <a:spcAft>
                <a:spcPts val="0"/>
              </a:spcAft>
              <a:buClr>
                <a:srgbClr val="466269"/>
              </a:buClr>
              <a:buSzPts val="1600"/>
              <a:buNone/>
              <a:defRPr sz="1600">
                <a:solidFill>
                  <a:srgbClr val="466269"/>
                </a:solidFill>
              </a:defRPr>
            </a:lvl2pPr>
            <a:lvl3pPr lvl="2" algn="l">
              <a:lnSpc>
                <a:spcPct val="100000"/>
              </a:lnSpc>
              <a:spcBef>
                <a:spcPts val="0"/>
              </a:spcBef>
              <a:spcAft>
                <a:spcPts val="0"/>
              </a:spcAft>
              <a:buClr>
                <a:srgbClr val="466269"/>
              </a:buClr>
              <a:buSzPts val="1600"/>
              <a:buNone/>
              <a:defRPr sz="1600">
                <a:solidFill>
                  <a:srgbClr val="466269"/>
                </a:solidFill>
              </a:defRPr>
            </a:lvl3pPr>
            <a:lvl4pPr lvl="3" algn="l">
              <a:lnSpc>
                <a:spcPct val="100000"/>
              </a:lnSpc>
              <a:spcBef>
                <a:spcPts val="0"/>
              </a:spcBef>
              <a:spcAft>
                <a:spcPts val="0"/>
              </a:spcAft>
              <a:buClr>
                <a:srgbClr val="466269"/>
              </a:buClr>
              <a:buSzPts val="1600"/>
              <a:buNone/>
              <a:defRPr sz="1600">
                <a:solidFill>
                  <a:srgbClr val="466269"/>
                </a:solidFill>
              </a:defRPr>
            </a:lvl4pPr>
            <a:lvl5pPr lvl="4" algn="l">
              <a:lnSpc>
                <a:spcPct val="100000"/>
              </a:lnSpc>
              <a:spcBef>
                <a:spcPts val="0"/>
              </a:spcBef>
              <a:spcAft>
                <a:spcPts val="0"/>
              </a:spcAft>
              <a:buClr>
                <a:srgbClr val="466269"/>
              </a:buClr>
              <a:buSzPts val="1600"/>
              <a:buNone/>
              <a:defRPr sz="1600">
                <a:solidFill>
                  <a:srgbClr val="466269"/>
                </a:solidFill>
              </a:defRPr>
            </a:lvl5pPr>
            <a:lvl6pPr lvl="5" algn="l">
              <a:lnSpc>
                <a:spcPct val="100000"/>
              </a:lnSpc>
              <a:spcBef>
                <a:spcPts val="0"/>
              </a:spcBef>
              <a:spcAft>
                <a:spcPts val="0"/>
              </a:spcAft>
              <a:buClr>
                <a:srgbClr val="466269"/>
              </a:buClr>
              <a:buSzPts val="1600"/>
              <a:buNone/>
              <a:defRPr sz="1600">
                <a:solidFill>
                  <a:srgbClr val="466269"/>
                </a:solidFill>
              </a:defRPr>
            </a:lvl6pPr>
            <a:lvl7pPr lvl="6" algn="l">
              <a:lnSpc>
                <a:spcPct val="100000"/>
              </a:lnSpc>
              <a:spcBef>
                <a:spcPts val="0"/>
              </a:spcBef>
              <a:spcAft>
                <a:spcPts val="0"/>
              </a:spcAft>
              <a:buClr>
                <a:srgbClr val="466269"/>
              </a:buClr>
              <a:buSzPts val="1600"/>
              <a:buNone/>
              <a:defRPr sz="1600">
                <a:solidFill>
                  <a:srgbClr val="466269"/>
                </a:solidFill>
              </a:defRPr>
            </a:lvl7pPr>
            <a:lvl8pPr lvl="7" algn="l">
              <a:lnSpc>
                <a:spcPct val="100000"/>
              </a:lnSpc>
              <a:spcBef>
                <a:spcPts val="0"/>
              </a:spcBef>
              <a:spcAft>
                <a:spcPts val="0"/>
              </a:spcAft>
              <a:buClr>
                <a:srgbClr val="466269"/>
              </a:buClr>
              <a:buSzPts val="1600"/>
              <a:buNone/>
              <a:defRPr sz="1600">
                <a:solidFill>
                  <a:srgbClr val="466269"/>
                </a:solidFill>
              </a:defRPr>
            </a:lvl8pPr>
            <a:lvl9pPr lvl="8" algn="l">
              <a:lnSpc>
                <a:spcPct val="100000"/>
              </a:lnSpc>
              <a:spcBef>
                <a:spcPts val="0"/>
              </a:spcBef>
              <a:spcAft>
                <a:spcPts val="0"/>
              </a:spcAft>
              <a:buClr>
                <a:srgbClr val="466269"/>
              </a:buClr>
              <a:buSzPts val="1600"/>
              <a:buNone/>
              <a:defRPr sz="1600">
                <a:solidFill>
                  <a:srgbClr val="466269"/>
                </a:solidFill>
              </a:defRPr>
            </a:lvl9pPr>
          </a:lstStyle>
          <a:p>
            <a:endParaRPr/>
          </a:p>
        </p:txBody>
      </p:sp>
      <p:sp>
        <p:nvSpPr>
          <p:cNvPr id="50" name="Google Shape;50;p42"/>
          <p:cNvSpPr txBox="1">
            <a:spLocks noGrp="1"/>
          </p:cNvSpPr>
          <p:nvPr>
            <p:ph type="subTitle" idx="1"/>
          </p:nvPr>
        </p:nvSpPr>
        <p:spPr>
          <a:xfrm>
            <a:off x="4943826" y="1645175"/>
            <a:ext cx="22293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a:solidFill>
                  <a:srgbClr val="466269"/>
                </a:solidFill>
              </a:defRPr>
            </a:lvl2pPr>
            <a:lvl3pPr lvl="2" algn="l">
              <a:lnSpc>
                <a:spcPct val="100000"/>
              </a:lnSpc>
              <a:spcBef>
                <a:spcPts val="1600"/>
              </a:spcBef>
              <a:spcAft>
                <a:spcPts val="0"/>
              </a:spcAft>
              <a:buSzPts val="1200"/>
              <a:buNone/>
              <a:defRPr>
                <a:solidFill>
                  <a:srgbClr val="466269"/>
                </a:solidFill>
              </a:defRPr>
            </a:lvl3pPr>
            <a:lvl4pPr lvl="3" algn="l">
              <a:lnSpc>
                <a:spcPct val="100000"/>
              </a:lnSpc>
              <a:spcBef>
                <a:spcPts val="1600"/>
              </a:spcBef>
              <a:spcAft>
                <a:spcPts val="0"/>
              </a:spcAft>
              <a:buSzPts val="1200"/>
              <a:buNone/>
              <a:defRPr>
                <a:solidFill>
                  <a:srgbClr val="466269"/>
                </a:solidFill>
              </a:defRPr>
            </a:lvl4pPr>
            <a:lvl5pPr lvl="4" algn="l">
              <a:lnSpc>
                <a:spcPct val="100000"/>
              </a:lnSpc>
              <a:spcBef>
                <a:spcPts val="1600"/>
              </a:spcBef>
              <a:spcAft>
                <a:spcPts val="0"/>
              </a:spcAft>
              <a:buSzPts val="1200"/>
              <a:buNone/>
              <a:defRPr>
                <a:solidFill>
                  <a:srgbClr val="466269"/>
                </a:solidFill>
              </a:defRPr>
            </a:lvl5pPr>
            <a:lvl6pPr lvl="5" algn="l">
              <a:lnSpc>
                <a:spcPct val="100000"/>
              </a:lnSpc>
              <a:spcBef>
                <a:spcPts val="1600"/>
              </a:spcBef>
              <a:spcAft>
                <a:spcPts val="0"/>
              </a:spcAft>
              <a:buSzPts val="1200"/>
              <a:buNone/>
              <a:defRPr>
                <a:solidFill>
                  <a:srgbClr val="466269"/>
                </a:solidFill>
              </a:defRPr>
            </a:lvl6pPr>
            <a:lvl7pPr lvl="6" algn="l">
              <a:lnSpc>
                <a:spcPct val="100000"/>
              </a:lnSpc>
              <a:spcBef>
                <a:spcPts val="1600"/>
              </a:spcBef>
              <a:spcAft>
                <a:spcPts val="0"/>
              </a:spcAft>
              <a:buSzPts val="1200"/>
              <a:buNone/>
              <a:defRPr>
                <a:solidFill>
                  <a:srgbClr val="466269"/>
                </a:solidFill>
              </a:defRPr>
            </a:lvl7pPr>
            <a:lvl8pPr lvl="7" algn="l">
              <a:lnSpc>
                <a:spcPct val="100000"/>
              </a:lnSpc>
              <a:spcBef>
                <a:spcPts val="1600"/>
              </a:spcBef>
              <a:spcAft>
                <a:spcPts val="0"/>
              </a:spcAft>
              <a:buSzPts val="1200"/>
              <a:buNone/>
              <a:defRPr>
                <a:solidFill>
                  <a:srgbClr val="466269"/>
                </a:solidFill>
              </a:defRPr>
            </a:lvl8pPr>
            <a:lvl9pPr lvl="8" algn="l">
              <a:lnSpc>
                <a:spcPct val="100000"/>
              </a:lnSpc>
              <a:spcBef>
                <a:spcPts val="1600"/>
              </a:spcBef>
              <a:spcAft>
                <a:spcPts val="1600"/>
              </a:spcAft>
              <a:buSzPts val="1200"/>
              <a:buNone/>
              <a:defRPr>
                <a:solidFill>
                  <a:srgbClr val="466269"/>
                </a:solidFill>
              </a:defRPr>
            </a:lvl9pPr>
          </a:lstStyle>
          <a:p>
            <a:endParaRPr/>
          </a:p>
        </p:txBody>
      </p:sp>
      <p:sp>
        <p:nvSpPr>
          <p:cNvPr id="51" name="Google Shape;51;p42"/>
          <p:cNvSpPr txBox="1">
            <a:spLocks noGrp="1"/>
          </p:cNvSpPr>
          <p:nvPr>
            <p:ph type="ctrTitle" idx="2"/>
          </p:nvPr>
        </p:nvSpPr>
        <p:spPr>
          <a:xfrm>
            <a:off x="4943814" y="3188700"/>
            <a:ext cx="26268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1600"/>
              <a:buNone/>
              <a:defRPr sz="1600">
                <a:solidFill>
                  <a:srgbClr val="466269"/>
                </a:solidFill>
              </a:defRPr>
            </a:lvl1pPr>
            <a:lvl2pPr lvl="1" algn="l">
              <a:lnSpc>
                <a:spcPct val="100000"/>
              </a:lnSpc>
              <a:spcBef>
                <a:spcPts val="0"/>
              </a:spcBef>
              <a:spcAft>
                <a:spcPts val="0"/>
              </a:spcAft>
              <a:buClr>
                <a:srgbClr val="466269"/>
              </a:buClr>
              <a:buSzPts val="1600"/>
              <a:buNone/>
              <a:defRPr sz="1600">
                <a:solidFill>
                  <a:srgbClr val="466269"/>
                </a:solidFill>
              </a:defRPr>
            </a:lvl2pPr>
            <a:lvl3pPr lvl="2" algn="l">
              <a:lnSpc>
                <a:spcPct val="100000"/>
              </a:lnSpc>
              <a:spcBef>
                <a:spcPts val="0"/>
              </a:spcBef>
              <a:spcAft>
                <a:spcPts val="0"/>
              </a:spcAft>
              <a:buClr>
                <a:srgbClr val="466269"/>
              </a:buClr>
              <a:buSzPts val="1600"/>
              <a:buNone/>
              <a:defRPr sz="1600">
                <a:solidFill>
                  <a:srgbClr val="466269"/>
                </a:solidFill>
              </a:defRPr>
            </a:lvl3pPr>
            <a:lvl4pPr lvl="3" algn="l">
              <a:lnSpc>
                <a:spcPct val="100000"/>
              </a:lnSpc>
              <a:spcBef>
                <a:spcPts val="0"/>
              </a:spcBef>
              <a:spcAft>
                <a:spcPts val="0"/>
              </a:spcAft>
              <a:buClr>
                <a:srgbClr val="466269"/>
              </a:buClr>
              <a:buSzPts val="1600"/>
              <a:buNone/>
              <a:defRPr sz="1600">
                <a:solidFill>
                  <a:srgbClr val="466269"/>
                </a:solidFill>
              </a:defRPr>
            </a:lvl4pPr>
            <a:lvl5pPr lvl="4" algn="l">
              <a:lnSpc>
                <a:spcPct val="100000"/>
              </a:lnSpc>
              <a:spcBef>
                <a:spcPts val="0"/>
              </a:spcBef>
              <a:spcAft>
                <a:spcPts val="0"/>
              </a:spcAft>
              <a:buClr>
                <a:srgbClr val="466269"/>
              </a:buClr>
              <a:buSzPts val="1600"/>
              <a:buNone/>
              <a:defRPr sz="1600">
                <a:solidFill>
                  <a:srgbClr val="466269"/>
                </a:solidFill>
              </a:defRPr>
            </a:lvl5pPr>
            <a:lvl6pPr lvl="5" algn="l">
              <a:lnSpc>
                <a:spcPct val="100000"/>
              </a:lnSpc>
              <a:spcBef>
                <a:spcPts val="0"/>
              </a:spcBef>
              <a:spcAft>
                <a:spcPts val="0"/>
              </a:spcAft>
              <a:buClr>
                <a:srgbClr val="466269"/>
              </a:buClr>
              <a:buSzPts val="1600"/>
              <a:buNone/>
              <a:defRPr sz="1600">
                <a:solidFill>
                  <a:srgbClr val="466269"/>
                </a:solidFill>
              </a:defRPr>
            </a:lvl6pPr>
            <a:lvl7pPr lvl="6" algn="l">
              <a:lnSpc>
                <a:spcPct val="100000"/>
              </a:lnSpc>
              <a:spcBef>
                <a:spcPts val="0"/>
              </a:spcBef>
              <a:spcAft>
                <a:spcPts val="0"/>
              </a:spcAft>
              <a:buClr>
                <a:srgbClr val="466269"/>
              </a:buClr>
              <a:buSzPts val="1600"/>
              <a:buNone/>
              <a:defRPr sz="1600">
                <a:solidFill>
                  <a:srgbClr val="466269"/>
                </a:solidFill>
              </a:defRPr>
            </a:lvl7pPr>
            <a:lvl8pPr lvl="7" algn="l">
              <a:lnSpc>
                <a:spcPct val="100000"/>
              </a:lnSpc>
              <a:spcBef>
                <a:spcPts val="0"/>
              </a:spcBef>
              <a:spcAft>
                <a:spcPts val="0"/>
              </a:spcAft>
              <a:buClr>
                <a:srgbClr val="466269"/>
              </a:buClr>
              <a:buSzPts val="1600"/>
              <a:buNone/>
              <a:defRPr sz="1600">
                <a:solidFill>
                  <a:srgbClr val="466269"/>
                </a:solidFill>
              </a:defRPr>
            </a:lvl8pPr>
            <a:lvl9pPr lvl="8" algn="l">
              <a:lnSpc>
                <a:spcPct val="100000"/>
              </a:lnSpc>
              <a:spcBef>
                <a:spcPts val="0"/>
              </a:spcBef>
              <a:spcAft>
                <a:spcPts val="0"/>
              </a:spcAft>
              <a:buClr>
                <a:srgbClr val="466269"/>
              </a:buClr>
              <a:buSzPts val="1600"/>
              <a:buNone/>
              <a:defRPr sz="1600">
                <a:solidFill>
                  <a:srgbClr val="466269"/>
                </a:solidFill>
              </a:defRPr>
            </a:lvl9pPr>
          </a:lstStyle>
          <a:p>
            <a:endParaRPr/>
          </a:p>
        </p:txBody>
      </p:sp>
      <p:sp>
        <p:nvSpPr>
          <p:cNvPr id="52" name="Google Shape;52;p42"/>
          <p:cNvSpPr txBox="1">
            <a:spLocks noGrp="1"/>
          </p:cNvSpPr>
          <p:nvPr>
            <p:ph type="subTitle" idx="3"/>
          </p:nvPr>
        </p:nvSpPr>
        <p:spPr>
          <a:xfrm>
            <a:off x="4943826" y="3631000"/>
            <a:ext cx="22293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a:solidFill>
                  <a:srgbClr val="466269"/>
                </a:solidFill>
              </a:defRPr>
            </a:lvl2pPr>
            <a:lvl3pPr lvl="2" algn="l">
              <a:lnSpc>
                <a:spcPct val="100000"/>
              </a:lnSpc>
              <a:spcBef>
                <a:spcPts val="1600"/>
              </a:spcBef>
              <a:spcAft>
                <a:spcPts val="0"/>
              </a:spcAft>
              <a:buSzPts val="1200"/>
              <a:buNone/>
              <a:defRPr>
                <a:solidFill>
                  <a:srgbClr val="466269"/>
                </a:solidFill>
              </a:defRPr>
            </a:lvl3pPr>
            <a:lvl4pPr lvl="3" algn="l">
              <a:lnSpc>
                <a:spcPct val="100000"/>
              </a:lnSpc>
              <a:spcBef>
                <a:spcPts val="1600"/>
              </a:spcBef>
              <a:spcAft>
                <a:spcPts val="0"/>
              </a:spcAft>
              <a:buSzPts val="1200"/>
              <a:buNone/>
              <a:defRPr>
                <a:solidFill>
                  <a:srgbClr val="466269"/>
                </a:solidFill>
              </a:defRPr>
            </a:lvl4pPr>
            <a:lvl5pPr lvl="4" algn="l">
              <a:lnSpc>
                <a:spcPct val="100000"/>
              </a:lnSpc>
              <a:spcBef>
                <a:spcPts val="1600"/>
              </a:spcBef>
              <a:spcAft>
                <a:spcPts val="0"/>
              </a:spcAft>
              <a:buSzPts val="1200"/>
              <a:buNone/>
              <a:defRPr>
                <a:solidFill>
                  <a:srgbClr val="466269"/>
                </a:solidFill>
              </a:defRPr>
            </a:lvl5pPr>
            <a:lvl6pPr lvl="5" algn="l">
              <a:lnSpc>
                <a:spcPct val="100000"/>
              </a:lnSpc>
              <a:spcBef>
                <a:spcPts val="1600"/>
              </a:spcBef>
              <a:spcAft>
                <a:spcPts val="0"/>
              </a:spcAft>
              <a:buSzPts val="1200"/>
              <a:buNone/>
              <a:defRPr>
                <a:solidFill>
                  <a:srgbClr val="466269"/>
                </a:solidFill>
              </a:defRPr>
            </a:lvl6pPr>
            <a:lvl7pPr lvl="6" algn="l">
              <a:lnSpc>
                <a:spcPct val="100000"/>
              </a:lnSpc>
              <a:spcBef>
                <a:spcPts val="1600"/>
              </a:spcBef>
              <a:spcAft>
                <a:spcPts val="0"/>
              </a:spcAft>
              <a:buSzPts val="1200"/>
              <a:buNone/>
              <a:defRPr>
                <a:solidFill>
                  <a:srgbClr val="466269"/>
                </a:solidFill>
              </a:defRPr>
            </a:lvl7pPr>
            <a:lvl8pPr lvl="7" algn="l">
              <a:lnSpc>
                <a:spcPct val="100000"/>
              </a:lnSpc>
              <a:spcBef>
                <a:spcPts val="1600"/>
              </a:spcBef>
              <a:spcAft>
                <a:spcPts val="0"/>
              </a:spcAft>
              <a:buSzPts val="1200"/>
              <a:buNone/>
              <a:defRPr>
                <a:solidFill>
                  <a:srgbClr val="466269"/>
                </a:solidFill>
              </a:defRPr>
            </a:lvl8pPr>
            <a:lvl9pPr lvl="8" algn="l">
              <a:lnSpc>
                <a:spcPct val="100000"/>
              </a:lnSpc>
              <a:spcBef>
                <a:spcPts val="1600"/>
              </a:spcBef>
              <a:spcAft>
                <a:spcPts val="1600"/>
              </a:spcAft>
              <a:buSzPts val="1200"/>
              <a:buNone/>
              <a:defRPr>
                <a:solidFill>
                  <a:srgbClr val="466269"/>
                </a:solidFill>
              </a:defRPr>
            </a:lvl9pPr>
          </a:lstStyle>
          <a:p>
            <a:endParaRPr/>
          </a:p>
        </p:txBody>
      </p:sp>
      <p:sp>
        <p:nvSpPr>
          <p:cNvPr id="53" name="Google Shape;53;p42"/>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42"/>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55" name="Google Shape;55;p42"/>
          <p:cNvSpPr txBox="1">
            <a:spLocks noGrp="1"/>
          </p:cNvSpPr>
          <p:nvPr>
            <p:ph type="ctrTitle" idx="4"/>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34343"/>
              </a:buClr>
              <a:buSzPts val="1800"/>
              <a:buNone/>
              <a:defRPr sz="1800">
                <a:solidFill>
                  <a:srgbClr val="434343"/>
                </a:solidFill>
              </a:defRPr>
            </a:lvl2pPr>
            <a:lvl3pPr lvl="2" algn="ctr">
              <a:lnSpc>
                <a:spcPct val="100000"/>
              </a:lnSpc>
              <a:spcBef>
                <a:spcPts val="0"/>
              </a:spcBef>
              <a:spcAft>
                <a:spcPts val="0"/>
              </a:spcAft>
              <a:buClr>
                <a:srgbClr val="434343"/>
              </a:buClr>
              <a:buSzPts val="1800"/>
              <a:buNone/>
              <a:defRPr sz="1800">
                <a:solidFill>
                  <a:srgbClr val="434343"/>
                </a:solidFill>
              </a:defRPr>
            </a:lvl3pPr>
            <a:lvl4pPr lvl="3" algn="ctr">
              <a:lnSpc>
                <a:spcPct val="100000"/>
              </a:lnSpc>
              <a:spcBef>
                <a:spcPts val="0"/>
              </a:spcBef>
              <a:spcAft>
                <a:spcPts val="0"/>
              </a:spcAft>
              <a:buClr>
                <a:srgbClr val="434343"/>
              </a:buClr>
              <a:buSzPts val="1800"/>
              <a:buNone/>
              <a:defRPr sz="1800">
                <a:solidFill>
                  <a:srgbClr val="434343"/>
                </a:solidFill>
              </a:defRPr>
            </a:lvl4pPr>
            <a:lvl5pPr lvl="4" algn="ctr">
              <a:lnSpc>
                <a:spcPct val="100000"/>
              </a:lnSpc>
              <a:spcBef>
                <a:spcPts val="0"/>
              </a:spcBef>
              <a:spcAft>
                <a:spcPts val="0"/>
              </a:spcAft>
              <a:buClr>
                <a:srgbClr val="434343"/>
              </a:buClr>
              <a:buSzPts val="1800"/>
              <a:buNone/>
              <a:defRPr sz="1800">
                <a:solidFill>
                  <a:srgbClr val="434343"/>
                </a:solidFill>
              </a:defRPr>
            </a:lvl5pPr>
            <a:lvl6pPr lvl="5" algn="ctr">
              <a:lnSpc>
                <a:spcPct val="100000"/>
              </a:lnSpc>
              <a:spcBef>
                <a:spcPts val="0"/>
              </a:spcBef>
              <a:spcAft>
                <a:spcPts val="0"/>
              </a:spcAft>
              <a:buClr>
                <a:srgbClr val="434343"/>
              </a:buClr>
              <a:buSzPts val="1800"/>
              <a:buNone/>
              <a:defRPr sz="1800">
                <a:solidFill>
                  <a:srgbClr val="434343"/>
                </a:solidFill>
              </a:defRPr>
            </a:lvl6pPr>
            <a:lvl7pPr lvl="6" algn="ctr">
              <a:lnSpc>
                <a:spcPct val="100000"/>
              </a:lnSpc>
              <a:spcBef>
                <a:spcPts val="0"/>
              </a:spcBef>
              <a:spcAft>
                <a:spcPts val="0"/>
              </a:spcAft>
              <a:buClr>
                <a:srgbClr val="434343"/>
              </a:buClr>
              <a:buSzPts val="1800"/>
              <a:buNone/>
              <a:defRPr sz="1800">
                <a:solidFill>
                  <a:srgbClr val="434343"/>
                </a:solidFill>
              </a:defRPr>
            </a:lvl7pPr>
            <a:lvl8pPr lvl="7" algn="ctr">
              <a:lnSpc>
                <a:spcPct val="100000"/>
              </a:lnSpc>
              <a:spcBef>
                <a:spcPts val="0"/>
              </a:spcBef>
              <a:spcAft>
                <a:spcPts val="0"/>
              </a:spcAft>
              <a:buClr>
                <a:srgbClr val="434343"/>
              </a:buClr>
              <a:buSzPts val="1800"/>
              <a:buNone/>
              <a:defRPr sz="1800">
                <a:solidFill>
                  <a:srgbClr val="434343"/>
                </a:solidFill>
              </a:defRPr>
            </a:lvl8pPr>
            <a:lvl9pPr lvl="8" algn="ctr">
              <a:lnSpc>
                <a:spcPct val="100000"/>
              </a:lnSpc>
              <a:spcBef>
                <a:spcPts val="0"/>
              </a:spcBef>
              <a:spcAft>
                <a:spcPts val="0"/>
              </a:spcAft>
              <a:buClr>
                <a:srgbClr val="434343"/>
              </a:buClr>
              <a:buSzPts val="1800"/>
              <a:buNone/>
              <a:defRPr sz="1800">
                <a:solidFill>
                  <a:srgbClr val="434343"/>
                </a:solidFill>
              </a:defRPr>
            </a:lvl9pPr>
          </a:lstStyle>
          <a:p>
            <a:endParaRPr/>
          </a:p>
        </p:txBody>
      </p:sp>
      <p:sp>
        <p:nvSpPr>
          <p:cNvPr id="56" name="Google Shape;56;p42"/>
          <p:cNvSpPr txBox="1">
            <a:spLocks noGrp="1"/>
          </p:cNvSpPr>
          <p:nvPr>
            <p:ph type="ctrTitle" idx="5"/>
          </p:nvPr>
        </p:nvSpPr>
        <p:spPr>
          <a:xfrm>
            <a:off x="1733277" y="1202875"/>
            <a:ext cx="26268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1600"/>
              <a:buNone/>
              <a:defRPr sz="1600">
                <a:solidFill>
                  <a:srgbClr val="466269"/>
                </a:solidFill>
              </a:defRPr>
            </a:lvl1pPr>
            <a:lvl2pPr lvl="1" algn="l">
              <a:lnSpc>
                <a:spcPct val="100000"/>
              </a:lnSpc>
              <a:spcBef>
                <a:spcPts val="0"/>
              </a:spcBef>
              <a:spcAft>
                <a:spcPts val="0"/>
              </a:spcAft>
              <a:buClr>
                <a:srgbClr val="466269"/>
              </a:buClr>
              <a:buSzPts val="1600"/>
              <a:buNone/>
              <a:defRPr sz="1600">
                <a:solidFill>
                  <a:srgbClr val="466269"/>
                </a:solidFill>
              </a:defRPr>
            </a:lvl2pPr>
            <a:lvl3pPr lvl="2" algn="l">
              <a:lnSpc>
                <a:spcPct val="100000"/>
              </a:lnSpc>
              <a:spcBef>
                <a:spcPts val="0"/>
              </a:spcBef>
              <a:spcAft>
                <a:spcPts val="0"/>
              </a:spcAft>
              <a:buClr>
                <a:srgbClr val="466269"/>
              </a:buClr>
              <a:buSzPts val="1600"/>
              <a:buNone/>
              <a:defRPr sz="1600">
                <a:solidFill>
                  <a:srgbClr val="466269"/>
                </a:solidFill>
              </a:defRPr>
            </a:lvl3pPr>
            <a:lvl4pPr lvl="3" algn="l">
              <a:lnSpc>
                <a:spcPct val="100000"/>
              </a:lnSpc>
              <a:spcBef>
                <a:spcPts val="0"/>
              </a:spcBef>
              <a:spcAft>
                <a:spcPts val="0"/>
              </a:spcAft>
              <a:buClr>
                <a:srgbClr val="466269"/>
              </a:buClr>
              <a:buSzPts val="1600"/>
              <a:buNone/>
              <a:defRPr sz="1600">
                <a:solidFill>
                  <a:srgbClr val="466269"/>
                </a:solidFill>
              </a:defRPr>
            </a:lvl4pPr>
            <a:lvl5pPr lvl="4" algn="l">
              <a:lnSpc>
                <a:spcPct val="100000"/>
              </a:lnSpc>
              <a:spcBef>
                <a:spcPts val="0"/>
              </a:spcBef>
              <a:spcAft>
                <a:spcPts val="0"/>
              </a:spcAft>
              <a:buClr>
                <a:srgbClr val="466269"/>
              </a:buClr>
              <a:buSzPts val="1600"/>
              <a:buNone/>
              <a:defRPr sz="1600">
                <a:solidFill>
                  <a:srgbClr val="466269"/>
                </a:solidFill>
              </a:defRPr>
            </a:lvl5pPr>
            <a:lvl6pPr lvl="5" algn="l">
              <a:lnSpc>
                <a:spcPct val="100000"/>
              </a:lnSpc>
              <a:spcBef>
                <a:spcPts val="0"/>
              </a:spcBef>
              <a:spcAft>
                <a:spcPts val="0"/>
              </a:spcAft>
              <a:buClr>
                <a:srgbClr val="466269"/>
              </a:buClr>
              <a:buSzPts val="1600"/>
              <a:buNone/>
              <a:defRPr sz="1600">
                <a:solidFill>
                  <a:srgbClr val="466269"/>
                </a:solidFill>
              </a:defRPr>
            </a:lvl6pPr>
            <a:lvl7pPr lvl="6" algn="l">
              <a:lnSpc>
                <a:spcPct val="100000"/>
              </a:lnSpc>
              <a:spcBef>
                <a:spcPts val="0"/>
              </a:spcBef>
              <a:spcAft>
                <a:spcPts val="0"/>
              </a:spcAft>
              <a:buClr>
                <a:srgbClr val="466269"/>
              </a:buClr>
              <a:buSzPts val="1600"/>
              <a:buNone/>
              <a:defRPr sz="1600">
                <a:solidFill>
                  <a:srgbClr val="466269"/>
                </a:solidFill>
              </a:defRPr>
            </a:lvl7pPr>
            <a:lvl8pPr lvl="7" algn="l">
              <a:lnSpc>
                <a:spcPct val="100000"/>
              </a:lnSpc>
              <a:spcBef>
                <a:spcPts val="0"/>
              </a:spcBef>
              <a:spcAft>
                <a:spcPts val="0"/>
              </a:spcAft>
              <a:buClr>
                <a:srgbClr val="466269"/>
              </a:buClr>
              <a:buSzPts val="1600"/>
              <a:buNone/>
              <a:defRPr sz="1600">
                <a:solidFill>
                  <a:srgbClr val="466269"/>
                </a:solidFill>
              </a:defRPr>
            </a:lvl8pPr>
            <a:lvl9pPr lvl="8" algn="l">
              <a:lnSpc>
                <a:spcPct val="100000"/>
              </a:lnSpc>
              <a:spcBef>
                <a:spcPts val="0"/>
              </a:spcBef>
              <a:spcAft>
                <a:spcPts val="0"/>
              </a:spcAft>
              <a:buClr>
                <a:srgbClr val="466269"/>
              </a:buClr>
              <a:buSzPts val="1600"/>
              <a:buNone/>
              <a:defRPr sz="1600">
                <a:solidFill>
                  <a:srgbClr val="466269"/>
                </a:solidFill>
              </a:defRPr>
            </a:lvl9pPr>
          </a:lstStyle>
          <a:p>
            <a:endParaRPr/>
          </a:p>
        </p:txBody>
      </p:sp>
      <p:sp>
        <p:nvSpPr>
          <p:cNvPr id="57" name="Google Shape;57;p42"/>
          <p:cNvSpPr txBox="1">
            <a:spLocks noGrp="1"/>
          </p:cNvSpPr>
          <p:nvPr>
            <p:ph type="subTitle" idx="6"/>
          </p:nvPr>
        </p:nvSpPr>
        <p:spPr>
          <a:xfrm>
            <a:off x="1733288" y="1645175"/>
            <a:ext cx="22293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a:solidFill>
                  <a:srgbClr val="466269"/>
                </a:solidFill>
              </a:defRPr>
            </a:lvl2pPr>
            <a:lvl3pPr lvl="2" algn="l">
              <a:lnSpc>
                <a:spcPct val="100000"/>
              </a:lnSpc>
              <a:spcBef>
                <a:spcPts val="1600"/>
              </a:spcBef>
              <a:spcAft>
                <a:spcPts val="0"/>
              </a:spcAft>
              <a:buSzPts val="1200"/>
              <a:buNone/>
              <a:defRPr>
                <a:solidFill>
                  <a:srgbClr val="466269"/>
                </a:solidFill>
              </a:defRPr>
            </a:lvl3pPr>
            <a:lvl4pPr lvl="3" algn="l">
              <a:lnSpc>
                <a:spcPct val="100000"/>
              </a:lnSpc>
              <a:spcBef>
                <a:spcPts val="1600"/>
              </a:spcBef>
              <a:spcAft>
                <a:spcPts val="0"/>
              </a:spcAft>
              <a:buSzPts val="1200"/>
              <a:buNone/>
              <a:defRPr>
                <a:solidFill>
                  <a:srgbClr val="466269"/>
                </a:solidFill>
              </a:defRPr>
            </a:lvl4pPr>
            <a:lvl5pPr lvl="4" algn="l">
              <a:lnSpc>
                <a:spcPct val="100000"/>
              </a:lnSpc>
              <a:spcBef>
                <a:spcPts val="1600"/>
              </a:spcBef>
              <a:spcAft>
                <a:spcPts val="0"/>
              </a:spcAft>
              <a:buSzPts val="1200"/>
              <a:buNone/>
              <a:defRPr>
                <a:solidFill>
                  <a:srgbClr val="466269"/>
                </a:solidFill>
              </a:defRPr>
            </a:lvl5pPr>
            <a:lvl6pPr lvl="5" algn="l">
              <a:lnSpc>
                <a:spcPct val="100000"/>
              </a:lnSpc>
              <a:spcBef>
                <a:spcPts val="1600"/>
              </a:spcBef>
              <a:spcAft>
                <a:spcPts val="0"/>
              </a:spcAft>
              <a:buSzPts val="1200"/>
              <a:buNone/>
              <a:defRPr>
                <a:solidFill>
                  <a:srgbClr val="466269"/>
                </a:solidFill>
              </a:defRPr>
            </a:lvl6pPr>
            <a:lvl7pPr lvl="6" algn="l">
              <a:lnSpc>
                <a:spcPct val="100000"/>
              </a:lnSpc>
              <a:spcBef>
                <a:spcPts val="1600"/>
              </a:spcBef>
              <a:spcAft>
                <a:spcPts val="0"/>
              </a:spcAft>
              <a:buSzPts val="1200"/>
              <a:buNone/>
              <a:defRPr>
                <a:solidFill>
                  <a:srgbClr val="466269"/>
                </a:solidFill>
              </a:defRPr>
            </a:lvl7pPr>
            <a:lvl8pPr lvl="7" algn="l">
              <a:lnSpc>
                <a:spcPct val="100000"/>
              </a:lnSpc>
              <a:spcBef>
                <a:spcPts val="1600"/>
              </a:spcBef>
              <a:spcAft>
                <a:spcPts val="0"/>
              </a:spcAft>
              <a:buSzPts val="1200"/>
              <a:buNone/>
              <a:defRPr>
                <a:solidFill>
                  <a:srgbClr val="466269"/>
                </a:solidFill>
              </a:defRPr>
            </a:lvl8pPr>
            <a:lvl9pPr lvl="8" algn="l">
              <a:lnSpc>
                <a:spcPct val="100000"/>
              </a:lnSpc>
              <a:spcBef>
                <a:spcPts val="1600"/>
              </a:spcBef>
              <a:spcAft>
                <a:spcPts val="1600"/>
              </a:spcAft>
              <a:buSzPts val="1200"/>
              <a:buNone/>
              <a:defRPr>
                <a:solidFill>
                  <a:srgbClr val="466269"/>
                </a:solidFill>
              </a:defRPr>
            </a:lvl9pPr>
          </a:lstStyle>
          <a:p>
            <a:endParaRPr/>
          </a:p>
        </p:txBody>
      </p:sp>
      <p:sp>
        <p:nvSpPr>
          <p:cNvPr id="58" name="Google Shape;58;p42"/>
          <p:cNvSpPr txBox="1">
            <a:spLocks noGrp="1"/>
          </p:cNvSpPr>
          <p:nvPr>
            <p:ph type="ctrTitle" idx="7"/>
          </p:nvPr>
        </p:nvSpPr>
        <p:spPr>
          <a:xfrm>
            <a:off x="1733277" y="3188700"/>
            <a:ext cx="2626800" cy="5778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466269"/>
              </a:buClr>
              <a:buSzPts val="1600"/>
              <a:buNone/>
              <a:defRPr sz="1600">
                <a:solidFill>
                  <a:srgbClr val="466269"/>
                </a:solidFill>
              </a:defRPr>
            </a:lvl1pPr>
            <a:lvl2pPr lvl="1" algn="l">
              <a:lnSpc>
                <a:spcPct val="100000"/>
              </a:lnSpc>
              <a:spcBef>
                <a:spcPts val="0"/>
              </a:spcBef>
              <a:spcAft>
                <a:spcPts val="0"/>
              </a:spcAft>
              <a:buClr>
                <a:srgbClr val="466269"/>
              </a:buClr>
              <a:buSzPts val="1600"/>
              <a:buNone/>
              <a:defRPr sz="1600">
                <a:solidFill>
                  <a:srgbClr val="466269"/>
                </a:solidFill>
              </a:defRPr>
            </a:lvl2pPr>
            <a:lvl3pPr lvl="2" algn="l">
              <a:lnSpc>
                <a:spcPct val="100000"/>
              </a:lnSpc>
              <a:spcBef>
                <a:spcPts val="0"/>
              </a:spcBef>
              <a:spcAft>
                <a:spcPts val="0"/>
              </a:spcAft>
              <a:buClr>
                <a:srgbClr val="466269"/>
              </a:buClr>
              <a:buSzPts val="1600"/>
              <a:buNone/>
              <a:defRPr sz="1600">
                <a:solidFill>
                  <a:srgbClr val="466269"/>
                </a:solidFill>
              </a:defRPr>
            </a:lvl3pPr>
            <a:lvl4pPr lvl="3" algn="l">
              <a:lnSpc>
                <a:spcPct val="100000"/>
              </a:lnSpc>
              <a:spcBef>
                <a:spcPts val="0"/>
              </a:spcBef>
              <a:spcAft>
                <a:spcPts val="0"/>
              </a:spcAft>
              <a:buClr>
                <a:srgbClr val="466269"/>
              </a:buClr>
              <a:buSzPts val="1600"/>
              <a:buNone/>
              <a:defRPr sz="1600">
                <a:solidFill>
                  <a:srgbClr val="466269"/>
                </a:solidFill>
              </a:defRPr>
            </a:lvl4pPr>
            <a:lvl5pPr lvl="4" algn="l">
              <a:lnSpc>
                <a:spcPct val="100000"/>
              </a:lnSpc>
              <a:spcBef>
                <a:spcPts val="0"/>
              </a:spcBef>
              <a:spcAft>
                <a:spcPts val="0"/>
              </a:spcAft>
              <a:buClr>
                <a:srgbClr val="466269"/>
              </a:buClr>
              <a:buSzPts val="1600"/>
              <a:buNone/>
              <a:defRPr sz="1600">
                <a:solidFill>
                  <a:srgbClr val="466269"/>
                </a:solidFill>
              </a:defRPr>
            </a:lvl5pPr>
            <a:lvl6pPr lvl="5" algn="l">
              <a:lnSpc>
                <a:spcPct val="100000"/>
              </a:lnSpc>
              <a:spcBef>
                <a:spcPts val="0"/>
              </a:spcBef>
              <a:spcAft>
                <a:spcPts val="0"/>
              </a:spcAft>
              <a:buClr>
                <a:srgbClr val="466269"/>
              </a:buClr>
              <a:buSzPts val="1600"/>
              <a:buNone/>
              <a:defRPr sz="1600">
                <a:solidFill>
                  <a:srgbClr val="466269"/>
                </a:solidFill>
              </a:defRPr>
            </a:lvl6pPr>
            <a:lvl7pPr lvl="6" algn="l">
              <a:lnSpc>
                <a:spcPct val="100000"/>
              </a:lnSpc>
              <a:spcBef>
                <a:spcPts val="0"/>
              </a:spcBef>
              <a:spcAft>
                <a:spcPts val="0"/>
              </a:spcAft>
              <a:buClr>
                <a:srgbClr val="466269"/>
              </a:buClr>
              <a:buSzPts val="1600"/>
              <a:buNone/>
              <a:defRPr sz="1600">
                <a:solidFill>
                  <a:srgbClr val="466269"/>
                </a:solidFill>
              </a:defRPr>
            </a:lvl7pPr>
            <a:lvl8pPr lvl="7" algn="l">
              <a:lnSpc>
                <a:spcPct val="100000"/>
              </a:lnSpc>
              <a:spcBef>
                <a:spcPts val="0"/>
              </a:spcBef>
              <a:spcAft>
                <a:spcPts val="0"/>
              </a:spcAft>
              <a:buClr>
                <a:srgbClr val="466269"/>
              </a:buClr>
              <a:buSzPts val="1600"/>
              <a:buNone/>
              <a:defRPr sz="1600">
                <a:solidFill>
                  <a:srgbClr val="466269"/>
                </a:solidFill>
              </a:defRPr>
            </a:lvl8pPr>
            <a:lvl9pPr lvl="8" algn="l">
              <a:lnSpc>
                <a:spcPct val="100000"/>
              </a:lnSpc>
              <a:spcBef>
                <a:spcPts val="0"/>
              </a:spcBef>
              <a:spcAft>
                <a:spcPts val="0"/>
              </a:spcAft>
              <a:buClr>
                <a:srgbClr val="466269"/>
              </a:buClr>
              <a:buSzPts val="1600"/>
              <a:buNone/>
              <a:defRPr sz="1600">
                <a:solidFill>
                  <a:srgbClr val="466269"/>
                </a:solidFill>
              </a:defRPr>
            </a:lvl9pPr>
          </a:lstStyle>
          <a:p>
            <a:endParaRPr/>
          </a:p>
        </p:txBody>
      </p:sp>
      <p:sp>
        <p:nvSpPr>
          <p:cNvPr id="59" name="Google Shape;59;p42"/>
          <p:cNvSpPr txBox="1">
            <a:spLocks noGrp="1"/>
          </p:cNvSpPr>
          <p:nvPr>
            <p:ph type="subTitle" idx="8"/>
          </p:nvPr>
        </p:nvSpPr>
        <p:spPr>
          <a:xfrm>
            <a:off x="1733287" y="3631000"/>
            <a:ext cx="2229300" cy="57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200"/>
              <a:buNone/>
              <a:defRPr>
                <a:solidFill>
                  <a:srgbClr val="466269"/>
                </a:solidFill>
              </a:defRPr>
            </a:lvl1pPr>
            <a:lvl2pPr lvl="1" algn="l">
              <a:lnSpc>
                <a:spcPct val="100000"/>
              </a:lnSpc>
              <a:spcBef>
                <a:spcPts val="1600"/>
              </a:spcBef>
              <a:spcAft>
                <a:spcPts val="0"/>
              </a:spcAft>
              <a:buSzPts val="1200"/>
              <a:buNone/>
              <a:defRPr>
                <a:solidFill>
                  <a:srgbClr val="466269"/>
                </a:solidFill>
              </a:defRPr>
            </a:lvl2pPr>
            <a:lvl3pPr lvl="2" algn="l">
              <a:lnSpc>
                <a:spcPct val="100000"/>
              </a:lnSpc>
              <a:spcBef>
                <a:spcPts val="1600"/>
              </a:spcBef>
              <a:spcAft>
                <a:spcPts val="0"/>
              </a:spcAft>
              <a:buSzPts val="1200"/>
              <a:buNone/>
              <a:defRPr>
                <a:solidFill>
                  <a:srgbClr val="466269"/>
                </a:solidFill>
              </a:defRPr>
            </a:lvl3pPr>
            <a:lvl4pPr lvl="3" algn="l">
              <a:lnSpc>
                <a:spcPct val="100000"/>
              </a:lnSpc>
              <a:spcBef>
                <a:spcPts val="1600"/>
              </a:spcBef>
              <a:spcAft>
                <a:spcPts val="0"/>
              </a:spcAft>
              <a:buSzPts val="1200"/>
              <a:buNone/>
              <a:defRPr>
                <a:solidFill>
                  <a:srgbClr val="466269"/>
                </a:solidFill>
              </a:defRPr>
            </a:lvl4pPr>
            <a:lvl5pPr lvl="4" algn="l">
              <a:lnSpc>
                <a:spcPct val="100000"/>
              </a:lnSpc>
              <a:spcBef>
                <a:spcPts val="1600"/>
              </a:spcBef>
              <a:spcAft>
                <a:spcPts val="0"/>
              </a:spcAft>
              <a:buSzPts val="1200"/>
              <a:buNone/>
              <a:defRPr>
                <a:solidFill>
                  <a:srgbClr val="466269"/>
                </a:solidFill>
              </a:defRPr>
            </a:lvl5pPr>
            <a:lvl6pPr lvl="5" algn="l">
              <a:lnSpc>
                <a:spcPct val="100000"/>
              </a:lnSpc>
              <a:spcBef>
                <a:spcPts val="1600"/>
              </a:spcBef>
              <a:spcAft>
                <a:spcPts val="0"/>
              </a:spcAft>
              <a:buSzPts val="1200"/>
              <a:buNone/>
              <a:defRPr>
                <a:solidFill>
                  <a:srgbClr val="466269"/>
                </a:solidFill>
              </a:defRPr>
            </a:lvl6pPr>
            <a:lvl7pPr lvl="6" algn="l">
              <a:lnSpc>
                <a:spcPct val="100000"/>
              </a:lnSpc>
              <a:spcBef>
                <a:spcPts val="1600"/>
              </a:spcBef>
              <a:spcAft>
                <a:spcPts val="0"/>
              </a:spcAft>
              <a:buSzPts val="1200"/>
              <a:buNone/>
              <a:defRPr>
                <a:solidFill>
                  <a:srgbClr val="466269"/>
                </a:solidFill>
              </a:defRPr>
            </a:lvl7pPr>
            <a:lvl8pPr lvl="7" algn="l">
              <a:lnSpc>
                <a:spcPct val="100000"/>
              </a:lnSpc>
              <a:spcBef>
                <a:spcPts val="1600"/>
              </a:spcBef>
              <a:spcAft>
                <a:spcPts val="0"/>
              </a:spcAft>
              <a:buSzPts val="1200"/>
              <a:buNone/>
              <a:defRPr>
                <a:solidFill>
                  <a:srgbClr val="466269"/>
                </a:solidFill>
              </a:defRPr>
            </a:lvl8pPr>
            <a:lvl9pPr lvl="8" algn="l">
              <a:lnSpc>
                <a:spcPct val="100000"/>
              </a:lnSpc>
              <a:spcBef>
                <a:spcPts val="1600"/>
              </a:spcBef>
              <a:spcAft>
                <a:spcPts val="1600"/>
              </a:spcAft>
              <a:buSzPts val="1200"/>
              <a:buNone/>
              <a:defRPr>
                <a:solidFill>
                  <a:srgbClr val="466269"/>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DESIGN ">
  <p:cSld name="TITLE_1_1_1_1_1_1_2">
    <p:bg>
      <p:bgPr>
        <a:solidFill>
          <a:srgbClr val="F3F3F3"/>
        </a:solidFill>
        <a:effectLst/>
      </p:bgPr>
    </p:bg>
    <p:spTree>
      <p:nvGrpSpPr>
        <p:cNvPr id="1" name="Shape 60"/>
        <p:cNvGrpSpPr/>
        <p:nvPr/>
      </p:nvGrpSpPr>
      <p:grpSpPr>
        <a:xfrm>
          <a:off x="0" y="0"/>
          <a:ext cx="0" cy="0"/>
          <a:chOff x="0" y="0"/>
          <a:chExt cx="0" cy="0"/>
        </a:xfrm>
      </p:grpSpPr>
      <p:sp>
        <p:nvSpPr>
          <p:cNvPr id="61" name="Google Shape;61;p43"/>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66269"/>
              </a:solidFill>
              <a:latin typeface="Arial"/>
              <a:ea typeface="Arial"/>
              <a:cs typeface="Arial"/>
              <a:sym typeface="Arial"/>
            </a:endParaRPr>
          </a:p>
        </p:txBody>
      </p:sp>
      <p:sp>
        <p:nvSpPr>
          <p:cNvPr id="62" name="Google Shape;62;p43"/>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63" name="Google Shape;63;p43"/>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 TEXT ">
  <p:cSld name="TITLE_1_1_1_1_1_2">
    <p:bg>
      <p:bgPr>
        <a:solidFill>
          <a:srgbClr val="F3F3F3"/>
        </a:solidFill>
        <a:effectLst/>
      </p:bgPr>
    </p:bg>
    <p:spTree>
      <p:nvGrpSpPr>
        <p:cNvPr id="1" name="Shape 64"/>
        <p:cNvGrpSpPr/>
        <p:nvPr/>
      </p:nvGrpSpPr>
      <p:grpSpPr>
        <a:xfrm>
          <a:off x="0" y="0"/>
          <a:ext cx="0" cy="0"/>
          <a:chOff x="0" y="0"/>
          <a:chExt cx="0" cy="0"/>
        </a:xfrm>
      </p:grpSpPr>
      <p:sp>
        <p:nvSpPr>
          <p:cNvPr id="65" name="Google Shape;65;p44"/>
          <p:cNvSpPr/>
          <p:nvPr/>
        </p:nvSpPr>
        <p:spPr>
          <a:xfrm>
            <a:off x="0" y="0"/>
            <a:ext cx="8835000" cy="5143500"/>
          </a:xfrm>
          <a:prstGeom prst="rect">
            <a:avLst/>
          </a:prstGeom>
          <a:solidFill>
            <a:srgbClr val="434343">
              <a:alpha val="2156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44"/>
          <p:cNvSpPr/>
          <p:nvPr/>
        </p:nvSpPr>
        <p:spPr>
          <a:xfrm rot="-5400000">
            <a:off x="2850450" y="194663"/>
            <a:ext cx="3443100" cy="48249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C1130"/>
              </a:solidFill>
              <a:latin typeface="Arial"/>
              <a:ea typeface="Arial"/>
              <a:cs typeface="Arial"/>
              <a:sym typeface="Arial"/>
            </a:endParaRPr>
          </a:p>
        </p:txBody>
      </p:sp>
      <p:sp>
        <p:nvSpPr>
          <p:cNvPr id="67" name="Google Shape;67;p44"/>
          <p:cNvSpPr txBox="1">
            <a:spLocks noGrp="1"/>
          </p:cNvSpPr>
          <p:nvPr>
            <p:ph type="subTitle" idx="1"/>
          </p:nvPr>
        </p:nvSpPr>
        <p:spPr>
          <a:xfrm>
            <a:off x="2389050" y="1665438"/>
            <a:ext cx="4365900" cy="294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F3F3F3"/>
              </a:buClr>
              <a:buSzPts val="1200"/>
              <a:buNone/>
              <a:defRPr sz="1200">
                <a:solidFill>
                  <a:srgbClr val="F3F3F3"/>
                </a:solidFill>
              </a:defRPr>
            </a:lvl1pPr>
            <a:lvl2pPr lvl="1" algn="ctr">
              <a:lnSpc>
                <a:spcPct val="100000"/>
              </a:lnSpc>
              <a:spcBef>
                <a:spcPts val="0"/>
              </a:spcBef>
              <a:spcAft>
                <a:spcPts val="0"/>
              </a:spcAft>
              <a:buClr>
                <a:srgbClr val="F3F3F3"/>
              </a:buClr>
              <a:buSzPts val="1200"/>
              <a:buNone/>
              <a:defRPr sz="1200">
                <a:solidFill>
                  <a:srgbClr val="F3F3F3"/>
                </a:solidFill>
              </a:defRPr>
            </a:lvl2pPr>
            <a:lvl3pPr lvl="2" algn="ctr">
              <a:lnSpc>
                <a:spcPct val="100000"/>
              </a:lnSpc>
              <a:spcBef>
                <a:spcPts val="0"/>
              </a:spcBef>
              <a:spcAft>
                <a:spcPts val="0"/>
              </a:spcAft>
              <a:buClr>
                <a:srgbClr val="F3F3F3"/>
              </a:buClr>
              <a:buSzPts val="1200"/>
              <a:buNone/>
              <a:defRPr sz="1200">
                <a:solidFill>
                  <a:srgbClr val="F3F3F3"/>
                </a:solidFill>
              </a:defRPr>
            </a:lvl3pPr>
            <a:lvl4pPr lvl="3" algn="ctr">
              <a:lnSpc>
                <a:spcPct val="100000"/>
              </a:lnSpc>
              <a:spcBef>
                <a:spcPts val="0"/>
              </a:spcBef>
              <a:spcAft>
                <a:spcPts val="0"/>
              </a:spcAft>
              <a:buClr>
                <a:srgbClr val="F3F3F3"/>
              </a:buClr>
              <a:buSzPts val="1200"/>
              <a:buNone/>
              <a:defRPr sz="1200">
                <a:solidFill>
                  <a:srgbClr val="F3F3F3"/>
                </a:solidFill>
              </a:defRPr>
            </a:lvl4pPr>
            <a:lvl5pPr lvl="4" algn="ctr">
              <a:lnSpc>
                <a:spcPct val="100000"/>
              </a:lnSpc>
              <a:spcBef>
                <a:spcPts val="0"/>
              </a:spcBef>
              <a:spcAft>
                <a:spcPts val="0"/>
              </a:spcAft>
              <a:buClr>
                <a:srgbClr val="F3F3F3"/>
              </a:buClr>
              <a:buSzPts val="1200"/>
              <a:buNone/>
              <a:defRPr sz="1200">
                <a:solidFill>
                  <a:srgbClr val="F3F3F3"/>
                </a:solidFill>
              </a:defRPr>
            </a:lvl5pPr>
            <a:lvl6pPr lvl="5" algn="ctr">
              <a:lnSpc>
                <a:spcPct val="100000"/>
              </a:lnSpc>
              <a:spcBef>
                <a:spcPts val="0"/>
              </a:spcBef>
              <a:spcAft>
                <a:spcPts val="0"/>
              </a:spcAft>
              <a:buClr>
                <a:srgbClr val="F3F3F3"/>
              </a:buClr>
              <a:buSzPts val="1200"/>
              <a:buNone/>
              <a:defRPr sz="1200">
                <a:solidFill>
                  <a:srgbClr val="F3F3F3"/>
                </a:solidFill>
              </a:defRPr>
            </a:lvl6pPr>
            <a:lvl7pPr lvl="6" algn="ctr">
              <a:lnSpc>
                <a:spcPct val="100000"/>
              </a:lnSpc>
              <a:spcBef>
                <a:spcPts val="0"/>
              </a:spcBef>
              <a:spcAft>
                <a:spcPts val="0"/>
              </a:spcAft>
              <a:buClr>
                <a:srgbClr val="F3F3F3"/>
              </a:buClr>
              <a:buSzPts val="1200"/>
              <a:buNone/>
              <a:defRPr sz="1200">
                <a:solidFill>
                  <a:srgbClr val="F3F3F3"/>
                </a:solidFill>
              </a:defRPr>
            </a:lvl7pPr>
            <a:lvl8pPr lvl="7" algn="ctr">
              <a:lnSpc>
                <a:spcPct val="100000"/>
              </a:lnSpc>
              <a:spcBef>
                <a:spcPts val="0"/>
              </a:spcBef>
              <a:spcAft>
                <a:spcPts val="0"/>
              </a:spcAft>
              <a:buClr>
                <a:srgbClr val="F3F3F3"/>
              </a:buClr>
              <a:buSzPts val="1200"/>
              <a:buNone/>
              <a:defRPr sz="1200">
                <a:solidFill>
                  <a:srgbClr val="F3F3F3"/>
                </a:solidFill>
              </a:defRPr>
            </a:lvl8pPr>
            <a:lvl9pPr lvl="8" algn="ctr">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68" name="Google Shape;68;p44"/>
          <p:cNvSpPr txBox="1">
            <a:spLocks noGrp="1"/>
          </p:cNvSpPr>
          <p:nvPr>
            <p:ph type="subTitle" idx="2"/>
          </p:nvPr>
        </p:nvSpPr>
        <p:spPr>
          <a:xfrm>
            <a:off x="2389050" y="2660038"/>
            <a:ext cx="4365900" cy="294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F3F3F3"/>
              </a:buClr>
              <a:buSzPts val="1200"/>
              <a:buNone/>
              <a:defRPr sz="1200">
                <a:solidFill>
                  <a:srgbClr val="F3F3F3"/>
                </a:solidFill>
              </a:defRPr>
            </a:lvl1pPr>
            <a:lvl2pPr lvl="1" algn="ctr">
              <a:lnSpc>
                <a:spcPct val="100000"/>
              </a:lnSpc>
              <a:spcBef>
                <a:spcPts val="0"/>
              </a:spcBef>
              <a:spcAft>
                <a:spcPts val="0"/>
              </a:spcAft>
              <a:buClr>
                <a:srgbClr val="F3F3F3"/>
              </a:buClr>
              <a:buSzPts val="1200"/>
              <a:buNone/>
              <a:defRPr sz="1200">
                <a:solidFill>
                  <a:srgbClr val="F3F3F3"/>
                </a:solidFill>
              </a:defRPr>
            </a:lvl2pPr>
            <a:lvl3pPr lvl="2" algn="ctr">
              <a:lnSpc>
                <a:spcPct val="100000"/>
              </a:lnSpc>
              <a:spcBef>
                <a:spcPts val="0"/>
              </a:spcBef>
              <a:spcAft>
                <a:spcPts val="0"/>
              </a:spcAft>
              <a:buClr>
                <a:srgbClr val="F3F3F3"/>
              </a:buClr>
              <a:buSzPts val="1200"/>
              <a:buNone/>
              <a:defRPr sz="1200">
                <a:solidFill>
                  <a:srgbClr val="F3F3F3"/>
                </a:solidFill>
              </a:defRPr>
            </a:lvl3pPr>
            <a:lvl4pPr lvl="3" algn="ctr">
              <a:lnSpc>
                <a:spcPct val="100000"/>
              </a:lnSpc>
              <a:spcBef>
                <a:spcPts val="0"/>
              </a:spcBef>
              <a:spcAft>
                <a:spcPts val="0"/>
              </a:spcAft>
              <a:buClr>
                <a:srgbClr val="F3F3F3"/>
              </a:buClr>
              <a:buSzPts val="1200"/>
              <a:buNone/>
              <a:defRPr sz="1200">
                <a:solidFill>
                  <a:srgbClr val="F3F3F3"/>
                </a:solidFill>
              </a:defRPr>
            </a:lvl4pPr>
            <a:lvl5pPr lvl="4" algn="ctr">
              <a:lnSpc>
                <a:spcPct val="100000"/>
              </a:lnSpc>
              <a:spcBef>
                <a:spcPts val="0"/>
              </a:spcBef>
              <a:spcAft>
                <a:spcPts val="0"/>
              </a:spcAft>
              <a:buClr>
                <a:srgbClr val="F3F3F3"/>
              </a:buClr>
              <a:buSzPts val="1200"/>
              <a:buNone/>
              <a:defRPr sz="1200">
                <a:solidFill>
                  <a:srgbClr val="F3F3F3"/>
                </a:solidFill>
              </a:defRPr>
            </a:lvl5pPr>
            <a:lvl6pPr lvl="5" algn="ctr">
              <a:lnSpc>
                <a:spcPct val="100000"/>
              </a:lnSpc>
              <a:spcBef>
                <a:spcPts val="0"/>
              </a:spcBef>
              <a:spcAft>
                <a:spcPts val="0"/>
              </a:spcAft>
              <a:buClr>
                <a:srgbClr val="F3F3F3"/>
              </a:buClr>
              <a:buSzPts val="1200"/>
              <a:buNone/>
              <a:defRPr sz="1200">
                <a:solidFill>
                  <a:srgbClr val="F3F3F3"/>
                </a:solidFill>
              </a:defRPr>
            </a:lvl6pPr>
            <a:lvl7pPr lvl="6" algn="ctr">
              <a:lnSpc>
                <a:spcPct val="100000"/>
              </a:lnSpc>
              <a:spcBef>
                <a:spcPts val="0"/>
              </a:spcBef>
              <a:spcAft>
                <a:spcPts val="0"/>
              </a:spcAft>
              <a:buClr>
                <a:srgbClr val="F3F3F3"/>
              </a:buClr>
              <a:buSzPts val="1200"/>
              <a:buNone/>
              <a:defRPr sz="1200">
                <a:solidFill>
                  <a:srgbClr val="F3F3F3"/>
                </a:solidFill>
              </a:defRPr>
            </a:lvl7pPr>
            <a:lvl8pPr lvl="7" algn="ctr">
              <a:lnSpc>
                <a:spcPct val="100000"/>
              </a:lnSpc>
              <a:spcBef>
                <a:spcPts val="0"/>
              </a:spcBef>
              <a:spcAft>
                <a:spcPts val="0"/>
              </a:spcAft>
              <a:buClr>
                <a:srgbClr val="F3F3F3"/>
              </a:buClr>
              <a:buSzPts val="1200"/>
              <a:buNone/>
              <a:defRPr sz="1200">
                <a:solidFill>
                  <a:srgbClr val="F3F3F3"/>
                </a:solidFill>
              </a:defRPr>
            </a:lvl8pPr>
            <a:lvl9pPr lvl="8" algn="ctr">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69" name="Google Shape;69;p44"/>
          <p:cNvSpPr txBox="1">
            <a:spLocks noGrp="1"/>
          </p:cNvSpPr>
          <p:nvPr>
            <p:ph type="subTitle" idx="3"/>
          </p:nvPr>
        </p:nvSpPr>
        <p:spPr>
          <a:xfrm>
            <a:off x="2389050" y="3654638"/>
            <a:ext cx="4365900" cy="294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F3F3F3"/>
              </a:buClr>
              <a:buSzPts val="1200"/>
              <a:buNone/>
              <a:defRPr sz="1200">
                <a:solidFill>
                  <a:srgbClr val="F3F3F3"/>
                </a:solidFill>
              </a:defRPr>
            </a:lvl1pPr>
            <a:lvl2pPr lvl="1" algn="ctr">
              <a:lnSpc>
                <a:spcPct val="100000"/>
              </a:lnSpc>
              <a:spcBef>
                <a:spcPts val="0"/>
              </a:spcBef>
              <a:spcAft>
                <a:spcPts val="0"/>
              </a:spcAft>
              <a:buClr>
                <a:srgbClr val="F3F3F3"/>
              </a:buClr>
              <a:buSzPts val="1200"/>
              <a:buNone/>
              <a:defRPr sz="1200">
                <a:solidFill>
                  <a:srgbClr val="F3F3F3"/>
                </a:solidFill>
              </a:defRPr>
            </a:lvl2pPr>
            <a:lvl3pPr lvl="2" algn="ctr">
              <a:lnSpc>
                <a:spcPct val="100000"/>
              </a:lnSpc>
              <a:spcBef>
                <a:spcPts val="0"/>
              </a:spcBef>
              <a:spcAft>
                <a:spcPts val="0"/>
              </a:spcAft>
              <a:buClr>
                <a:srgbClr val="F3F3F3"/>
              </a:buClr>
              <a:buSzPts val="1200"/>
              <a:buNone/>
              <a:defRPr sz="1200">
                <a:solidFill>
                  <a:srgbClr val="F3F3F3"/>
                </a:solidFill>
              </a:defRPr>
            </a:lvl3pPr>
            <a:lvl4pPr lvl="3" algn="ctr">
              <a:lnSpc>
                <a:spcPct val="100000"/>
              </a:lnSpc>
              <a:spcBef>
                <a:spcPts val="0"/>
              </a:spcBef>
              <a:spcAft>
                <a:spcPts val="0"/>
              </a:spcAft>
              <a:buClr>
                <a:srgbClr val="F3F3F3"/>
              </a:buClr>
              <a:buSzPts val="1200"/>
              <a:buNone/>
              <a:defRPr sz="1200">
                <a:solidFill>
                  <a:srgbClr val="F3F3F3"/>
                </a:solidFill>
              </a:defRPr>
            </a:lvl4pPr>
            <a:lvl5pPr lvl="4" algn="ctr">
              <a:lnSpc>
                <a:spcPct val="100000"/>
              </a:lnSpc>
              <a:spcBef>
                <a:spcPts val="0"/>
              </a:spcBef>
              <a:spcAft>
                <a:spcPts val="0"/>
              </a:spcAft>
              <a:buClr>
                <a:srgbClr val="F3F3F3"/>
              </a:buClr>
              <a:buSzPts val="1200"/>
              <a:buNone/>
              <a:defRPr sz="1200">
                <a:solidFill>
                  <a:srgbClr val="F3F3F3"/>
                </a:solidFill>
              </a:defRPr>
            </a:lvl5pPr>
            <a:lvl6pPr lvl="5" algn="ctr">
              <a:lnSpc>
                <a:spcPct val="100000"/>
              </a:lnSpc>
              <a:spcBef>
                <a:spcPts val="0"/>
              </a:spcBef>
              <a:spcAft>
                <a:spcPts val="0"/>
              </a:spcAft>
              <a:buClr>
                <a:srgbClr val="F3F3F3"/>
              </a:buClr>
              <a:buSzPts val="1200"/>
              <a:buNone/>
              <a:defRPr sz="1200">
                <a:solidFill>
                  <a:srgbClr val="F3F3F3"/>
                </a:solidFill>
              </a:defRPr>
            </a:lvl6pPr>
            <a:lvl7pPr lvl="6" algn="ctr">
              <a:lnSpc>
                <a:spcPct val="100000"/>
              </a:lnSpc>
              <a:spcBef>
                <a:spcPts val="0"/>
              </a:spcBef>
              <a:spcAft>
                <a:spcPts val="0"/>
              </a:spcAft>
              <a:buClr>
                <a:srgbClr val="F3F3F3"/>
              </a:buClr>
              <a:buSzPts val="1200"/>
              <a:buNone/>
              <a:defRPr sz="1200">
                <a:solidFill>
                  <a:srgbClr val="F3F3F3"/>
                </a:solidFill>
              </a:defRPr>
            </a:lvl7pPr>
            <a:lvl8pPr lvl="7" algn="ctr">
              <a:lnSpc>
                <a:spcPct val="100000"/>
              </a:lnSpc>
              <a:spcBef>
                <a:spcPts val="0"/>
              </a:spcBef>
              <a:spcAft>
                <a:spcPts val="0"/>
              </a:spcAft>
              <a:buClr>
                <a:srgbClr val="F3F3F3"/>
              </a:buClr>
              <a:buSzPts val="1200"/>
              <a:buNone/>
              <a:defRPr sz="1200">
                <a:solidFill>
                  <a:srgbClr val="F3F3F3"/>
                </a:solidFill>
              </a:defRPr>
            </a:lvl8pPr>
            <a:lvl9pPr lvl="8" algn="ctr">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70" name="Google Shape;70;p44"/>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44"/>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72" name="Google Shape;72;p44"/>
          <p:cNvSpPr txBox="1">
            <a:spLocks noGrp="1"/>
          </p:cNvSpPr>
          <p:nvPr>
            <p:ph type="title"/>
          </p:nvPr>
        </p:nvSpPr>
        <p:spPr>
          <a:xfrm>
            <a:off x="2939475" y="1849800"/>
            <a:ext cx="3265200" cy="96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F3F3F3"/>
              </a:buClr>
              <a:buSzPts val="3600"/>
              <a:buNone/>
              <a:defRPr sz="3600">
                <a:solidFill>
                  <a:srgbClr val="F3F3F3"/>
                </a:solidFill>
              </a:defRPr>
            </a:lvl1pPr>
            <a:lvl2pPr lvl="1" algn="ctr">
              <a:lnSpc>
                <a:spcPct val="100000"/>
              </a:lnSpc>
              <a:spcBef>
                <a:spcPts val="0"/>
              </a:spcBef>
              <a:spcAft>
                <a:spcPts val="0"/>
              </a:spcAft>
              <a:buClr>
                <a:srgbClr val="F3F3F3"/>
              </a:buClr>
              <a:buSzPts val="3600"/>
              <a:buNone/>
              <a:defRPr sz="3600">
                <a:solidFill>
                  <a:srgbClr val="F3F3F3"/>
                </a:solidFill>
              </a:defRPr>
            </a:lvl2pPr>
            <a:lvl3pPr lvl="2" algn="ctr">
              <a:lnSpc>
                <a:spcPct val="100000"/>
              </a:lnSpc>
              <a:spcBef>
                <a:spcPts val="0"/>
              </a:spcBef>
              <a:spcAft>
                <a:spcPts val="0"/>
              </a:spcAft>
              <a:buClr>
                <a:srgbClr val="F3F3F3"/>
              </a:buClr>
              <a:buSzPts val="3600"/>
              <a:buNone/>
              <a:defRPr sz="3600">
                <a:solidFill>
                  <a:srgbClr val="F3F3F3"/>
                </a:solidFill>
              </a:defRPr>
            </a:lvl3pPr>
            <a:lvl4pPr lvl="3" algn="ctr">
              <a:lnSpc>
                <a:spcPct val="100000"/>
              </a:lnSpc>
              <a:spcBef>
                <a:spcPts val="0"/>
              </a:spcBef>
              <a:spcAft>
                <a:spcPts val="0"/>
              </a:spcAft>
              <a:buClr>
                <a:srgbClr val="F3F3F3"/>
              </a:buClr>
              <a:buSzPts val="3600"/>
              <a:buNone/>
              <a:defRPr sz="3600">
                <a:solidFill>
                  <a:srgbClr val="F3F3F3"/>
                </a:solidFill>
              </a:defRPr>
            </a:lvl4pPr>
            <a:lvl5pPr lvl="4" algn="ctr">
              <a:lnSpc>
                <a:spcPct val="100000"/>
              </a:lnSpc>
              <a:spcBef>
                <a:spcPts val="0"/>
              </a:spcBef>
              <a:spcAft>
                <a:spcPts val="0"/>
              </a:spcAft>
              <a:buClr>
                <a:srgbClr val="F3F3F3"/>
              </a:buClr>
              <a:buSzPts val="3600"/>
              <a:buNone/>
              <a:defRPr sz="3600">
                <a:solidFill>
                  <a:srgbClr val="F3F3F3"/>
                </a:solidFill>
              </a:defRPr>
            </a:lvl5pPr>
            <a:lvl6pPr lvl="5" algn="ctr">
              <a:lnSpc>
                <a:spcPct val="100000"/>
              </a:lnSpc>
              <a:spcBef>
                <a:spcPts val="0"/>
              </a:spcBef>
              <a:spcAft>
                <a:spcPts val="0"/>
              </a:spcAft>
              <a:buClr>
                <a:srgbClr val="F3F3F3"/>
              </a:buClr>
              <a:buSzPts val="3600"/>
              <a:buNone/>
              <a:defRPr sz="3600">
                <a:solidFill>
                  <a:srgbClr val="F3F3F3"/>
                </a:solidFill>
              </a:defRPr>
            </a:lvl6pPr>
            <a:lvl7pPr lvl="6" algn="ctr">
              <a:lnSpc>
                <a:spcPct val="100000"/>
              </a:lnSpc>
              <a:spcBef>
                <a:spcPts val="0"/>
              </a:spcBef>
              <a:spcAft>
                <a:spcPts val="0"/>
              </a:spcAft>
              <a:buClr>
                <a:srgbClr val="F3F3F3"/>
              </a:buClr>
              <a:buSzPts val="3600"/>
              <a:buNone/>
              <a:defRPr sz="3600">
                <a:solidFill>
                  <a:srgbClr val="F3F3F3"/>
                </a:solidFill>
              </a:defRPr>
            </a:lvl7pPr>
            <a:lvl8pPr lvl="7" algn="ctr">
              <a:lnSpc>
                <a:spcPct val="100000"/>
              </a:lnSpc>
              <a:spcBef>
                <a:spcPts val="0"/>
              </a:spcBef>
              <a:spcAft>
                <a:spcPts val="0"/>
              </a:spcAft>
              <a:buClr>
                <a:srgbClr val="F3F3F3"/>
              </a:buClr>
              <a:buSzPts val="3600"/>
              <a:buNone/>
              <a:defRPr sz="3600">
                <a:solidFill>
                  <a:srgbClr val="F3F3F3"/>
                </a:solidFill>
              </a:defRPr>
            </a:lvl8pPr>
            <a:lvl9pPr lvl="8" algn="ctr">
              <a:lnSpc>
                <a:spcPct val="100000"/>
              </a:lnSpc>
              <a:spcBef>
                <a:spcPts val="0"/>
              </a:spcBef>
              <a:spcAft>
                <a:spcPts val="0"/>
              </a:spcAft>
              <a:buClr>
                <a:srgbClr val="F3F3F3"/>
              </a:buClr>
              <a:buSzPts val="3600"/>
              <a:buNone/>
              <a:defRPr sz="3600">
                <a:solidFill>
                  <a:srgbClr val="F3F3F3"/>
                </a:solidFill>
              </a:defRPr>
            </a:lvl9pPr>
          </a:lstStyle>
          <a:p>
            <a:endParaRPr/>
          </a:p>
        </p:txBody>
      </p:sp>
      <p:sp>
        <p:nvSpPr>
          <p:cNvPr id="73" name="Google Shape;73;p44"/>
          <p:cNvSpPr txBox="1">
            <a:spLocks noGrp="1"/>
          </p:cNvSpPr>
          <p:nvPr>
            <p:ph type="title" idx="4"/>
          </p:nvPr>
        </p:nvSpPr>
        <p:spPr>
          <a:xfrm>
            <a:off x="2939475" y="2844400"/>
            <a:ext cx="3265200" cy="96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F3F3F3"/>
              </a:buClr>
              <a:buSzPts val="3600"/>
              <a:buNone/>
              <a:defRPr sz="3600">
                <a:solidFill>
                  <a:srgbClr val="F3F3F3"/>
                </a:solidFill>
              </a:defRPr>
            </a:lvl1pPr>
            <a:lvl2pPr lvl="1" algn="ctr">
              <a:lnSpc>
                <a:spcPct val="100000"/>
              </a:lnSpc>
              <a:spcBef>
                <a:spcPts val="0"/>
              </a:spcBef>
              <a:spcAft>
                <a:spcPts val="0"/>
              </a:spcAft>
              <a:buClr>
                <a:srgbClr val="F3F3F3"/>
              </a:buClr>
              <a:buSzPts val="3600"/>
              <a:buNone/>
              <a:defRPr sz="3600">
                <a:solidFill>
                  <a:srgbClr val="F3F3F3"/>
                </a:solidFill>
              </a:defRPr>
            </a:lvl2pPr>
            <a:lvl3pPr lvl="2" algn="ctr">
              <a:lnSpc>
                <a:spcPct val="100000"/>
              </a:lnSpc>
              <a:spcBef>
                <a:spcPts val="0"/>
              </a:spcBef>
              <a:spcAft>
                <a:spcPts val="0"/>
              </a:spcAft>
              <a:buClr>
                <a:srgbClr val="F3F3F3"/>
              </a:buClr>
              <a:buSzPts val="3600"/>
              <a:buNone/>
              <a:defRPr sz="3600">
                <a:solidFill>
                  <a:srgbClr val="F3F3F3"/>
                </a:solidFill>
              </a:defRPr>
            </a:lvl3pPr>
            <a:lvl4pPr lvl="3" algn="ctr">
              <a:lnSpc>
                <a:spcPct val="100000"/>
              </a:lnSpc>
              <a:spcBef>
                <a:spcPts val="0"/>
              </a:spcBef>
              <a:spcAft>
                <a:spcPts val="0"/>
              </a:spcAft>
              <a:buClr>
                <a:srgbClr val="F3F3F3"/>
              </a:buClr>
              <a:buSzPts val="3600"/>
              <a:buNone/>
              <a:defRPr sz="3600">
                <a:solidFill>
                  <a:srgbClr val="F3F3F3"/>
                </a:solidFill>
              </a:defRPr>
            </a:lvl4pPr>
            <a:lvl5pPr lvl="4" algn="ctr">
              <a:lnSpc>
                <a:spcPct val="100000"/>
              </a:lnSpc>
              <a:spcBef>
                <a:spcPts val="0"/>
              </a:spcBef>
              <a:spcAft>
                <a:spcPts val="0"/>
              </a:spcAft>
              <a:buClr>
                <a:srgbClr val="F3F3F3"/>
              </a:buClr>
              <a:buSzPts val="3600"/>
              <a:buNone/>
              <a:defRPr sz="3600">
                <a:solidFill>
                  <a:srgbClr val="F3F3F3"/>
                </a:solidFill>
              </a:defRPr>
            </a:lvl5pPr>
            <a:lvl6pPr lvl="5" algn="ctr">
              <a:lnSpc>
                <a:spcPct val="100000"/>
              </a:lnSpc>
              <a:spcBef>
                <a:spcPts val="0"/>
              </a:spcBef>
              <a:spcAft>
                <a:spcPts val="0"/>
              </a:spcAft>
              <a:buClr>
                <a:srgbClr val="F3F3F3"/>
              </a:buClr>
              <a:buSzPts val="3600"/>
              <a:buNone/>
              <a:defRPr sz="3600">
                <a:solidFill>
                  <a:srgbClr val="F3F3F3"/>
                </a:solidFill>
              </a:defRPr>
            </a:lvl6pPr>
            <a:lvl7pPr lvl="6" algn="ctr">
              <a:lnSpc>
                <a:spcPct val="100000"/>
              </a:lnSpc>
              <a:spcBef>
                <a:spcPts val="0"/>
              </a:spcBef>
              <a:spcAft>
                <a:spcPts val="0"/>
              </a:spcAft>
              <a:buClr>
                <a:srgbClr val="F3F3F3"/>
              </a:buClr>
              <a:buSzPts val="3600"/>
              <a:buNone/>
              <a:defRPr sz="3600">
                <a:solidFill>
                  <a:srgbClr val="F3F3F3"/>
                </a:solidFill>
              </a:defRPr>
            </a:lvl7pPr>
            <a:lvl8pPr lvl="7" algn="ctr">
              <a:lnSpc>
                <a:spcPct val="100000"/>
              </a:lnSpc>
              <a:spcBef>
                <a:spcPts val="0"/>
              </a:spcBef>
              <a:spcAft>
                <a:spcPts val="0"/>
              </a:spcAft>
              <a:buClr>
                <a:srgbClr val="F3F3F3"/>
              </a:buClr>
              <a:buSzPts val="3600"/>
              <a:buNone/>
              <a:defRPr sz="3600">
                <a:solidFill>
                  <a:srgbClr val="F3F3F3"/>
                </a:solidFill>
              </a:defRPr>
            </a:lvl8pPr>
            <a:lvl9pPr lvl="8" algn="ctr">
              <a:lnSpc>
                <a:spcPct val="100000"/>
              </a:lnSpc>
              <a:spcBef>
                <a:spcPts val="0"/>
              </a:spcBef>
              <a:spcAft>
                <a:spcPts val="0"/>
              </a:spcAft>
              <a:buClr>
                <a:srgbClr val="F3F3F3"/>
              </a:buClr>
              <a:buSzPts val="3600"/>
              <a:buNone/>
              <a:defRPr sz="3600">
                <a:solidFill>
                  <a:srgbClr val="F3F3F3"/>
                </a:solidFill>
              </a:defRPr>
            </a:lvl9pPr>
          </a:lstStyle>
          <a:p>
            <a:endParaRPr/>
          </a:p>
        </p:txBody>
      </p:sp>
      <p:sp>
        <p:nvSpPr>
          <p:cNvPr id="74" name="Google Shape;74;p44"/>
          <p:cNvSpPr txBox="1">
            <a:spLocks noGrp="1"/>
          </p:cNvSpPr>
          <p:nvPr>
            <p:ph type="title" idx="5"/>
          </p:nvPr>
        </p:nvSpPr>
        <p:spPr>
          <a:xfrm>
            <a:off x="2939475" y="809100"/>
            <a:ext cx="3265200" cy="96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F3F3F3"/>
              </a:buClr>
              <a:buSzPts val="3600"/>
              <a:buNone/>
              <a:defRPr sz="3600">
                <a:solidFill>
                  <a:srgbClr val="F3F3F3"/>
                </a:solidFill>
              </a:defRPr>
            </a:lvl1pPr>
            <a:lvl2pPr lvl="1" algn="ctr">
              <a:lnSpc>
                <a:spcPct val="100000"/>
              </a:lnSpc>
              <a:spcBef>
                <a:spcPts val="0"/>
              </a:spcBef>
              <a:spcAft>
                <a:spcPts val="0"/>
              </a:spcAft>
              <a:buClr>
                <a:srgbClr val="F3F3F3"/>
              </a:buClr>
              <a:buSzPts val="3600"/>
              <a:buNone/>
              <a:defRPr sz="3600">
                <a:solidFill>
                  <a:srgbClr val="F3F3F3"/>
                </a:solidFill>
              </a:defRPr>
            </a:lvl2pPr>
            <a:lvl3pPr lvl="2" algn="ctr">
              <a:lnSpc>
                <a:spcPct val="100000"/>
              </a:lnSpc>
              <a:spcBef>
                <a:spcPts val="0"/>
              </a:spcBef>
              <a:spcAft>
                <a:spcPts val="0"/>
              </a:spcAft>
              <a:buClr>
                <a:srgbClr val="F3F3F3"/>
              </a:buClr>
              <a:buSzPts val="3600"/>
              <a:buNone/>
              <a:defRPr sz="3600">
                <a:solidFill>
                  <a:srgbClr val="F3F3F3"/>
                </a:solidFill>
              </a:defRPr>
            </a:lvl3pPr>
            <a:lvl4pPr lvl="3" algn="ctr">
              <a:lnSpc>
                <a:spcPct val="100000"/>
              </a:lnSpc>
              <a:spcBef>
                <a:spcPts val="0"/>
              </a:spcBef>
              <a:spcAft>
                <a:spcPts val="0"/>
              </a:spcAft>
              <a:buClr>
                <a:srgbClr val="F3F3F3"/>
              </a:buClr>
              <a:buSzPts val="3600"/>
              <a:buNone/>
              <a:defRPr sz="3600">
                <a:solidFill>
                  <a:srgbClr val="F3F3F3"/>
                </a:solidFill>
              </a:defRPr>
            </a:lvl4pPr>
            <a:lvl5pPr lvl="4" algn="ctr">
              <a:lnSpc>
                <a:spcPct val="100000"/>
              </a:lnSpc>
              <a:spcBef>
                <a:spcPts val="0"/>
              </a:spcBef>
              <a:spcAft>
                <a:spcPts val="0"/>
              </a:spcAft>
              <a:buClr>
                <a:srgbClr val="F3F3F3"/>
              </a:buClr>
              <a:buSzPts val="3600"/>
              <a:buNone/>
              <a:defRPr sz="3600">
                <a:solidFill>
                  <a:srgbClr val="F3F3F3"/>
                </a:solidFill>
              </a:defRPr>
            </a:lvl5pPr>
            <a:lvl6pPr lvl="5" algn="ctr">
              <a:lnSpc>
                <a:spcPct val="100000"/>
              </a:lnSpc>
              <a:spcBef>
                <a:spcPts val="0"/>
              </a:spcBef>
              <a:spcAft>
                <a:spcPts val="0"/>
              </a:spcAft>
              <a:buClr>
                <a:srgbClr val="F3F3F3"/>
              </a:buClr>
              <a:buSzPts val="3600"/>
              <a:buNone/>
              <a:defRPr sz="3600">
                <a:solidFill>
                  <a:srgbClr val="F3F3F3"/>
                </a:solidFill>
              </a:defRPr>
            </a:lvl6pPr>
            <a:lvl7pPr lvl="6" algn="ctr">
              <a:lnSpc>
                <a:spcPct val="100000"/>
              </a:lnSpc>
              <a:spcBef>
                <a:spcPts val="0"/>
              </a:spcBef>
              <a:spcAft>
                <a:spcPts val="0"/>
              </a:spcAft>
              <a:buClr>
                <a:srgbClr val="F3F3F3"/>
              </a:buClr>
              <a:buSzPts val="3600"/>
              <a:buNone/>
              <a:defRPr sz="3600">
                <a:solidFill>
                  <a:srgbClr val="F3F3F3"/>
                </a:solidFill>
              </a:defRPr>
            </a:lvl7pPr>
            <a:lvl8pPr lvl="7" algn="ctr">
              <a:lnSpc>
                <a:spcPct val="100000"/>
              </a:lnSpc>
              <a:spcBef>
                <a:spcPts val="0"/>
              </a:spcBef>
              <a:spcAft>
                <a:spcPts val="0"/>
              </a:spcAft>
              <a:buClr>
                <a:srgbClr val="F3F3F3"/>
              </a:buClr>
              <a:buSzPts val="3600"/>
              <a:buNone/>
              <a:defRPr sz="3600">
                <a:solidFill>
                  <a:srgbClr val="F3F3F3"/>
                </a:solidFill>
              </a:defRPr>
            </a:lvl8pPr>
            <a:lvl9pPr lvl="8" algn="ctr">
              <a:lnSpc>
                <a:spcPct val="100000"/>
              </a:lnSpc>
              <a:spcBef>
                <a:spcPts val="0"/>
              </a:spcBef>
              <a:spcAft>
                <a:spcPts val="0"/>
              </a:spcAft>
              <a:buClr>
                <a:srgbClr val="F3F3F3"/>
              </a:buClr>
              <a:buSzPts val="3600"/>
              <a:buNone/>
              <a:defRPr sz="3600">
                <a:solidFill>
                  <a:srgbClr val="F3F3F3"/>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HREE COLUMNS ">
  <p:cSld name="TITLE_1_1_1_2_1_1_1">
    <p:bg>
      <p:bgPr>
        <a:solidFill>
          <a:srgbClr val="F3F3F3"/>
        </a:solidFill>
        <a:effectLst/>
      </p:bgPr>
    </p:bg>
    <p:spTree>
      <p:nvGrpSpPr>
        <p:cNvPr id="1" name="Shape 75"/>
        <p:cNvGrpSpPr/>
        <p:nvPr/>
      </p:nvGrpSpPr>
      <p:grpSpPr>
        <a:xfrm>
          <a:off x="0" y="0"/>
          <a:ext cx="0" cy="0"/>
          <a:chOff x="0" y="0"/>
          <a:chExt cx="0" cy="0"/>
        </a:xfrm>
      </p:grpSpPr>
      <p:sp>
        <p:nvSpPr>
          <p:cNvPr id="76" name="Google Shape;76;p45"/>
          <p:cNvSpPr txBox="1">
            <a:spLocks noGrp="1"/>
          </p:cNvSpPr>
          <p:nvPr>
            <p:ph type="ctrTitle"/>
          </p:nvPr>
        </p:nvSpPr>
        <p:spPr>
          <a:xfrm>
            <a:off x="736475" y="1241138"/>
            <a:ext cx="24456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800"/>
              <a:buNone/>
              <a:defRPr sz="1800">
                <a:solidFill>
                  <a:srgbClr val="466269"/>
                </a:solidFill>
              </a:defRPr>
            </a:lvl1pPr>
            <a:lvl2pPr lvl="1" algn="ctr">
              <a:lnSpc>
                <a:spcPct val="100000"/>
              </a:lnSpc>
              <a:spcBef>
                <a:spcPts val="0"/>
              </a:spcBef>
              <a:spcAft>
                <a:spcPts val="0"/>
              </a:spcAft>
              <a:buClr>
                <a:srgbClr val="466269"/>
              </a:buClr>
              <a:buSzPts val="2400"/>
              <a:buNone/>
              <a:defRPr sz="2400">
                <a:solidFill>
                  <a:srgbClr val="466269"/>
                </a:solidFill>
              </a:defRPr>
            </a:lvl2pPr>
            <a:lvl3pPr lvl="2" algn="ctr">
              <a:lnSpc>
                <a:spcPct val="100000"/>
              </a:lnSpc>
              <a:spcBef>
                <a:spcPts val="0"/>
              </a:spcBef>
              <a:spcAft>
                <a:spcPts val="0"/>
              </a:spcAft>
              <a:buClr>
                <a:srgbClr val="466269"/>
              </a:buClr>
              <a:buSzPts val="2400"/>
              <a:buNone/>
              <a:defRPr sz="2400">
                <a:solidFill>
                  <a:srgbClr val="466269"/>
                </a:solidFill>
              </a:defRPr>
            </a:lvl3pPr>
            <a:lvl4pPr lvl="3" algn="ctr">
              <a:lnSpc>
                <a:spcPct val="100000"/>
              </a:lnSpc>
              <a:spcBef>
                <a:spcPts val="0"/>
              </a:spcBef>
              <a:spcAft>
                <a:spcPts val="0"/>
              </a:spcAft>
              <a:buClr>
                <a:srgbClr val="466269"/>
              </a:buClr>
              <a:buSzPts val="2400"/>
              <a:buNone/>
              <a:defRPr sz="2400">
                <a:solidFill>
                  <a:srgbClr val="466269"/>
                </a:solidFill>
              </a:defRPr>
            </a:lvl4pPr>
            <a:lvl5pPr lvl="4" algn="ctr">
              <a:lnSpc>
                <a:spcPct val="100000"/>
              </a:lnSpc>
              <a:spcBef>
                <a:spcPts val="0"/>
              </a:spcBef>
              <a:spcAft>
                <a:spcPts val="0"/>
              </a:spcAft>
              <a:buClr>
                <a:srgbClr val="466269"/>
              </a:buClr>
              <a:buSzPts val="2400"/>
              <a:buNone/>
              <a:defRPr sz="2400">
                <a:solidFill>
                  <a:srgbClr val="466269"/>
                </a:solidFill>
              </a:defRPr>
            </a:lvl5pPr>
            <a:lvl6pPr lvl="5" algn="ctr">
              <a:lnSpc>
                <a:spcPct val="100000"/>
              </a:lnSpc>
              <a:spcBef>
                <a:spcPts val="0"/>
              </a:spcBef>
              <a:spcAft>
                <a:spcPts val="0"/>
              </a:spcAft>
              <a:buClr>
                <a:srgbClr val="466269"/>
              </a:buClr>
              <a:buSzPts val="2400"/>
              <a:buNone/>
              <a:defRPr sz="2400">
                <a:solidFill>
                  <a:srgbClr val="466269"/>
                </a:solidFill>
              </a:defRPr>
            </a:lvl6pPr>
            <a:lvl7pPr lvl="6" algn="ctr">
              <a:lnSpc>
                <a:spcPct val="100000"/>
              </a:lnSpc>
              <a:spcBef>
                <a:spcPts val="0"/>
              </a:spcBef>
              <a:spcAft>
                <a:spcPts val="0"/>
              </a:spcAft>
              <a:buClr>
                <a:srgbClr val="466269"/>
              </a:buClr>
              <a:buSzPts val="2400"/>
              <a:buNone/>
              <a:defRPr sz="2400">
                <a:solidFill>
                  <a:srgbClr val="466269"/>
                </a:solidFill>
              </a:defRPr>
            </a:lvl7pPr>
            <a:lvl8pPr lvl="7" algn="ctr">
              <a:lnSpc>
                <a:spcPct val="100000"/>
              </a:lnSpc>
              <a:spcBef>
                <a:spcPts val="0"/>
              </a:spcBef>
              <a:spcAft>
                <a:spcPts val="0"/>
              </a:spcAft>
              <a:buClr>
                <a:srgbClr val="466269"/>
              </a:buClr>
              <a:buSzPts val="2400"/>
              <a:buNone/>
              <a:defRPr sz="2400">
                <a:solidFill>
                  <a:srgbClr val="466269"/>
                </a:solidFill>
              </a:defRPr>
            </a:lvl8pPr>
            <a:lvl9pPr lvl="8" algn="ct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77" name="Google Shape;77;p45"/>
          <p:cNvSpPr txBox="1">
            <a:spLocks noGrp="1"/>
          </p:cNvSpPr>
          <p:nvPr>
            <p:ph type="subTitle" idx="1"/>
          </p:nvPr>
        </p:nvSpPr>
        <p:spPr>
          <a:xfrm>
            <a:off x="979475" y="1662363"/>
            <a:ext cx="1959600" cy="57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a:solidFill>
                  <a:srgbClr val="466269"/>
                </a:solidFill>
              </a:defRPr>
            </a:lvl1pPr>
            <a:lvl2pPr lvl="1" algn="ctr">
              <a:lnSpc>
                <a:spcPct val="100000"/>
              </a:lnSpc>
              <a:spcBef>
                <a:spcPts val="1600"/>
              </a:spcBef>
              <a:spcAft>
                <a:spcPts val="0"/>
              </a:spcAft>
              <a:buSzPts val="1200"/>
              <a:buNone/>
              <a:defRPr>
                <a:solidFill>
                  <a:srgbClr val="466269"/>
                </a:solidFill>
              </a:defRPr>
            </a:lvl2pPr>
            <a:lvl3pPr lvl="2" algn="ctr">
              <a:lnSpc>
                <a:spcPct val="100000"/>
              </a:lnSpc>
              <a:spcBef>
                <a:spcPts val="1600"/>
              </a:spcBef>
              <a:spcAft>
                <a:spcPts val="0"/>
              </a:spcAft>
              <a:buSzPts val="1200"/>
              <a:buNone/>
              <a:defRPr>
                <a:solidFill>
                  <a:srgbClr val="466269"/>
                </a:solidFill>
              </a:defRPr>
            </a:lvl3pPr>
            <a:lvl4pPr lvl="3" algn="ctr">
              <a:lnSpc>
                <a:spcPct val="100000"/>
              </a:lnSpc>
              <a:spcBef>
                <a:spcPts val="1600"/>
              </a:spcBef>
              <a:spcAft>
                <a:spcPts val="0"/>
              </a:spcAft>
              <a:buSzPts val="1200"/>
              <a:buNone/>
              <a:defRPr>
                <a:solidFill>
                  <a:srgbClr val="466269"/>
                </a:solidFill>
              </a:defRPr>
            </a:lvl4pPr>
            <a:lvl5pPr lvl="4" algn="ctr">
              <a:lnSpc>
                <a:spcPct val="100000"/>
              </a:lnSpc>
              <a:spcBef>
                <a:spcPts val="1600"/>
              </a:spcBef>
              <a:spcAft>
                <a:spcPts val="0"/>
              </a:spcAft>
              <a:buSzPts val="1200"/>
              <a:buNone/>
              <a:defRPr>
                <a:solidFill>
                  <a:srgbClr val="466269"/>
                </a:solidFill>
              </a:defRPr>
            </a:lvl5pPr>
            <a:lvl6pPr lvl="5" algn="ctr">
              <a:lnSpc>
                <a:spcPct val="100000"/>
              </a:lnSpc>
              <a:spcBef>
                <a:spcPts val="1600"/>
              </a:spcBef>
              <a:spcAft>
                <a:spcPts val="0"/>
              </a:spcAft>
              <a:buSzPts val="1200"/>
              <a:buNone/>
              <a:defRPr>
                <a:solidFill>
                  <a:srgbClr val="466269"/>
                </a:solidFill>
              </a:defRPr>
            </a:lvl6pPr>
            <a:lvl7pPr lvl="6" algn="ctr">
              <a:lnSpc>
                <a:spcPct val="100000"/>
              </a:lnSpc>
              <a:spcBef>
                <a:spcPts val="1600"/>
              </a:spcBef>
              <a:spcAft>
                <a:spcPts val="0"/>
              </a:spcAft>
              <a:buSzPts val="1200"/>
              <a:buNone/>
              <a:defRPr>
                <a:solidFill>
                  <a:srgbClr val="466269"/>
                </a:solidFill>
              </a:defRPr>
            </a:lvl7pPr>
            <a:lvl8pPr lvl="7" algn="ctr">
              <a:lnSpc>
                <a:spcPct val="100000"/>
              </a:lnSpc>
              <a:spcBef>
                <a:spcPts val="1600"/>
              </a:spcBef>
              <a:spcAft>
                <a:spcPts val="0"/>
              </a:spcAft>
              <a:buSzPts val="1200"/>
              <a:buNone/>
              <a:defRPr>
                <a:solidFill>
                  <a:srgbClr val="466269"/>
                </a:solidFill>
              </a:defRPr>
            </a:lvl8pPr>
            <a:lvl9pPr lvl="8" algn="ctr">
              <a:lnSpc>
                <a:spcPct val="100000"/>
              </a:lnSpc>
              <a:spcBef>
                <a:spcPts val="1600"/>
              </a:spcBef>
              <a:spcAft>
                <a:spcPts val="1600"/>
              </a:spcAft>
              <a:buSzPts val="1200"/>
              <a:buNone/>
              <a:defRPr>
                <a:solidFill>
                  <a:srgbClr val="466269"/>
                </a:solidFill>
              </a:defRPr>
            </a:lvl9pPr>
          </a:lstStyle>
          <a:p>
            <a:endParaRPr/>
          </a:p>
        </p:txBody>
      </p:sp>
      <p:sp>
        <p:nvSpPr>
          <p:cNvPr id="78" name="Google Shape;78;p45"/>
          <p:cNvSpPr txBox="1">
            <a:spLocks noGrp="1"/>
          </p:cNvSpPr>
          <p:nvPr>
            <p:ph type="ctrTitle" idx="2"/>
          </p:nvPr>
        </p:nvSpPr>
        <p:spPr>
          <a:xfrm>
            <a:off x="3247389" y="1241138"/>
            <a:ext cx="26268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800"/>
              <a:buNone/>
              <a:defRPr sz="1800">
                <a:solidFill>
                  <a:srgbClr val="466269"/>
                </a:solidFill>
              </a:defRPr>
            </a:lvl1pPr>
            <a:lvl2pPr lvl="1" algn="ctr">
              <a:lnSpc>
                <a:spcPct val="100000"/>
              </a:lnSpc>
              <a:spcBef>
                <a:spcPts val="0"/>
              </a:spcBef>
              <a:spcAft>
                <a:spcPts val="0"/>
              </a:spcAft>
              <a:buClr>
                <a:srgbClr val="466269"/>
              </a:buClr>
              <a:buSzPts val="2400"/>
              <a:buNone/>
              <a:defRPr sz="2400">
                <a:solidFill>
                  <a:srgbClr val="466269"/>
                </a:solidFill>
              </a:defRPr>
            </a:lvl2pPr>
            <a:lvl3pPr lvl="2" algn="ctr">
              <a:lnSpc>
                <a:spcPct val="100000"/>
              </a:lnSpc>
              <a:spcBef>
                <a:spcPts val="0"/>
              </a:spcBef>
              <a:spcAft>
                <a:spcPts val="0"/>
              </a:spcAft>
              <a:buClr>
                <a:srgbClr val="466269"/>
              </a:buClr>
              <a:buSzPts val="2400"/>
              <a:buNone/>
              <a:defRPr sz="2400">
                <a:solidFill>
                  <a:srgbClr val="466269"/>
                </a:solidFill>
              </a:defRPr>
            </a:lvl3pPr>
            <a:lvl4pPr lvl="3" algn="ctr">
              <a:lnSpc>
                <a:spcPct val="100000"/>
              </a:lnSpc>
              <a:spcBef>
                <a:spcPts val="0"/>
              </a:spcBef>
              <a:spcAft>
                <a:spcPts val="0"/>
              </a:spcAft>
              <a:buClr>
                <a:srgbClr val="466269"/>
              </a:buClr>
              <a:buSzPts val="2400"/>
              <a:buNone/>
              <a:defRPr sz="2400">
                <a:solidFill>
                  <a:srgbClr val="466269"/>
                </a:solidFill>
              </a:defRPr>
            </a:lvl4pPr>
            <a:lvl5pPr lvl="4" algn="ctr">
              <a:lnSpc>
                <a:spcPct val="100000"/>
              </a:lnSpc>
              <a:spcBef>
                <a:spcPts val="0"/>
              </a:spcBef>
              <a:spcAft>
                <a:spcPts val="0"/>
              </a:spcAft>
              <a:buClr>
                <a:srgbClr val="466269"/>
              </a:buClr>
              <a:buSzPts val="2400"/>
              <a:buNone/>
              <a:defRPr sz="2400">
                <a:solidFill>
                  <a:srgbClr val="466269"/>
                </a:solidFill>
              </a:defRPr>
            </a:lvl5pPr>
            <a:lvl6pPr lvl="5" algn="ctr">
              <a:lnSpc>
                <a:spcPct val="100000"/>
              </a:lnSpc>
              <a:spcBef>
                <a:spcPts val="0"/>
              </a:spcBef>
              <a:spcAft>
                <a:spcPts val="0"/>
              </a:spcAft>
              <a:buClr>
                <a:srgbClr val="466269"/>
              </a:buClr>
              <a:buSzPts val="2400"/>
              <a:buNone/>
              <a:defRPr sz="2400">
                <a:solidFill>
                  <a:srgbClr val="466269"/>
                </a:solidFill>
              </a:defRPr>
            </a:lvl6pPr>
            <a:lvl7pPr lvl="6" algn="ctr">
              <a:lnSpc>
                <a:spcPct val="100000"/>
              </a:lnSpc>
              <a:spcBef>
                <a:spcPts val="0"/>
              </a:spcBef>
              <a:spcAft>
                <a:spcPts val="0"/>
              </a:spcAft>
              <a:buClr>
                <a:srgbClr val="466269"/>
              </a:buClr>
              <a:buSzPts val="2400"/>
              <a:buNone/>
              <a:defRPr sz="2400">
                <a:solidFill>
                  <a:srgbClr val="466269"/>
                </a:solidFill>
              </a:defRPr>
            </a:lvl7pPr>
            <a:lvl8pPr lvl="7" algn="ctr">
              <a:lnSpc>
                <a:spcPct val="100000"/>
              </a:lnSpc>
              <a:spcBef>
                <a:spcPts val="0"/>
              </a:spcBef>
              <a:spcAft>
                <a:spcPts val="0"/>
              </a:spcAft>
              <a:buClr>
                <a:srgbClr val="466269"/>
              </a:buClr>
              <a:buSzPts val="2400"/>
              <a:buNone/>
              <a:defRPr sz="2400">
                <a:solidFill>
                  <a:srgbClr val="466269"/>
                </a:solidFill>
              </a:defRPr>
            </a:lvl8pPr>
            <a:lvl9pPr lvl="8" algn="ct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79" name="Google Shape;79;p45"/>
          <p:cNvSpPr txBox="1">
            <a:spLocks noGrp="1"/>
          </p:cNvSpPr>
          <p:nvPr>
            <p:ph type="subTitle" idx="3"/>
          </p:nvPr>
        </p:nvSpPr>
        <p:spPr>
          <a:xfrm>
            <a:off x="3580989" y="1662363"/>
            <a:ext cx="1959600" cy="57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a:solidFill>
                  <a:srgbClr val="466269"/>
                </a:solidFill>
              </a:defRPr>
            </a:lvl1pPr>
            <a:lvl2pPr lvl="1" algn="ctr">
              <a:lnSpc>
                <a:spcPct val="100000"/>
              </a:lnSpc>
              <a:spcBef>
                <a:spcPts val="1600"/>
              </a:spcBef>
              <a:spcAft>
                <a:spcPts val="0"/>
              </a:spcAft>
              <a:buSzPts val="1200"/>
              <a:buNone/>
              <a:defRPr>
                <a:solidFill>
                  <a:srgbClr val="466269"/>
                </a:solidFill>
              </a:defRPr>
            </a:lvl2pPr>
            <a:lvl3pPr lvl="2" algn="ctr">
              <a:lnSpc>
                <a:spcPct val="100000"/>
              </a:lnSpc>
              <a:spcBef>
                <a:spcPts val="1600"/>
              </a:spcBef>
              <a:spcAft>
                <a:spcPts val="0"/>
              </a:spcAft>
              <a:buSzPts val="1200"/>
              <a:buNone/>
              <a:defRPr>
                <a:solidFill>
                  <a:srgbClr val="466269"/>
                </a:solidFill>
              </a:defRPr>
            </a:lvl3pPr>
            <a:lvl4pPr lvl="3" algn="ctr">
              <a:lnSpc>
                <a:spcPct val="100000"/>
              </a:lnSpc>
              <a:spcBef>
                <a:spcPts val="1600"/>
              </a:spcBef>
              <a:spcAft>
                <a:spcPts val="0"/>
              </a:spcAft>
              <a:buSzPts val="1200"/>
              <a:buNone/>
              <a:defRPr>
                <a:solidFill>
                  <a:srgbClr val="466269"/>
                </a:solidFill>
              </a:defRPr>
            </a:lvl4pPr>
            <a:lvl5pPr lvl="4" algn="ctr">
              <a:lnSpc>
                <a:spcPct val="100000"/>
              </a:lnSpc>
              <a:spcBef>
                <a:spcPts val="1600"/>
              </a:spcBef>
              <a:spcAft>
                <a:spcPts val="0"/>
              </a:spcAft>
              <a:buSzPts val="1200"/>
              <a:buNone/>
              <a:defRPr>
                <a:solidFill>
                  <a:srgbClr val="466269"/>
                </a:solidFill>
              </a:defRPr>
            </a:lvl5pPr>
            <a:lvl6pPr lvl="5" algn="ctr">
              <a:lnSpc>
                <a:spcPct val="100000"/>
              </a:lnSpc>
              <a:spcBef>
                <a:spcPts val="1600"/>
              </a:spcBef>
              <a:spcAft>
                <a:spcPts val="0"/>
              </a:spcAft>
              <a:buSzPts val="1200"/>
              <a:buNone/>
              <a:defRPr>
                <a:solidFill>
                  <a:srgbClr val="466269"/>
                </a:solidFill>
              </a:defRPr>
            </a:lvl6pPr>
            <a:lvl7pPr lvl="6" algn="ctr">
              <a:lnSpc>
                <a:spcPct val="100000"/>
              </a:lnSpc>
              <a:spcBef>
                <a:spcPts val="1600"/>
              </a:spcBef>
              <a:spcAft>
                <a:spcPts val="0"/>
              </a:spcAft>
              <a:buSzPts val="1200"/>
              <a:buNone/>
              <a:defRPr>
                <a:solidFill>
                  <a:srgbClr val="466269"/>
                </a:solidFill>
              </a:defRPr>
            </a:lvl7pPr>
            <a:lvl8pPr lvl="7" algn="ctr">
              <a:lnSpc>
                <a:spcPct val="100000"/>
              </a:lnSpc>
              <a:spcBef>
                <a:spcPts val="1600"/>
              </a:spcBef>
              <a:spcAft>
                <a:spcPts val="0"/>
              </a:spcAft>
              <a:buSzPts val="1200"/>
              <a:buNone/>
              <a:defRPr>
                <a:solidFill>
                  <a:srgbClr val="466269"/>
                </a:solidFill>
              </a:defRPr>
            </a:lvl8pPr>
            <a:lvl9pPr lvl="8" algn="ctr">
              <a:lnSpc>
                <a:spcPct val="100000"/>
              </a:lnSpc>
              <a:spcBef>
                <a:spcPts val="1600"/>
              </a:spcBef>
              <a:spcAft>
                <a:spcPts val="1600"/>
              </a:spcAft>
              <a:buSzPts val="1200"/>
              <a:buNone/>
              <a:defRPr>
                <a:solidFill>
                  <a:srgbClr val="466269"/>
                </a:solidFill>
              </a:defRPr>
            </a:lvl9pPr>
          </a:lstStyle>
          <a:p>
            <a:endParaRPr/>
          </a:p>
        </p:txBody>
      </p:sp>
      <p:sp>
        <p:nvSpPr>
          <p:cNvPr id="80" name="Google Shape;80;p45"/>
          <p:cNvSpPr txBox="1">
            <a:spLocks noGrp="1"/>
          </p:cNvSpPr>
          <p:nvPr>
            <p:ph type="ctrTitle" idx="4"/>
          </p:nvPr>
        </p:nvSpPr>
        <p:spPr>
          <a:xfrm>
            <a:off x="5826677" y="1241138"/>
            <a:ext cx="26268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800"/>
              <a:buNone/>
              <a:defRPr sz="1800">
                <a:solidFill>
                  <a:srgbClr val="466269"/>
                </a:solidFill>
              </a:defRPr>
            </a:lvl1pPr>
            <a:lvl2pPr lvl="1" algn="ctr">
              <a:lnSpc>
                <a:spcPct val="100000"/>
              </a:lnSpc>
              <a:spcBef>
                <a:spcPts val="0"/>
              </a:spcBef>
              <a:spcAft>
                <a:spcPts val="0"/>
              </a:spcAft>
              <a:buClr>
                <a:srgbClr val="466269"/>
              </a:buClr>
              <a:buSzPts val="2400"/>
              <a:buNone/>
              <a:defRPr sz="2400">
                <a:solidFill>
                  <a:srgbClr val="466269"/>
                </a:solidFill>
              </a:defRPr>
            </a:lvl2pPr>
            <a:lvl3pPr lvl="2" algn="ctr">
              <a:lnSpc>
                <a:spcPct val="100000"/>
              </a:lnSpc>
              <a:spcBef>
                <a:spcPts val="0"/>
              </a:spcBef>
              <a:spcAft>
                <a:spcPts val="0"/>
              </a:spcAft>
              <a:buClr>
                <a:srgbClr val="466269"/>
              </a:buClr>
              <a:buSzPts val="2400"/>
              <a:buNone/>
              <a:defRPr sz="2400">
                <a:solidFill>
                  <a:srgbClr val="466269"/>
                </a:solidFill>
              </a:defRPr>
            </a:lvl3pPr>
            <a:lvl4pPr lvl="3" algn="ctr">
              <a:lnSpc>
                <a:spcPct val="100000"/>
              </a:lnSpc>
              <a:spcBef>
                <a:spcPts val="0"/>
              </a:spcBef>
              <a:spcAft>
                <a:spcPts val="0"/>
              </a:spcAft>
              <a:buClr>
                <a:srgbClr val="466269"/>
              </a:buClr>
              <a:buSzPts val="2400"/>
              <a:buNone/>
              <a:defRPr sz="2400">
                <a:solidFill>
                  <a:srgbClr val="466269"/>
                </a:solidFill>
              </a:defRPr>
            </a:lvl4pPr>
            <a:lvl5pPr lvl="4" algn="ctr">
              <a:lnSpc>
                <a:spcPct val="100000"/>
              </a:lnSpc>
              <a:spcBef>
                <a:spcPts val="0"/>
              </a:spcBef>
              <a:spcAft>
                <a:spcPts val="0"/>
              </a:spcAft>
              <a:buClr>
                <a:srgbClr val="466269"/>
              </a:buClr>
              <a:buSzPts val="2400"/>
              <a:buNone/>
              <a:defRPr sz="2400">
                <a:solidFill>
                  <a:srgbClr val="466269"/>
                </a:solidFill>
              </a:defRPr>
            </a:lvl5pPr>
            <a:lvl6pPr lvl="5" algn="ctr">
              <a:lnSpc>
                <a:spcPct val="100000"/>
              </a:lnSpc>
              <a:spcBef>
                <a:spcPts val="0"/>
              </a:spcBef>
              <a:spcAft>
                <a:spcPts val="0"/>
              </a:spcAft>
              <a:buClr>
                <a:srgbClr val="466269"/>
              </a:buClr>
              <a:buSzPts val="2400"/>
              <a:buNone/>
              <a:defRPr sz="2400">
                <a:solidFill>
                  <a:srgbClr val="466269"/>
                </a:solidFill>
              </a:defRPr>
            </a:lvl6pPr>
            <a:lvl7pPr lvl="6" algn="ctr">
              <a:lnSpc>
                <a:spcPct val="100000"/>
              </a:lnSpc>
              <a:spcBef>
                <a:spcPts val="0"/>
              </a:spcBef>
              <a:spcAft>
                <a:spcPts val="0"/>
              </a:spcAft>
              <a:buClr>
                <a:srgbClr val="466269"/>
              </a:buClr>
              <a:buSzPts val="2400"/>
              <a:buNone/>
              <a:defRPr sz="2400">
                <a:solidFill>
                  <a:srgbClr val="466269"/>
                </a:solidFill>
              </a:defRPr>
            </a:lvl7pPr>
            <a:lvl8pPr lvl="7" algn="ctr">
              <a:lnSpc>
                <a:spcPct val="100000"/>
              </a:lnSpc>
              <a:spcBef>
                <a:spcPts val="0"/>
              </a:spcBef>
              <a:spcAft>
                <a:spcPts val="0"/>
              </a:spcAft>
              <a:buClr>
                <a:srgbClr val="466269"/>
              </a:buClr>
              <a:buSzPts val="2400"/>
              <a:buNone/>
              <a:defRPr sz="2400">
                <a:solidFill>
                  <a:srgbClr val="466269"/>
                </a:solidFill>
              </a:defRPr>
            </a:lvl8pPr>
            <a:lvl9pPr lvl="8" algn="ctr">
              <a:lnSpc>
                <a:spcPct val="100000"/>
              </a:lnSpc>
              <a:spcBef>
                <a:spcPts val="0"/>
              </a:spcBef>
              <a:spcAft>
                <a:spcPts val="0"/>
              </a:spcAft>
              <a:buClr>
                <a:srgbClr val="466269"/>
              </a:buClr>
              <a:buSzPts val="2400"/>
              <a:buNone/>
              <a:defRPr sz="2400">
                <a:solidFill>
                  <a:srgbClr val="466269"/>
                </a:solidFill>
              </a:defRPr>
            </a:lvl9pPr>
          </a:lstStyle>
          <a:p>
            <a:endParaRPr/>
          </a:p>
        </p:txBody>
      </p:sp>
      <p:sp>
        <p:nvSpPr>
          <p:cNvPr id="81" name="Google Shape;81;p45"/>
          <p:cNvSpPr txBox="1">
            <a:spLocks noGrp="1"/>
          </p:cNvSpPr>
          <p:nvPr>
            <p:ph type="subTitle" idx="5"/>
          </p:nvPr>
        </p:nvSpPr>
        <p:spPr>
          <a:xfrm>
            <a:off x="6160277" y="1662363"/>
            <a:ext cx="1959600" cy="57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a:solidFill>
                  <a:srgbClr val="466269"/>
                </a:solidFill>
              </a:defRPr>
            </a:lvl1pPr>
            <a:lvl2pPr lvl="1" algn="ctr">
              <a:lnSpc>
                <a:spcPct val="100000"/>
              </a:lnSpc>
              <a:spcBef>
                <a:spcPts val="1600"/>
              </a:spcBef>
              <a:spcAft>
                <a:spcPts val="0"/>
              </a:spcAft>
              <a:buSzPts val="1200"/>
              <a:buNone/>
              <a:defRPr>
                <a:solidFill>
                  <a:srgbClr val="466269"/>
                </a:solidFill>
              </a:defRPr>
            </a:lvl2pPr>
            <a:lvl3pPr lvl="2" algn="ctr">
              <a:lnSpc>
                <a:spcPct val="100000"/>
              </a:lnSpc>
              <a:spcBef>
                <a:spcPts val="1600"/>
              </a:spcBef>
              <a:spcAft>
                <a:spcPts val="0"/>
              </a:spcAft>
              <a:buSzPts val="1200"/>
              <a:buNone/>
              <a:defRPr>
                <a:solidFill>
                  <a:srgbClr val="466269"/>
                </a:solidFill>
              </a:defRPr>
            </a:lvl3pPr>
            <a:lvl4pPr lvl="3" algn="ctr">
              <a:lnSpc>
                <a:spcPct val="100000"/>
              </a:lnSpc>
              <a:spcBef>
                <a:spcPts val="1600"/>
              </a:spcBef>
              <a:spcAft>
                <a:spcPts val="0"/>
              </a:spcAft>
              <a:buSzPts val="1200"/>
              <a:buNone/>
              <a:defRPr>
                <a:solidFill>
                  <a:srgbClr val="466269"/>
                </a:solidFill>
              </a:defRPr>
            </a:lvl4pPr>
            <a:lvl5pPr lvl="4" algn="ctr">
              <a:lnSpc>
                <a:spcPct val="100000"/>
              </a:lnSpc>
              <a:spcBef>
                <a:spcPts val="1600"/>
              </a:spcBef>
              <a:spcAft>
                <a:spcPts val="0"/>
              </a:spcAft>
              <a:buSzPts val="1200"/>
              <a:buNone/>
              <a:defRPr>
                <a:solidFill>
                  <a:srgbClr val="466269"/>
                </a:solidFill>
              </a:defRPr>
            </a:lvl5pPr>
            <a:lvl6pPr lvl="5" algn="ctr">
              <a:lnSpc>
                <a:spcPct val="100000"/>
              </a:lnSpc>
              <a:spcBef>
                <a:spcPts val="1600"/>
              </a:spcBef>
              <a:spcAft>
                <a:spcPts val="0"/>
              </a:spcAft>
              <a:buSzPts val="1200"/>
              <a:buNone/>
              <a:defRPr>
                <a:solidFill>
                  <a:srgbClr val="466269"/>
                </a:solidFill>
              </a:defRPr>
            </a:lvl6pPr>
            <a:lvl7pPr lvl="6" algn="ctr">
              <a:lnSpc>
                <a:spcPct val="100000"/>
              </a:lnSpc>
              <a:spcBef>
                <a:spcPts val="1600"/>
              </a:spcBef>
              <a:spcAft>
                <a:spcPts val="0"/>
              </a:spcAft>
              <a:buSzPts val="1200"/>
              <a:buNone/>
              <a:defRPr>
                <a:solidFill>
                  <a:srgbClr val="466269"/>
                </a:solidFill>
              </a:defRPr>
            </a:lvl7pPr>
            <a:lvl8pPr lvl="7" algn="ctr">
              <a:lnSpc>
                <a:spcPct val="100000"/>
              </a:lnSpc>
              <a:spcBef>
                <a:spcPts val="1600"/>
              </a:spcBef>
              <a:spcAft>
                <a:spcPts val="0"/>
              </a:spcAft>
              <a:buSzPts val="1200"/>
              <a:buNone/>
              <a:defRPr>
                <a:solidFill>
                  <a:srgbClr val="466269"/>
                </a:solidFill>
              </a:defRPr>
            </a:lvl8pPr>
            <a:lvl9pPr lvl="8" algn="ctr">
              <a:lnSpc>
                <a:spcPct val="100000"/>
              </a:lnSpc>
              <a:spcBef>
                <a:spcPts val="1600"/>
              </a:spcBef>
              <a:spcAft>
                <a:spcPts val="1600"/>
              </a:spcAft>
              <a:buSzPts val="1200"/>
              <a:buNone/>
              <a:defRPr>
                <a:solidFill>
                  <a:srgbClr val="466269"/>
                </a:solidFill>
              </a:defRPr>
            </a:lvl9pPr>
          </a:lstStyle>
          <a:p>
            <a:endParaRPr/>
          </a:p>
        </p:txBody>
      </p:sp>
      <p:sp>
        <p:nvSpPr>
          <p:cNvPr id="82" name="Google Shape;82;p45"/>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66269"/>
              </a:solidFill>
              <a:latin typeface="Arial"/>
              <a:ea typeface="Arial"/>
              <a:cs typeface="Arial"/>
              <a:sym typeface="Arial"/>
            </a:endParaRPr>
          </a:p>
        </p:txBody>
      </p:sp>
      <p:sp>
        <p:nvSpPr>
          <p:cNvPr id="83" name="Google Shape;83;p45"/>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lvl1pPr marL="0" marR="0" lvl="0"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1pPr>
            <a:lvl2pPr marL="0" marR="0" lvl="1"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2pPr>
            <a:lvl3pPr marL="0" marR="0" lvl="2"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3pPr>
            <a:lvl4pPr marL="0" marR="0" lvl="3"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4pPr>
            <a:lvl5pPr marL="0" marR="0" lvl="4"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5pPr>
            <a:lvl6pPr marL="0" marR="0" lvl="5"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6pPr>
            <a:lvl7pPr marL="0" marR="0" lvl="6"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7pPr>
            <a:lvl8pPr marL="0" marR="0" lvl="7"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8pPr>
            <a:lvl9pPr marL="0" marR="0" lvl="8" indent="0" algn="ctr">
              <a:lnSpc>
                <a:spcPct val="100000"/>
              </a:lnSpc>
              <a:spcBef>
                <a:spcPts val="0"/>
              </a:spcBef>
              <a:spcAft>
                <a:spcPts val="0"/>
              </a:spcAft>
              <a:buClr>
                <a:srgbClr val="000000"/>
              </a:buClr>
              <a:buSzPts val="1300"/>
              <a:buFont typeface="Arial"/>
              <a:buNone/>
              <a:defRPr sz="1300" b="0" i="0" u="none" strike="noStrike" cap="none">
                <a:solidFill>
                  <a:schemeClr val="accent2"/>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‹Nº›</a:t>
            </a:fld>
            <a:endParaRPr>
              <a:latin typeface="Oswald"/>
              <a:ea typeface="Oswald"/>
              <a:cs typeface="Oswald"/>
              <a:sym typeface="Oswald"/>
            </a:endParaRPr>
          </a:p>
        </p:txBody>
      </p:sp>
      <p:sp>
        <p:nvSpPr>
          <p:cNvPr id="84" name="Google Shape;84;p45"/>
          <p:cNvSpPr txBox="1">
            <a:spLocks noGrp="1"/>
          </p:cNvSpPr>
          <p:nvPr>
            <p:ph type="ctrTitle" idx="6"/>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466269"/>
              </a:buClr>
              <a:buSzPts val="1200"/>
              <a:buNone/>
              <a:defRPr sz="1200">
                <a:solidFill>
                  <a:srgbClr val="466269"/>
                </a:solidFill>
              </a:defRPr>
            </a:lvl1pPr>
            <a:lvl2pPr lvl="1" algn="ctr">
              <a:lnSpc>
                <a:spcPct val="100000"/>
              </a:lnSpc>
              <a:spcBef>
                <a:spcPts val="0"/>
              </a:spcBef>
              <a:spcAft>
                <a:spcPts val="0"/>
              </a:spcAft>
              <a:buClr>
                <a:srgbClr val="466269"/>
              </a:buClr>
              <a:buSzPts val="1800"/>
              <a:buNone/>
              <a:defRPr sz="1800">
                <a:solidFill>
                  <a:srgbClr val="466269"/>
                </a:solidFill>
              </a:defRPr>
            </a:lvl2pPr>
            <a:lvl3pPr lvl="2" algn="ctr">
              <a:lnSpc>
                <a:spcPct val="100000"/>
              </a:lnSpc>
              <a:spcBef>
                <a:spcPts val="0"/>
              </a:spcBef>
              <a:spcAft>
                <a:spcPts val="0"/>
              </a:spcAft>
              <a:buClr>
                <a:srgbClr val="466269"/>
              </a:buClr>
              <a:buSzPts val="1800"/>
              <a:buNone/>
              <a:defRPr sz="1800">
                <a:solidFill>
                  <a:srgbClr val="466269"/>
                </a:solidFill>
              </a:defRPr>
            </a:lvl3pPr>
            <a:lvl4pPr lvl="3" algn="ctr">
              <a:lnSpc>
                <a:spcPct val="100000"/>
              </a:lnSpc>
              <a:spcBef>
                <a:spcPts val="0"/>
              </a:spcBef>
              <a:spcAft>
                <a:spcPts val="0"/>
              </a:spcAft>
              <a:buClr>
                <a:srgbClr val="466269"/>
              </a:buClr>
              <a:buSzPts val="1800"/>
              <a:buNone/>
              <a:defRPr sz="1800">
                <a:solidFill>
                  <a:srgbClr val="466269"/>
                </a:solidFill>
              </a:defRPr>
            </a:lvl4pPr>
            <a:lvl5pPr lvl="4" algn="ctr">
              <a:lnSpc>
                <a:spcPct val="100000"/>
              </a:lnSpc>
              <a:spcBef>
                <a:spcPts val="0"/>
              </a:spcBef>
              <a:spcAft>
                <a:spcPts val="0"/>
              </a:spcAft>
              <a:buClr>
                <a:srgbClr val="466269"/>
              </a:buClr>
              <a:buSzPts val="1800"/>
              <a:buNone/>
              <a:defRPr sz="1800">
                <a:solidFill>
                  <a:srgbClr val="466269"/>
                </a:solidFill>
              </a:defRPr>
            </a:lvl5pPr>
            <a:lvl6pPr lvl="5" algn="ctr">
              <a:lnSpc>
                <a:spcPct val="100000"/>
              </a:lnSpc>
              <a:spcBef>
                <a:spcPts val="0"/>
              </a:spcBef>
              <a:spcAft>
                <a:spcPts val="0"/>
              </a:spcAft>
              <a:buClr>
                <a:srgbClr val="466269"/>
              </a:buClr>
              <a:buSzPts val="1800"/>
              <a:buNone/>
              <a:defRPr sz="1800">
                <a:solidFill>
                  <a:srgbClr val="466269"/>
                </a:solidFill>
              </a:defRPr>
            </a:lvl6pPr>
            <a:lvl7pPr lvl="6" algn="ctr">
              <a:lnSpc>
                <a:spcPct val="100000"/>
              </a:lnSpc>
              <a:spcBef>
                <a:spcPts val="0"/>
              </a:spcBef>
              <a:spcAft>
                <a:spcPts val="0"/>
              </a:spcAft>
              <a:buClr>
                <a:srgbClr val="466269"/>
              </a:buClr>
              <a:buSzPts val="1800"/>
              <a:buNone/>
              <a:defRPr sz="1800">
                <a:solidFill>
                  <a:srgbClr val="466269"/>
                </a:solidFill>
              </a:defRPr>
            </a:lvl7pPr>
            <a:lvl8pPr lvl="7" algn="ctr">
              <a:lnSpc>
                <a:spcPct val="100000"/>
              </a:lnSpc>
              <a:spcBef>
                <a:spcPts val="0"/>
              </a:spcBef>
              <a:spcAft>
                <a:spcPts val="0"/>
              </a:spcAft>
              <a:buClr>
                <a:srgbClr val="466269"/>
              </a:buClr>
              <a:buSzPts val="1800"/>
              <a:buNone/>
              <a:defRPr sz="1800">
                <a:solidFill>
                  <a:srgbClr val="466269"/>
                </a:solidFill>
              </a:defRPr>
            </a:lvl8pPr>
            <a:lvl9pPr lvl="8" algn="ctr">
              <a:lnSpc>
                <a:spcPct val="100000"/>
              </a:lnSpc>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36"/>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1pPr>
            <a:lvl2pPr marR="0" lvl="1"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2pPr>
            <a:lvl3pPr marR="0" lvl="2"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3pPr>
            <a:lvl4pPr marR="0" lvl="3"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4pPr>
            <a:lvl5pPr marR="0" lvl="4"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5pPr>
            <a:lvl6pPr marR="0" lvl="5"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6pPr>
            <a:lvl7pPr marR="0" lvl="6"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7pPr>
            <a:lvl8pPr marR="0" lvl="7"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8pPr>
            <a:lvl9pPr marR="0" lvl="8" algn="l" rtl="0">
              <a:lnSpc>
                <a:spcPct val="100000"/>
              </a:lnSpc>
              <a:spcBef>
                <a:spcPts val="0"/>
              </a:spcBef>
              <a:spcAft>
                <a:spcPts val="0"/>
              </a:spcAft>
              <a:buClr>
                <a:srgbClr val="374957"/>
              </a:buClr>
              <a:buSzPts val="2800"/>
              <a:buFont typeface="Oswald"/>
              <a:buNone/>
              <a:defRPr sz="2800" b="0" i="0" u="none" strike="noStrike" cap="none">
                <a:solidFill>
                  <a:srgbClr val="374957"/>
                </a:solidFill>
                <a:latin typeface="Oswald"/>
                <a:ea typeface="Oswald"/>
                <a:cs typeface="Oswald"/>
                <a:sym typeface="Oswald"/>
              </a:defRPr>
            </a:lvl9pPr>
          </a:lstStyle>
          <a:p>
            <a:endParaRPr/>
          </a:p>
        </p:txBody>
      </p:sp>
      <p:sp>
        <p:nvSpPr>
          <p:cNvPr id="7" name="Google Shape;7;p36"/>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marR="0" lvl="0" indent="-304800" algn="l" rtl="0">
              <a:lnSpc>
                <a:spcPct val="115000"/>
              </a:lnSpc>
              <a:spcBef>
                <a:spcPts val="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1pPr>
            <a:lvl2pPr marL="914400" marR="0" lvl="1"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2pPr>
            <a:lvl3pPr marL="1371600" marR="0" lvl="2"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3pPr>
            <a:lvl4pPr marL="1828800" marR="0" lvl="3"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4pPr>
            <a:lvl5pPr marL="2286000" marR="0" lvl="4"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5pPr>
            <a:lvl6pPr marL="2743200" marR="0" lvl="5"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6pPr>
            <a:lvl7pPr marL="3200400" marR="0" lvl="6"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7pPr>
            <a:lvl8pPr marL="3657600" marR="0" lvl="7" indent="-304800" algn="l" rtl="0">
              <a:lnSpc>
                <a:spcPct val="115000"/>
              </a:lnSpc>
              <a:spcBef>
                <a:spcPts val="1600"/>
              </a:spcBef>
              <a:spcAft>
                <a:spcPts val="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8pPr>
            <a:lvl9pPr marL="4114800" marR="0" lvl="8" indent="-304800" algn="l" rtl="0">
              <a:lnSpc>
                <a:spcPct val="115000"/>
              </a:lnSpc>
              <a:spcBef>
                <a:spcPts val="1600"/>
              </a:spcBef>
              <a:spcAft>
                <a:spcPts val="1600"/>
              </a:spcAft>
              <a:buClr>
                <a:srgbClr val="374957"/>
              </a:buClr>
              <a:buSzPts val="1200"/>
              <a:buFont typeface="Didact Gothic"/>
              <a:buChar char="■"/>
              <a:defRPr sz="1200" b="0" i="0" u="none" strike="noStrike" cap="none">
                <a:solidFill>
                  <a:srgbClr val="374957"/>
                </a:solidFill>
                <a:latin typeface="Didact Gothic"/>
                <a:ea typeface="Didact Gothic"/>
                <a:cs typeface="Didact Gothic"/>
                <a:sym typeface="Didact Gothic"/>
              </a:defRPr>
            </a:lvl9pPr>
          </a:lstStyle>
          <a:p>
            <a:endParaRPr/>
          </a:p>
        </p:txBody>
      </p:sp>
      <p:sp>
        <p:nvSpPr>
          <p:cNvPr id="8" name="Google Shape;8;p3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
              <a:t>‹Nº›</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40"/>
        <p:cNvGrpSpPr/>
        <p:nvPr/>
      </p:nvGrpSpPr>
      <p:grpSpPr>
        <a:xfrm>
          <a:off x="0" y="0"/>
          <a:ext cx="0" cy="0"/>
          <a:chOff x="0" y="0"/>
          <a:chExt cx="0" cy="0"/>
        </a:xfrm>
      </p:grpSpPr>
      <p:sp>
        <p:nvSpPr>
          <p:cNvPr id="141" name="Google Shape;141;p5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marR="0" lvl="0"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1pPr>
            <a:lvl2pPr marR="0" lvl="1"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2pPr>
            <a:lvl3pPr marR="0" lvl="2"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3pPr>
            <a:lvl4pPr marR="0" lvl="3"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4pPr>
            <a:lvl5pPr marR="0" lvl="4"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5pPr>
            <a:lvl6pPr marR="0" lvl="5"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6pPr>
            <a:lvl7pPr marR="0" lvl="6"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7pPr>
            <a:lvl8pPr marR="0" lvl="7"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8pPr>
            <a:lvl9pPr marR="0" lvl="8"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9pPr>
          </a:lstStyle>
          <a:p>
            <a:endParaRPr/>
          </a:p>
        </p:txBody>
      </p:sp>
      <p:sp>
        <p:nvSpPr>
          <p:cNvPr id="142" name="Google Shape;142;p5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marR="0" lvl="0"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1pPr>
            <a:lvl2pPr marL="914400" marR="0" lvl="1"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2pPr>
            <a:lvl3pPr marL="1371600" marR="0" lvl="2"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3pPr>
            <a:lvl4pPr marL="1828800" marR="0" lvl="3"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4pPr>
            <a:lvl5pPr marL="2286000" marR="0" lvl="4"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5pPr>
            <a:lvl6pPr marL="2743200" marR="0" lvl="5"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6pPr>
            <a:lvl7pPr marL="3200400" marR="0" lvl="6"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7pPr>
            <a:lvl8pPr marL="3657600" marR="0" lvl="7"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8pPr>
            <a:lvl9pPr marL="4114800" marR="0" lvl="8" indent="-304800" algn="l" rtl="0">
              <a:lnSpc>
                <a:spcPct val="115000"/>
              </a:lnSpc>
              <a:spcBef>
                <a:spcPts val="0"/>
              </a:spcBef>
              <a:spcAft>
                <a:spcPts val="0"/>
              </a:spcAft>
              <a:buClr>
                <a:srgbClr val="435D74"/>
              </a:buClr>
              <a:buSzPts val="1200"/>
              <a:buFont typeface="Proxima Nova"/>
              <a:buChar char="■"/>
              <a:defRPr sz="1200" b="0" i="0" u="none" strike="noStrike" cap="none">
                <a:solidFill>
                  <a:srgbClr val="435D74"/>
                </a:solidFill>
                <a:latin typeface="Proxima Nova"/>
                <a:ea typeface="Proxima Nova"/>
                <a:cs typeface="Proxima Nova"/>
                <a:sym typeface="Proxima Nova"/>
              </a:defRPr>
            </a:lvl9pPr>
          </a:lstStyle>
          <a:p>
            <a:endParaRPr/>
          </a:p>
        </p:txBody>
      </p:sp>
      <p:sp>
        <p:nvSpPr>
          <p:cNvPr id="143" name="Google Shape;143;p55"/>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rgbClr val="000000"/>
                </a:solidFill>
                <a:latin typeface="Arvo"/>
                <a:ea typeface="Arvo"/>
                <a:cs typeface="Arvo"/>
                <a:sym typeface="Arvo"/>
              </a:defRPr>
            </a:lvl9pPr>
          </a:lstStyle>
          <a:p>
            <a:pPr marL="0" lvl="0" indent="0" algn="l" rtl="0">
              <a:spcBef>
                <a:spcPts val="0"/>
              </a:spcBef>
              <a:spcAft>
                <a:spcPts val="0"/>
              </a:spcAft>
              <a:buNone/>
            </a:pPr>
            <a:fld id="{00000000-1234-1234-1234-123412341234}" type="slidenum">
              <a:rPr lang="es"/>
              <a:t>‹Nº›</a:t>
            </a:fld>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hyperlink" Target="https://sci-hub.do/https:/doi.org/10.1029/94JB03014" TargetMode="External"/><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hyperlink" Target="http://repositorio.uchile.cl/bitstream/handle/2250/103283/silva_nb.pdf?sequence=3"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lidesgo.com/" TargetMode="External"/><Relationship Id="rId2" Type="http://schemas.openxmlformats.org/officeDocument/2006/relationships/notesSlide" Target="../notesSlides/notesSlide12.xml"/><Relationship Id="rId1" Type="http://schemas.openxmlformats.org/officeDocument/2006/relationships/slideLayout" Target="../slideLayouts/slideLayout17.xml"/><Relationship Id="rId6" Type="http://schemas.openxmlformats.org/officeDocument/2006/relationships/image" Target="../media/image14.jpg"/><Relationship Id="rId5" Type="http://schemas.openxmlformats.org/officeDocument/2006/relationships/hyperlink" Target="https://www.freepik.com/" TargetMode="External"/><Relationship Id="rId4" Type="http://schemas.openxmlformats.org/officeDocument/2006/relationships/hyperlink" Target="https://www.flaticon.com/"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8" Type="http://schemas.openxmlformats.org/officeDocument/2006/relationships/hyperlink" Target="https://www.freepik.com/free-photo/toy-biplane-against-world-map_1592282.htm" TargetMode="External"/><Relationship Id="rId13" Type="http://schemas.openxmlformats.org/officeDocument/2006/relationships/hyperlink" Target="https://www.freepik.com/free-photo/desert-landscape-morocco_4245826.htm" TargetMode="External"/><Relationship Id="rId18" Type="http://schemas.openxmlformats.org/officeDocument/2006/relationships/hyperlink" Target="https://www.freepik.com/free-photo/hand-tapping-tablet-with-map_1509921.htm" TargetMode="External"/><Relationship Id="rId3" Type="http://schemas.openxmlformats.org/officeDocument/2006/relationships/image" Target="../media/image14.jpg"/><Relationship Id="rId7" Type="http://schemas.openxmlformats.org/officeDocument/2006/relationships/hyperlink" Target="https://www.freepik.com/free-photo/hiker-looking-river_1109288.htm" TargetMode="External"/><Relationship Id="rId12" Type="http://schemas.openxmlformats.org/officeDocument/2006/relationships/hyperlink" Target="https://www.freepik.com/free-photo/desert-landscape_4245224.htm" TargetMode="External"/><Relationship Id="rId17" Type="http://schemas.openxmlformats.org/officeDocument/2006/relationships/hyperlink" Target="https://www.freepik.com/free-photo/crop-hand-with-magnifying-glass-globe_1935145.htm" TargetMode="External"/><Relationship Id="rId2" Type="http://schemas.openxmlformats.org/officeDocument/2006/relationships/notesSlide" Target="../notesSlides/notesSlide18.xml"/><Relationship Id="rId16" Type="http://schemas.openxmlformats.org/officeDocument/2006/relationships/hyperlink" Target="https://www.freepik.com/free-photo/beautiful-view-blue-ocean-water_3660944.htm" TargetMode="External"/><Relationship Id="rId1" Type="http://schemas.openxmlformats.org/officeDocument/2006/relationships/slideLayout" Target="../slideLayouts/slideLayout18.xml"/><Relationship Id="rId6" Type="http://schemas.openxmlformats.org/officeDocument/2006/relationships/hyperlink" Target="https://www.freepik.com/free-photo/binoculars-map-rock_4150007.htm" TargetMode="External"/><Relationship Id="rId11" Type="http://schemas.openxmlformats.org/officeDocument/2006/relationships/hyperlink" Target="https://www.freepik.com/free-photo/desert-landscape_4245209.htm" TargetMode="External"/><Relationship Id="rId5" Type="http://schemas.openxmlformats.org/officeDocument/2006/relationships/hyperlink" Target="https://www.freepik.com/free-photo/snowy-mountains-with-pine-trees_3074348.htm" TargetMode="External"/><Relationship Id="rId15" Type="http://schemas.openxmlformats.org/officeDocument/2006/relationships/hyperlink" Target="https://www.freepik.com/free-photo/landscape-stream-plants_1372815.htm" TargetMode="External"/><Relationship Id="rId10" Type="http://schemas.openxmlformats.org/officeDocument/2006/relationships/hyperlink" Target="https://www.freepik.com/free-photo/big-grey-rocks-cliff_3648685.htm" TargetMode="External"/><Relationship Id="rId19" Type="http://schemas.openxmlformats.org/officeDocument/2006/relationships/hyperlink" Target="https://www.freepik.com/free-photo/ravens-riverside-mountains_3074343.htm" TargetMode="External"/><Relationship Id="rId4" Type="http://schemas.openxmlformats.org/officeDocument/2006/relationships/hyperlink" Target="https://www.freepik.com/free-photo/guy-standing-near-river_1109310.htm" TargetMode="External"/><Relationship Id="rId9" Type="http://schemas.openxmlformats.org/officeDocument/2006/relationships/hyperlink" Target="https://www.freepik.com/free-photo/cloudy-landscape_1268653.htm" TargetMode="External"/><Relationship Id="rId14" Type="http://schemas.openxmlformats.org/officeDocument/2006/relationships/hyperlink" Target="https://www.freepik.com/free-photo/travel-elements-map_3970390.htm"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hyperlink" Target="http://bit.ly/2X9RQ9U" TargetMode="External"/><Relationship Id="rId2" Type="http://schemas.openxmlformats.org/officeDocument/2006/relationships/notesSlide" Target="../notesSlides/notesSlide20.xml"/><Relationship Id="rId1" Type="http://schemas.openxmlformats.org/officeDocument/2006/relationships/slideLayout" Target="../slideLayouts/slideLayout20.xml"/><Relationship Id="rId4" Type="http://schemas.openxmlformats.org/officeDocument/2006/relationships/hyperlink" Target="https://slidesgo.com/faqs" TargetMode="External"/></Relationships>
</file>

<file path=ppt/slides/_rels/slide21.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Didact+Gothic"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openxmlformats.org/officeDocument/2006/relationships/image" Target="../media/image10.pn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12.png"/><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9"/>
        <p:cNvGrpSpPr/>
        <p:nvPr/>
      </p:nvGrpSpPr>
      <p:grpSpPr>
        <a:xfrm>
          <a:off x="0" y="0"/>
          <a:ext cx="0" cy="0"/>
          <a:chOff x="0" y="0"/>
          <a:chExt cx="0" cy="0"/>
        </a:xfrm>
      </p:grpSpPr>
      <p:sp>
        <p:nvSpPr>
          <p:cNvPr id="150" name="Google Shape;150;ga6fd024c13_0_0"/>
          <p:cNvSpPr/>
          <p:nvPr/>
        </p:nvSpPr>
        <p:spPr>
          <a:xfrm rot="-5400000">
            <a:off x="-1307300" y="1274550"/>
            <a:ext cx="5180100" cy="26031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ga6fd024c13_0_0"/>
          <p:cNvSpPr txBox="1">
            <a:spLocks noGrp="1"/>
          </p:cNvSpPr>
          <p:nvPr>
            <p:ph type="ctrTitle"/>
          </p:nvPr>
        </p:nvSpPr>
        <p:spPr>
          <a:xfrm>
            <a:off x="217063" y="1497100"/>
            <a:ext cx="6116993" cy="2052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6000"/>
              <a:buNone/>
            </a:pPr>
            <a:r>
              <a:rPr lang="es" dirty="0">
                <a:solidFill>
                  <a:schemeClr val="dk2"/>
                </a:solidFill>
              </a:rPr>
              <a:t>Proyecto Grupo 12: Peligro Sísmico</a:t>
            </a:r>
            <a:endParaRPr sz="4800" dirty="0">
              <a:solidFill>
                <a:schemeClr val="dk2"/>
              </a:solidFill>
            </a:endParaRPr>
          </a:p>
        </p:txBody>
      </p:sp>
      <p:sp>
        <p:nvSpPr>
          <p:cNvPr id="152" name="Google Shape;152;ga6fd024c13_0_0"/>
          <p:cNvSpPr txBox="1">
            <a:spLocks noGrp="1"/>
          </p:cNvSpPr>
          <p:nvPr>
            <p:ph type="subTitle" idx="1"/>
          </p:nvPr>
        </p:nvSpPr>
        <p:spPr>
          <a:xfrm>
            <a:off x="1291650" y="3555875"/>
            <a:ext cx="2810400" cy="57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s">
                <a:solidFill>
                  <a:schemeClr val="dk2"/>
                </a:solidFill>
              </a:rPr>
              <a:t>Integrantes:    José Ferrada</a:t>
            </a:r>
            <a:endParaRPr>
              <a:solidFill>
                <a:schemeClr val="dk2"/>
              </a:solidFill>
            </a:endParaRPr>
          </a:p>
          <a:p>
            <a:pPr marL="0" lvl="0" indent="0" algn="l" rtl="0">
              <a:lnSpc>
                <a:spcPct val="100000"/>
              </a:lnSpc>
              <a:spcBef>
                <a:spcPts val="1600"/>
              </a:spcBef>
              <a:spcAft>
                <a:spcPts val="1600"/>
              </a:spcAft>
              <a:buSzPts val="1200"/>
              <a:buNone/>
            </a:pPr>
            <a:r>
              <a:rPr lang="es">
                <a:solidFill>
                  <a:schemeClr val="dk2"/>
                </a:solidFill>
              </a:rPr>
              <a:t>	          </a:t>
            </a:r>
            <a:endParaRPr>
              <a:solidFill>
                <a:schemeClr val="dk2"/>
              </a:solidFill>
            </a:endParaRPr>
          </a:p>
        </p:txBody>
      </p:sp>
      <p:sp>
        <p:nvSpPr>
          <p:cNvPr id="153" name="Google Shape;153;ga6fd024c13_0_0"/>
          <p:cNvSpPr txBox="1"/>
          <p:nvPr/>
        </p:nvSpPr>
        <p:spPr>
          <a:xfrm>
            <a:off x="2206225" y="3812525"/>
            <a:ext cx="3178800" cy="37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Clr>
                <a:srgbClr val="000000"/>
              </a:buClr>
              <a:buSzPts val="1200"/>
              <a:buFont typeface="Arial"/>
              <a:buNone/>
            </a:pPr>
            <a:r>
              <a:rPr lang="es" sz="1200">
                <a:solidFill>
                  <a:schemeClr val="dk2"/>
                </a:solidFill>
                <a:latin typeface="Didact Gothic"/>
                <a:ea typeface="Didact Gothic"/>
                <a:cs typeface="Didact Gothic"/>
                <a:sym typeface="Didact Gothic"/>
              </a:rPr>
              <a:t>Nicolás Barahona</a:t>
            </a:r>
            <a:endParaRPr>
              <a:latin typeface="Didact Gothic"/>
              <a:ea typeface="Didact Gothic"/>
              <a:cs typeface="Didact Gothic"/>
              <a:sym typeface="Didact Gothic"/>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7"/>
        <p:cNvGrpSpPr/>
        <p:nvPr/>
      </p:nvGrpSpPr>
      <p:grpSpPr>
        <a:xfrm>
          <a:off x="0" y="0"/>
          <a:ext cx="0" cy="0"/>
          <a:chOff x="0" y="0"/>
          <a:chExt cx="0" cy="0"/>
        </a:xfrm>
      </p:grpSpPr>
      <p:sp>
        <p:nvSpPr>
          <p:cNvPr id="268" name="Google Shape;268;ga6fd024c13_2_10"/>
          <p:cNvSpPr/>
          <p:nvPr/>
        </p:nvSpPr>
        <p:spPr>
          <a:xfrm>
            <a:off x="321500" y="2496750"/>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ga6fd024c13_2_10"/>
          <p:cNvSpPr/>
          <p:nvPr/>
        </p:nvSpPr>
        <p:spPr>
          <a:xfrm>
            <a:off x="2809875" y="409575"/>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ga6fd024c13_2_10"/>
          <p:cNvSpPr/>
          <p:nvPr/>
        </p:nvSpPr>
        <p:spPr>
          <a:xfrm>
            <a:off x="5276875" y="2496750"/>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ga6fd024c13_2_10"/>
          <p:cNvSpPr txBox="1"/>
          <p:nvPr/>
        </p:nvSpPr>
        <p:spPr>
          <a:xfrm>
            <a:off x="3945825" y="473875"/>
            <a:ext cx="9858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Síntesis</a:t>
            </a:r>
            <a:endParaRPr sz="1800" u="sng">
              <a:solidFill>
                <a:schemeClr val="dk2"/>
              </a:solidFill>
              <a:latin typeface="Didact Gothic"/>
              <a:ea typeface="Didact Gothic"/>
              <a:cs typeface="Didact Gothic"/>
              <a:sym typeface="Didact Gothic"/>
            </a:endParaRPr>
          </a:p>
        </p:txBody>
      </p:sp>
      <p:sp>
        <p:nvSpPr>
          <p:cNvPr id="272" name="Google Shape;272;ga6fd024c13_2_10"/>
          <p:cNvSpPr txBox="1"/>
          <p:nvPr/>
        </p:nvSpPr>
        <p:spPr>
          <a:xfrm>
            <a:off x="1210950" y="2638275"/>
            <a:ext cx="16821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Proyecciones</a:t>
            </a:r>
            <a:endParaRPr sz="1800" u="sng">
              <a:solidFill>
                <a:schemeClr val="dk2"/>
              </a:solidFill>
              <a:latin typeface="Didact Gothic"/>
              <a:ea typeface="Didact Gothic"/>
              <a:cs typeface="Didact Gothic"/>
              <a:sym typeface="Didact Gothic"/>
            </a:endParaRPr>
          </a:p>
        </p:txBody>
      </p:sp>
      <p:sp>
        <p:nvSpPr>
          <p:cNvPr id="273" name="Google Shape;273;ga6fd024c13_2_10"/>
          <p:cNvSpPr txBox="1"/>
          <p:nvPr/>
        </p:nvSpPr>
        <p:spPr>
          <a:xfrm>
            <a:off x="3077775" y="1125150"/>
            <a:ext cx="2721900" cy="123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dirty="0">
                <a:solidFill>
                  <a:schemeClr val="dk2"/>
                </a:solidFill>
                <a:latin typeface="Didact Gothic"/>
                <a:ea typeface="Didact Gothic"/>
                <a:cs typeface="Didact Gothic"/>
                <a:sym typeface="Didact Gothic"/>
              </a:rPr>
              <a:t>El objetivo de este proyecto es analizar el riesgo sísmico del sector chileno, aplicando distintos modelos al set de datos entregados por la USGS</a:t>
            </a:r>
            <a:endParaRPr sz="1300" dirty="0">
              <a:latin typeface="Didact Gothic"/>
              <a:ea typeface="Didact Gothic"/>
              <a:cs typeface="Didact Gothic"/>
              <a:sym typeface="Didact Gothic"/>
            </a:endParaRPr>
          </a:p>
        </p:txBody>
      </p:sp>
      <p:sp>
        <p:nvSpPr>
          <p:cNvPr id="274" name="Google Shape;274;ga6fd024c13_2_10"/>
          <p:cNvSpPr txBox="1"/>
          <p:nvPr/>
        </p:nvSpPr>
        <p:spPr>
          <a:xfrm>
            <a:off x="492925" y="3128975"/>
            <a:ext cx="2936100" cy="95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dirty="0">
                <a:solidFill>
                  <a:schemeClr val="dk2"/>
                </a:solidFill>
                <a:latin typeface="Didact Gothic"/>
                <a:ea typeface="Didact Gothic"/>
                <a:cs typeface="Didact Gothic"/>
                <a:sym typeface="Didact Gothic"/>
              </a:rPr>
              <a:t>El siguiente paso será analizar la literatura científica disponible y aplicar modelos relacionados con el riesgo sísmico  </a:t>
            </a:r>
          </a:p>
          <a:p>
            <a:pPr marL="0" lvl="0" indent="0" algn="ctr" rtl="0">
              <a:spcBef>
                <a:spcPts val="0"/>
              </a:spcBef>
              <a:spcAft>
                <a:spcPts val="0"/>
              </a:spcAft>
              <a:buNone/>
            </a:pPr>
            <a:r>
              <a:rPr lang="es" sz="1200" dirty="0">
                <a:solidFill>
                  <a:schemeClr val="dk2"/>
                </a:solidFill>
                <a:latin typeface="Didact Gothic"/>
                <a:ea typeface="Didact Gothic"/>
                <a:cs typeface="Didact Gothic"/>
                <a:sym typeface="Didact Gothic"/>
              </a:rPr>
              <a:t>No se si hace sentido esta parte, la preguntaré mas adelante</a:t>
            </a:r>
          </a:p>
          <a:p>
            <a:pPr marL="0" lvl="0" indent="0" algn="ctr" rtl="0">
              <a:spcBef>
                <a:spcPts val="0"/>
              </a:spcBef>
              <a:spcAft>
                <a:spcPts val="0"/>
              </a:spcAft>
              <a:buNone/>
            </a:pPr>
            <a:endParaRPr sz="1200" dirty="0">
              <a:solidFill>
                <a:schemeClr val="dk2"/>
              </a:solidFill>
              <a:latin typeface="Didact Gothic"/>
              <a:ea typeface="Didact Gothic"/>
              <a:cs typeface="Didact Gothic"/>
              <a:sym typeface="Didact Gothic"/>
            </a:endParaRPr>
          </a:p>
        </p:txBody>
      </p:sp>
      <p:sp>
        <p:nvSpPr>
          <p:cNvPr id="275" name="Google Shape;275;ga6fd024c13_2_10"/>
          <p:cNvSpPr txBox="1"/>
          <p:nvPr/>
        </p:nvSpPr>
        <p:spPr>
          <a:xfrm>
            <a:off x="6166300" y="2638275"/>
            <a:ext cx="16821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Reflexión final</a:t>
            </a:r>
            <a:endParaRPr sz="1800" u="sng">
              <a:solidFill>
                <a:schemeClr val="dk2"/>
              </a:solidFill>
              <a:latin typeface="Didact Gothic"/>
              <a:ea typeface="Didact Gothic"/>
              <a:cs typeface="Didact Gothic"/>
              <a:sym typeface="Didact Gothic"/>
            </a:endParaRPr>
          </a:p>
        </p:txBody>
      </p:sp>
      <p:sp>
        <p:nvSpPr>
          <p:cNvPr id="276" name="Google Shape;276;ga6fd024c13_2_10"/>
          <p:cNvSpPr txBox="1"/>
          <p:nvPr/>
        </p:nvSpPr>
        <p:spPr>
          <a:xfrm>
            <a:off x="5404525" y="2871650"/>
            <a:ext cx="3002400" cy="83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200" dirty="0">
                <a:solidFill>
                  <a:schemeClr val="dk2"/>
                </a:solidFill>
                <a:latin typeface="Didact Gothic"/>
                <a:ea typeface="Didact Gothic"/>
                <a:cs typeface="Didact Gothic"/>
                <a:sym typeface="Didact Gothic"/>
              </a:rPr>
              <a:t>El proyecto nos parece prometedor, pues existe un espacio grande para crecimiento en la proyección  </a:t>
            </a:r>
          </a:p>
          <a:p>
            <a:pPr marL="0" lvl="0" indent="0" algn="l" rtl="0">
              <a:spcBef>
                <a:spcPts val="0"/>
              </a:spcBef>
              <a:spcAft>
                <a:spcPts val="0"/>
              </a:spcAft>
              <a:buNone/>
            </a:pPr>
            <a:r>
              <a:rPr lang="es-CL" sz="1200" dirty="0">
                <a:solidFill>
                  <a:schemeClr val="dk2"/>
                </a:solidFill>
                <a:latin typeface="Didact Gothic"/>
                <a:ea typeface="Didact Gothic"/>
                <a:cs typeface="Didact Gothic"/>
                <a:sym typeface="Didact Gothic"/>
              </a:rPr>
              <a:t>H</a:t>
            </a:r>
            <a:r>
              <a:rPr lang="es" sz="1200" dirty="0">
                <a:solidFill>
                  <a:schemeClr val="dk2"/>
                </a:solidFill>
                <a:latin typeface="Didact Gothic"/>
                <a:ea typeface="Didact Gothic"/>
                <a:cs typeface="Didact Gothic"/>
                <a:sym typeface="Didact Gothic"/>
              </a:rPr>
              <a:t>ay que cambiar lo de aca, una idea puede ser: </a:t>
            </a:r>
          </a:p>
          <a:p>
            <a:pPr marL="0" lvl="0" indent="0" algn="l" rtl="0">
              <a:spcBef>
                <a:spcPts val="0"/>
              </a:spcBef>
              <a:spcAft>
                <a:spcPts val="0"/>
              </a:spcAft>
              <a:buNone/>
            </a:pPr>
            <a:r>
              <a:rPr lang="es" sz="1200" dirty="0">
                <a:solidFill>
                  <a:schemeClr val="dk2"/>
                </a:solidFill>
                <a:latin typeface="Didact Gothic"/>
                <a:ea typeface="Didact Gothic"/>
                <a:cs typeface="Didact Gothic"/>
                <a:sym typeface="Didact Gothic"/>
              </a:rPr>
              <a:t>Encontramos que el proyecto cuantificó de buena manera las disparidades en la cantidad de sismos que hay en chile, aunque sentimos que se puede mejorar, ya que al separarlo como intervalos aislados, se están ignorando varias cosas.</a:t>
            </a:r>
            <a:endParaRPr sz="1200" dirty="0">
              <a:solidFill>
                <a:schemeClr val="dk2"/>
              </a:solidFill>
              <a:latin typeface="Didact Gothic"/>
              <a:ea typeface="Didact Gothic"/>
              <a:cs typeface="Didact Gothic"/>
              <a:sym typeface="Didact Gothic"/>
            </a:endParaRPr>
          </a:p>
          <a:p>
            <a:pPr marL="0" lvl="0" indent="0" algn="ctr" rtl="0">
              <a:spcBef>
                <a:spcPts val="0"/>
              </a:spcBef>
              <a:spcAft>
                <a:spcPts val="0"/>
              </a:spcAft>
              <a:buNone/>
            </a:pPr>
            <a:endParaRPr sz="1200" dirty="0">
              <a:solidFill>
                <a:schemeClr val="dk2"/>
              </a:solidFill>
              <a:latin typeface="Didact Gothic"/>
              <a:ea typeface="Didact Gothic"/>
              <a:cs typeface="Didact Gothic"/>
              <a:sym typeface="Didact Gothic"/>
            </a:endParaRPr>
          </a:p>
          <a:p>
            <a:pPr marL="0" lvl="0" indent="0" algn="ctr" rtl="0">
              <a:spcBef>
                <a:spcPts val="0"/>
              </a:spcBef>
              <a:spcAft>
                <a:spcPts val="0"/>
              </a:spcAft>
              <a:buNone/>
            </a:pPr>
            <a:endParaRPr sz="1200" dirty="0">
              <a:solidFill>
                <a:schemeClr val="dk2"/>
              </a:solidFill>
              <a:latin typeface="Didact Gothic"/>
              <a:ea typeface="Didact Gothic"/>
              <a:cs typeface="Didact Gothic"/>
              <a:sym typeface="Didact Gothic"/>
            </a:endParaRPr>
          </a:p>
        </p:txBody>
      </p:sp>
      <p:sp>
        <p:nvSpPr>
          <p:cNvPr id="277" name="Google Shape;277;ga6fd024c13_2_10"/>
          <p:cNvSpPr txBox="1"/>
          <p:nvPr/>
        </p:nvSpPr>
        <p:spPr>
          <a:xfrm rot="5400000">
            <a:off x="6424200" y="2406125"/>
            <a:ext cx="5143500" cy="296100"/>
          </a:xfrm>
          <a:prstGeom prst="rect">
            <a:avLst/>
          </a:prstGeom>
          <a:solidFill>
            <a:schemeClr val="dk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latin typeface="Didact Gothic"/>
                <a:ea typeface="Didact Gothic"/>
                <a:cs typeface="Didact Gothic"/>
                <a:sym typeface="Didact Gothic"/>
              </a:rPr>
              <a:t>Recuperada de</a:t>
            </a:r>
            <a:r>
              <a:rPr lang="es" sz="1100">
                <a:solidFill>
                  <a:schemeClr val="dk2"/>
                </a:solidFill>
                <a:latin typeface="Didact Gothic"/>
                <a:ea typeface="Didact Gothic"/>
                <a:cs typeface="Didact Gothic"/>
                <a:sym typeface="Didact Gothic"/>
              </a:rPr>
              <a:t>:</a:t>
            </a:r>
            <a:r>
              <a:rPr lang="es" sz="1000">
                <a:solidFill>
                  <a:schemeClr val="dk2"/>
                </a:solidFill>
                <a:latin typeface="Didact Gothic"/>
                <a:ea typeface="Didact Gothic"/>
                <a:cs typeface="Didact Gothic"/>
                <a:sym typeface="Didact Gothic"/>
              </a:rPr>
              <a:t> </a:t>
            </a:r>
            <a:r>
              <a:rPr lang="es" sz="800">
                <a:solidFill>
                  <a:schemeClr val="dk2"/>
                </a:solidFill>
                <a:latin typeface="Didact Gothic"/>
                <a:ea typeface="Didact Gothic"/>
                <a:cs typeface="Didact Gothic"/>
                <a:sym typeface="Didact Gothic"/>
              </a:rPr>
              <a:t>https://www.freepik.es/foto-gratis/montana-medvednica-zagreb-cielo-nublado_8857624.htm</a:t>
            </a:r>
            <a:endParaRPr sz="8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81"/>
        <p:cNvGrpSpPr/>
        <p:nvPr/>
      </p:nvGrpSpPr>
      <p:grpSpPr>
        <a:xfrm>
          <a:off x="0" y="0"/>
          <a:ext cx="0" cy="0"/>
          <a:chOff x="0" y="0"/>
          <a:chExt cx="0" cy="0"/>
        </a:xfrm>
      </p:grpSpPr>
      <p:sp>
        <p:nvSpPr>
          <p:cNvPr id="282" name="Google Shape;282;ga6fd05d3b9_1_0"/>
          <p:cNvSpPr/>
          <p:nvPr/>
        </p:nvSpPr>
        <p:spPr>
          <a:xfrm>
            <a:off x="289325" y="0"/>
            <a:ext cx="2271600" cy="21432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ga6fd05d3b9_1_0"/>
          <p:cNvSpPr txBox="1"/>
          <p:nvPr/>
        </p:nvSpPr>
        <p:spPr>
          <a:xfrm>
            <a:off x="889400" y="1607350"/>
            <a:ext cx="61722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2000">
                <a:solidFill>
                  <a:schemeClr val="dk2"/>
                </a:solidFill>
                <a:latin typeface="Didact Gothic"/>
                <a:ea typeface="Didact Gothic"/>
                <a:cs typeface="Didact Gothic"/>
                <a:sym typeface="Didact Gothic"/>
              </a:rPr>
              <a:t>Referencias</a:t>
            </a:r>
            <a:endParaRPr sz="2000">
              <a:solidFill>
                <a:schemeClr val="dk2"/>
              </a:solidFill>
              <a:latin typeface="Didact Gothic"/>
              <a:ea typeface="Didact Gothic"/>
              <a:cs typeface="Didact Gothic"/>
              <a:sym typeface="Didact Gothic"/>
            </a:endParaRPr>
          </a:p>
        </p:txBody>
      </p:sp>
      <p:sp>
        <p:nvSpPr>
          <p:cNvPr id="284" name="Google Shape;284;ga6fd05d3b9_1_0"/>
          <p:cNvSpPr txBox="1"/>
          <p:nvPr/>
        </p:nvSpPr>
        <p:spPr>
          <a:xfrm>
            <a:off x="2887325" y="376075"/>
            <a:ext cx="5711400" cy="405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accent1"/>
                </a:solidFill>
                <a:latin typeface="Didact Gothic"/>
                <a:ea typeface="Didact Gothic"/>
                <a:cs typeface="Didact Gothic"/>
                <a:sym typeface="Didact Gothic"/>
              </a:rPr>
              <a:t>Mariano, A. N., &amp; Mariano, A. (2012). Rare earth mining and exploration in North America. Elements, 8(5), 369-376.</a:t>
            </a: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r>
              <a:rPr lang="es">
                <a:solidFill>
                  <a:schemeClr val="accent1"/>
                </a:solidFill>
                <a:latin typeface="Didact Gothic"/>
                <a:ea typeface="Didact Gothic"/>
                <a:cs typeface="Didact Gothic"/>
                <a:sym typeface="Didact Gothic"/>
              </a:rPr>
              <a:t>Andersen, A. K., Clark, J. G., Larson, P. B., &amp; Donovan, J. J. (2017). REE fractionation, mineral speciation, and supergene enrichment of the Bear Lodge carbonatites, Wyoming, USA. Ore Geology Reviews, 89, 780-807.</a:t>
            </a: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r>
              <a:rPr lang="es">
                <a:solidFill>
                  <a:schemeClr val="accent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Kagan, Y. Y., &amp; Jackson, D. D. (1995). New seismic gap hypothesis: Five years after. Journal of Geophysical Research: Solid Earth, 100(B3), 3943–3959. doi:10.1029/94jb03014 </a:t>
            </a: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r>
              <a:rPr lang="es">
                <a:solidFill>
                  <a:schemeClr val="accent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Silva Bustos, N. A. (2008). Caracterización y determinación del peligro sísmico en la región metropolitana.</a:t>
            </a:r>
            <a:r>
              <a:rPr lang="es">
                <a:solidFill>
                  <a:schemeClr val="accent1"/>
                </a:solidFill>
                <a:latin typeface="Didact Gothic"/>
                <a:ea typeface="Didact Gothic"/>
                <a:cs typeface="Didact Gothic"/>
                <a:sym typeface="Didact Gothic"/>
              </a:rPr>
              <a:t> </a:t>
            </a: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r>
              <a:rPr lang="es">
                <a:solidFill>
                  <a:schemeClr val="accent1"/>
                </a:solidFill>
                <a:latin typeface="Didact Gothic"/>
                <a:ea typeface="Didact Gothic"/>
                <a:cs typeface="Didact Gothic"/>
                <a:sym typeface="Didact Gothic"/>
              </a:rPr>
              <a:t>Berríos, P. J. S. (2013). Nuevo método propuesto para la estimación del peligro sísmico, en términos de la magnitud máxima, para las zonas de subducción (Doctoral dissertation, Universidad de Concepción).</a:t>
            </a: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accent1"/>
              </a:solidFill>
              <a:latin typeface="Didact Gothic"/>
              <a:ea typeface="Didact Gothic"/>
              <a:cs typeface="Didact Gothic"/>
              <a:sym typeface="Didact Gothic"/>
            </a:endParaRPr>
          </a:p>
          <a:p>
            <a:pPr marL="0" lvl="0" indent="0" algn="l" rtl="0">
              <a:spcBef>
                <a:spcPts val="0"/>
              </a:spcBef>
              <a:spcAft>
                <a:spcPts val="0"/>
              </a:spcAft>
              <a:buNone/>
            </a:pPr>
            <a:r>
              <a:rPr lang="es">
                <a:solidFill>
                  <a:schemeClr val="accent1"/>
                </a:solidFill>
                <a:latin typeface="Didact Gothic"/>
                <a:ea typeface="Didact Gothic"/>
                <a:cs typeface="Didact Gothic"/>
                <a:sym typeface="Didact Gothic"/>
              </a:rPr>
              <a:t>Leyton, F., Ruiz, S., &amp; Sepúlveda, S. A. (2010). Reevaluación del peligro sísmico probabilístico en Chile central. Andean geology, 37(2), 455-472.</a:t>
            </a:r>
            <a:endParaRPr>
              <a:solidFill>
                <a:schemeClr val="accent1"/>
              </a:solidFill>
              <a:latin typeface="Didact Gothic"/>
              <a:ea typeface="Didact Gothic"/>
              <a:cs typeface="Didact Gothic"/>
              <a:sym typeface="Didact Gothic"/>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9"/>
        <p:cNvGrpSpPr/>
        <p:nvPr/>
      </p:nvGrpSpPr>
      <p:grpSpPr>
        <a:xfrm>
          <a:off x="0" y="0"/>
          <a:ext cx="0" cy="0"/>
          <a:chOff x="0" y="0"/>
          <a:chExt cx="0" cy="0"/>
        </a:xfrm>
      </p:grpSpPr>
      <p:sp>
        <p:nvSpPr>
          <p:cNvPr id="300" name="Google Shape;300;p18"/>
          <p:cNvSpPr txBox="1">
            <a:spLocks noGrp="1"/>
          </p:cNvSpPr>
          <p:nvPr>
            <p:ph type="subTitle" idx="1"/>
          </p:nvPr>
        </p:nvSpPr>
        <p:spPr>
          <a:xfrm>
            <a:off x="4758000" y="2438625"/>
            <a:ext cx="3147300" cy="1798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300"/>
              </a:spcBef>
              <a:spcAft>
                <a:spcPts val="0"/>
              </a:spcAft>
              <a:buSzPts val="1200"/>
              <a:buNone/>
            </a:pPr>
            <a:r>
              <a:rPr lang="es"/>
              <a:t>This is where you give credit to the ones who are part of this project.</a:t>
            </a:r>
            <a:endParaRPr/>
          </a:p>
          <a:p>
            <a:pPr marL="0" lvl="0" indent="0" algn="l" rtl="0">
              <a:lnSpc>
                <a:spcPct val="100000"/>
              </a:lnSpc>
              <a:spcBef>
                <a:spcPts val="300"/>
              </a:spcBef>
              <a:spcAft>
                <a:spcPts val="0"/>
              </a:spcAft>
              <a:buSzPts val="1200"/>
              <a:buNone/>
            </a:pPr>
            <a:r>
              <a:rPr lang="es"/>
              <a:t>Did you like the resources on this template? Get them for free at our other websites.</a:t>
            </a:r>
            <a:endParaRPr/>
          </a:p>
          <a:p>
            <a:pPr marL="241300" lvl="0" indent="-190500" algn="l" rtl="0">
              <a:lnSpc>
                <a:spcPct val="115000"/>
              </a:lnSpc>
              <a:spcBef>
                <a:spcPts val="300"/>
              </a:spcBef>
              <a:spcAft>
                <a:spcPts val="0"/>
              </a:spcAft>
              <a:buClr>
                <a:srgbClr val="466269"/>
              </a:buClr>
              <a:buSzPts val="1000"/>
              <a:buFont typeface="Didact Gothic"/>
              <a:buChar char="◂"/>
            </a:pPr>
            <a:r>
              <a:rPr lang="es"/>
              <a:t>Presentation template by </a:t>
            </a:r>
            <a:r>
              <a:rPr lang="es">
                <a:solidFill>
                  <a:srgbClr val="FFFFFF"/>
                </a:solidFill>
                <a:highlight>
                  <a:srgbClr val="466269"/>
                </a:highlight>
                <a:uFill>
                  <a:noFill/>
                </a:uFill>
                <a:hlinkClick r:id="rId3">
                  <a:extLst>
                    <a:ext uri="{A12FA001-AC4F-418D-AE19-62706E023703}">
                      <ahyp:hlinkClr xmlns:ahyp="http://schemas.microsoft.com/office/drawing/2018/hyperlinkcolor" val="tx"/>
                    </a:ext>
                  </a:extLst>
                </a:hlinkClick>
              </a:rPr>
              <a:t>Slidesgo</a:t>
            </a:r>
            <a:endParaRPr>
              <a:solidFill>
                <a:srgbClr val="FFFFFF"/>
              </a:solidFill>
              <a:highlight>
                <a:srgbClr val="466269"/>
              </a:highlight>
            </a:endParaRPr>
          </a:p>
          <a:p>
            <a:pPr marL="241300" lvl="0" indent="-190500" algn="l" rtl="0">
              <a:lnSpc>
                <a:spcPct val="115000"/>
              </a:lnSpc>
              <a:spcBef>
                <a:spcPts val="0"/>
              </a:spcBef>
              <a:spcAft>
                <a:spcPts val="0"/>
              </a:spcAft>
              <a:buClr>
                <a:srgbClr val="466269"/>
              </a:buClr>
              <a:buSzPts val="1000"/>
              <a:buFont typeface="Didact Gothic"/>
              <a:buChar char="◂"/>
            </a:pPr>
            <a:r>
              <a:rPr lang="es"/>
              <a:t>Icons by</a:t>
            </a:r>
            <a:r>
              <a:rPr lang="es">
                <a:solidFill>
                  <a:srgbClr val="000000"/>
                </a:solidFill>
              </a:rPr>
              <a:t> </a:t>
            </a:r>
            <a:r>
              <a:rPr lang="es">
                <a:solidFill>
                  <a:srgbClr val="FFFFFF"/>
                </a:solidFill>
                <a:highlight>
                  <a:schemeClr val="dk1"/>
                </a:highlight>
                <a:uFill>
                  <a:noFill/>
                </a:uFill>
                <a:hlinkClick r:id="rId4">
                  <a:extLst>
                    <a:ext uri="{A12FA001-AC4F-418D-AE19-62706E023703}">
                      <ahyp:hlinkClr xmlns:ahyp="http://schemas.microsoft.com/office/drawing/2018/hyperlinkcolor" val="tx"/>
                    </a:ext>
                  </a:extLst>
                </a:hlinkClick>
              </a:rPr>
              <a:t>Flaticon</a:t>
            </a:r>
            <a:endParaRPr>
              <a:solidFill>
                <a:srgbClr val="FFFFFF"/>
              </a:solidFill>
              <a:highlight>
                <a:schemeClr val="dk1"/>
              </a:highlight>
            </a:endParaRPr>
          </a:p>
          <a:p>
            <a:pPr marL="241300" lvl="0" indent="-190500" algn="l" rtl="0">
              <a:lnSpc>
                <a:spcPct val="115000"/>
              </a:lnSpc>
              <a:spcBef>
                <a:spcPts val="0"/>
              </a:spcBef>
              <a:spcAft>
                <a:spcPts val="0"/>
              </a:spcAft>
              <a:buClr>
                <a:srgbClr val="466269"/>
              </a:buClr>
              <a:buSzPts val="1000"/>
              <a:buFont typeface="Didact Gothic"/>
              <a:buChar char="◂"/>
            </a:pPr>
            <a:r>
              <a:rPr lang="es"/>
              <a:t>Infographics by</a:t>
            </a:r>
            <a:r>
              <a:rPr lang="es">
                <a:solidFill>
                  <a:srgbClr val="000000"/>
                </a:solidFill>
              </a:rPr>
              <a:t> </a:t>
            </a:r>
            <a:r>
              <a:rPr lang="es">
                <a:solidFill>
                  <a:srgbClr val="FFFFFF"/>
                </a:solidFill>
                <a:highlight>
                  <a:schemeClr val="dk1"/>
                </a:highlight>
                <a:uFill>
                  <a:noFill/>
                </a:uFill>
                <a:hlinkClick r:id="rId5">
                  <a:extLst>
                    <a:ext uri="{A12FA001-AC4F-418D-AE19-62706E023703}">
                      <ahyp:hlinkClr xmlns:ahyp="http://schemas.microsoft.com/office/drawing/2018/hyperlinkcolor" val="tx"/>
                    </a:ext>
                  </a:extLst>
                </a:hlinkClick>
              </a:rPr>
              <a:t>Freepik</a:t>
            </a:r>
            <a:endParaRPr>
              <a:solidFill>
                <a:srgbClr val="FFFFFF"/>
              </a:solidFill>
              <a:highlight>
                <a:schemeClr val="dk1"/>
              </a:highlight>
            </a:endParaRPr>
          </a:p>
          <a:p>
            <a:pPr marL="241300" lvl="0" indent="-190500" algn="l" rtl="0">
              <a:lnSpc>
                <a:spcPct val="115000"/>
              </a:lnSpc>
              <a:spcBef>
                <a:spcPts val="0"/>
              </a:spcBef>
              <a:spcAft>
                <a:spcPts val="0"/>
              </a:spcAft>
              <a:buClr>
                <a:srgbClr val="466269"/>
              </a:buClr>
              <a:buSzPts val="1000"/>
              <a:buFont typeface="Didact Gothic"/>
              <a:buChar char="◂"/>
            </a:pPr>
            <a:r>
              <a:rPr lang="es"/>
              <a:t>Author introduction slide photo created by Freepik</a:t>
            </a:r>
            <a:endParaRPr/>
          </a:p>
          <a:p>
            <a:pPr marL="241300" lvl="0" indent="-190500" algn="l" rtl="0">
              <a:lnSpc>
                <a:spcPct val="115000"/>
              </a:lnSpc>
              <a:spcBef>
                <a:spcPts val="0"/>
              </a:spcBef>
              <a:spcAft>
                <a:spcPts val="0"/>
              </a:spcAft>
              <a:buClr>
                <a:srgbClr val="466269"/>
              </a:buClr>
              <a:buSzPts val="1000"/>
              <a:buFont typeface="Didact Gothic"/>
              <a:buChar char="◂"/>
            </a:pPr>
            <a:r>
              <a:rPr lang="es"/>
              <a:t>Text &amp; Image slide photo created by Freepik.com</a:t>
            </a:r>
            <a:endParaRPr/>
          </a:p>
          <a:p>
            <a:pPr marL="0" lvl="0" indent="0" algn="l" rtl="0">
              <a:lnSpc>
                <a:spcPct val="100000"/>
              </a:lnSpc>
              <a:spcBef>
                <a:spcPts val="0"/>
              </a:spcBef>
              <a:spcAft>
                <a:spcPts val="1600"/>
              </a:spcAft>
              <a:buSzPts val="1200"/>
              <a:buNone/>
            </a:pPr>
            <a:endParaRPr/>
          </a:p>
        </p:txBody>
      </p:sp>
      <p:sp>
        <p:nvSpPr>
          <p:cNvPr id="301" name="Google Shape;301;p18"/>
          <p:cNvSpPr txBox="1">
            <a:spLocks noGrp="1"/>
          </p:cNvSpPr>
          <p:nvPr>
            <p:ph type="ctrTitle"/>
          </p:nvPr>
        </p:nvSpPr>
        <p:spPr>
          <a:xfrm>
            <a:off x="4758000" y="2045025"/>
            <a:ext cx="27834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s"/>
              <a:t>CREDITS</a:t>
            </a:r>
            <a:endParaRPr/>
          </a:p>
        </p:txBody>
      </p:sp>
      <p:sp>
        <p:nvSpPr>
          <p:cNvPr id="302" name="Google Shape;302;p18"/>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t>12</a:t>
            </a:fld>
            <a:endParaRPr>
              <a:latin typeface="Oswald"/>
              <a:ea typeface="Oswald"/>
              <a:cs typeface="Oswald"/>
              <a:sym typeface="Oswald"/>
            </a:endParaRPr>
          </a:p>
        </p:txBody>
      </p:sp>
      <p:sp>
        <p:nvSpPr>
          <p:cNvPr id="303" name="Google Shape;303;p18"/>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200"/>
              <a:buNone/>
            </a:pPr>
            <a:r>
              <a:rPr lang="es"/>
              <a:t>CREDITS</a:t>
            </a:r>
            <a:endParaRPr/>
          </a:p>
        </p:txBody>
      </p:sp>
      <p:pic>
        <p:nvPicPr>
          <p:cNvPr id="304" name="Google Shape;304;p18"/>
          <p:cNvPicPr preferRelativeResize="0"/>
          <p:nvPr/>
        </p:nvPicPr>
        <p:blipFill rotWithShape="1">
          <a:blip r:embed="rId6">
            <a:alphaModFix/>
          </a:blip>
          <a:srcRect l="50453" r="12352"/>
          <a:stretch/>
        </p:blipFill>
        <p:spPr>
          <a:xfrm>
            <a:off x="541000" y="435650"/>
            <a:ext cx="2853230" cy="4315199"/>
          </a:xfrm>
          <a:prstGeom prst="rect">
            <a:avLst/>
          </a:prstGeom>
          <a:noFill/>
          <a:ln>
            <a:noFill/>
          </a:ln>
        </p:spPr>
      </p:pic>
      <p:sp>
        <p:nvSpPr>
          <p:cNvPr id="305" name="Google Shape;305;p18"/>
          <p:cNvSpPr/>
          <p:nvPr/>
        </p:nvSpPr>
        <p:spPr>
          <a:xfrm>
            <a:off x="540950" y="435650"/>
            <a:ext cx="2853300" cy="4315200"/>
          </a:xfrm>
          <a:prstGeom prst="rect">
            <a:avLst/>
          </a:prstGeom>
          <a:solidFill>
            <a:srgbClr val="434343">
              <a:alpha val="2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18"/>
          <p:cNvSpPr/>
          <p:nvPr/>
        </p:nvSpPr>
        <p:spPr>
          <a:xfrm>
            <a:off x="2283675" y="0"/>
            <a:ext cx="2178300" cy="51435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173"/>
        <p:cNvGrpSpPr/>
        <p:nvPr/>
      </p:nvGrpSpPr>
      <p:grpSpPr>
        <a:xfrm>
          <a:off x="0" y="0"/>
          <a:ext cx="0" cy="0"/>
          <a:chOff x="0" y="0"/>
          <a:chExt cx="0" cy="0"/>
        </a:xfrm>
      </p:grpSpPr>
      <p:pic>
        <p:nvPicPr>
          <p:cNvPr id="174" name="Google Shape;174;ga6e3d35268_1_18"/>
          <p:cNvPicPr preferRelativeResize="0"/>
          <p:nvPr/>
        </p:nvPicPr>
        <p:blipFill rotWithShape="1">
          <a:blip r:embed="rId3">
            <a:alphaModFix/>
          </a:blip>
          <a:srcRect l="62807"/>
          <a:stretch/>
        </p:blipFill>
        <p:spPr>
          <a:xfrm>
            <a:off x="112388" y="435650"/>
            <a:ext cx="2853230" cy="4315199"/>
          </a:xfrm>
          <a:prstGeom prst="rect">
            <a:avLst/>
          </a:prstGeom>
          <a:noFill/>
          <a:ln>
            <a:noFill/>
          </a:ln>
        </p:spPr>
      </p:pic>
      <p:sp>
        <p:nvSpPr>
          <p:cNvPr id="175" name="Google Shape;175;ga6e3d35268_1_18"/>
          <p:cNvSpPr/>
          <p:nvPr/>
        </p:nvSpPr>
        <p:spPr>
          <a:xfrm>
            <a:off x="112338" y="435650"/>
            <a:ext cx="2853300" cy="4315200"/>
          </a:xfrm>
          <a:prstGeom prst="rect">
            <a:avLst/>
          </a:prstGeom>
          <a:solidFill>
            <a:srgbClr val="434343">
              <a:alpha val="2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ga6e3d35268_1_18"/>
          <p:cNvSpPr/>
          <p:nvPr/>
        </p:nvSpPr>
        <p:spPr>
          <a:xfrm>
            <a:off x="1029950" y="0"/>
            <a:ext cx="2178300" cy="217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ga6e3d35268_1_18"/>
          <p:cNvSpPr txBox="1">
            <a:spLocks noGrp="1"/>
          </p:cNvSpPr>
          <p:nvPr>
            <p:ph type="subTitle" idx="1"/>
          </p:nvPr>
        </p:nvSpPr>
        <p:spPr>
          <a:xfrm>
            <a:off x="3469275" y="1437925"/>
            <a:ext cx="4710000" cy="284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endParaRPr>
              <a:solidFill>
                <a:srgbClr val="F3F3F3"/>
              </a:solidFill>
              <a:latin typeface="Oswald"/>
              <a:ea typeface="Oswald"/>
              <a:cs typeface="Oswald"/>
              <a:sym typeface="Oswald"/>
            </a:endParaRPr>
          </a:p>
          <a:p>
            <a:pPr marL="457200" lvl="0" indent="0" algn="l" rtl="0">
              <a:lnSpc>
                <a:spcPct val="100000"/>
              </a:lnSpc>
              <a:spcBef>
                <a:spcPts val="0"/>
              </a:spcBef>
              <a:spcAft>
                <a:spcPts val="0"/>
              </a:spcAft>
              <a:buNone/>
            </a:pPr>
            <a:endParaRPr sz="1000"/>
          </a:p>
          <a:p>
            <a:pPr marL="457200" lvl="0" indent="-292100" algn="l" rtl="0">
              <a:lnSpc>
                <a:spcPct val="100000"/>
              </a:lnSpc>
              <a:spcBef>
                <a:spcPts val="0"/>
              </a:spcBef>
              <a:spcAft>
                <a:spcPts val="0"/>
              </a:spcAft>
              <a:buSzPts val="1000"/>
              <a:buChar char="●"/>
            </a:pPr>
            <a:r>
              <a:rPr lang="es" sz="1400"/>
              <a:t>General: </a:t>
            </a:r>
            <a:r>
              <a:rPr lang="es"/>
              <a:t> </a:t>
            </a:r>
            <a:r>
              <a:rPr lang="es" sz="1100">
                <a:solidFill>
                  <a:srgbClr val="3F3F3F"/>
                </a:solidFill>
                <a:latin typeface="Century Gothic"/>
                <a:ea typeface="Century Gothic"/>
                <a:cs typeface="Century Gothic"/>
                <a:sym typeface="Century Gothic"/>
              </a:rPr>
              <a:t>Caracterizar las anomalías químicas del sector de Bear Lodge, Wyoming, EE.UU.</a:t>
            </a:r>
            <a:endParaRPr sz="110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endParaRPr sz="110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endParaRPr sz="1100">
              <a:solidFill>
                <a:srgbClr val="3F3F3F"/>
              </a:solidFill>
              <a:latin typeface="Century Gothic"/>
              <a:ea typeface="Century Gothic"/>
              <a:cs typeface="Century Gothic"/>
              <a:sym typeface="Century Gothic"/>
            </a:endParaRPr>
          </a:p>
          <a:p>
            <a:pPr marL="457200" lvl="0" indent="-317500" algn="l" rtl="0">
              <a:lnSpc>
                <a:spcPct val="100000"/>
              </a:lnSpc>
              <a:spcBef>
                <a:spcPts val="0"/>
              </a:spcBef>
              <a:spcAft>
                <a:spcPts val="0"/>
              </a:spcAft>
              <a:buClr>
                <a:srgbClr val="3F3F3F"/>
              </a:buClr>
              <a:buSzPts val="1400"/>
              <a:buFont typeface="Century Gothic"/>
              <a:buChar char="●"/>
            </a:pPr>
            <a:r>
              <a:rPr lang="es" sz="1400">
                <a:solidFill>
                  <a:schemeClr val="dk1"/>
                </a:solidFill>
              </a:rPr>
              <a:t>Específicos</a:t>
            </a:r>
            <a:r>
              <a:rPr lang="es" sz="1400">
                <a:solidFill>
                  <a:srgbClr val="3F3F3F"/>
                </a:solidFill>
                <a:latin typeface="Century Gothic"/>
                <a:ea typeface="Century Gothic"/>
                <a:cs typeface="Century Gothic"/>
                <a:sym typeface="Century Gothic"/>
              </a:rPr>
              <a:t>: </a:t>
            </a:r>
            <a:endParaRPr sz="140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r>
              <a:rPr lang="es" sz="1100">
                <a:solidFill>
                  <a:srgbClr val="3F3F3F"/>
                </a:solidFill>
                <a:latin typeface="Century Gothic"/>
                <a:ea typeface="Century Gothic"/>
                <a:cs typeface="Century Gothic"/>
                <a:sym typeface="Century Gothic"/>
              </a:rPr>
              <a:t>	</a:t>
            </a:r>
            <a:endParaRPr sz="1100">
              <a:solidFill>
                <a:srgbClr val="3F3F3F"/>
              </a:solidFill>
              <a:latin typeface="Century Gothic"/>
              <a:ea typeface="Century Gothic"/>
              <a:cs typeface="Century Gothic"/>
              <a:sym typeface="Century Gothic"/>
            </a:endParaRPr>
          </a:p>
          <a:p>
            <a:pPr marL="914400" lvl="0" indent="-298450" algn="l" rtl="0">
              <a:lnSpc>
                <a:spcPct val="100000"/>
              </a:lnSpc>
              <a:spcBef>
                <a:spcPts val="0"/>
              </a:spcBef>
              <a:spcAft>
                <a:spcPts val="0"/>
              </a:spcAft>
              <a:buClr>
                <a:srgbClr val="3F3F3F"/>
              </a:buClr>
              <a:buSzPts val="1100"/>
              <a:buFont typeface="Century Gothic"/>
              <a:buChar char="➔"/>
            </a:pPr>
            <a:r>
              <a:rPr lang="es" sz="1100">
                <a:solidFill>
                  <a:srgbClr val="3F3F3F"/>
                </a:solidFill>
                <a:latin typeface="Century Gothic"/>
                <a:ea typeface="Century Gothic"/>
                <a:cs typeface="Century Gothic"/>
                <a:sym typeface="Century Gothic"/>
              </a:rPr>
              <a:t>Determinar la concentración de los elementos lantánidos del sector.</a:t>
            </a:r>
            <a:endParaRPr sz="1100">
              <a:solidFill>
                <a:srgbClr val="3F3F3F"/>
              </a:solidFill>
              <a:latin typeface="Century Gothic"/>
              <a:ea typeface="Century Gothic"/>
              <a:cs typeface="Century Gothic"/>
              <a:sym typeface="Century Gothic"/>
            </a:endParaRPr>
          </a:p>
          <a:p>
            <a:pPr marL="914400" lvl="0" indent="-298450" algn="l" rtl="0">
              <a:lnSpc>
                <a:spcPct val="100000"/>
              </a:lnSpc>
              <a:spcBef>
                <a:spcPts val="0"/>
              </a:spcBef>
              <a:spcAft>
                <a:spcPts val="0"/>
              </a:spcAft>
              <a:buClr>
                <a:srgbClr val="3F3F3F"/>
              </a:buClr>
              <a:buSzPts val="1100"/>
              <a:buFont typeface="Century Gothic"/>
              <a:buChar char="➔"/>
            </a:pPr>
            <a:r>
              <a:rPr lang="es" sz="1100">
                <a:solidFill>
                  <a:srgbClr val="3F3F3F"/>
                </a:solidFill>
                <a:latin typeface="Century Gothic"/>
                <a:ea typeface="Century Gothic"/>
                <a:cs typeface="Century Gothic"/>
                <a:sym typeface="Century Gothic"/>
              </a:rPr>
              <a:t>Determinar la concentración de los REEs del sector.</a:t>
            </a:r>
            <a:endParaRPr sz="1100">
              <a:solidFill>
                <a:srgbClr val="3F3F3F"/>
              </a:solidFill>
              <a:latin typeface="Century Gothic"/>
              <a:ea typeface="Century Gothic"/>
              <a:cs typeface="Century Gothic"/>
              <a:sym typeface="Century Gothic"/>
            </a:endParaRPr>
          </a:p>
          <a:p>
            <a:pPr marL="914400" lvl="0" indent="-298450" algn="l" rtl="0">
              <a:lnSpc>
                <a:spcPct val="100000"/>
              </a:lnSpc>
              <a:spcBef>
                <a:spcPts val="0"/>
              </a:spcBef>
              <a:spcAft>
                <a:spcPts val="0"/>
              </a:spcAft>
              <a:buClr>
                <a:srgbClr val="3F3F3F"/>
              </a:buClr>
              <a:buSzPts val="1100"/>
              <a:buFont typeface="Century Gothic"/>
              <a:buChar char="➔"/>
            </a:pPr>
            <a:r>
              <a:rPr lang="es" sz="1100">
                <a:solidFill>
                  <a:srgbClr val="3F3F3F"/>
                </a:solidFill>
                <a:latin typeface="Century Gothic"/>
                <a:ea typeface="Century Gothic"/>
                <a:cs typeface="Century Gothic"/>
                <a:sym typeface="Century Gothic"/>
              </a:rPr>
              <a:t>Determinar la concentración de algunos metales comunes.</a:t>
            </a:r>
            <a:endParaRPr sz="1100">
              <a:solidFill>
                <a:srgbClr val="3F3F3F"/>
              </a:solidFill>
              <a:latin typeface="Century Gothic"/>
              <a:ea typeface="Century Gothic"/>
              <a:cs typeface="Century Gothic"/>
              <a:sym typeface="Century Gothic"/>
            </a:endParaRPr>
          </a:p>
        </p:txBody>
      </p:sp>
      <p:sp>
        <p:nvSpPr>
          <p:cNvPr id="178" name="Google Shape;178;ga6e3d35268_1_18"/>
          <p:cNvSpPr txBox="1"/>
          <p:nvPr/>
        </p:nvSpPr>
        <p:spPr>
          <a:xfrm>
            <a:off x="2034375" y="1725950"/>
            <a:ext cx="2376300" cy="66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600" dirty="0">
                <a:solidFill>
                  <a:srgbClr val="FEFEFE"/>
                </a:solidFill>
                <a:latin typeface="Didact Gothic"/>
                <a:ea typeface="Didact Gothic"/>
                <a:cs typeface="Didact Gothic"/>
                <a:sym typeface="Didact Gothic"/>
              </a:rPr>
              <a:t> Objetivos</a:t>
            </a:r>
            <a:endParaRPr sz="1600" dirty="0">
              <a:solidFill>
                <a:srgbClr val="FEFEFE"/>
              </a:solidFill>
              <a:latin typeface="Didact Gothic"/>
              <a:ea typeface="Didact Gothic"/>
              <a:cs typeface="Didact Gothic"/>
              <a:sym typeface="Didact Gothic"/>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2"/>
        <p:cNvGrpSpPr/>
        <p:nvPr/>
      </p:nvGrpSpPr>
      <p:grpSpPr>
        <a:xfrm>
          <a:off x="0" y="0"/>
          <a:ext cx="0" cy="0"/>
          <a:chOff x="0" y="0"/>
          <a:chExt cx="0" cy="0"/>
        </a:xfrm>
      </p:grpSpPr>
      <p:sp>
        <p:nvSpPr>
          <p:cNvPr id="183" name="Google Shape;183;ga6e3d35268_2_0"/>
          <p:cNvSpPr/>
          <p:nvPr/>
        </p:nvSpPr>
        <p:spPr>
          <a:xfrm>
            <a:off x="1543050" y="600150"/>
            <a:ext cx="5968500" cy="39432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ga6e3d35268_2_0"/>
          <p:cNvSpPr txBox="1"/>
          <p:nvPr/>
        </p:nvSpPr>
        <p:spPr>
          <a:xfrm>
            <a:off x="1639500" y="675175"/>
            <a:ext cx="61722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2300">
                <a:solidFill>
                  <a:schemeClr val="dk2"/>
                </a:solidFill>
                <a:latin typeface="Didact Gothic"/>
                <a:ea typeface="Didact Gothic"/>
                <a:cs typeface="Didact Gothic"/>
                <a:sym typeface="Didact Gothic"/>
              </a:rPr>
              <a:t>Metodología</a:t>
            </a:r>
            <a:endParaRPr sz="23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sz="2300">
              <a:solidFill>
                <a:schemeClr val="dk2"/>
              </a:solidFill>
              <a:latin typeface="Didact Gothic"/>
              <a:ea typeface="Didact Gothic"/>
              <a:cs typeface="Didact Gothic"/>
              <a:sym typeface="Didact Gothic"/>
            </a:endParaRPr>
          </a:p>
        </p:txBody>
      </p:sp>
      <p:sp>
        <p:nvSpPr>
          <p:cNvPr id="185" name="Google Shape;185;ga6e3d35268_2_0"/>
          <p:cNvSpPr txBox="1"/>
          <p:nvPr/>
        </p:nvSpPr>
        <p:spPr>
          <a:xfrm>
            <a:off x="1758775" y="1752975"/>
            <a:ext cx="6172200" cy="26145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Didact Gothic"/>
              <a:buChar char="➔"/>
            </a:pPr>
            <a:r>
              <a:rPr lang="es">
                <a:solidFill>
                  <a:schemeClr val="dk2"/>
                </a:solidFill>
                <a:latin typeface="Didact Gothic"/>
                <a:ea typeface="Didact Gothic"/>
                <a:cs typeface="Didact Gothic"/>
                <a:sym typeface="Didact Gothic"/>
              </a:rPr>
              <a:t>Gráfico de concentraciones normalizadas de una muestra.</a:t>
            </a:r>
            <a:endParaRPr>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45720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457200" lvl="0" indent="-317500" algn="l" rtl="0">
              <a:spcBef>
                <a:spcPts val="0"/>
              </a:spcBef>
              <a:spcAft>
                <a:spcPts val="0"/>
              </a:spcAft>
              <a:buClr>
                <a:schemeClr val="dk2"/>
              </a:buClr>
              <a:buSzPts val="1400"/>
              <a:buFont typeface="Didact Gothic"/>
              <a:buChar char="➔"/>
            </a:pPr>
            <a:r>
              <a:rPr lang="es">
                <a:solidFill>
                  <a:schemeClr val="dk2"/>
                </a:solidFill>
                <a:latin typeface="Didact Gothic"/>
                <a:ea typeface="Didact Gothic"/>
                <a:cs typeface="Didact Gothic"/>
                <a:sym typeface="Didact Gothic"/>
              </a:rPr>
              <a:t>Gráfico de concentraciones de un elemento en distintas muestras.</a:t>
            </a:r>
            <a:endParaRPr>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457200" lvl="0" indent="0" algn="l" rtl="0">
              <a:spcBef>
                <a:spcPts val="0"/>
              </a:spcBef>
              <a:spcAft>
                <a:spcPts val="0"/>
              </a:spcAft>
              <a:buNone/>
            </a:pPr>
            <a:endParaRPr>
              <a:solidFill>
                <a:schemeClr val="dk2"/>
              </a:solidFill>
              <a:latin typeface="Didact Gothic"/>
              <a:ea typeface="Didact Gothic"/>
              <a:cs typeface="Didact Gothic"/>
              <a:sym typeface="Didact Gothic"/>
            </a:endParaRPr>
          </a:p>
          <a:p>
            <a:pPr marL="457200" lvl="0" indent="-317500" algn="l" rtl="0">
              <a:spcBef>
                <a:spcPts val="0"/>
              </a:spcBef>
              <a:spcAft>
                <a:spcPts val="0"/>
              </a:spcAft>
              <a:buClr>
                <a:schemeClr val="dk2"/>
              </a:buClr>
              <a:buSzPts val="1400"/>
              <a:buFont typeface="Didact Gothic"/>
              <a:buChar char="➔"/>
            </a:pPr>
            <a:r>
              <a:rPr lang="es">
                <a:solidFill>
                  <a:schemeClr val="dk2"/>
                </a:solidFill>
                <a:latin typeface="Didact Gothic"/>
                <a:ea typeface="Didact Gothic"/>
                <a:cs typeface="Didact Gothic"/>
                <a:sym typeface="Didact Gothic"/>
              </a:rPr>
              <a:t>Mapa de las distintas concentraciones de cierto elemento.</a:t>
            </a:r>
            <a:endParaRPr>
              <a:solidFill>
                <a:schemeClr val="dk2"/>
              </a:solidFill>
              <a:latin typeface="Didact Gothic"/>
              <a:ea typeface="Didact Gothic"/>
              <a:cs typeface="Didact Gothic"/>
              <a:sym typeface="Didact Gothic"/>
            </a:endParaRPr>
          </a:p>
          <a:p>
            <a:pPr marL="457200" lvl="0" indent="0" algn="l" rtl="0">
              <a:spcBef>
                <a:spcPts val="0"/>
              </a:spcBef>
              <a:spcAft>
                <a:spcPts val="0"/>
              </a:spcAft>
              <a:buNone/>
            </a:pPr>
            <a:endParaRPr>
              <a:solidFill>
                <a:schemeClr val="dk2"/>
              </a:solidFill>
              <a:latin typeface="Didact Gothic"/>
              <a:ea typeface="Didact Gothic"/>
              <a:cs typeface="Didact Gothic"/>
              <a:sym typeface="Didact Gothic"/>
            </a:endParaRPr>
          </a:p>
        </p:txBody>
      </p:sp>
      <p:grpSp>
        <p:nvGrpSpPr>
          <p:cNvPr id="186" name="Google Shape;186;ga6e3d35268_2_0"/>
          <p:cNvGrpSpPr/>
          <p:nvPr/>
        </p:nvGrpSpPr>
        <p:grpSpPr>
          <a:xfrm>
            <a:off x="5849470" y="964263"/>
            <a:ext cx="803594" cy="606361"/>
            <a:chOff x="-61783350" y="3743950"/>
            <a:chExt cx="316650" cy="317450"/>
          </a:xfrm>
        </p:grpSpPr>
        <p:sp>
          <p:nvSpPr>
            <p:cNvPr id="187" name="Google Shape;187;ga6e3d35268_2_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ga6e3d35268_2_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9" name="Google Shape;189;ga6e3d35268_2_0"/>
          <p:cNvSpPr txBox="1"/>
          <p:nvPr/>
        </p:nvSpPr>
        <p:spPr>
          <a:xfrm rot="5400000">
            <a:off x="6540525" y="2517900"/>
            <a:ext cx="4955100" cy="296100"/>
          </a:xfrm>
          <a:prstGeom prst="rect">
            <a:avLst/>
          </a:prstGeom>
          <a:solidFill>
            <a:schemeClr val="dk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2"/>
                </a:solidFill>
                <a:latin typeface="Didact Gothic"/>
                <a:ea typeface="Didact Gothic"/>
                <a:cs typeface="Didact Gothic"/>
                <a:sym typeface="Didact Gothic"/>
              </a:rPr>
              <a:t>Recuperada de</a:t>
            </a:r>
            <a:r>
              <a:rPr lang="es" sz="1500">
                <a:solidFill>
                  <a:schemeClr val="dk2"/>
                </a:solidFill>
                <a:latin typeface="Didact Gothic"/>
                <a:ea typeface="Didact Gothic"/>
                <a:cs typeface="Didact Gothic"/>
                <a:sym typeface="Didact Gothic"/>
              </a:rPr>
              <a:t>:</a:t>
            </a:r>
            <a:r>
              <a:rPr lang="es">
                <a:solidFill>
                  <a:schemeClr val="dk2"/>
                </a:solidFill>
                <a:latin typeface="Didact Gothic"/>
                <a:ea typeface="Didact Gothic"/>
                <a:cs typeface="Didact Gothic"/>
                <a:sym typeface="Didact Gothic"/>
              </a:rPr>
              <a:t> </a:t>
            </a:r>
            <a:r>
              <a:rPr lang="es" sz="1000">
                <a:solidFill>
                  <a:schemeClr val="dk2"/>
                </a:solidFill>
                <a:latin typeface="Didact Gothic"/>
                <a:ea typeface="Didact Gothic"/>
                <a:cs typeface="Didact Gothic"/>
                <a:sym typeface="Didact Gothic"/>
              </a:rPr>
              <a:t>https://soloesciencia.com/2019/06/27/piedras-o-rocas/</a:t>
            </a:r>
            <a:endParaRPr sz="10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ga6e3d35268_0_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000000"/>
              </a:buClr>
              <a:buSzPts val="1300"/>
              <a:buFont typeface="Arial"/>
              <a:buNone/>
            </a:pPr>
            <a:fld id="{00000000-1234-1234-1234-123412341234}" type="slidenum">
              <a:rPr lang="es"/>
              <a:t>15</a:t>
            </a:fld>
            <a:endParaRPr/>
          </a:p>
        </p:txBody>
      </p:sp>
      <p:pic>
        <p:nvPicPr>
          <p:cNvPr id="217" name="Google Shape;217;ga6e3d35268_0_0"/>
          <p:cNvPicPr preferRelativeResize="0"/>
          <p:nvPr/>
        </p:nvPicPr>
        <p:blipFill>
          <a:blip r:embed="rId3">
            <a:alphaModFix/>
          </a:blip>
          <a:stretch>
            <a:fillRect/>
          </a:stretch>
        </p:blipFill>
        <p:spPr>
          <a:xfrm>
            <a:off x="-147725" y="-347475"/>
            <a:ext cx="9144000" cy="6097910"/>
          </a:xfrm>
          <a:prstGeom prst="rect">
            <a:avLst/>
          </a:prstGeom>
          <a:noFill/>
          <a:ln>
            <a:noFill/>
          </a:ln>
        </p:spPr>
      </p:pic>
      <p:sp>
        <p:nvSpPr>
          <p:cNvPr id="218" name="Google Shape;218;ga6e3d35268_0_0"/>
          <p:cNvSpPr txBox="1"/>
          <p:nvPr/>
        </p:nvSpPr>
        <p:spPr>
          <a:xfrm>
            <a:off x="1435750" y="1561975"/>
            <a:ext cx="5837700" cy="186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Proxima Nova"/>
              <a:ea typeface="Proxima Nova"/>
              <a:cs typeface="Proxima Nova"/>
              <a:sym typeface="Proxima Nova"/>
            </a:endParaRPr>
          </a:p>
        </p:txBody>
      </p:sp>
      <p:sp>
        <p:nvSpPr>
          <p:cNvPr id="219" name="Google Shape;219;ga6e3d35268_0_0"/>
          <p:cNvSpPr txBox="1">
            <a:spLocks noGrp="1"/>
          </p:cNvSpPr>
          <p:nvPr>
            <p:ph type="title" idx="4294967295"/>
          </p:nvPr>
        </p:nvSpPr>
        <p:spPr>
          <a:xfrm>
            <a:off x="694200" y="2025150"/>
            <a:ext cx="7755600" cy="109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sz="4900"/>
              <a:t>Dataset 2</a:t>
            </a:r>
            <a:endParaRPr sz="4900">
              <a:solidFill>
                <a:srgbClr val="FFFFFF"/>
              </a:solidFill>
              <a:latin typeface="Proxima Nova Semibold"/>
              <a:ea typeface="Proxima Nova Semibold"/>
              <a:cs typeface="Proxima Nova Semibold"/>
              <a:sym typeface="Proxima Nova Semibold"/>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1"/>
        <p:cNvGrpSpPr/>
        <p:nvPr/>
      </p:nvGrpSpPr>
      <p:grpSpPr>
        <a:xfrm>
          <a:off x="0" y="0"/>
          <a:ext cx="0" cy="0"/>
          <a:chOff x="0" y="0"/>
          <a:chExt cx="0" cy="0"/>
        </a:xfrm>
      </p:grpSpPr>
      <p:sp>
        <p:nvSpPr>
          <p:cNvPr id="202" name="Google Shape;202;ga6e3d35268_1_315"/>
          <p:cNvSpPr/>
          <p:nvPr/>
        </p:nvSpPr>
        <p:spPr>
          <a:xfrm>
            <a:off x="321500" y="2496750"/>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ga6e3d35268_1_315"/>
          <p:cNvSpPr/>
          <p:nvPr/>
        </p:nvSpPr>
        <p:spPr>
          <a:xfrm>
            <a:off x="2809875" y="409575"/>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ga6e3d35268_1_315"/>
          <p:cNvSpPr/>
          <p:nvPr/>
        </p:nvSpPr>
        <p:spPr>
          <a:xfrm>
            <a:off x="5276875" y="2496750"/>
            <a:ext cx="3257700" cy="2228700"/>
          </a:xfrm>
          <a:prstGeom prst="ellipse">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ga6e3d35268_1_315"/>
          <p:cNvSpPr txBox="1"/>
          <p:nvPr/>
        </p:nvSpPr>
        <p:spPr>
          <a:xfrm>
            <a:off x="3945825" y="473875"/>
            <a:ext cx="9858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Síntesis</a:t>
            </a:r>
            <a:endParaRPr sz="1800" u="sng">
              <a:solidFill>
                <a:schemeClr val="dk2"/>
              </a:solidFill>
              <a:latin typeface="Didact Gothic"/>
              <a:ea typeface="Didact Gothic"/>
              <a:cs typeface="Didact Gothic"/>
              <a:sym typeface="Didact Gothic"/>
            </a:endParaRPr>
          </a:p>
        </p:txBody>
      </p:sp>
      <p:sp>
        <p:nvSpPr>
          <p:cNvPr id="206" name="Google Shape;206;ga6e3d35268_1_315"/>
          <p:cNvSpPr txBox="1"/>
          <p:nvPr/>
        </p:nvSpPr>
        <p:spPr>
          <a:xfrm>
            <a:off x="1210950" y="2638275"/>
            <a:ext cx="16821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Proyecciones</a:t>
            </a:r>
            <a:endParaRPr sz="1800" u="sng">
              <a:solidFill>
                <a:schemeClr val="dk2"/>
              </a:solidFill>
              <a:latin typeface="Didact Gothic"/>
              <a:ea typeface="Didact Gothic"/>
              <a:cs typeface="Didact Gothic"/>
              <a:sym typeface="Didact Gothic"/>
            </a:endParaRPr>
          </a:p>
        </p:txBody>
      </p:sp>
      <p:sp>
        <p:nvSpPr>
          <p:cNvPr id="207" name="Google Shape;207;ga6e3d35268_1_315"/>
          <p:cNvSpPr txBox="1"/>
          <p:nvPr/>
        </p:nvSpPr>
        <p:spPr>
          <a:xfrm>
            <a:off x="3064675" y="907725"/>
            <a:ext cx="2721900" cy="123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2"/>
                </a:solidFill>
                <a:latin typeface="Didact Gothic"/>
                <a:ea typeface="Didact Gothic"/>
                <a:cs typeface="Didact Gothic"/>
                <a:sym typeface="Didact Gothic"/>
              </a:rPr>
              <a:t>El objetivo de este proyecto es caracterizar las anomalías geoquímicas del sector de Bear Lodge, por medio de distintos gráficos, los cuales nos permiten visualizar cómo están distribuidos los distintos elementos.</a:t>
            </a:r>
            <a:endParaRPr sz="1200">
              <a:solidFill>
                <a:schemeClr val="dk2"/>
              </a:solidFill>
              <a:latin typeface="Didact Gothic"/>
              <a:ea typeface="Didact Gothic"/>
              <a:cs typeface="Didact Gothic"/>
              <a:sym typeface="Didact Gothic"/>
            </a:endParaRPr>
          </a:p>
          <a:p>
            <a:pPr marL="0" lvl="0" indent="0" algn="ctr" rtl="0">
              <a:spcBef>
                <a:spcPts val="0"/>
              </a:spcBef>
              <a:spcAft>
                <a:spcPts val="0"/>
              </a:spcAft>
              <a:buNone/>
            </a:pPr>
            <a:endParaRPr sz="1300">
              <a:latin typeface="Didact Gothic"/>
              <a:ea typeface="Didact Gothic"/>
              <a:cs typeface="Didact Gothic"/>
              <a:sym typeface="Didact Gothic"/>
            </a:endParaRPr>
          </a:p>
        </p:txBody>
      </p:sp>
      <p:sp>
        <p:nvSpPr>
          <p:cNvPr id="208" name="Google Shape;208;ga6e3d35268_1_315"/>
          <p:cNvSpPr txBox="1"/>
          <p:nvPr/>
        </p:nvSpPr>
        <p:spPr>
          <a:xfrm>
            <a:off x="492925" y="3128975"/>
            <a:ext cx="2936100" cy="95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2"/>
                </a:solidFill>
                <a:latin typeface="Didact Gothic"/>
                <a:ea typeface="Didact Gothic"/>
                <a:cs typeface="Didact Gothic"/>
                <a:sym typeface="Didact Gothic"/>
              </a:rPr>
              <a:t>Como nos encontramos en el primer objetivo, nuestros siguientes pasos serían seguir realizando los gráficos sobre los REEs, sobre algunos metales comunes.</a:t>
            </a:r>
            <a:endParaRPr sz="1200">
              <a:solidFill>
                <a:schemeClr val="dk2"/>
              </a:solidFill>
              <a:latin typeface="Didact Gothic"/>
              <a:ea typeface="Didact Gothic"/>
              <a:cs typeface="Didact Gothic"/>
              <a:sym typeface="Didact Gothic"/>
            </a:endParaRPr>
          </a:p>
        </p:txBody>
      </p:sp>
      <p:sp>
        <p:nvSpPr>
          <p:cNvPr id="209" name="Google Shape;209;ga6e3d35268_1_315"/>
          <p:cNvSpPr txBox="1"/>
          <p:nvPr/>
        </p:nvSpPr>
        <p:spPr>
          <a:xfrm>
            <a:off x="6166300" y="2638275"/>
            <a:ext cx="16821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800" u="sng">
                <a:solidFill>
                  <a:schemeClr val="dk2"/>
                </a:solidFill>
                <a:latin typeface="Didact Gothic"/>
                <a:ea typeface="Didact Gothic"/>
                <a:cs typeface="Didact Gothic"/>
                <a:sym typeface="Didact Gothic"/>
              </a:rPr>
              <a:t>Reflexión final</a:t>
            </a:r>
            <a:endParaRPr sz="1800" u="sng">
              <a:solidFill>
                <a:schemeClr val="dk2"/>
              </a:solidFill>
              <a:latin typeface="Didact Gothic"/>
              <a:ea typeface="Didact Gothic"/>
              <a:cs typeface="Didact Gothic"/>
              <a:sym typeface="Didact Gothic"/>
            </a:endParaRPr>
          </a:p>
        </p:txBody>
      </p:sp>
      <p:sp>
        <p:nvSpPr>
          <p:cNvPr id="210" name="Google Shape;210;ga6e3d35268_1_315"/>
          <p:cNvSpPr txBox="1"/>
          <p:nvPr/>
        </p:nvSpPr>
        <p:spPr>
          <a:xfrm>
            <a:off x="5404525" y="3166025"/>
            <a:ext cx="3002400" cy="83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chemeClr val="dk2"/>
                </a:solidFill>
                <a:latin typeface="Didact Gothic"/>
                <a:ea typeface="Didact Gothic"/>
                <a:cs typeface="Didact Gothic"/>
                <a:sym typeface="Didact Gothic"/>
              </a:rPr>
              <a:t>Por último, como reflexión final sobre este proyecto, aunque no nos sentíamos cómodos al comienzo, logramos armar la metodología de tal manera que tenemos claros los pasos a seguir. </a:t>
            </a:r>
            <a:endParaRPr sz="1200">
              <a:solidFill>
                <a:schemeClr val="dk2"/>
              </a:solidFill>
              <a:latin typeface="Didact Gothic"/>
              <a:ea typeface="Didact Gothic"/>
              <a:cs typeface="Didact Gothic"/>
              <a:sym typeface="Didact Gothic"/>
            </a:endParaRPr>
          </a:p>
          <a:p>
            <a:pPr marL="0" lvl="0" indent="0" algn="ctr" rtl="0">
              <a:spcBef>
                <a:spcPts val="0"/>
              </a:spcBef>
              <a:spcAft>
                <a:spcPts val="0"/>
              </a:spcAft>
              <a:buNone/>
            </a:pPr>
            <a:endParaRPr sz="1200">
              <a:solidFill>
                <a:schemeClr val="dk2"/>
              </a:solidFill>
              <a:latin typeface="Didact Gothic"/>
              <a:ea typeface="Didact Gothic"/>
              <a:cs typeface="Didact Gothic"/>
              <a:sym typeface="Didact Gothic"/>
            </a:endParaRPr>
          </a:p>
          <a:p>
            <a:pPr marL="0" lvl="0" indent="0" algn="ctr" rtl="0">
              <a:spcBef>
                <a:spcPts val="0"/>
              </a:spcBef>
              <a:spcAft>
                <a:spcPts val="0"/>
              </a:spcAft>
              <a:buNone/>
            </a:pPr>
            <a:endParaRPr sz="1200">
              <a:solidFill>
                <a:schemeClr val="dk2"/>
              </a:solidFill>
              <a:latin typeface="Didact Gothic"/>
              <a:ea typeface="Didact Gothic"/>
              <a:cs typeface="Didact Gothic"/>
              <a:sym typeface="Didact Gothic"/>
            </a:endParaRPr>
          </a:p>
        </p:txBody>
      </p:sp>
      <p:sp>
        <p:nvSpPr>
          <p:cNvPr id="211" name="Google Shape;211;ga6e3d35268_1_315"/>
          <p:cNvSpPr txBox="1"/>
          <p:nvPr/>
        </p:nvSpPr>
        <p:spPr>
          <a:xfrm rot="5400000">
            <a:off x="6424200" y="2406125"/>
            <a:ext cx="5143500" cy="296100"/>
          </a:xfrm>
          <a:prstGeom prst="rect">
            <a:avLst/>
          </a:prstGeom>
          <a:solidFill>
            <a:schemeClr val="dk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latin typeface="Didact Gothic"/>
                <a:ea typeface="Didact Gothic"/>
                <a:cs typeface="Didact Gothic"/>
                <a:sym typeface="Didact Gothic"/>
              </a:rPr>
              <a:t>Recuperada de</a:t>
            </a:r>
            <a:r>
              <a:rPr lang="es" sz="1100">
                <a:solidFill>
                  <a:schemeClr val="dk2"/>
                </a:solidFill>
                <a:latin typeface="Didact Gothic"/>
                <a:ea typeface="Didact Gothic"/>
                <a:cs typeface="Didact Gothic"/>
                <a:sym typeface="Didact Gothic"/>
              </a:rPr>
              <a:t>:</a:t>
            </a:r>
            <a:r>
              <a:rPr lang="es" sz="1000">
                <a:solidFill>
                  <a:schemeClr val="dk2"/>
                </a:solidFill>
                <a:latin typeface="Didact Gothic"/>
                <a:ea typeface="Didact Gothic"/>
                <a:cs typeface="Didact Gothic"/>
                <a:sym typeface="Didact Gothic"/>
              </a:rPr>
              <a:t> </a:t>
            </a:r>
            <a:r>
              <a:rPr lang="es" sz="800">
                <a:solidFill>
                  <a:schemeClr val="dk2"/>
                </a:solidFill>
                <a:latin typeface="Didact Gothic"/>
                <a:ea typeface="Didact Gothic"/>
                <a:cs typeface="Didact Gothic"/>
                <a:sym typeface="Didact Gothic"/>
              </a:rPr>
              <a:t>https://www.freepik.es/foto-gratis/montana-medvednica-zagreb-cielo-nublado_8857624.htm</a:t>
            </a:r>
            <a:endParaRPr sz="8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88"/>
        <p:cNvGrpSpPr/>
        <p:nvPr/>
      </p:nvGrpSpPr>
      <p:grpSpPr>
        <a:xfrm>
          <a:off x="0" y="0"/>
          <a:ext cx="0" cy="0"/>
          <a:chOff x="0" y="0"/>
          <a:chExt cx="0" cy="0"/>
        </a:xfrm>
      </p:grpSpPr>
      <p:sp>
        <p:nvSpPr>
          <p:cNvPr id="289" name="Google Shape;289;p17"/>
          <p:cNvSpPr txBox="1">
            <a:spLocks noGrp="1"/>
          </p:cNvSpPr>
          <p:nvPr>
            <p:ph type="ctrTitle"/>
          </p:nvPr>
        </p:nvSpPr>
        <p:spPr>
          <a:xfrm>
            <a:off x="4758000" y="2045025"/>
            <a:ext cx="27834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s"/>
              <a:t>THANKS!</a:t>
            </a:r>
            <a:endParaRPr/>
          </a:p>
        </p:txBody>
      </p:sp>
      <p:sp>
        <p:nvSpPr>
          <p:cNvPr id="290" name="Google Shape;290;p17"/>
          <p:cNvSpPr txBox="1">
            <a:spLocks noGrp="1"/>
          </p:cNvSpPr>
          <p:nvPr>
            <p:ph type="subTitle" idx="1"/>
          </p:nvPr>
        </p:nvSpPr>
        <p:spPr>
          <a:xfrm>
            <a:off x="4758000" y="2438625"/>
            <a:ext cx="2673600" cy="1079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s" sz="1200"/>
              <a:t>Does anyone have any questions?</a:t>
            </a:r>
            <a:endParaRPr sz="1200"/>
          </a:p>
          <a:p>
            <a:pPr marL="0" lvl="0" indent="0" algn="l" rtl="0">
              <a:lnSpc>
                <a:spcPct val="100000"/>
              </a:lnSpc>
              <a:spcBef>
                <a:spcPts val="0"/>
              </a:spcBef>
              <a:spcAft>
                <a:spcPts val="0"/>
              </a:spcAft>
              <a:buClr>
                <a:schemeClr val="dk1"/>
              </a:buClr>
              <a:buSzPts val="1100"/>
              <a:buFont typeface="Arial"/>
              <a:buNone/>
            </a:pPr>
            <a:endParaRPr sz="1200"/>
          </a:p>
          <a:p>
            <a:pPr marL="0" lvl="0" indent="0" algn="l" rtl="0">
              <a:lnSpc>
                <a:spcPct val="100000"/>
              </a:lnSpc>
              <a:spcBef>
                <a:spcPts val="0"/>
              </a:spcBef>
              <a:spcAft>
                <a:spcPts val="0"/>
              </a:spcAft>
              <a:buClr>
                <a:schemeClr val="dk1"/>
              </a:buClr>
              <a:buSzPts val="1100"/>
              <a:buFont typeface="Arial"/>
              <a:buNone/>
            </a:pPr>
            <a:r>
              <a:rPr lang="es" sz="1200"/>
              <a:t>addyouremail@freepik.com </a:t>
            </a:r>
            <a:endParaRPr sz="1200"/>
          </a:p>
          <a:p>
            <a:pPr marL="0" lvl="0" indent="0" algn="l" rtl="0">
              <a:lnSpc>
                <a:spcPct val="100000"/>
              </a:lnSpc>
              <a:spcBef>
                <a:spcPts val="0"/>
              </a:spcBef>
              <a:spcAft>
                <a:spcPts val="0"/>
              </a:spcAft>
              <a:buClr>
                <a:schemeClr val="dk1"/>
              </a:buClr>
              <a:buSzPts val="1100"/>
              <a:buFont typeface="Arial"/>
              <a:buNone/>
            </a:pPr>
            <a:r>
              <a:rPr lang="es" sz="1200"/>
              <a:t>+91  620 421 838 </a:t>
            </a:r>
            <a:endParaRPr sz="1200"/>
          </a:p>
          <a:p>
            <a:pPr marL="0" lvl="0" indent="0" algn="l" rtl="0">
              <a:lnSpc>
                <a:spcPct val="100000"/>
              </a:lnSpc>
              <a:spcBef>
                <a:spcPts val="0"/>
              </a:spcBef>
              <a:spcAft>
                <a:spcPts val="0"/>
              </a:spcAft>
              <a:buSzPts val="1200"/>
              <a:buNone/>
            </a:pPr>
            <a:r>
              <a:rPr lang="es" sz="1200"/>
              <a:t>yourcompany.com</a:t>
            </a:r>
            <a:endParaRPr/>
          </a:p>
        </p:txBody>
      </p:sp>
      <p:sp>
        <p:nvSpPr>
          <p:cNvPr id="291" name="Google Shape;291;p17"/>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t>17</a:t>
            </a:fld>
            <a:endParaRPr/>
          </a:p>
        </p:txBody>
      </p:sp>
      <p:sp>
        <p:nvSpPr>
          <p:cNvPr id="292" name="Google Shape;292;p17"/>
          <p:cNvSpPr txBox="1">
            <a:spLocks noGrp="1"/>
          </p:cNvSpPr>
          <p:nvPr>
            <p:ph type="ctrTitle" idx="2"/>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200"/>
              <a:buNone/>
            </a:pPr>
            <a:r>
              <a:rPr lang="es"/>
              <a:t>THANKS!</a:t>
            </a:r>
            <a:endParaRPr/>
          </a:p>
        </p:txBody>
      </p:sp>
      <p:pic>
        <p:nvPicPr>
          <p:cNvPr id="293" name="Google Shape;293;p17"/>
          <p:cNvPicPr preferRelativeResize="0"/>
          <p:nvPr/>
        </p:nvPicPr>
        <p:blipFill rotWithShape="1">
          <a:blip r:embed="rId3">
            <a:alphaModFix/>
          </a:blip>
          <a:srcRect l="17477" r="45328"/>
          <a:stretch/>
        </p:blipFill>
        <p:spPr>
          <a:xfrm>
            <a:off x="541000" y="435650"/>
            <a:ext cx="2853230" cy="4315199"/>
          </a:xfrm>
          <a:prstGeom prst="rect">
            <a:avLst/>
          </a:prstGeom>
          <a:noFill/>
          <a:ln>
            <a:noFill/>
          </a:ln>
        </p:spPr>
      </p:pic>
      <p:sp>
        <p:nvSpPr>
          <p:cNvPr id="294" name="Google Shape;294;p17"/>
          <p:cNvSpPr/>
          <p:nvPr/>
        </p:nvSpPr>
        <p:spPr>
          <a:xfrm>
            <a:off x="540963" y="435650"/>
            <a:ext cx="2853300" cy="4315200"/>
          </a:xfrm>
          <a:prstGeom prst="rect">
            <a:avLst/>
          </a:prstGeom>
          <a:solidFill>
            <a:srgbClr val="434343">
              <a:alpha val="2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17"/>
          <p:cNvSpPr/>
          <p:nvPr/>
        </p:nvSpPr>
        <p:spPr>
          <a:xfrm>
            <a:off x="2283675" y="2965200"/>
            <a:ext cx="2178300" cy="217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310"/>
        <p:cNvGrpSpPr/>
        <p:nvPr/>
      </p:nvGrpSpPr>
      <p:grpSpPr>
        <a:xfrm>
          <a:off x="0" y="0"/>
          <a:ext cx="0" cy="0"/>
          <a:chOff x="0" y="0"/>
          <a:chExt cx="0" cy="0"/>
        </a:xfrm>
      </p:grpSpPr>
      <p:sp>
        <p:nvSpPr>
          <p:cNvPr id="311" name="Google Shape;311;p19"/>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solidFill>
                  <a:schemeClr val="accent2"/>
                </a:solidFill>
              </a:rPr>
              <a:t>18</a:t>
            </a:fld>
            <a:endParaRPr>
              <a:solidFill>
                <a:schemeClr val="accent2"/>
              </a:solidFill>
              <a:latin typeface="Oswald"/>
              <a:ea typeface="Oswald"/>
              <a:cs typeface="Oswald"/>
              <a:sym typeface="Oswald"/>
            </a:endParaRPr>
          </a:p>
        </p:txBody>
      </p:sp>
      <p:sp>
        <p:nvSpPr>
          <p:cNvPr id="312" name="Google Shape;312;p19"/>
          <p:cNvSpPr txBox="1">
            <a:spLocks noGrp="1"/>
          </p:cNvSpPr>
          <p:nvPr>
            <p:ph type="ctrTitle"/>
          </p:nvPr>
        </p:nvSpPr>
        <p:spPr>
          <a:xfrm rot="-5400000">
            <a:off x="5277450" y="2279925"/>
            <a:ext cx="6302100" cy="577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200"/>
              <a:buNone/>
            </a:pPr>
            <a:r>
              <a:rPr lang="es"/>
              <a:t>RESOURCES</a:t>
            </a:r>
            <a:endParaRPr/>
          </a:p>
        </p:txBody>
      </p:sp>
      <p:pic>
        <p:nvPicPr>
          <p:cNvPr id="313" name="Google Shape;313;p19"/>
          <p:cNvPicPr preferRelativeResize="0"/>
          <p:nvPr/>
        </p:nvPicPr>
        <p:blipFill rotWithShape="1">
          <a:blip r:embed="rId3">
            <a:alphaModFix/>
          </a:blip>
          <a:srcRect l="62807"/>
          <a:stretch/>
        </p:blipFill>
        <p:spPr>
          <a:xfrm>
            <a:off x="541000" y="435650"/>
            <a:ext cx="2853230" cy="4315199"/>
          </a:xfrm>
          <a:prstGeom prst="rect">
            <a:avLst/>
          </a:prstGeom>
          <a:noFill/>
          <a:ln>
            <a:noFill/>
          </a:ln>
        </p:spPr>
      </p:pic>
      <p:sp>
        <p:nvSpPr>
          <p:cNvPr id="314" name="Google Shape;314;p19"/>
          <p:cNvSpPr/>
          <p:nvPr/>
        </p:nvSpPr>
        <p:spPr>
          <a:xfrm>
            <a:off x="540963" y="435650"/>
            <a:ext cx="2853300" cy="4315200"/>
          </a:xfrm>
          <a:prstGeom prst="rect">
            <a:avLst/>
          </a:prstGeom>
          <a:solidFill>
            <a:srgbClr val="434343">
              <a:alpha val="2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19"/>
          <p:cNvSpPr/>
          <p:nvPr/>
        </p:nvSpPr>
        <p:spPr>
          <a:xfrm>
            <a:off x="2283675" y="0"/>
            <a:ext cx="2178300" cy="217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19"/>
          <p:cNvSpPr txBox="1">
            <a:spLocks noGrp="1"/>
          </p:cNvSpPr>
          <p:nvPr>
            <p:ph type="subTitle" idx="1"/>
          </p:nvPr>
        </p:nvSpPr>
        <p:spPr>
          <a:xfrm>
            <a:off x="3669500" y="1812952"/>
            <a:ext cx="3097800" cy="284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s">
                <a:solidFill>
                  <a:srgbClr val="F3F3F3"/>
                </a:solidFill>
                <a:latin typeface="Oswald"/>
                <a:ea typeface="Oswald"/>
                <a:cs typeface="Oswald"/>
                <a:sym typeface="Oswald"/>
              </a:rPr>
              <a:t>PHOTOS </a:t>
            </a:r>
            <a:endParaRPr>
              <a:solidFill>
                <a:srgbClr val="F3F3F3"/>
              </a:solidFill>
              <a:latin typeface="Oswald"/>
              <a:ea typeface="Oswald"/>
              <a:cs typeface="Oswald"/>
              <a:sym typeface="Oswald"/>
            </a:endParaRPr>
          </a:p>
          <a:p>
            <a:pPr marL="457200" lvl="0" indent="-292100" algn="l" rtl="0">
              <a:lnSpc>
                <a:spcPct val="100000"/>
              </a:lnSpc>
              <a:spcBef>
                <a:spcPts val="1600"/>
              </a:spcBef>
              <a:spcAft>
                <a:spcPts val="0"/>
              </a:spcAft>
              <a:buClr>
                <a:schemeClr val="dk1"/>
              </a:buClr>
              <a:buSzPts val="1000"/>
              <a:buChar char="●"/>
            </a:pPr>
            <a:r>
              <a:rPr lang="es" sz="1000">
                <a:solidFill>
                  <a:schemeClr val="hlink"/>
                </a:solidFill>
                <a:uFill>
                  <a:noFill/>
                </a:uFill>
                <a:hlinkClick r:id="rId4"/>
              </a:rPr>
              <a:t>Guy standing near river </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5"/>
              </a:rPr>
              <a:t>Snowy mountains with pine trees</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6"/>
              </a:rPr>
              <a:t>Binoculars and map on rock</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7"/>
              </a:rPr>
              <a:t>Hiker looking at river</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8"/>
              </a:rPr>
              <a:t>Toy biplane against world map</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9"/>
              </a:rPr>
              <a:t>Cloudy landscape</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0"/>
              </a:rPr>
              <a:t>Big grey rocks of cliff</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1"/>
              </a:rPr>
              <a:t>Desert landscape</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2"/>
              </a:rPr>
              <a:t>Desert landscape (II)</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3"/>
              </a:rPr>
              <a:t>Desert landscape in morocco</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4"/>
              </a:rPr>
              <a:t>Travel elements on map</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5"/>
              </a:rPr>
              <a:t>Landscape of stream and plants</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6"/>
              </a:rPr>
              <a:t>Beautiful view blue ocean water</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7"/>
              </a:rPr>
              <a:t>Crop hand with magnifying glass globe</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8"/>
              </a:rPr>
              <a:t>Hand tapping tablet with map</a:t>
            </a:r>
            <a:endParaRPr sz="1000"/>
          </a:p>
          <a:p>
            <a:pPr marL="457200" lvl="0" indent="-292100" algn="l" rtl="0">
              <a:lnSpc>
                <a:spcPct val="100000"/>
              </a:lnSpc>
              <a:spcBef>
                <a:spcPts val="0"/>
              </a:spcBef>
              <a:spcAft>
                <a:spcPts val="0"/>
              </a:spcAft>
              <a:buClr>
                <a:schemeClr val="dk1"/>
              </a:buClr>
              <a:buSzPts val="1000"/>
              <a:buChar char="●"/>
            </a:pPr>
            <a:r>
              <a:rPr lang="es" sz="1000">
                <a:solidFill>
                  <a:schemeClr val="hlink"/>
                </a:solidFill>
                <a:uFill>
                  <a:noFill/>
                </a:uFill>
                <a:hlinkClick r:id="rId19"/>
              </a:rPr>
              <a:t>Ravens riverside mountains</a:t>
            </a:r>
            <a:endParaRPr sz="10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5"/>
        <p:cNvGrpSpPr/>
        <p:nvPr/>
      </p:nvGrpSpPr>
      <p:grpSpPr>
        <a:xfrm>
          <a:off x="0" y="0"/>
          <a:ext cx="0" cy="0"/>
          <a:chOff x="0" y="0"/>
          <a:chExt cx="0" cy="0"/>
        </a:xfrm>
      </p:grpSpPr>
      <p:sp>
        <p:nvSpPr>
          <p:cNvPr id="166" name="Google Shape;166;ga6e3d35268_1_3"/>
          <p:cNvSpPr txBox="1"/>
          <p:nvPr/>
        </p:nvSpPr>
        <p:spPr>
          <a:xfrm>
            <a:off x="672225" y="429200"/>
            <a:ext cx="61722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3800">
                <a:solidFill>
                  <a:srgbClr val="6C7E95"/>
                </a:solidFill>
                <a:latin typeface="Didact Gothic"/>
                <a:ea typeface="Didact Gothic"/>
                <a:cs typeface="Didact Gothic"/>
                <a:sym typeface="Didact Gothic"/>
              </a:rPr>
              <a:t>Dataset</a:t>
            </a:r>
            <a:endParaRPr sz="3800">
              <a:solidFill>
                <a:srgbClr val="6C7E95"/>
              </a:solidFill>
              <a:latin typeface="Didact Gothic"/>
              <a:ea typeface="Didact Gothic"/>
              <a:cs typeface="Didact Gothic"/>
              <a:sym typeface="Didact Gothic"/>
            </a:endParaRPr>
          </a:p>
        </p:txBody>
      </p:sp>
      <p:sp>
        <p:nvSpPr>
          <p:cNvPr id="167" name="Google Shape;167;ga6e3d35268_1_3"/>
          <p:cNvSpPr txBox="1"/>
          <p:nvPr/>
        </p:nvSpPr>
        <p:spPr>
          <a:xfrm>
            <a:off x="1485900" y="1654950"/>
            <a:ext cx="6172200" cy="7200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SzPts val="1400"/>
              <a:buFont typeface="Didact Gothic"/>
              <a:buChar char="●"/>
            </a:pPr>
            <a:r>
              <a:rPr lang="es">
                <a:latin typeface="Didact Gothic"/>
                <a:ea typeface="Didact Gothic"/>
                <a:cs typeface="Didact Gothic"/>
                <a:sym typeface="Didact Gothic"/>
              </a:rPr>
              <a:t>Información del dataset:</a:t>
            </a:r>
            <a:endParaRPr>
              <a:latin typeface="Didact Gothic"/>
              <a:ea typeface="Didact Gothic"/>
              <a:cs typeface="Didact Gothic"/>
              <a:sym typeface="Didact Gothic"/>
            </a:endParaRPr>
          </a:p>
          <a:p>
            <a:pPr marL="2286000" lvl="0" indent="-317500" algn="l" rtl="0">
              <a:spcBef>
                <a:spcPts val="0"/>
              </a:spcBef>
              <a:spcAft>
                <a:spcPts val="0"/>
              </a:spcAft>
              <a:buSzPts val="1400"/>
              <a:buFont typeface="Didact Gothic"/>
              <a:buChar char="➔"/>
            </a:pPr>
            <a:r>
              <a:rPr lang="es">
                <a:latin typeface="Didact Gothic"/>
                <a:ea typeface="Didact Gothic"/>
                <a:cs typeface="Didact Gothic"/>
                <a:sym typeface="Didact Gothic"/>
              </a:rPr>
              <a:t>Códigos de la muestra.</a:t>
            </a:r>
            <a:endParaRPr>
              <a:latin typeface="Didact Gothic"/>
              <a:ea typeface="Didact Gothic"/>
              <a:cs typeface="Didact Gothic"/>
              <a:sym typeface="Didact Gothic"/>
            </a:endParaRPr>
          </a:p>
          <a:p>
            <a:pPr marL="2286000" lvl="0" indent="-317500" algn="l" rtl="0">
              <a:spcBef>
                <a:spcPts val="0"/>
              </a:spcBef>
              <a:spcAft>
                <a:spcPts val="0"/>
              </a:spcAft>
              <a:buSzPts val="1400"/>
              <a:buFont typeface="Didact Gothic"/>
              <a:buChar char="➔"/>
            </a:pPr>
            <a:r>
              <a:rPr lang="es">
                <a:latin typeface="Didact Gothic"/>
                <a:ea typeface="Didact Gothic"/>
                <a:cs typeface="Didact Gothic"/>
                <a:sym typeface="Didact Gothic"/>
              </a:rPr>
              <a:t>Lugar y método de extracción de la muestra.</a:t>
            </a:r>
            <a:endParaRPr>
              <a:latin typeface="Didact Gothic"/>
              <a:ea typeface="Didact Gothic"/>
              <a:cs typeface="Didact Gothic"/>
              <a:sym typeface="Didact Gothic"/>
            </a:endParaRPr>
          </a:p>
          <a:p>
            <a:pPr marL="2286000" lvl="0" indent="-317500" algn="l" rtl="0">
              <a:spcBef>
                <a:spcPts val="0"/>
              </a:spcBef>
              <a:spcAft>
                <a:spcPts val="0"/>
              </a:spcAft>
              <a:buSzPts val="1400"/>
              <a:buFont typeface="Didact Gothic"/>
              <a:buChar char="➔"/>
            </a:pPr>
            <a:r>
              <a:rPr lang="es">
                <a:latin typeface="Didact Gothic"/>
                <a:ea typeface="Didact Gothic"/>
                <a:cs typeface="Didact Gothic"/>
                <a:sym typeface="Didact Gothic"/>
              </a:rPr>
              <a:t>Resultados del análisis.</a:t>
            </a:r>
            <a:endParaRPr>
              <a:latin typeface="Didact Gothic"/>
              <a:ea typeface="Didact Gothic"/>
              <a:cs typeface="Didact Gothic"/>
              <a:sym typeface="Didact Gothic"/>
            </a:endParaRPr>
          </a:p>
        </p:txBody>
      </p:sp>
      <p:sp>
        <p:nvSpPr>
          <p:cNvPr id="168" name="Google Shape;168;ga6e3d35268_1_3"/>
          <p:cNvSpPr/>
          <p:nvPr/>
        </p:nvSpPr>
        <p:spPr>
          <a:xfrm>
            <a:off x="128600" y="3572125"/>
            <a:ext cx="8454600" cy="1125000"/>
          </a:xfrm>
          <a:prstGeom prst="rect">
            <a:avLst/>
          </a:prstGeom>
          <a:solidFill>
            <a:srgbClr val="466269"/>
          </a:solidFill>
          <a:ln w="9525"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9" name="Google Shape;169;ga6e3d35268_1_3"/>
          <p:cNvPicPr preferRelativeResize="0"/>
          <p:nvPr/>
        </p:nvPicPr>
        <p:blipFill rotWithShape="1">
          <a:blip r:embed="rId3">
            <a:alphaModFix/>
          </a:blip>
          <a:srcRect/>
          <a:stretch/>
        </p:blipFill>
        <p:spPr>
          <a:xfrm>
            <a:off x="306881" y="3765224"/>
            <a:ext cx="8098043" cy="73882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7"/>
        <p:cNvGrpSpPr/>
        <p:nvPr/>
      </p:nvGrpSpPr>
      <p:grpSpPr>
        <a:xfrm>
          <a:off x="0" y="0"/>
          <a:ext cx="0" cy="0"/>
          <a:chOff x="0" y="0"/>
          <a:chExt cx="0" cy="0"/>
        </a:xfrm>
      </p:grpSpPr>
      <p:sp>
        <p:nvSpPr>
          <p:cNvPr id="159" name="Google Shape;159;p2"/>
          <p:cNvSpPr txBox="1"/>
          <p:nvPr/>
        </p:nvSpPr>
        <p:spPr>
          <a:xfrm>
            <a:off x="473886" y="367058"/>
            <a:ext cx="6703500" cy="112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3800" dirty="0">
                <a:solidFill>
                  <a:srgbClr val="6C7E95"/>
                </a:solidFill>
                <a:latin typeface="Didact Gothic"/>
                <a:ea typeface="Didact Gothic"/>
                <a:cs typeface="Didact Gothic"/>
                <a:sym typeface="Didact Gothic"/>
              </a:rPr>
              <a:t>Introducción y Motivación</a:t>
            </a:r>
            <a:endParaRPr sz="3800" dirty="0">
              <a:solidFill>
                <a:srgbClr val="B45F06"/>
              </a:solidFill>
              <a:latin typeface="Didact Gothic"/>
              <a:ea typeface="Didact Gothic"/>
              <a:cs typeface="Didact Gothic"/>
              <a:sym typeface="Didact Gothic"/>
            </a:endParaRPr>
          </a:p>
        </p:txBody>
      </p:sp>
      <p:pic>
        <p:nvPicPr>
          <p:cNvPr id="3" name="Imagen 2">
            <a:extLst>
              <a:ext uri="{FF2B5EF4-FFF2-40B4-BE49-F238E27FC236}">
                <a16:creationId xmlns:a16="http://schemas.microsoft.com/office/drawing/2014/main" id="{67396423-D1CA-4505-A4C1-955A6380D6AB}"/>
              </a:ext>
            </a:extLst>
          </p:cNvPr>
          <p:cNvPicPr>
            <a:picLocks noChangeAspect="1"/>
          </p:cNvPicPr>
          <p:nvPr/>
        </p:nvPicPr>
        <p:blipFill rotWithShape="1">
          <a:blip r:embed="rId4"/>
          <a:srcRect l="20365" t="27250" r="37007" b="17990"/>
          <a:stretch/>
        </p:blipFill>
        <p:spPr>
          <a:xfrm>
            <a:off x="5433005" y="1383533"/>
            <a:ext cx="3288714" cy="2376434"/>
          </a:xfrm>
          <a:prstGeom prst="rect">
            <a:avLst/>
          </a:prstGeom>
        </p:spPr>
      </p:pic>
      <p:sp>
        <p:nvSpPr>
          <p:cNvPr id="4" name="CuadroTexto 3">
            <a:extLst>
              <a:ext uri="{FF2B5EF4-FFF2-40B4-BE49-F238E27FC236}">
                <a16:creationId xmlns:a16="http://schemas.microsoft.com/office/drawing/2014/main" id="{F070B21A-E407-4124-B751-2A5E0EB5EDA8}"/>
              </a:ext>
            </a:extLst>
          </p:cNvPr>
          <p:cNvSpPr txBox="1"/>
          <p:nvPr/>
        </p:nvSpPr>
        <p:spPr>
          <a:xfrm>
            <a:off x="353746" y="4633364"/>
            <a:ext cx="8002512" cy="307777"/>
          </a:xfrm>
          <a:prstGeom prst="rect">
            <a:avLst/>
          </a:prstGeom>
          <a:noFill/>
        </p:spPr>
        <p:txBody>
          <a:bodyPr wrap="none" rtlCol="0">
            <a:spAutoFit/>
          </a:bodyPr>
          <a:lstStyle/>
          <a:p>
            <a:r>
              <a:rPr lang="es-CL" dirty="0">
                <a:solidFill>
                  <a:schemeClr val="accent2"/>
                </a:solidFill>
              </a:rPr>
              <a:t>Recuperado de: </a:t>
            </a:r>
            <a:r>
              <a:rPr lang="es-CL" sz="900" dirty="0">
                <a:solidFill>
                  <a:schemeClr val="accent2"/>
                </a:solidFill>
              </a:rPr>
              <a:t>http://www.observatorioubogrd.cl/distribucion-la-frecuencia-sismica-chile-aporte-las-politicas-publicas-gestion-riesgo-desastres/</a:t>
            </a:r>
          </a:p>
        </p:txBody>
      </p:sp>
      <p:pic>
        <p:nvPicPr>
          <p:cNvPr id="1028" name="Picture 4" descr="Powerful earthquake strikes eastern Turkey | News | DW | 24.01.2020">
            <a:extLst>
              <a:ext uri="{FF2B5EF4-FFF2-40B4-BE49-F238E27FC236}">
                <a16:creationId xmlns:a16="http://schemas.microsoft.com/office/drawing/2014/main" id="{BBB536C5-4DB8-4698-8EF9-FD965F3FA6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3886" y="1383533"/>
            <a:ext cx="4517569" cy="2541133"/>
          </a:xfrm>
          <a:prstGeom prst="rect">
            <a:avLst/>
          </a:prstGeom>
          <a:noFill/>
          <a:extLst>
            <a:ext uri="{909E8E84-426E-40DD-AFC4-6F175D3DCCD1}">
              <a14:hiddenFill xmlns:a14="http://schemas.microsoft.com/office/drawing/2010/main">
                <a:solidFill>
                  <a:srgbClr val="FFFFFF"/>
                </a:solidFill>
              </a14:hiddenFill>
            </a:ext>
          </a:extLst>
        </p:spPr>
      </p:pic>
      <p:sp>
        <p:nvSpPr>
          <p:cNvPr id="11" name="CuadroTexto 10">
            <a:extLst>
              <a:ext uri="{FF2B5EF4-FFF2-40B4-BE49-F238E27FC236}">
                <a16:creationId xmlns:a16="http://schemas.microsoft.com/office/drawing/2014/main" id="{D80853F9-C56E-436D-8CBC-662E3AB427EE}"/>
              </a:ext>
            </a:extLst>
          </p:cNvPr>
          <p:cNvSpPr txBox="1"/>
          <p:nvPr/>
        </p:nvSpPr>
        <p:spPr>
          <a:xfrm>
            <a:off x="353746" y="4325587"/>
            <a:ext cx="5604419" cy="307777"/>
          </a:xfrm>
          <a:prstGeom prst="rect">
            <a:avLst/>
          </a:prstGeom>
          <a:noFill/>
        </p:spPr>
        <p:txBody>
          <a:bodyPr wrap="none" rtlCol="0">
            <a:spAutoFit/>
          </a:bodyPr>
          <a:lstStyle/>
          <a:p>
            <a:r>
              <a:rPr lang="es-CL" dirty="0">
                <a:solidFill>
                  <a:schemeClr val="accent2"/>
                </a:solidFill>
              </a:rPr>
              <a:t>Recuperado de: </a:t>
            </a:r>
            <a:r>
              <a:rPr lang="es-CL" sz="900" dirty="0">
                <a:solidFill>
                  <a:schemeClr val="accent2"/>
                </a:solidFill>
              </a:rPr>
              <a:t>https://www.dw.com/en/powerful-earthquake-strikes-eastern-turkey/a-52144249/</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0"/>
        <p:cNvGrpSpPr/>
        <p:nvPr/>
      </p:nvGrpSpPr>
      <p:grpSpPr>
        <a:xfrm>
          <a:off x="0" y="0"/>
          <a:ext cx="0" cy="0"/>
          <a:chOff x="0" y="0"/>
          <a:chExt cx="0" cy="0"/>
        </a:xfrm>
      </p:grpSpPr>
      <p:sp>
        <p:nvSpPr>
          <p:cNvPr id="321" name="Google Shape;321;p20"/>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Instructions for use</a:t>
            </a:r>
            <a:endParaRPr>
              <a:solidFill>
                <a:srgbClr val="FFFFFF"/>
              </a:solidFill>
              <a:latin typeface="Proxima Nova Semibold"/>
              <a:ea typeface="Proxima Nova Semibold"/>
              <a:cs typeface="Proxima Nova Semibold"/>
              <a:sym typeface="Proxima Nova Semibold"/>
            </a:endParaRPr>
          </a:p>
        </p:txBody>
      </p:sp>
      <p:sp>
        <p:nvSpPr>
          <p:cNvPr id="322" name="Google Shape;322;p20"/>
          <p:cNvSpPr txBox="1">
            <a:spLocks noGrp="1"/>
          </p:cNvSpPr>
          <p:nvPr>
            <p:ph type="body" idx="4294967295"/>
          </p:nvPr>
        </p:nvSpPr>
        <p:spPr>
          <a:xfrm>
            <a:off x="1220500" y="12998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s">
                <a:solidFill>
                  <a:schemeClr val="lt1"/>
                </a:solidFill>
              </a:rPr>
              <a:t>In order to use this template, you must credit </a:t>
            </a:r>
            <a:r>
              <a:rPr lang="es" b="1" u="sng">
                <a:solidFill>
                  <a:srgbClr val="869FB2"/>
                </a:solidFill>
              </a:rPr>
              <a:t>S</a:t>
            </a:r>
            <a:r>
              <a:rPr lang="es" b="1" u="sng">
                <a:solidFill>
                  <a:srgbClr val="869FB2"/>
                </a:solidFill>
                <a:hlinkClick r:id="rId3">
                  <a:extLst>
                    <a:ext uri="{A12FA001-AC4F-418D-AE19-62706E023703}">
                      <ahyp:hlinkClr xmlns:ahyp="http://schemas.microsoft.com/office/drawing/2018/hyperlinkcolor" val="tx"/>
                    </a:ext>
                  </a:extLst>
                </a:hlinkClick>
              </a:rPr>
              <a:t>lidesgo</a:t>
            </a:r>
            <a:r>
              <a:rPr lang="es"/>
              <a:t> </a:t>
            </a:r>
            <a:r>
              <a:rPr lang="es">
                <a:solidFill>
                  <a:schemeClr val="lt1"/>
                </a:solidFill>
              </a:rPr>
              <a:t>by keeping the Credits slide.</a:t>
            </a:r>
            <a:endParaRPr sz="1200">
              <a:solidFill>
                <a:srgbClr val="FFFFFF"/>
              </a:solidFill>
              <a:latin typeface="Proxima Nova"/>
              <a:ea typeface="Proxima Nova"/>
              <a:cs typeface="Proxima Nova"/>
              <a:sym typeface="Proxima Nova"/>
            </a:endParaRPr>
          </a:p>
          <a:p>
            <a:pPr marL="0" marR="0" lvl="0" indent="0" algn="l" rtl="0">
              <a:lnSpc>
                <a:spcPct val="115000"/>
              </a:lnSpc>
              <a:spcBef>
                <a:spcPts val="1400"/>
              </a:spcBef>
              <a:spcAft>
                <a:spcPts val="0"/>
              </a:spcAft>
              <a:buSzPts val="1200"/>
              <a:buNone/>
            </a:pPr>
            <a:r>
              <a:rPr lang="es" sz="1100" b="1">
                <a:solidFill>
                  <a:srgbClr val="869FB2"/>
                </a:solidFill>
              </a:rPr>
              <a:t>You are allowed to:</a:t>
            </a:r>
            <a:endParaRPr sz="1100" b="1">
              <a:solidFill>
                <a:srgbClr val="869FB2"/>
              </a:solidFill>
              <a:latin typeface="Proxima Nova"/>
              <a:ea typeface="Proxima Nova"/>
              <a:cs typeface="Proxima Nova"/>
              <a:sym typeface="Proxima Nova"/>
            </a:endParaRPr>
          </a:p>
          <a:p>
            <a:pPr marL="0" lvl="0" indent="0" algn="l" rtl="0">
              <a:lnSpc>
                <a:spcPct val="115000"/>
              </a:lnSpc>
              <a:spcBef>
                <a:spcPts val="400"/>
              </a:spcBef>
              <a:spcAft>
                <a:spcPts val="0"/>
              </a:spcAft>
              <a:buSzPts val="1200"/>
              <a:buNone/>
            </a:pPr>
            <a:r>
              <a:rPr lang="es" sz="1100">
                <a:solidFill>
                  <a:srgbClr val="FFFFFF"/>
                </a:solidFill>
                <a:latin typeface="Proxima Nova"/>
                <a:ea typeface="Proxima Nova"/>
                <a:cs typeface="Proxima Nova"/>
                <a:sym typeface="Proxima Nova"/>
              </a:rPr>
              <a:t>- </a:t>
            </a:r>
            <a:r>
              <a:rPr lang="es" sz="1100">
                <a:solidFill>
                  <a:srgbClr val="FFFFFF"/>
                </a:solidFill>
              </a:rPr>
              <a:t>Modify this template.</a:t>
            </a:r>
            <a:endParaRPr sz="1100">
              <a:solidFill>
                <a:srgbClr val="FFFFFF"/>
              </a:solidFill>
            </a:endParaRPr>
          </a:p>
          <a:p>
            <a:pPr marL="0" lvl="0" indent="0" algn="l" rtl="0">
              <a:lnSpc>
                <a:spcPct val="115000"/>
              </a:lnSpc>
              <a:spcBef>
                <a:spcPts val="0"/>
              </a:spcBef>
              <a:spcAft>
                <a:spcPts val="0"/>
              </a:spcAft>
              <a:buSzPts val="1200"/>
              <a:buNone/>
            </a:pPr>
            <a:r>
              <a:rPr lang="es" sz="1100">
                <a:solidFill>
                  <a:srgbClr val="FFFFFF"/>
                </a:solidFill>
              </a:rPr>
              <a:t>- Use it for both personal and commercial projects.</a:t>
            </a:r>
            <a:endParaRPr sz="1100">
              <a:solidFill>
                <a:srgbClr val="FFFFFF"/>
              </a:solidFill>
            </a:endParaRPr>
          </a:p>
          <a:p>
            <a:pPr marL="0" lvl="0" indent="0" algn="l" rtl="0">
              <a:lnSpc>
                <a:spcPct val="115000"/>
              </a:lnSpc>
              <a:spcBef>
                <a:spcPts val="1400"/>
              </a:spcBef>
              <a:spcAft>
                <a:spcPts val="0"/>
              </a:spcAft>
              <a:buSzPts val="1200"/>
              <a:buNone/>
            </a:pPr>
            <a:r>
              <a:rPr lang="es" sz="1100" b="1">
                <a:solidFill>
                  <a:srgbClr val="869FB2"/>
                </a:solidFill>
                <a:latin typeface="Proxima Nova"/>
                <a:ea typeface="Proxima Nova"/>
                <a:cs typeface="Proxima Nova"/>
                <a:sym typeface="Proxima Nova"/>
              </a:rPr>
              <a:t>You are not allowed to:</a:t>
            </a:r>
            <a:endParaRPr sz="1100" b="1">
              <a:solidFill>
                <a:srgbClr val="869FB2"/>
              </a:solidFill>
              <a:latin typeface="Proxima Nova"/>
              <a:ea typeface="Proxima Nova"/>
              <a:cs typeface="Proxima Nova"/>
              <a:sym typeface="Proxima Nova"/>
            </a:endParaRPr>
          </a:p>
          <a:p>
            <a:pPr marL="0" lvl="0" indent="0" algn="l" rtl="0">
              <a:lnSpc>
                <a:spcPct val="115000"/>
              </a:lnSpc>
              <a:spcBef>
                <a:spcPts val="400"/>
              </a:spcBef>
              <a:spcAft>
                <a:spcPts val="0"/>
              </a:spcAft>
              <a:buSzPts val="1200"/>
              <a:buNone/>
            </a:pPr>
            <a:r>
              <a:rPr lang="es" sz="1100">
                <a:solidFill>
                  <a:srgbClr val="FFFFFF"/>
                </a:solidFill>
                <a:latin typeface="Proxima Nova"/>
                <a:ea typeface="Proxima Nova"/>
                <a:cs typeface="Proxima Nova"/>
                <a:sym typeface="Proxima Nova"/>
              </a:rPr>
              <a:t>- Sublicense, sell or rent any of Slides</a:t>
            </a:r>
            <a:r>
              <a:rPr lang="es" sz="1100">
                <a:solidFill>
                  <a:srgbClr val="FFFFFF"/>
                </a:solidFill>
              </a:rPr>
              <a:t>g</a:t>
            </a:r>
            <a:r>
              <a:rPr lang="es" sz="1100">
                <a:solidFill>
                  <a:srgbClr val="FFFFFF"/>
                </a:solidFill>
                <a:latin typeface="Proxima Nova"/>
                <a:ea typeface="Proxima Nova"/>
                <a:cs typeface="Proxima Nova"/>
                <a:sym typeface="Proxima Nova"/>
              </a:rPr>
              <a:t>o Content (or a modified version of Slides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r>
              <a:rPr lang="es" sz="1100">
                <a:solidFill>
                  <a:srgbClr val="FFFFFF"/>
                </a:solidFill>
                <a:latin typeface="Proxima Nova"/>
                <a:ea typeface="Proxima Nova"/>
                <a:cs typeface="Proxima Nova"/>
                <a:sym typeface="Proxima Nova"/>
              </a:rPr>
              <a:t>- Distribute Slides</a:t>
            </a:r>
            <a:r>
              <a:rPr lang="es" sz="1100">
                <a:solidFill>
                  <a:srgbClr val="FFFFFF"/>
                </a:solidFill>
              </a:rPr>
              <a:t>g</a:t>
            </a:r>
            <a:r>
              <a:rPr lang="es" sz="1100">
                <a:solidFill>
                  <a:srgbClr val="FFFFFF"/>
                </a:solidFill>
                <a:latin typeface="Proxima Nova"/>
                <a:ea typeface="Proxima Nova"/>
                <a:cs typeface="Proxima Nova"/>
                <a:sym typeface="Proxima Nova"/>
              </a:rPr>
              <a:t>o Content unless it has been expressly authorized by Slides</a:t>
            </a:r>
            <a:r>
              <a:rPr lang="es" sz="1100">
                <a:solidFill>
                  <a:srgbClr val="FFFFFF"/>
                </a:solidFill>
              </a:rPr>
              <a:t>g</a:t>
            </a:r>
            <a:r>
              <a:rPr lang="es" sz="1100">
                <a:solidFill>
                  <a:srgbClr val="FFFFFF"/>
                </a:solidFill>
                <a:latin typeface="Proxima Nova"/>
                <a:ea typeface="Proxima Nova"/>
                <a:cs typeface="Proxima Nova"/>
                <a:sym typeface="Proxima Nova"/>
              </a:rPr>
              <a:t>o.</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r>
              <a:rPr lang="es" sz="1100">
                <a:solidFill>
                  <a:srgbClr val="FFFFFF"/>
                </a:solidFill>
                <a:latin typeface="Proxima Nova"/>
                <a:ea typeface="Proxima Nova"/>
                <a:cs typeface="Proxima Nova"/>
                <a:sym typeface="Proxima Nova"/>
              </a:rPr>
              <a:t>- Include Slides</a:t>
            </a:r>
            <a:r>
              <a:rPr lang="es" sz="1100">
                <a:solidFill>
                  <a:srgbClr val="FFFFFF"/>
                </a:solidFill>
              </a:rPr>
              <a:t>g</a:t>
            </a:r>
            <a:r>
              <a:rPr lang="es" sz="1100">
                <a:solidFill>
                  <a:srgbClr val="FFFFFF"/>
                </a:solidFill>
                <a:latin typeface="Proxima Nova"/>
                <a:ea typeface="Proxima Nova"/>
                <a:cs typeface="Proxima Nova"/>
                <a:sym typeface="Proxima Nova"/>
              </a:rPr>
              <a:t>o Content in an online or offline database or file.</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r>
              <a:rPr lang="es" sz="1100">
                <a:solidFill>
                  <a:srgbClr val="FFFFFF"/>
                </a:solidFill>
                <a:latin typeface="Proxima Nova"/>
                <a:ea typeface="Proxima Nova"/>
                <a:cs typeface="Proxima Nova"/>
                <a:sym typeface="Proxima Nova"/>
              </a:rPr>
              <a:t>- Offer Slides</a:t>
            </a:r>
            <a:r>
              <a:rPr lang="es" sz="1100">
                <a:solidFill>
                  <a:srgbClr val="FFFFFF"/>
                </a:solidFill>
              </a:rPr>
              <a:t>g</a:t>
            </a:r>
            <a:r>
              <a:rPr lang="es" sz="1100">
                <a:solidFill>
                  <a:srgbClr val="FFFFFF"/>
                </a:solidFill>
                <a:latin typeface="Proxima Nova"/>
                <a:ea typeface="Proxima Nova"/>
                <a:cs typeface="Proxima Nova"/>
                <a:sym typeface="Proxima Nova"/>
              </a:rPr>
              <a:t>o templates (or modified versions of Slides</a:t>
            </a:r>
            <a:r>
              <a:rPr lang="es" sz="1100">
                <a:solidFill>
                  <a:srgbClr val="FFFFFF"/>
                </a:solidFill>
              </a:rPr>
              <a:t>g</a:t>
            </a:r>
            <a:r>
              <a:rPr lang="es" sz="1100">
                <a:solidFill>
                  <a:srgbClr val="FFFFFF"/>
                </a:solidFill>
                <a:latin typeface="Proxima Nova"/>
                <a:ea typeface="Proxima Nova"/>
                <a:cs typeface="Proxima Nova"/>
                <a:sym typeface="Proxima Nova"/>
              </a:rPr>
              <a:t>o </a:t>
            </a:r>
            <a:r>
              <a:rPr lang="es" sz="1100">
                <a:solidFill>
                  <a:srgbClr val="FFFFFF"/>
                </a:solidFill>
              </a:rPr>
              <a:t>templates</a:t>
            </a:r>
            <a:r>
              <a:rPr lang="es" sz="1100">
                <a:solidFill>
                  <a:srgbClr val="FFFFFF"/>
                </a:solidFill>
                <a:latin typeface="Proxima Nova"/>
                <a:ea typeface="Proxima Nova"/>
                <a:cs typeface="Proxima Nova"/>
                <a:sym typeface="Proxima Nova"/>
              </a:rPr>
              <a:t>) for download.</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r>
              <a:rPr lang="es" sz="1100">
                <a:solidFill>
                  <a:srgbClr val="FFFFFF"/>
                </a:solidFill>
                <a:latin typeface="Proxima Nova"/>
                <a:ea typeface="Proxima Nova"/>
                <a:cs typeface="Proxima Nova"/>
                <a:sym typeface="Proxima Nova"/>
              </a:rPr>
              <a:t>- Acquire the copyright of Slides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endParaRPr sz="1100">
              <a:solidFill>
                <a:srgbClr val="435D74"/>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endParaRPr sz="1400">
              <a:solidFill>
                <a:srgbClr val="435D74"/>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endParaRPr sz="1400">
              <a:solidFill>
                <a:srgbClr val="435D74"/>
              </a:solidFill>
              <a:latin typeface="Proxima Nova"/>
              <a:ea typeface="Proxima Nova"/>
              <a:cs typeface="Proxima Nova"/>
              <a:sym typeface="Proxima Nova"/>
            </a:endParaRPr>
          </a:p>
        </p:txBody>
      </p:sp>
      <p:sp>
        <p:nvSpPr>
          <p:cNvPr id="323" name="Google Shape;323;p20"/>
          <p:cNvSpPr txBox="1">
            <a:spLocks noGrp="1"/>
          </p:cNvSpPr>
          <p:nvPr>
            <p:ph type="body" idx="4294967295"/>
          </p:nvPr>
        </p:nvSpPr>
        <p:spPr>
          <a:xfrm>
            <a:off x="1048350" y="412442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200"/>
              <a:buNone/>
            </a:pPr>
            <a:r>
              <a:rPr lang="es" sz="1200">
                <a:solidFill>
                  <a:srgbClr val="FFFFFF"/>
                </a:solidFill>
                <a:latin typeface="Proxima Nova"/>
                <a:ea typeface="Proxima Nova"/>
                <a:cs typeface="Proxima Nova"/>
                <a:sym typeface="Proxima Nova"/>
              </a:rPr>
              <a:t>For more information about editing slides, please </a:t>
            </a:r>
            <a:r>
              <a:rPr lang="es">
                <a:solidFill>
                  <a:srgbClr val="FFFFFF"/>
                </a:solidFill>
              </a:rPr>
              <a:t>read </a:t>
            </a:r>
            <a:r>
              <a:rPr lang="es" sz="1200">
                <a:solidFill>
                  <a:srgbClr val="FFFFFF"/>
                </a:solidFill>
                <a:latin typeface="Proxima Nova"/>
                <a:ea typeface="Proxima Nova"/>
                <a:cs typeface="Proxima Nova"/>
                <a:sym typeface="Proxima Nova"/>
              </a:rPr>
              <a:t>our FAQs:</a:t>
            </a:r>
            <a:endParaRPr sz="1200">
              <a:solidFill>
                <a:srgbClr val="FFFFFF"/>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r>
              <a:rPr lang="es" sz="1200" b="1" u="sng">
                <a:solidFill>
                  <a:srgbClr val="869FB2"/>
                </a:solid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https://slidesgo.com/faqs</a:t>
            </a:r>
            <a:endParaRPr sz="1200" b="1">
              <a:solidFill>
                <a:srgbClr val="869FB2"/>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endParaRPr sz="12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endParaRPr sz="1400">
              <a:solidFill>
                <a:srgbClr val="FFFFFF"/>
              </a:solidFill>
              <a:latin typeface="Proxima Nova"/>
              <a:ea typeface="Proxima Nova"/>
              <a:cs typeface="Proxima Nova"/>
              <a:sym typeface="Proxima Nova"/>
            </a:endParaRPr>
          </a:p>
        </p:txBody>
      </p:sp>
      <p:sp>
        <p:nvSpPr>
          <p:cNvPr id="324" name="Google Shape;324;p20"/>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20</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8"/>
        <p:cNvGrpSpPr/>
        <p:nvPr/>
      </p:nvGrpSpPr>
      <p:grpSpPr>
        <a:xfrm>
          <a:off x="0" y="0"/>
          <a:ext cx="0" cy="0"/>
          <a:chOff x="0" y="0"/>
          <a:chExt cx="0" cy="0"/>
        </a:xfrm>
      </p:grpSpPr>
      <p:sp>
        <p:nvSpPr>
          <p:cNvPr id="329" name="Google Shape;329;p21"/>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330" name="Google Shape;330;p21"/>
          <p:cNvSpPr txBox="1">
            <a:spLocks noGrp="1"/>
          </p:cNvSpPr>
          <p:nvPr>
            <p:ph type="body" idx="4294967295"/>
          </p:nvPr>
        </p:nvSpPr>
        <p:spPr>
          <a:xfrm>
            <a:off x="1068100" y="145787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200"/>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SzPts val="1200"/>
              <a:buNone/>
            </a:pPr>
            <a:endParaRPr sz="1400">
              <a:solidFill>
                <a:srgbClr val="435D74"/>
              </a:solidFill>
              <a:latin typeface="Proxima Nova"/>
              <a:ea typeface="Proxima Nova"/>
              <a:cs typeface="Proxima Nova"/>
              <a:sym typeface="Proxima Nova"/>
            </a:endParaRPr>
          </a:p>
        </p:txBody>
      </p:sp>
      <p:sp>
        <p:nvSpPr>
          <p:cNvPr id="331" name="Google Shape;331;p21"/>
          <p:cNvSpPr txBox="1">
            <a:spLocks noGrp="1"/>
          </p:cNvSpPr>
          <p:nvPr>
            <p:ph type="body" idx="4294967295"/>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200"/>
              <a:buNone/>
            </a:pPr>
            <a:r>
              <a:rPr lang="es" b="1">
                <a:solidFill>
                  <a:srgbClr val="EFEFEF"/>
                </a:solidFill>
              </a:rPr>
              <a:t>Oswald</a:t>
            </a:r>
            <a:endParaRPr b="1">
              <a:solidFill>
                <a:srgbClr val="EFEFEF"/>
              </a:solidFill>
            </a:endParaRPr>
          </a:p>
          <a:p>
            <a:pPr marL="0" lvl="0" indent="0" algn="ctr" rtl="0">
              <a:lnSpc>
                <a:spcPct val="115000"/>
              </a:lnSpc>
              <a:spcBef>
                <a:spcPts val="0"/>
              </a:spcBef>
              <a:spcAft>
                <a:spcPts val="0"/>
              </a:spcAft>
              <a:buSzPts val="1200"/>
              <a:buNone/>
            </a:pPr>
            <a:r>
              <a:rPr lang="es">
                <a:solidFill>
                  <a:srgbClr val="FFFFFF"/>
                </a:solidFill>
              </a:rPr>
              <a:t>(</a:t>
            </a:r>
            <a:r>
              <a:rPr lang="es">
                <a:solidFill>
                  <a:srgbClr val="FFFFFF"/>
                </a:solidFill>
                <a:uFill>
                  <a:noFill/>
                </a:uFill>
                <a:hlinkClick r:id="rId3">
                  <a:extLst>
                    <a:ext uri="{A12FA001-AC4F-418D-AE19-62706E023703}">
                      <ahyp:hlinkClr xmlns:ahyp="http://schemas.microsoft.com/office/drawing/2018/hyperlinkcolor" val="tx"/>
                    </a:ext>
                  </a:extLst>
                </a:hlinkClick>
              </a:rPr>
              <a:t>https://fonts.google.com/specimen/Oswald</a:t>
            </a:r>
            <a:r>
              <a:rPr lang="es">
                <a:solidFill>
                  <a:srgbClr val="FFFFFF"/>
                </a:solidFill>
              </a:rPr>
              <a:t>)</a:t>
            </a:r>
            <a:endParaRPr>
              <a:solidFill>
                <a:srgbClr val="FFFFFF"/>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endParaRPr>
              <a:solidFill>
                <a:srgbClr val="435D74"/>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r>
              <a:rPr lang="es" b="1">
                <a:solidFill>
                  <a:srgbClr val="FFFFFF"/>
                </a:solidFill>
              </a:rPr>
              <a:t>Didact Gothic</a:t>
            </a:r>
            <a:endParaRPr b="1">
              <a:solidFill>
                <a:srgbClr val="FFFFFF"/>
              </a:solidFill>
            </a:endParaRPr>
          </a:p>
          <a:p>
            <a:pPr marL="0" lvl="0" indent="0" algn="ctr" rtl="0">
              <a:lnSpc>
                <a:spcPct val="115000"/>
              </a:lnSpc>
              <a:spcBef>
                <a:spcPts val="0"/>
              </a:spcBef>
              <a:spcAft>
                <a:spcPts val="0"/>
              </a:spcAft>
              <a:buSzPts val="1200"/>
              <a:buNone/>
            </a:pPr>
            <a:r>
              <a:rPr lang="es">
                <a:solidFill>
                  <a:srgbClr val="FFFFFF"/>
                </a:solidFill>
              </a:rPr>
              <a:t>(</a:t>
            </a:r>
            <a:r>
              <a:rPr lang="es">
                <a:solidFill>
                  <a:srgbClr val="FFFFFF"/>
                </a:solidFill>
                <a:uFill>
                  <a:noFill/>
                </a:uFill>
                <a:hlinkClick r:id="rId4">
                  <a:extLst>
                    <a:ext uri="{A12FA001-AC4F-418D-AE19-62706E023703}">
                      <ahyp:hlinkClr xmlns:ahyp="http://schemas.microsoft.com/office/drawing/2018/hyperlinkcolor" val="tx"/>
                    </a:ext>
                  </a:extLst>
                </a:hlinkClick>
              </a:rPr>
              <a:t>https://fonts.google.com/specimen/Didact+Gothic</a:t>
            </a:r>
            <a:r>
              <a:rPr lang="es">
                <a:solidFill>
                  <a:srgbClr val="FFFFFF"/>
                </a:solidFill>
              </a:rPr>
              <a:t>)</a:t>
            </a:r>
            <a:endParaRPr>
              <a:solidFill>
                <a:srgbClr val="FFFFFF"/>
              </a:solidFill>
            </a:endParaRPr>
          </a:p>
        </p:txBody>
      </p:sp>
      <p:grpSp>
        <p:nvGrpSpPr>
          <p:cNvPr id="332" name="Google Shape;332;p21"/>
          <p:cNvGrpSpPr/>
          <p:nvPr/>
        </p:nvGrpSpPr>
        <p:grpSpPr>
          <a:xfrm>
            <a:off x="2639037" y="3550877"/>
            <a:ext cx="760615" cy="724862"/>
            <a:chOff x="2072503" y="3521476"/>
            <a:chExt cx="791400" cy="754200"/>
          </a:xfrm>
        </p:grpSpPr>
        <p:sp>
          <p:nvSpPr>
            <p:cNvPr id="333" name="Google Shape;333;p21"/>
            <p:cNvSpPr/>
            <p:nvPr/>
          </p:nvSpPr>
          <p:spPr>
            <a:xfrm>
              <a:off x="2072503" y="3521476"/>
              <a:ext cx="791400" cy="754200"/>
            </a:xfrm>
            <a:prstGeom prst="roundRect">
              <a:avLst>
                <a:gd name="adj" fmla="val 16667"/>
              </a:avLst>
            </a:prstGeom>
            <a:solidFill>
              <a:srgbClr val="4662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21"/>
            <p:cNvSpPr txBox="1"/>
            <p:nvPr/>
          </p:nvSpPr>
          <p:spPr>
            <a:xfrm>
              <a:off x="2072503" y="3678514"/>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s" sz="1000" b="0" i="0" u="none" strike="noStrike" cap="none">
                  <a:solidFill>
                    <a:schemeClr val="lt1"/>
                  </a:solidFill>
                  <a:latin typeface="Proxima Nova Semibold"/>
                  <a:ea typeface="Proxima Nova Semibold"/>
                  <a:cs typeface="Proxima Nova Semibold"/>
                  <a:sym typeface="Proxima Nova Semibold"/>
                </a:rPr>
                <a:t>#466269</a:t>
              </a:r>
              <a:endParaRPr sz="1000" b="0" i="0" u="none" strike="noStrike" cap="none">
                <a:solidFill>
                  <a:srgbClr val="FFFFFF"/>
                </a:solidFill>
                <a:latin typeface="Proxima Nova Semibold"/>
                <a:ea typeface="Proxima Nova Semibold"/>
                <a:cs typeface="Proxima Nova Semibold"/>
                <a:sym typeface="Proxima Nova Semibold"/>
              </a:endParaRPr>
            </a:p>
          </p:txBody>
        </p:sp>
      </p:grpSp>
      <p:grpSp>
        <p:nvGrpSpPr>
          <p:cNvPr id="335" name="Google Shape;335;p21"/>
          <p:cNvGrpSpPr/>
          <p:nvPr/>
        </p:nvGrpSpPr>
        <p:grpSpPr>
          <a:xfrm>
            <a:off x="4763296" y="3550877"/>
            <a:ext cx="760615" cy="724862"/>
            <a:chOff x="3134343" y="3521476"/>
            <a:chExt cx="791400" cy="754200"/>
          </a:xfrm>
        </p:grpSpPr>
        <p:sp>
          <p:nvSpPr>
            <p:cNvPr id="336" name="Google Shape;336;p21"/>
            <p:cNvSpPr/>
            <p:nvPr/>
          </p:nvSpPr>
          <p:spPr>
            <a:xfrm>
              <a:off x="3134343" y="3521476"/>
              <a:ext cx="791400" cy="754200"/>
            </a:xfrm>
            <a:prstGeom prst="roundRect">
              <a:avLst>
                <a:gd name="adj" fmla="val 16667"/>
              </a:avLst>
            </a:prstGeom>
            <a:solidFill>
              <a:srgbClr val="E6B69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21"/>
            <p:cNvSpPr txBox="1"/>
            <p:nvPr/>
          </p:nvSpPr>
          <p:spPr>
            <a:xfrm>
              <a:off x="3134343" y="3678514"/>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s" sz="1000" b="0" i="0" u="none" strike="noStrike" cap="none">
                  <a:solidFill>
                    <a:srgbClr val="FFFFFF"/>
                  </a:solidFill>
                  <a:latin typeface="Proxima Nova Semibold"/>
                  <a:ea typeface="Proxima Nova Semibold"/>
                  <a:cs typeface="Proxima Nova Semibold"/>
                  <a:sym typeface="Proxima Nova Semibold"/>
                </a:rPr>
                <a:t>#e6b695</a:t>
              </a:r>
              <a:endParaRPr sz="1000" b="0" i="0" u="none" strike="noStrike" cap="none">
                <a:solidFill>
                  <a:srgbClr val="FFFFFF"/>
                </a:solidFill>
                <a:latin typeface="Proxima Nova Semibold"/>
                <a:ea typeface="Proxima Nova Semibold"/>
                <a:cs typeface="Proxima Nova Semibold"/>
                <a:sym typeface="Proxima Nova Semibold"/>
              </a:endParaRPr>
            </a:p>
          </p:txBody>
        </p:sp>
      </p:grpSp>
      <p:grpSp>
        <p:nvGrpSpPr>
          <p:cNvPr id="338" name="Google Shape;338;p21"/>
          <p:cNvGrpSpPr/>
          <p:nvPr/>
        </p:nvGrpSpPr>
        <p:grpSpPr>
          <a:xfrm>
            <a:off x="5783823" y="3550877"/>
            <a:ext cx="760620" cy="724862"/>
            <a:chOff x="4196177" y="3521476"/>
            <a:chExt cx="791406" cy="754200"/>
          </a:xfrm>
        </p:grpSpPr>
        <p:sp>
          <p:nvSpPr>
            <p:cNvPr id="339" name="Google Shape;339;p21"/>
            <p:cNvSpPr/>
            <p:nvPr/>
          </p:nvSpPr>
          <p:spPr>
            <a:xfrm>
              <a:off x="4196177" y="3521476"/>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21"/>
            <p:cNvSpPr txBox="1"/>
            <p:nvPr/>
          </p:nvSpPr>
          <p:spPr>
            <a:xfrm>
              <a:off x="4196183" y="3678514"/>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s" sz="1000" b="0" i="0" u="none" strike="noStrike" cap="none">
                  <a:solidFill>
                    <a:srgbClr val="434343"/>
                  </a:solidFill>
                  <a:latin typeface="Proxima Nova Semibold"/>
                  <a:ea typeface="Proxima Nova Semibold"/>
                  <a:cs typeface="Proxima Nova Semibold"/>
                  <a:sym typeface="Proxima Nova Semibold"/>
                </a:rPr>
                <a:t>#f3f3f3</a:t>
              </a:r>
              <a:endParaRPr sz="1000" b="0" i="0" u="none" strike="noStrike" cap="none">
                <a:solidFill>
                  <a:srgbClr val="434343"/>
                </a:solidFill>
                <a:latin typeface="Proxima Nova Semibold"/>
                <a:ea typeface="Proxima Nova Semibold"/>
                <a:cs typeface="Proxima Nova Semibold"/>
                <a:sym typeface="Proxima Nova Semibold"/>
              </a:endParaRPr>
            </a:p>
          </p:txBody>
        </p:sp>
      </p:grpSp>
      <p:grpSp>
        <p:nvGrpSpPr>
          <p:cNvPr id="341" name="Google Shape;341;p21"/>
          <p:cNvGrpSpPr/>
          <p:nvPr/>
        </p:nvGrpSpPr>
        <p:grpSpPr>
          <a:xfrm>
            <a:off x="3742732" y="3550877"/>
            <a:ext cx="760625" cy="724862"/>
            <a:chOff x="5258012" y="3521476"/>
            <a:chExt cx="791411" cy="754200"/>
          </a:xfrm>
        </p:grpSpPr>
        <p:sp>
          <p:nvSpPr>
            <p:cNvPr id="342" name="Google Shape;342;p21"/>
            <p:cNvSpPr/>
            <p:nvPr/>
          </p:nvSpPr>
          <p:spPr>
            <a:xfrm>
              <a:off x="5258012" y="3521476"/>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21"/>
            <p:cNvSpPr txBox="1"/>
            <p:nvPr/>
          </p:nvSpPr>
          <p:spPr>
            <a:xfrm>
              <a:off x="5258023" y="3678514"/>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s" sz="1000" b="0" i="0" u="none" strike="noStrike" cap="none">
                  <a:solidFill>
                    <a:srgbClr val="FFFFFF"/>
                  </a:solidFill>
                  <a:latin typeface="Proxima Nova Semibold"/>
                  <a:ea typeface="Proxima Nova Semibold"/>
                  <a:cs typeface="Proxima Nova Semibold"/>
                  <a:sym typeface="Proxima Nova Semibold"/>
                </a:rPr>
                <a:t>#434343</a:t>
              </a:r>
              <a:endParaRPr sz="1000" b="0" i="0" u="none" strike="noStrike" cap="none">
                <a:solidFill>
                  <a:srgbClr val="FFFFFF"/>
                </a:solidFill>
                <a:latin typeface="Proxima Nova Semibold"/>
                <a:ea typeface="Proxima Nova Semibold"/>
                <a:cs typeface="Proxima Nova Semibold"/>
                <a:sym typeface="Proxima Nova Semibold"/>
              </a:endParaRPr>
            </a:p>
          </p:txBody>
        </p:sp>
      </p:grpSp>
      <p:sp>
        <p:nvSpPr>
          <p:cNvPr id="344" name="Google Shape;344;p2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21</a:t>
            </a:fld>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8"/>
        <p:cNvGrpSpPr/>
        <p:nvPr/>
      </p:nvGrpSpPr>
      <p:grpSpPr>
        <a:xfrm>
          <a:off x="0" y="0"/>
          <a:ext cx="0" cy="0"/>
          <a:chOff x="0" y="0"/>
          <a:chExt cx="0" cy="0"/>
        </a:xfrm>
      </p:grpSpPr>
      <p:sp>
        <p:nvSpPr>
          <p:cNvPr id="349" name="Google Shape;349;p22"/>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350" name="Google Shape;350;p22"/>
          <p:cNvSpPr txBox="1">
            <a:spLocks noGrp="1"/>
          </p:cNvSpPr>
          <p:nvPr>
            <p:ph type="body" idx="4294967295"/>
          </p:nvPr>
        </p:nvSpPr>
        <p:spPr>
          <a:xfrm>
            <a:off x="1068100" y="14578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200"/>
              <a:buNone/>
            </a:pPr>
            <a:r>
              <a:rPr lang="es" sz="1200">
                <a:solidFill>
                  <a:srgbClr val="FFFFFF"/>
                </a:solidFill>
                <a:latin typeface="Proxima Nova"/>
                <a:ea typeface="Proxima Nova"/>
                <a:cs typeface="Proxima Nova"/>
                <a:sym typeface="Proxima Nova"/>
              </a:rPr>
              <a:t>You can easily resize these resources keeping the quality. To change the color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351" name="Google Shape;351;p22"/>
          <p:cNvGrpSpPr/>
          <p:nvPr/>
        </p:nvGrpSpPr>
        <p:grpSpPr>
          <a:xfrm>
            <a:off x="3241228" y="3813438"/>
            <a:ext cx="509388" cy="508710"/>
            <a:chOff x="3514800" y="5145975"/>
            <a:chExt cx="233525" cy="233225"/>
          </a:xfrm>
        </p:grpSpPr>
        <p:sp>
          <p:nvSpPr>
            <p:cNvPr id="352" name="Google Shape;352;p22"/>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22"/>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22"/>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22"/>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22"/>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22"/>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22"/>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22"/>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22"/>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22"/>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22"/>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22"/>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22"/>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5" name="Google Shape;365;p22"/>
          <p:cNvGrpSpPr/>
          <p:nvPr/>
        </p:nvGrpSpPr>
        <p:grpSpPr>
          <a:xfrm>
            <a:off x="3930832" y="2321356"/>
            <a:ext cx="474294" cy="551291"/>
            <a:chOff x="4727025" y="1332775"/>
            <a:chExt cx="59900" cy="69625"/>
          </a:xfrm>
        </p:grpSpPr>
        <p:sp>
          <p:nvSpPr>
            <p:cNvPr id="366" name="Google Shape;366;p2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2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8" name="Google Shape;368;p22"/>
          <p:cNvGrpSpPr/>
          <p:nvPr/>
        </p:nvGrpSpPr>
        <p:grpSpPr>
          <a:xfrm>
            <a:off x="4544448" y="2318497"/>
            <a:ext cx="555653" cy="557031"/>
            <a:chOff x="4820425" y="1329900"/>
            <a:chExt cx="70175" cy="70350"/>
          </a:xfrm>
        </p:grpSpPr>
        <p:sp>
          <p:nvSpPr>
            <p:cNvPr id="369" name="Google Shape;369;p2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2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2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2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3" name="Google Shape;373;p22"/>
          <p:cNvGrpSpPr/>
          <p:nvPr/>
        </p:nvGrpSpPr>
        <p:grpSpPr>
          <a:xfrm>
            <a:off x="5236328" y="2330074"/>
            <a:ext cx="582574" cy="533871"/>
            <a:chOff x="4903200" y="1331525"/>
            <a:chExt cx="73575" cy="67425"/>
          </a:xfrm>
        </p:grpSpPr>
        <p:sp>
          <p:nvSpPr>
            <p:cNvPr id="374" name="Google Shape;374;p2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2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6" name="Google Shape;376;p22"/>
          <p:cNvGrpSpPr/>
          <p:nvPr/>
        </p:nvGrpSpPr>
        <p:grpSpPr>
          <a:xfrm>
            <a:off x="3871615" y="3071020"/>
            <a:ext cx="592670" cy="532881"/>
            <a:chOff x="4721625" y="1420750"/>
            <a:chExt cx="74850" cy="67300"/>
          </a:xfrm>
        </p:grpSpPr>
        <p:sp>
          <p:nvSpPr>
            <p:cNvPr id="377" name="Google Shape;377;p22"/>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22"/>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22"/>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0" name="Google Shape;380;p22"/>
          <p:cNvGrpSpPr/>
          <p:nvPr/>
        </p:nvGrpSpPr>
        <p:grpSpPr>
          <a:xfrm>
            <a:off x="4530311" y="3039740"/>
            <a:ext cx="583960" cy="565345"/>
            <a:chOff x="4815575" y="1416800"/>
            <a:chExt cx="73750" cy="71400"/>
          </a:xfrm>
        </p:grpSpPr>
        <p:sp>
          <p:nvSpPr>
            <p:cNvPr id="381" name="Google Shape;381;p2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2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2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4" name="Google Shape;384;p22"/>
          <p:cNvGrpSpPr/>
          <p:nvPr/>
        </p:nvGrpSpPr>
        <p:grpSpPr>
          <a:xfrm>
            <a:off x="5230606" y="3056176"/>
            <a:ext cx="589898" cy="504970"/>
            <a:chOff x="4902475" y="1418875"/>
            <a:chExt cx="74500" cy="63775"/>
          </a:xfrm>
        </p:grpSpPr>
        <p:sp>
          <p:nvSpPr>
            <p:cNvPr id="385" name="Google Shape;385;p2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2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7" name="Google Shape;387;p22"/>
          <p:cNvGrpSpPr/>
          <p:nvPr/>
        </p:nvGrpSpPr>
        <p:grpSpPr>
          <a:xfrm>
            <a:off x="4540291" y="3759278"/>
            <a:ext cx="563967" cy="567127"/>
            <a:chOff x="4818100" y="1507675"/>
            <a:chExt cx="71225" cy="71625"/>
          </a:xfrm>
        </p:grpSpPr>
        <p:sp>
          <p:nvSpPr>
            <p:cNvPr id="388" name="Google Shape;388;p2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2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2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2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2" name="Google Shape;392;p22"/>
          <p:cNvGrpSpPr/>
          <p:nvPr/>
        </p:nvGrpSpPr>
        <p:grpSpPr>
          <a:xfrm>
            <a:off x="3853826" y="3773544"/>
            <a:ext cx="628301" cy="588505"/>
            <a:chOff x="4721450" y="1509475"/>
            <a:chExt cx="79350" cy="74325"/>
          </a:xfrm>
        </p:grpSpPr>
        <p:sp>
          <p:nvSpPr>
            <p:cNvPr id="393" name="Google Shape;393;p2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2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2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2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7" name="Google Shape;397;p22"/>
          <p:cNvGrpSpPr/>
          <p:nvPr/>
        </p:nvGrpSpPr>
        <p:grpSpPr>
          <a:xfrm>
            <a:off x="5264846" y="3757896"/>
            <a:ext cx="557038" cy="562772"/>
            <a:chOff x="4906800" y="1507500"/>
            <a:chExt cx="70350" cy="71075"/>
          </a:xfrm>
        </p:grpSpPr>
        <p:sp>
          <p:nvSpPr>
            <p:cNvPr id="398" name="Google Shape;398;p2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2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2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2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2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3" name="Google Shape;403;p22"/>
          <p:cNvGrpSpPr/>
          <p:nvPr/>
        </p:nvGrpSpPr>
        <p:grpSpPr>
          <a:xfrm>
            <a:off x="1891421" y="3817567"/>
            <a:ext cx="501629" cy="500442"/>
            <a:chOff x="2637425" y="5179000"/>
            <a:chExt cx="196725" cy="196275"/>
          </a:xfrm>
        </p:grpSpPr>
        <p:sp>
          <p:nvSpPr>
            <p:cNvPr id="404" name="Google Shape;404;p22"/>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22"/>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22"/>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22"/>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22"/>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22"/>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22"/>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22"/>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22"/>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22"/>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22"/>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22"/>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22"/>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22"/>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22"/>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22"/>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22"/>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22"/>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22"/>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22"/>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22"/>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22"/>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6" name="Google Shape;426;p22"/>
          <p:cNvGrpSpPr/>
          <p:nvPr/>
        </p:nvGrpSpPr>
        <p:grpSpPr>
          <a:xfrm>
            <a:off x="2542811" y="3793243"/>
            <a:ext cx="509395" cy="509853"/>
            <a:chOff x="3231350" y="5179700"/>
            <a:chExt cx="194775" cy="194950"/>
          </a:xfrm>
        </p:grpSpPr>
        <p:sp>
          <p:nvSpPr>
            <p:cNvPr id="427" name="Google Shape;427;p22"/>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22"/>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22"/>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22"/>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22"/>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22"/>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22"/>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22"/>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22"/>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22"/>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22"/>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22"/>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22"/>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22"/>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22"/>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22"/>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22"/>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22"/>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22"/>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22"/>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22"/>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22"/>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22"/>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22"/>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22"/>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22"/>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22"/>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22"/>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22"/>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22"/>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22"/>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22"/>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22"/>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22"/>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22"/>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22"/>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22"/>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22"/>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22"/>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22"/>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22"/>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22"/>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22"/>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22"/>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22"/>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22"/>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22"/>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22"/>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22"/>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22"/>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22"/>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22"/>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22"/>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22"/>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22"/>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22"/>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22"/>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22"/>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22"/>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6" name="Google Shape;486;p22"/>
          <p:cNvGrpSpPr/>
          <p:nvPr/>
        </p:nvGrpSpPr>
        <p:grpSpPr>
          <a:xfrm>
            <a:off x="1221142" y="2343030"/>
            <a:ext cx="508122" cy="507956"/>
            <a:chOff x="1897577" y="2802432"/>
            <a:chExt cx="492176" cy="492014"/>
          </a:xfrm>
        </p:grpSpPr>
        <p:sp>
          <p:nvSpPr>
            <p:cNvPr id="487" name="Google Shape;487;p2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2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2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2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2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2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2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2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2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2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2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22"/>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 name="Google Shape;499;p22"/>
          <p:cNvGrpSpPr/>
          <p:nvPr/>
        </p:nvGrpSpPr>
        <p:grpSpPr>
          <a:xfrm>
            <a:off x="1888177" y="3096569"/>
            <a:ext cx="508118" cy="508067"/>
            <a:chOff x="2543222" y="2802319"/>
            <a:chExt cx="492172" cy="492122"/>
          </a:xfrm>
        </p:grpSpPr>
        <p:sp>
          <p:nvSpPr>
            <p:cNvPr id="500" name="Google Shape;500;p22"/>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22"/>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22"/>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22"/>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22"/>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22"/>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22"/>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22"/>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22"/>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22"/>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 name="Google Shape;510;p22"/>
          <p:cNvGrpSpPr/>
          <p:nvPr/>
        </p:nvGrpSpPr>
        <p:grpSpPr>
          <a:xfrm>
            <a:off x="3236954" y="2338040"/>
            <a:ext cx="517934" cy="517933"/>
            <a:chOff x="3736598" y="2170606"/>
            <a:chExt cx="404889" cy="404888"/>
          </a:xfrm>
        </p:grpSpPr>
        <p:sp>
          <p:nvSpPr>
            <p:cNvPr id="511" name="Google Shape;511;p2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2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2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2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5" name="Google Shape;515;p22"/>
          <p:cNvGrpSpPr/>
          <p:nvPr/>
        </p:nvGrpSpPr>
        <p:grpSpPr>
          <a:xfrm>
            <a:off x="2504018" y="2338135"/>
            <a:ext cx="586986" cy="517740"/>
            <a:chOff x="3161917" y="2170682"/>
            <a:chExt cx="458870" cy="404737"/>
          </a:xfrm>
        </p:grpSpPr>
        <p:sp>
          <p:nvSpPr>
            <p:cNvPr id="516" name="Google Shape;516;p2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2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2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9" name="Google Shape;519;p22"/>
          <p:cNvGrpSpPr/>
          <p:nvPr/>
        </p:nvGrpSpPr>
        <p:grpSpPr>
          <a:xfrm>
            <a:off x="2527036" y="3103426"/>
            <a:ext cx="540943" cy="517961"/>
            <a:chOff x="3179914" y="2889488"/>
            <a:chExt cx="422876" cy="404910"/>
          </a:xfrm>
        </p:grpSpPr>
        <p:sp>
          <p:nvSpPr>
            <p:cNvPr id="520" name="Google Shape;520;p2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2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2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2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2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2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 name="Google Shape;526;p22"/>
          <p:cNvGrpSpPr/>
          <p:nvPr/>
        </p:nvGrpSpPr>
        <p:grpSpPr>
          <a:xfrm>
            <a:off x="3227835" y="3103345"/>
            <a:ext cx="536180" cy="518047"/>
            <a:chOff x="3729467" y="2889422"/>
            <a:chExt cx="419152" cy="404977"/>
          </a:xfrm>
        </p:grpSpPr>
        <p:sp>
          <p:nvSpPr>
            <p:cNvPr id="527" name="Google Shape;527;p2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2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2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2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2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2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2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4" name="Google Shape;534;p22"/>
          <p:cNvGrpSpPr/>
          <p:nvPr/>
        </p:nvGrpSpPr>
        <p:grpSpPr>
          <a:xfrm>
            <a:off x="1863395" y="2339914"/>
            <a:ext cx="557676" cy="514185"/>
            <a:chOff x="7135920" y="3403879"/>
            <a:chExt cx="882399" cy="813585"/>
          </a:xfrm>
        </p:grpSpPr>
        <p:sp>
          <p:nvSpPr>
            <p:cNvPr id="535" name="Google Shape;535;p22"/>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22"/>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22"/>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22"/>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22"/>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0" name="Google Shape;540;p22"/>
          <p:cNvGrpSpPr/>
          <p:nvPr/>
        </p:nvGrpSpPr>
        <p:grpSpPr>
          <a:xfrm>
            <a:off x="1240922" y="3116363"/>
            <a:ext cx="468569" cy="468447"/>
            <a:chOff x="1286994" y="2840926"/>
            <a:chExt cx="453864" cy="453746"/>
          </a:xfrm>
        </p:grpSpPr>
        <p:sp>
          <p:nvSpPr>
            <p:cNvPr id="541" name="Google Shape;541;p22"/>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22"/>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22"/>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22"/>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22"/>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22"/>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22"/>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22"/>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22"/>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22"/>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1" name="Google Shape;551;p22"/>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22"/>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22"/>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22"/>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55" name="Google Shape;555;p22"/>
          <p:cNvGrpSpPr/>
          <p:nvPr/>
        </p:nvGrpSpPr>
        <p:grpSpPr>
          <a:xfrm>
            <a:off x="6871159" y="2602143"/>
            <a:ext cx="160636" cy="136535"/>
            <a:chOff x="4660325" y="1866850"/>
            <a:chExt cx="68350" cy="58100"/>
          </a:xfrm>
        </p:grpSpPr>
        <p:sp>
          <p:nvSpPr>
            <p:cNvPr id="556" name="Google Shape;556;p2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2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 name="Google Shape;558;p22"/>
          <p:cNvGrpSpPr/>
          <p:nvPr/>
        </p:nvGrpSpPr>
        <p:grpSpPr>
          <a:xfrm>
            <a:off x="7180088" y="2627183"/>
            <a:ext cx="156817" cy="86891"/>
            <a:chOff x="4791775" y="1877500"/>
            <a:chExt cx="66725" cy="36975"/>
          </a:xfrm>
        </p:grpSpPr>
        <p:sp>
          <p:nvSpPr>
            <p:cNvPr id="559" name="Google Shape;559;p2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2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 name="Google Shape;561;p22"/>
          <p:cNvGrpSpPr/>
          <p:nvPr/>
        </p:nvGrpSpPr>
        <p:grpSpPr>
          <a:xfrm>
            <a:off x="7490632" y="2627183"/>
            <a:ext cx="139896" cy="86891"/>
            <a:chOff x="4923925" y="1877500"/>
            <a:chExt cx="59525" cy="36975"/>
          </a:xfrm>
        </p:grpSpPr>
        <p:sp>
          <p:nvSpPr>
            <p:cNvPr id="562" name="Google Shape;562;p2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2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 name="Google Shape;564;p22"/>
          <p:cNvGrpSpPr/>
          <p:nvPr/>
        </p:nvGrpSpPr>
        <p:grpSpPr>
          <a:xfrm>
            <a:off x="7806809" y="2609780"/>
            <a:ext cx="136488" cy="121260"/>
            <a:chOff x="5058450" y="1870100"/>
            <a:chExt cx="58075" cy="51600"/>
          </a:xfrm>
        </p:grpSpPr>
        <p:sp>
          <p:nvSpPr>
            <p:cNvPr id="565" name="Google Shape;565;p2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2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 name="Google Shape;567;p22"/>
          <p:cNvGrpSpPr/>
          <p:nvPr/>
        </p:nvGrpSpPr>
        <p:grpSpPr>
          <a:xfrm>
            <a:off x="7226297" y="3067854"/>
            <a:ext cx="97533" cy="103870"/>
            <a:chOff x="4811425" y="2065025"/>
            <a:chExt cx="41500" cy="44200"/>
          </a:xfrm>
        </p:grpSpPr>
        <p:sp>
          <p:nvSpPr>
            <p:cNvPr id="568" name="Google Shape;568;p2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2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 name="Google Shape;570;p22"/>
          <p:cNvGrpSpPr/>
          <p:nvPr/>
        </p:nvGrpSpPr>
        <p:grpSpPr>
          <a:xfrm>
            <a:off x="7504612" y="3067842"/>
            <a:ext cx="116629" cy="103459"/>
            <a:chOff x="4929875" y="2065025"/>
            <a:chExt cx="49625" cy="44025"/>
          </a:xfrm>
        </p:grpSpPr>
        <p:sp>
          <p:nvSpPr>
            <p:cNvPr id="571" name="Google Shape;571;p2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2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 name="Google Shape;573;p22"/>
          <p:cNvGrpSpPr/>
          <p:nvPr/>
        </p:nvGrpSpPr>
        <p:grpSpPr>
          <a:xfrm>
            <a:off x="7866607" y="3070943"/>
            <a:ext cx="67745" cy="97643"/>
            <a:chOff x="5083925" y="2066350"/>
            <a:chExt cx="28825" cy="41550"/>
          </a:xfrm>
        </p:grpSpPr>
        <p:sp>
          <p:nvSpPr>
            <p:cNvPr id="574" name="Google Shape;574;p2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2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6" name="Google Shape;576;p22"/>
          <p:cNvGrpSpPr/>
          <p:nvPr/>
        </p:nvGrpSpPr>
        <p:grpSpPr>
          <a:xfrm>
            <a:off x="6869831" y="3086067"/>
            <a:ext cx="174679" cy="67445"/>
            <a:chOff x="4659775" y="2072775"/>
            <a:chExt cx="74325" cy="28700"/>
          </a:xfrm>
        </p:grpSpPr>
        <p:sp>
          <p:nvSpPr>
            <p:cNvPr id="577" name="Google Shape;577;p2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2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2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0" name="Google Shape;580;p22"/>
          <p:cNvGrpSpPr/>
          <p:nvPr/>
        </p:nvGrpSpPr>
        <p:grpSpPr>
          <a:xfrm>
            <a:off x="6876234" y="2859806"/>
            <a:ext cx="161517" cy="86069"/>
            <a:chOff x="4662475" y="1976500"/>
            <a:chExt cx="68725" cy="36625"/>
          </a:xfrm>
        </p:grpSpPr>
        <p:sp>
          <p:nvSpPr>
            <p:cNvPr id="581" name="Google Shape;581;p2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2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2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 name="Google Shape;584;p22"/>
          <p:cNvGrpSpPr/>
          <p:nvPr/>
        </p:nvGrpSpPr>
        <p:grpSpPr>
          <a:xfrm>
            <a:off x="7800023" y="2852171"/>
            <a:ext cx="155583" cy="100874"/>
            <a:chOff x="5055550" y="1973250"/>
            <a:chExt cx="66200" cy="42925"/>
          </a:xfrm>
        </p:grpSpPr>
        <p:sp>
          <p:nvSpPr>
            <p:cNvPr id="585" name="Google Shape;585;p22"/>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22"/>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22"/>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 name="Google Shape;588;p22"/>
          <p:cNvGrpSpPr/>
          <p:nvPr/>
        </p:nvGrpSpPr>
        <p:grpSpPr>
          <a:xfrm>
            <a:off x="7481821" y="2863052"/>
            <a:ext cx="161047" cy="79430"/>
            <a:chOff x="4920150" y="1977875"/>
            <a:chExt cx="68525" cy="33800"/>
          </a:xfrm>
        </p:grpSpPr>
        <p:sp>
          <p:nvSpPr>
            <p:cNvPr id="589" name="Google Shape;589;p2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2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2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 name="Google Shape;592;p22"/>
          <p:cNvGrpSpPr/>
          <p:nvPr/>
        </p:nvGrpSpPr>
        <p:grpSpPr>
          <a:xfrm>
            <a:off x="7183457" y="2869549"/>
            <a:ext cx="163221" cy="66622"/>
            <a:chOff x="4793200" y="1980625"/>
            <a:chExt cx="69450" cy="28350"/>
          </a:xfrm>
        </p:grpSpPr>
        <p:sp>
          <p:nvSpPr>
            <p:cNvPr id="593" name="Google Shape;593;p22"/>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22"/>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22"/>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6" name="Google Shape;596;p22"/>
          <p:cNvGrpSpPr/>
          <p:nvPr/>
        </p:nvGrpSpPr>
        <p:grpSpPr>
          <a:xfrm>
            <a:off x="6909304" y="3292397"/>
            <a:ext cx="120800" cy="123375"/>
            <a:chOff x="4676550" y="2160575"/>
            <a:chExt cx="51400" cy="52500"/>
          </a:xfrm>
        </p:grpSpPr>
        <p:sp>
          <p:nvSpPr>
            <p:cNvPr id="597" name="Google Shape;597;p2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2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2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 name="Google Shape;600;p22"/>
          <p:cNvGrpSpPr/>
          <p:nvPr/>
        </p:nvGrpSpPr>
        <p:grpSpPr>
          <a:xfrm>
            <a:off x="7124964" y="3299200"/>
            <a:ext cx="140307" cy="109804"/>
            <a:chOff x="4768325" y="2163475"/>
            <a:chExt cx="59700" cy="46725"/>
          </a:xfrm>
        </p:grpSpPr>
        <p:sp>
          <p:nvSpPr>
            <p:cNvPr id="601" name="Google Shape;601;p2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2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3" name="Google Shape;603;p22"/>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22"/>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22"/>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22"/>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22"/>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22"/>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22"/>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22"/>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22"/>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22"/>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22"/>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4" name="Google Shape;614;p22"/>
          <p:cNvGrpSpPr/>
          <p:nvPr/>
        </p:nvGrpSpPr>
        <p:grpSpPr>
          <a:xfrm>
            <a:off x="7125583" y="3511841"/>
            <a:ext cx="108814" cy="103106"/>
            <a:chOff x="4768575" y="2253950"/>
            <a:chExt cx="46300" cy="43875"/>
          </a:xfrm>
        </p:grpSpPr>
        <p:sp>
          <p:nvSpPr>
            <p:cNvPr id="615" name="Google Shape;615;p2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2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7" name="Google Shape;617;p22"/>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8" name="Google Shape;618;p22"/>
          <p:cNvGrpSpPr/>
          <p:nvPr/>
        </p:nvGrpSpPr>
        <p:grpSpPr>
          <a:xfrm>
            <a:off x="7577606" y="3933104"/>
            <a:ext cx="114043" cy="141118"/>
            <a:chOff x="4960900" y="2433225"/>
            <a:chExt cx="48525" cy="60050"/>
          </a:xfrm>
        </p:grpSpPr>
        <p:sp>
          <p:nvSpPr>
            <p:cNvPr id="619" name="Google Shape;619;p2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2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1" name="Google Shape;621;p22"/>
          <p:cNvGrpSpPr/>
          <p:nvPr/>
        </p:nvGrpSpPr>
        <p:grpSpPr>
          <a:xfrm>
            <a:off x="7326516" y="4154943"/>
            <a:ext cx="131611" cy="138768"/>
            <a:chOff x="4854075" y="2527625"/>
            <a:chExt cx="56000" cy="59050"/>
          </a:xfrm>
        </p:grpSpPr>
        <p:sp>
          <p:nvSpPr>
            <p:cNvPr id="622" name="Google Shape;622;p2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2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4" name="Google Shape;624;p22"/>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22"/>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22"/>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7" name="Google Shape;627;p22"/>
          <p:cNvGrpSpPr/>
          <p:nvPr/>
        </p:nvGrpSpPr>
        <p:grpSpPr>
          <a:xfrm>
            <a:off x="7809808" y="3701758"/>
            <a:ext cx="95829" cy="155159"/>
            <a:chOff x="5059700" y="2334775"/>
            <a:chExt cx="40775" cy="66025"/>
          </a:xfrm>
        </p:grpSpPr>
        <p:sp>
          <p:nvSpPr>
            <p:cNvPr id="628" name="Google Shape;628;p2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2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2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2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2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2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2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2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2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7" name="Google Shape;637;p22"/>
          <p:cNvGrpSpPr/>
          <p:nvPr/>
        </p:nvGrpSpPr>
        <p:grpSpPr>
          <a:xfrm>
            <a:off x="7573353" y="3486901"/>
            <a:ext cx="84372" cy="153338"/>
            <a:chOff x="4959100" y="2243350"/>
            <a:chExt cx="35900" cy="65250"/>
          </a:xfrm>
        </p:grpSpPr>
        <p:sp>
          <p:nvSpPr>
            <p:cNvPr id="638" name="Google Shape;638;p22"/>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22"/>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22"/>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22"/>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22"/>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22"/>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22"/>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22"/>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22"/>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22"/>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22"/>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22"/>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22"/>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22"/>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22"/>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22"/>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4" name="Google Shape;654;p22"/>
          <p:cNvGrpSpPr/>
          <p:nvPr/>
        </p:nvGrpSpPr>
        <p:grpSpPr>
          <a:xfrm>
            <a:off x="7758033" y="3926327"/>
            <a:ext cx="178498" cy="154748"/>
            <a:chOff x="5037700" y="2430325"/>
            <a:chExt cx="75950" cy="65850"/>
          </a:xfrm>
        </p:grpSpPr>
        <p:sp>
          <p:nvSpPr>
            <p:cNvPr id="655" name="Google Shape;655;p2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2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7" name="Google Shape;657;p22"/>
          <p:cNvGrpSpPr/>
          <p:nvPr/>
        </p:nvGrpSpPr>
        <p:grpSpPr>
          <a:xfrm>
            <a:off x="7098275" y="3718264"/>
            <a:ext cx="216160" cy="122024"/>
            <a:chOff x="4756975" y="2341800"/>
            <a:chExt cx="91975" cy="51925"/>
          </a:xfrm>
        </p:grpSpPr>
        <p:sp>
          <p:nvSpPr>
            <p:cNvPr id="658" name="Google Shape;658;p2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2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2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2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2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2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2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2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2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2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2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2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2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2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2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2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2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2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2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2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 name="Google Shape;678;p22"/>
          <p:cNvGrpSpPr/>
          <p:nvPr/>
        </p:nvGrpSpPr>
        <p:grpSpPr>
          <a:xfrm>
            <a:off x="7536840" y="4128468"/>
            <a:ext cx="231906" cy="191995"/>
            <a:chOff x="4943575" y="2516350"/>
            <a:chExt cx="98675" cy="81700"/>
          </a:xfrm>
        </p:grpSpPr>
        <p:sp>
          <p:nvSpPr>
            <p:cNvPr id="679" name="Google Shape;679;p2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2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2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2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2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2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2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2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2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2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2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2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2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2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2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2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2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2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2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2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2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2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2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2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2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2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2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2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2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2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2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2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2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2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2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2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2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2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2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2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2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2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2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2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2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2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2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2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2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2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2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2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2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2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2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2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2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2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2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2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2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2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2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2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2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2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2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2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2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2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2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2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2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2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2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2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2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2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7" name="Google Shape;757;p22"/>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22"/>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22"/>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22"/>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22"/>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22"/>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22"/>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22"/>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22"/>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22"/>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22"/>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22"/>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22"/>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22"/>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22"/>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22"/>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22"/>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22"/>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22"/>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22"/>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22"/>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22"/>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22"/>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0" name="Google Shape;780;p22"/>
          <p:cNvGrpSpPr/>
          <p:nvPr/>
        </p:nvGrpSpPr>
        <p:grpSpPr>
          <a:xfrm>
            <a:off x="1225886" y="3778145"/>
            <a:ext cx="505303" cy="503968"/>
            <a:chOff x="1190625" y="238125"/>
            <a:chExt cx="5252625" cy="5238750"/>
          </a:xfrm>
        </p:grpSpPr>
        <p:sp>
          <p:nvSpPr>
            <p:cNvPr id="781" name="Google Shape;781;p22"/>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22"/>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22"/>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22"/>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22"/>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22"/>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22"/>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22"/>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22"/>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22"/>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22"/>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22"/>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22"/>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22"/>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22"/>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22"/>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22"/>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22"/>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22"/>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22"/>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22"/>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22"/>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22"/>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22"/>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22"/>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22"/>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22"/>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22"/>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22"/>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22"/>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22"/>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22"/>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22"/>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22"/>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22"/>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22"/>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22"/>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22"/>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22"/>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22"/>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22"/>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22"/>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22"/>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22"/>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22"/>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22"/>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22"/>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22"/>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22"/>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22"/>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22"/>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22"/>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22"/>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22"/>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22"/>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22"/>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22"/>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22"/>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22"/>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22"/>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22"/>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22"/>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22"/>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22"/>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22"/>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22"/>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22"/>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22"/>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22"/>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22"/>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22"/>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22"/>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22"/>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22"/>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22"/>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22"/>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22"/>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22"/>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22"/>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22"/>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22"/>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22"/>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22"/>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22"/>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22"/>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22"/>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22"/>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22"/>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22"/>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22"/>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22"/>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22"/>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22"/>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22"/>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22"/>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22"/>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22"/>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22"/>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22"/>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22"/>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22"/>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22"/>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22"/>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22"/>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22"/>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22"/>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22"/>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22"/>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22"/>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22"/>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22"/>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22"/>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22"/>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22"/>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22"/>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22"/>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22"/>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22"/>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22"/>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22"/>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22"/>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22"/>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22"/>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22"/>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22"/>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22"/>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22"/>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22"/>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22"/>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22"/>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22"/>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22"/>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22"/>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22"/>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22"/>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22"/>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22"/>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22"/>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22"/>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22"/>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22"/>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22"/>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22"/>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22"/>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22"/>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22"/>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22"/>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22"/>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22"/>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22"/>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22"/>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22"/>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22"/>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22"/>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22"/>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22"/>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22"/>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22"/>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22"/>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22"/>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22"/>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22"/>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22"/>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22"/>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22"/>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22"/>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22"/>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22"/>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22"/>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22"/>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22"/>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22"/>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22"/>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22"/>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22"/>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22"/>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22"/>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22"/>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22"/>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22"/>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1" name="Google Shape;961;p22"/>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22</a:t>
            </a:fld>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5"/>
        <p:cNvGrpSpPr/>
        <p:nvPr/>
      </p:nvGrpSpPr>
      <p:grpSpPr>
        <a:xfrm>
          <a:off x="0" y="0"/>
          <a:ext cx="0" cy="0"/>
          <a:chOff x="0" y="0"/>
          <a:chExt cx="0" cy="0"/>
        </a:xfrm>
      </p:grpSpPr>
      <p:grpSp>
        <p:nvGrpSpPr>
          <p:cNvPr id="966" name="Google Shape;966;p23"/>
          <p:cNvGrpSpPr/>
          <p:nvPr/>
        </p:nvGrpSpPr>
        <p:grpSpPr>
          <a:xfrm>
            <a:off x="1095138" y="2241614"/>
            <a:ext cx="730896" cy="153148"/>
            <a:chOff x="4635250" y="3790225"/>
            <a:chExt cx="415825" cy="87125"/>
          </a:xfrm>
        </p:grpSpPr>
        <p:sp>
          <p:nvSpPr>
            <p:cNvPr id="967" name="Google Shape;967;p23"/>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23"/>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23"/>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 name="Google Shape;970;p23"/>
          <p:cNvGrpSpPr/>
          <p:nvPr/>
        </p:nvGrpSpPr>
        <p:grpSpPr>
          <a:xfrm>
            <a:off x="1666834" y="4037848"/>
            <a:ext cx="175876" cy="179996"/>
            <a:chOff x="4280575" y="2131725"/>
            <a:chExt cx="141950" cy="145275"/>
          </a:xfrm>
        </p:grpSpPr>
        <p:sp>
          <p:nvSpPr>
            <p:cNvPr id="971" name="Google Shape;971;p23"/>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23"/>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3" name="Google Shape;973;p23"/>
          <p:cNvGrpSpPr/>
          <p:nvPr/>
        </p:nvGrpSpPr>
        <p:grpSpPr>
          <a:xfrm>
            <a:off x="1667927" y="4265288"/>
            <a:ext cx="175927" cy="152252"/>
            <a:chOff x="4088738" y="4379875"/>
            <a:chExt cx="176900" cy="153125"/>
          </a:xfrm>
        </p:grpSpPr>
        <p:sp>
          <p:nvSpPr>
            <p:cNvPr id="974" name="Google Shape;974;p23"/>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23"/>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6" name="Google Shape;976;p23"/>
          <p:cNvGrpSpPr/>
          <p:nvPr/>
        </p:nvGrpSpPr>
        <p:grpSpPr>
          <a:xfrm rot="10800000" flipH="1">
            <a:off x="1086594" y="4291427"/>
            <a:ext cx="486626" cy="126984"/>
            <a:chOff x="4173650" y="2515975"/>
            <a:chExt cx="216413" cy="56475"/>
          </a:xfrm>
        </p:grpSpPr>
        <p:sp>
          <p:nvSpPr>
            <p:cNvPr id="977" name="Google Shape;977;p23"/>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23"/>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 name="Google Shape;979;p23"/>
          <p:cNvGrpSpPr/>
          <p:nvPr/>
        </p:nvGrpSpPr>
        <p:grpSpPr>
          <a:xfrm>
            <a:off x="1088766" y="1726555"/>
            <a:ext cx="743796" cy="171366"/>
            <a:chOff x="4109513" y="1964562"/>
            <a:chExt cx="501312" cy="117575"/>
          </a:xfrm>
        </p:grpSpPr>
        <p:sp>
          <p:nvSpPr>
            <p:cNvPr id="980" name="Google Shape;980;p23"/>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1" name="Google Shape;981;p23"/>
            <p:cNvGrpSpPr/>
            <p:nvPr/>
          </p:nvGrpSpPr>
          <p:grpSpPr>
            <a:xfrm rot="-5400000">
              <a:off x="4154963" y="1919112"/>
              <a:ext cx="117575" cy="208475"/>
              <a:chOff x="3314125" y="1799775"/>
              <a:chExt cx="117575" cy="208475"/>
            </a:xfrm>
          </p:grpSpPr>
          <p:sp>
            <p:nvSpPr>
              <p:cNvPr id="982" name="Google Shape;982;p23"/>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23"/>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23"/>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85" name="Google Shape;985;p23"/>
          <p:cNvGrpSpPr/>
          <p:nvPr/>
        </p:nvGrpSpPr>
        <p:grpSpPr>
          <a:xfrm>
            <a:off x="1101065" y="2718530"/>
            <a:ext cx="719511" cy="278389"/>
            <a:chOff x="3515000" y="3200728"/>
            <a:chExt cx="338100" cy="130822"/>
          </a:xfrm>
        </p:grpSpPr>
        <p:sp>
          <p:nvSpPr>
            <p:cNvPr id="986" name="Google Shape;986;p23"/>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7" name="Google Shape;987;p23"/>
            <p:cNvGrpSpPr/>
            <p:nvPr/>
          </p:nvGrpSpPr>
          <p:grpSpPr>
            <a:xfrm>
              <a:off x="3515000" y="3200728"/>
              <a:ext cx="282025" cy="67650"/>
              <a:chOff x="3515000" y="3112625"/>
              <a:chExt cx="282025" cy="67650"/>
            </a:xfrm>
          </p:grpSpPr>
          <p:sp>
            <p:nvSpPr>
              <p:cNvPr id="988" name="Google Shape;988;p23"/>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23"/>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90" name="Google Shape;990;p23"/>
          <p:cNvGrpSpPr/>
          <p:nvPr/>
        </p:nvGrpSpPr>
        <p:grpSpPr>
          <a:xfrm rot="10800000" flipH="1">
            <a:off x="1082550" y="927927"/>
            <a:ext cx="756748" cy="188711"/>
            <a:chOff x="3199075" y="3739025"/>
            <a:chExt cx="448629" cy="111875"/>
          </a:xfrm>
        </p:grpSpPr>
        <p:sp>
          <p:nvSpPr>
            <p:cNvPr id="991" name="Google Shape;991;p23"/>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23"/>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 name="Google Shape;993;p23"/>
          <p:cNvGrpSpPr/>
          <p:nvPr/>
        </p:nvGrpSpPr>
        <p:grpSpPr>
          <a:xfrm>
            <a:off x="1093337" y="3077380"/>
            <a:ext cx="734909" cy="282704"/>
            <a:chOff x="4047975" y="3769179"/>
            <a:chExt cx="343175" cy="132000"/>
          </a:xfrm>
        </p:grpSpPr>
        <p:grpSp>
          <p:nvGrpSpPr>
            <p:cNvPr id="994" name="Google Shape;994;p23"/>
            <p:cNvGrpSpPr/>
            <p:nvPr/>
          </p:nvGrpSpPr>
          <p:grpSpPr>
            <a:xfrm>
              <a:off x="4047975" y="3769179"/>
              <a:ext cx="343175" cy="132000"/>
              <a:chOff x="4047975" y="3769179"/>
              <a:chExt cx="343175" cy="132000"/>
            </a:xfrm>
          </p:grpSpPr>
          <p:sp>
            <p:nvSpPr>
              <p:cNvPr id="995" name="Google Shape;995;p23"/>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6" name="Google Shape;996;p23"/>
              <p:cNvGrpSpPr/>
              <p:nvPr/>
            </p:nvGrpSpPr>
            <p:grpSpPr>
              <a:xfrm>
                <a:off x="4047975" y="3769179"/>
                <a:ext cx="288175" cy="132000"/>
                <a:chOff x="4047975" y="3635175"/>
                <a:chExt cx="288175" cy="132000"/>
              </a:xfrm>
            </p:grpSpPr>
            <p:sp>
              <p:nvSpPr>
                <p:cNvPr id="997" name="Google Shape;997;p23"/>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23"/>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99" name="Google Shape;999;p23"/>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 name="Google Shape;1000;p23"/>
          <p:cNvGrpSpPr/>
          <p:nvPr/>
        </p:nvGrpSpPr>
        <p:grpSpPr>
          <a:xfrm>
            <a:off x="1082378" y="2474401"/>
            <a:ext cx="756740" cy="209778"/>
            <a:chOff x="3176563" y="1380375"/>
            <a:chExt cx="844387" cy="234075"/>
          </a:xfrm>
        </p:grpSpPr>
        <p:sp>
          <p:nvSpPr>
            <p:cNvPr id="1001" name="Google Shape;1001;p23"/>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23"/>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23"/>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23"/>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5" name="Google Shape;1005;p23"/>
            <p:cNvGrpSpPr/>
            <p:nvPr/>
          </p:nvGrpSpPr>
          <p:grpSpPr>
            <a:xfrm>
              <a:off x="3176563" y="1380375"/>
              <a:ext cx="196550" cy="234075"/>
              <a:chOff x="3077200" y="1380375"/>
              <a:chExt cx="196550" cy="234075"/>
            </a:xfrm>
          </p:grpSpPr>
          <p:sp>
            <p:nvSpPr>
              <p:cNvPr id="1006" name="Google Shape;1006;p23"/>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23"/>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23"/>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23"/>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10" name="Google Shape;1010;p23"/>
          <p:cNvGrpSpPr/>
          <p:nvPr/>
        </p:nvGrpSpPr>
        <p:grpSpPr>
          <a:xfrm>
            <a:off x="1168980" y="3428284"/>
            <a:ext cx="583661" cy="515041"/>
            <a:chOff x="4150871" y="3304766"/>
            <a:chExt cx="400454" cy="353373"/>
          </a:xfrm>
        </p:grpSpPr>
        <p:grpSp>
          <p:nvGrpSpPr>
            <p:cNvPr id="1011" name="Google Shape;1011;p23"/>
            <p:cNvGrpSpPr/>
            <p:nvPr/>
          </p:nvGrpSpPr>
          <p:grpSpPr>
            <a:xfrm rot="5400000">
              <a:off x="4069058" y="3402900"/>
              <a:ext cx="320732" cy="157107"/>
              <a:chOff x="2578246" y="3661125"/>
              <a:chExt cx="226794" cy="111100"/>
            </a:xfrm>
          </p:grpSpPr>
          <p:grpSp>
            <p:nvGrpSpPr>
              <p:cNvPr id="1012" name="Google Shape;1012;p23"/>
              <p:cNvGrpSpPr/>
              <p:nvPr/>
            </p:nvGrpSpPr>
            <p:grpSpPr>
              <a:xfrm>
                <a:off x="2610652" y="3685297"/>
                <a:ext cx="194388" cy="60778"/>
                <a:chOff x="2610652" y="3685297"/>
                <a:chExt cx="194388" cy="60778"/>
              </a:xfrm>
            </p:grpSpPr>
            <p:sp>
              <p:nvSpPr>
                <p:cNvPr id="1013" name="Google Shape;1013;p23"/>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23"/>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5" name="Google Shape;1015;p23"/>
              <p:cNvGrpSpPr/>
              <p:nvPr/>
            </p:nvGrpSpPr>
            <p:grpSpPr>
              <a:xfrm>
                <a:off x="2578246" y="3661125"/>
                <a:ext cx="128225" cy="111100"/>
                <a:chOff x="2578246" y="3661125"/>
                <a:chExt cx="128225" cy="111100"/>
              </a:xfrm>
            </p:grpSpPr>
            <p:sp>
              <p:nvSpPr>
                <p:cNvPr id="1016" name="Google Shape;1016;p23"/>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23"/>
                <p:cNvGrpSpPr/>
                <p:nvPr/>
              </p:nvGrpSpPr>
              <p:grpSpPr>
                <a:xfrm>
                  <a:off x="2596850" y="3677550"/>
                  <a:ext cx="102450" cy="94675"/>
                  <a:chOff x="2596850" y="3677550"/>
                  <a:chExt cx="102450" cy="94675"/>
                </a:xfrm>
              </p:grpSpPr>
              <p:sp>
                <p:nvSpPr>
                  <p:cNvPr id="1018" name="Google Shape;1018;p23"/>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23"/>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020" name="Google Shape;1020;p23"/>
            <p:cNvGrpSpPr/>
            <p:nvPr/>
          </p:nvGrpSpPr>
          <p:grpSpPr>
            <a:xfrm rot="5400000">
              <a:off x="4302140" y="3408955"/>
              <a:ext cx="353373" cy="144996"/>
              <a:chOff x="5075685" y="2271925"/>
              <a:chExt cx="492712" cy="202254"/>
            </a:xfrm>
          </p:grpSpPr>
          <p:sp>
            <p:nvSpPr>
              <p:cNvPr id="1021" name="Google Shape;1021;p23"/>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23"/>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23" name="Google Shape;1023;p23"/>
          <p:cNvGrpSpPr/>
          <p:nvPr/>
        </p:nvGrpSpPr>
        <p:grpSpPr>
          <a:xfrm>
            <a:off x="1089095" y="4015453"/>
            <a:ext cx="467479" cy="193481"/>
            <a:chOff x="4260510" y="2242993"/>
            <a:chExt cx="628501" cy="260125"/>
          </a:xfrm>
        </p:grpSpPr>
        <p:grpSp>
          <p:nvGrpSpPr>
            <p:cNvPr id="1024" name="Google Shape;1024;p23"/>
            <p:cNvGrpSpPr/>
            <p:nvPr/>
          </p:nvGrpSpPr>
          <p:grpSpPr>
            <a:xfrm>
              <a:off x="4260510" y="2286954"/>
              <a:ext cx="628501" cy="172421"/>
              <a:chOff x="4260510" y="2286954"/>
              <a:chExt cx="628501" cy="172421"/>
            </a:xfrm>
          </p:grpSpPr>
          <p:sp>
            <p:nvSpPr>
              <p:cNvPr id="1025" name="Google Shape;1025;p23"/>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23"/>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23"/>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1028" name="Google Shape;1028;p23"/>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23"/>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23"/>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1" name="Google Shape;1031;p23"/>
          <p:cNvGrpSpPr/>
          <p:nvPr/>
        </p:nvGrpSpPr>
        <p:grpSpPr>
          <a:xfrm>
            <a:off x="1095177" y="1191982"/>
            <a:ext cx="730924" cy="195695"/>
            <a:chOff x="3099239" y="3615343"/>
            <a:chExt cx="689746" cy="184687"/>
          </a:xfrm>
        </p:grpSpPr>
        <p:sp>
          <p:nvSpPr>
            <p:cNvPr id="1032" name="Google Shape;1032;p23"/>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23"/>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23"/>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23"/>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6" name="Google Shape;1036;p23"/>
          <p:cNvGrpSpPr/>
          <p:nvPr/>
        </p:nvGrpSpPr>
        <p:grpSpPr>
          <a:xfrm rot="10800000" flipH="1">
            <a:off x="1082425" y="2006220"/>
            <a:ext cx="756740" cy="126985"/>
            <a:chOff x="1154425" y="3251263"/>
            <a:chExt cx="695150" cy="116650"/>
          </a:xfrm>
        </p:grpSpPr>
        <p:sp>
          <p:nvSpPr>
            <p:cNvPr id="1037" name="Google Shape;1037;p23"/>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23"/>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23"/>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23"/>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23"/>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23"/>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3" name="Google Shape;1043;p23"/>
          <p:cNvGrpSpPr/>
          <p:nvPr/>
        </p:nvGrpSpPr>
        <p:grpSpPr>
          <a:xfrm>
            <a:off x="1088894" y="1460316"/>
            <a:ext cx="743825" cy="172499"/>
            <a:chOff x="4100207" y="2107303"/>
            <a:chExt cx="510343" cy="118353"/>
          </a:xfrm>
        </p:grpSpPr>
        <p:sp>
          <p:nvSpPr>
            <p:cNvPr id="1044" name="Google Shape;1044;p23"/>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23"/>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23"/>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23"/>
          <p:cNvGrpSpPr/>
          <p:nvPr/>
        </p:nvGrpSpPr>
        <p:grpSpPr>
          <a:xfrm>
            <a:off x="2032740" y="1528978"/>
            <a:ext cx="623064" cy="406130"/>
            <a:chOff x="2525450" y="2505350"/>
            <a:chExt cx="373450" cy="243425"/>
          </a:xfrm>
        </p:grpSpPr>
        <p:grpSp>
          <p:nvGrpSpPr>
            <p:cNvPr id="1048" name="Google Shape;1048;p23"/>
            <p:cNvGrpSpPr/>
            <p:nvPr/>
          </p:nvGrpSpPr>
          <p:grpSpPr>
            <a:xfrm>
              <a:off x="2525450" y="2505350"/>
              <a:ext cx="373450" cy="107475"/>
              <a:chOff x="2525450" y="2505350"/>
              <a:chExt cx="373450" cy="107475"/>
            </a:xfrm>
          </p:grpSpPr>
          <p:sp>
            <p:nvSpPr>
              <p:cNvPr id="1049" name="Google Shape;1049;p23"/>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23"/>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23"/>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2" name="Google Shape;1052;p23"/>
            <p:cNvGrpSpPr/>
            <p:nvPr/>
          </p:nvGrpSpPr>
          <p:grpSpPr>
            <a:xfrm>
              <a:off x="2525450" y="2586475"/>
              <a:ext cx="373450" cy="81175"/>
              <a:chOff x="2525450" y="2586475"/>
              <a:chExt cx="373450" cy="81175"/>
            </a:xfrm>
          </p:grpSpPr>
          <p:sp>
            <p:nvSpPr>
              <p:cNvPr id="1053" name="Google Shape;1053;p23"/>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23"/>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23"/>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 name="Google Shape;1056;p23"/>
            <p:cNvGrpSpPr/>
            <p:nvPr/>
          </p:nvGrpSpPr>
          <p:grpSpPr>
            <a:xfrm>
              <a:off x="2525450" y="2667625"/>
              <a:ext cx="373450" cy="81150"/>
              <a:chOff x="2525450" y="2667625"/>
              <a:chExt cx="373450" cy="81150"/>
            </a:xfrm>
          </p:grpSpPr>
          <p:sp>
            <p:nvSpPr>
              <p:cNvPr id="1057" name="Google Shape;1057;p23"/>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23"/>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23"/>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0" name="Google Shape;1060;p23"/>
          <p:cNvGrpSpPr/>
          <p:nvPr/>
        </p:nvGrpSpPr>
        <p:grpSpPr>
          <a:xfrm>
            <a:off x="2021996" y="1229437"/>
            <a:ext cx="706334" cy="255548"/>
            <a:chOff x="2600813" y="2069700"/>
            <a:chExt cx="448637" cy="162325"/>
          </a:xfrm>
        </p:grpSpPr>
        <p:sp>
          <p:nvSpPr>
            <p:cNvPr id="1061" name="Google Shape;1061;p23"/>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23"/>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 name="Google Shape;1063;p23"/>
          <p:cNvGrpSpPr/>
          <p:nvPr/>
        </p:nvGrpSpPr>
        <p:grpSpPr>
          <a:xfrm>
            <a:off x="2675991" y="1475531"/>
            <a:ext cx="355485" cy="330727"/>
            <a:chOff x="3631100" y="1774000"/>
            <a:chExt cx="380850" cy="354325"/>
          </a:xfrm>
        </p:grpSpPr>
        <p:grpSp>
          <p:nvGrpSpPr>
            <p:cNvPr id="1064" name="Google Shape;1064;p23"/>
            <p:cNvGrpSpPr/>
            <p:nvPr/>
          </p:nvGrpSpPr>
          <p:grpSpPr>
            <a:xfrm>
              <a:off x="3750225" y="1774000"/>
              <a:ext cx="149575" cy="145525"/>
              <a:chOff x="3750225" y="1774000"/>
              <a:chExt cx="149575" cy="145525"/>
            </a:xfrm>
          </p:grpSpPr>
          <p:sp>
            <p:nvSpPr>
              <p:cNvPr id="1065" name="Google Shape;1065;p2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2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23"/>
            <p:cNvGrpSpPr/>
            <p:nvPr/>
          </p:nvGrpSpPr>
          <p:grpSpPr>
            <a:xfrm>
              <a:off x="3847850" y="1889150"/>
              <a:ext cx="164100" cy="145600"/>
              <a:chOff x="3847850" y="1889150"/>
              <a:chExt cx="164100" cy="145600"/>
            </a:xfrm>
          </p:grpSpPr>
          <p:sp>
            <p:nvSpPr>
              <p:cNvPr id="1068" name="Google Shape;1068;p2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2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 name="Google Shape;1070;p23"/>
            <p:cNvGrpSpPr/>
            <p:nvPr/>
          </p:nvGrpSpPr>
          <p:grpSpPr>
            <a:xfrm>
              <a:off x="3631100" y="1866150"/>
              <a:ext cx="149875" cy="144800"/>
              <a:chOff x="3631100" y="1866150"/>
              <a:chExt cx="149875" cy="144800"/>
            </a:xfrm>
          </p:grpSpPr>
          <p:sp>
            <p:nvSpPr>
              <p:cNvPr id="1071" name="Google Shape;1071;p2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2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 name="Google Shape;1073;p23"/>
            <p:cNvGrpSpPr/>
            <p:nvPr/>
          </p:nvGrpSpPr>
          <p:grpSpPr>
            <a:xfrm>
              <a:off x="3730650" y="1982800"/>
              <a:ext cx="149550" cy="145525"/>
              <a:chOff x="3730650" y="1982800"/>
              <a:chExt cx="149550" cy="145525"/>
            </a:xfrm>
          </p:grpSpPr>
          <p:sp>
            <p:nvSpPr>
              <p:cNvPr id="1074" name="Google Shape;1074;p2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2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6" name="Google Shape;1076;p23"/>
          <p:cNvGrpSpPr/>
          <p:nvPr/>
        </p:nvGrpSpPr>
        <p:grpSpPr>
          <a:xfrm rot="5400000">
            <a:off x="2116885" y="809452"/>
            <a:ext cx="215289" cy="452582"/>
            <a:chOff x="2506150" y="1152650"/>
            <a:chExt cx="230650" cy="484875"/>
          </a:xfrm>
        </p:grpSpPr>
        <p:sp>
          <p:nvSpPr>
            <p:cNvPr id="1077" name="Google Shape;1077;p23"/>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23"/>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9" name="Google Shape;1079;p23"/>
          <p:cNvGrpSpPr/>
          <p:nvPr/>
        </p:nvGrpSpPr>
        <p:grpSpPr>
          <a:xfrm>
            <a:off x="6808184" y="966427"/>
            <a:ext cx="610130" cy="38431"/>
            <a:chOff x="2521850" y="1810250"/>
            <a:chExt cx="540225" cy="34025"/>
          </a:xfrm>
        </p:grpSpPr>
        <p:sp>
          <p:nvSpPr>
            <p:cNvPr id="1080" name="Google Shape;1080;p23"/>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23"/>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23"/>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23"/>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23"/>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23"/>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23"/>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23"/>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23"/>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23"/>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 name="Google Shape;1090;p23"/>
          <p:cNvGrpSpPr/>
          <p:nvPr/>
        </p:nvGrpSpPr>
        <p:grpSpPr>
          <a:xfrm>
            <a:off x="2863395" y="1225878"/>
            <a:ext cx="623129" cy="439024"/>
            <a:chOff x="2196556" y="2995700"/>
            <a:chExt cx="636756" cy="448625"/>
          </a:xfrm>
        </p:grpSpPr>
        <p:grpSp>
          <p:nvGrpSpPr>
            <p:cNvPr id="1091" name="Google Shape;1091;p23"/>
            <p:cNvGrpSpPr/>
            <p:nvPr/>
          </p:nvGrpSpPr>
          <p:grpSpPr>
            <a:xfrm flipH="1">
              <a:off x="2437481" y="3288975"/>
              <a:ext cx="226125" cy="154175"/>
              <a:chOff x="4472075" y="2905100"/>
              <a:chExt cx="226125" cy="154175"/>
            </a:xfrm>
          </p:grpSpPr>
          <p:sp>
            <p:nvSpPr>
              <p:cNvPr id="1092" name="Google Shape;1092;p23"/>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23"/>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4" name="Google Shape;1094;p23"/>
            <p:cNvGrpSpPr/>
            <p:nvPr/>
          </p:nvGrpSpPr>
          <p:grpSpPr>
            <a:xfrm>
              <a:off x="2196556" y="2995700"/>
              <a:ext cx="636756" cy="448625"/>
              <a:chOff x="4407819" y="2905100"/>
              <a:chExt cx="636756" cy="448625"/>
            </a:xfrm>
          </p:grpSpPr>
          <p:grpSp>
            <p:nvGrpSpPr>
              <p:cNvPr id="1095" name="Google Shape;1095;p23"/>
              <p:cNvGrpSpPr/>
              <p:nvPr/>
            </p:nvGrpSpPr>
            <p:grpSpPr>
              <a:xfrm>
                <a:off x="4825475" y="3136075"/>
                <a:ext cx="187000" cy="217650"/>
                <a:chOff x="4825475" y="3136075"/>
                <a:chExt cx="187000" cy="217650"/>
              </a:xfrm>
            </p:grpSpPr>
            <p:sp>
              <p:nvSpPr>
                <p:cNvPr id="1096" name="Google Shape;1096;p23"/>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23"/>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8" name="Google Shape;1098;p23"/>
              <p:cNvGrpSpPr/>
              <p:nvPr/>
            </p:nvGrpSpPr>
            <p:grpSpPr>
              <a:xfrm>
                <a:off x="4882275" y="2949625"/>
                <a:ext cx="162300" cy="235875"/>
                <a:chOff x="4882275" y="2949625"/>
                <a:chExt cx="162300" cy="235875"/>
              </a:xfrm>
            </p:grpSpPr>
            <p:sp>
              <p:nvSpPr>
                <p:cNvPr id="1099" name="Google Shape;1099;p23"/>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23"/>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 name="Google Shape;1101;p23"/>
              <p:cNvGrpSpPr/>
              <p:nvPr/>
            </p:nvGrpSpPr>
            <p:grpSpPr>
              <a:xfrm>
                <a:off x="4705225" y="2937550"/>
                <a:ext cx="221425" cy="133450"/>
                <a:chOff x="4705225" y="2937550"/>
                <a:chExt cx="221425" cy="133450"/>
              </a:xfrm>
            </p:grpSpPr>
            <p:sp>
              <p:nvSpPr>
                <p:cNvPr id="1102" name="Google Shape;1102;p23"/>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23"/>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 name="Google Shape;1104;p23"/>
              <p:cNvGrpSpPr/>
              <p:nvPr/>
            </p:nvGrpSpPr>
            <p:grpSpPr>
              <a:xfrm>
                <a:off x="4528269" y="2905100"/>
                <a:ext cx="226125" cy="154175"/>
                <a:chOff x="4472075" y="2905100"/>
                <a:chExt cx="226125" cy="154175"/>
              </a:xfrm>
            </p:grpSpPr>
            <p:sp>
              <p:nvSpPr>
                <p:cNvPr id="1105" name="Google Shape;1105;p23"/>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23"/>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07" name="Google Shape;1107;p23"/>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8" name="Google Shape;1108;p23"/>
          <p:cNvGrpSpPr/>
          <p:nvPr/>
        </p:nvGrpSpPr>
        <p:grpSpPr>
          <a:xfrm>
            <a:off x="2901518" y="1717059"/>
            <a:ext cx="559227" cy="227878"/>
            <a:chOff x="5793268" y="3739034"/>
            <a:chExt cx="1174107" cy="478433"/>
          </a:xfrm>
        </p:grpSpPr>
        <p:grpSp>
          <p:nvGrpSpPr>
            <p:cNvPr id="1109" name="Google Shape;1109;p23"/>
            <p:cNvGrpSpPr/>
            <p:nvPr/>
          </p:nvGrpSpPr>
          <p:grpSpPr>
            <a:xfrm>
              <a:off x="5793268" y="3739034"/>
              <a:ext cx="368726" cy="478433"/>
              <a:chOff x="5793269" y="3739034"/>
              <a:chExt cx="368726" cy="478433"/>
            </a:xfrm>
          </p:grpSpPr>
          <p:sp>
            <p:nvSpPr>
              <p:cNvPr id="1110" name="Google Shape;1110;p23"/>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23"/>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23"/>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3" name="Google Shape;1113;p23"/>
            <p:cNvGrpSpPr/>
            <p:nvPr/>
          </p:nvGrpSpPr>
          <p:grpSpPr>
            <a:xfrm>
              <a:off x="6034165" y="3739034"/>
              <a:ext cx="263339" cy="478433"/>
              <a:chOff x="6034165" y="3739034"/>
              <a:chExt cx="263339" cy="478433"/>
            </a:xfrm>
          </p:grpSpPr>
          <p:sp>
            <p:nvSpPr>
              <p:cNvPr id="1114" name="Google Shape;1114;p23"/>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23"/>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23"/>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7" name="Google Shape;1117;p23"/>
            <p:cNvGrpSpPr/>
            <p:nvPr/>
          </p:nvGrpSpPr>
          <p:grpSpPr>
            <a:xfrm>
              <a:off x="6274808" y="3739034"/>
              <a:ext cx="210793" cy="478433"/>
              <a:chOff x="6274808" y="3739034"/>
              <a:chExt cx="210793" cy="478433"/>
            </a:xfrm>
          </p:grpSpPr>
          <p:sp>
            <p:nvSpPr>
              <p:cNvPr id="1118" name="Google Shape;1118;p23"/>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23"/>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23"/>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 name="Google Shape;1121;p23"/>
            <p:cNvGrpSpPr/>
            <p:nvPr/>
          </p:nvGrpSpPr>
          <p:grpSpPr>
            <a:xfrm>
              <a:off x="6463133" y="3739034"/>
              <a:ext cx="263344" cy="478433"/>
              <a:chOff x="6463133" y="3739034"/>
              <a:chExt cx="263344" cy="478433"/>
            </a:xfrm>
          </p:grpSpPr>
          <p:sp>
            <p:nvSpPr>
              <p:cNvPr id="1122" name="Google Shape;1122;p23"/>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23"/>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23"/>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5" name="Google Shape;1125;p23"/>
            <p:cNvGrpSpPr/>
            <p:nvPr/>
          </p:nvGrpSpPr>
          <p:grpSpPr>
            <a:xfrm>
              <a:off x="6598649" y="3739034"/>
              <a:ext cx="368726" cy="478433"/>
              <a:chOff x="6598649" y="3739034"/>
              <a:chExt cx="368726" cy="478433"/>
            </a:xfrm>
          </p:grpSpPr>
          <p:sp>
            <p:nvSpPr>
              <p:cNvPr id="1126" name="Google Shape;1126;p23"/>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23"/>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23"/>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29" name="Google Shape;1129;p23"/>
          <p:cNvGrpSpPr/>
          <p:nvPr/>
        </p:nvGrpSpPr>
        <p:grpSpPr>
          <a:xfrm>
            <a:off x="2031243" y="3779810"/>
            <a:ext cx="1453661" cy="366049"/>
            <a:chOff x="5778536" y="3183751"/>
            <a:chExt cx="1203561" cy="303071"/>
          </a:xfrm>
        </p:grpSpPr>
        <p:sp>
          <p:nvSpPr>
            <p:cNvPr id="1130" name="Google Shape;1130;p23"/>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23"/>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23"/>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23"/>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23"/>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23"/>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23"/>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23"/>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23"/>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23"/>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23"/>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23"/>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23"/>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23"/>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23"/>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23"/>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23"/>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7" name="Google Shape;1147;p23"/>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8" name="Google Shape;1148;p23"/>
          <p:cNvGrpSpPr/>
          <p:nvPr/>
        </p:nvGrpSpPr>
        <p:grpSpPr>
          <a:xfrm rot="-5400000">
            <a:off x="2662943" y="825427"/>
            <a:ext cx="213595" cy="418866"/>
            <a:chOff x="4379261" y="3450715"/>
            <a:chExt cx="390984" cy="766733"/>
          </a:xfrm>
        </p:grpSpPr>
        <p:sp>
          <p:nvSpPr>
            <p:cNvPr id="1149" name="Google Shape;1149;p23"/>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23"/>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1" name="Google Shape;1151;p23"/>
          <p:cNvGrpSpPr/>
          <p:nvPr/>
        </p:nvGrpSpPr>
        <p:grpSpPr>
          <a:xfrm>
            <a:off x="2009588" y="2859324"/>
            <a:ext cx="1496767" cy="802469"/>
            <a:chOff x="5793258" y="2247269"/>
            <a:chExt cx="1174119" cy="629486"/>
          </a:xfrm>
        </p:grpSpPr>
        <p:sp>
          <p:nvSpPr>
            <p:cNvPr id="1152" name="Google Shape;1152;p23"/>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23"/>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23"/>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23"/>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23"/>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23"/>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23"/>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23"/>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23"/>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23"/>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23"/>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3" name="Google Shape;1163;p23"/>
          <p:cNvGrpSpPr/>
          <p:nvPr/>
        </p:nvGrpSpPr>
        <p:grpSpPr>
          <a:xfrm rot="5400000">
            <a:off x="2358461" y="1700053"/>
            <a:ext cx="799341" cy="1436131"/>
            <a:chOff x="3088670" y="1930338"/>
            <a:chExt cx="380983" cy="684491"/>
          </a:xfrm>
        </p:grpSpPr>
        <p:sp>
          <p:nvSpPr>
            <p:cNvPr id="1164" name="Google Shape;1164;p23"/>
            <p:cNvSpPr/>
            <p:nvPr/>
          </p:nvSpPr>
          <p:spPr>
            <a:xfrm>
              <a:off x="3200035" y="1938750"/>
              <a:ext cx="159428"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23"/>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23"/>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23"/>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23"/>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23"/>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23"/>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23"/>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23"/>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23"/>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23"/>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23"/>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23"/>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23"/>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23"/>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23"/>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23"/>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23"/>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23"/>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23"/>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23"/>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23"/>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23"/>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23"/>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23"/>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23"/>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23"/>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1" name="Google Shape;1191;p23"/>
          <p:cNvGrpSpPr/>
          <p:nvPr/>
        </p:nvGrpSpPr>
        <p:grpSpPr>
          <a:xfrm>
            <a:off x="1998305" y="4220152"/>
            <a:ext cx="1519489" cy="198289"/>
            <a:chOff x="504546" y="564561"/>
            <a:chExt cx="1627907" cy="212437"/>
          </a:xfrm>
        </p:grpSpPr>
        <p:sp>
          <p:nvSpPr>
            <p:cNvPr id="1192" name="Google Shape;1192;p23"/>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1193" name="Google Shape;1193;p23"/>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1194" name="Google Shape;1194;p23"/>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23"/>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1196" name="Google Shape;1196;p23"/>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23"/>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23"/>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1199" name="Google Shape;1199;p23"/>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1200" name="Google Shape;1200;p23"/>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1201" name="Google Shape;1201;p23"/>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23"/>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23"/>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23"/>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23"/>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1206" name="Google Shape;1206;p23"/>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23"/>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23"/>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23"/>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23"/>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23"/>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23"/>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23"/>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23"/>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23"/>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23"/>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23"/>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23"/>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23"/>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23"/>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23"/>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23"/>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23"/>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23"/>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23"/>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23"/>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23"/>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23"/>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23"/>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23"/>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23"/>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23"/>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23"/>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23"/>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23"/>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23"/>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23"/>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23"/>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23"/>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23"/>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23"/>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23"/>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23"/>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23"/>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23"/>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23"/>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7" name="Google Shape;1247;p23"/>
          <p:cNvGrpSpPr/>
          <p:nvPr/>
        </p:nvGrpSpPr>
        <p:grpSpPr>
          <a:xfrm flipH="1">
            <a:off x="3704654" y="2844971"/>
            <a:ext cx="410825" cy="831171"/>
            <a:chOff x="3564075" y="2091598"/>
            <a:chExt cx="329980" cy="667500"/>
          </a:xfrm>
        </p:grpSpPr>
        <p:sp>
          <p:nvSpPr>
            <p:cNvPr id="1248" name="Google Shape;1248;p23"/>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9525"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9" name="Google Shape;1249;p23"/>
            <p:cNvGrpSpPr/>
            <p:nvPr/>
          </p:nvGrpSpPr>
          <p:grpSpPr>
            <a:xfrm>
              <a:off x="3577470" y="2091598"/>
              <a:ext cx="203196" cy="352319"/>
              <a:chOff x="3976450" y="5044825"/>
              <a:chExt cx="107625" cy="186600"/>
            </a:xfrm>
          </p:grpSpPr>
          <p:sp>
            <p:nvSpPr>
              <p:cNvPr id="1250" name="Google Shape;1250;p23"/>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9525"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23"/>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23"/>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23"/>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4" name="Google Shape;1254;p23"/>
            <p:cNvGrpSpPr/>
            <p:nvPr/>
          </p:nvGrpSpPr>
          <p:grpSpPr>
            <a:xfrm>
              <a:off x="3690765" y="2391580"/>
              <a:ext cx="203290" cy="367519"/>
              <a:chOff x="4036450" y="5279050"/>
              <a:chExt cx="107675" cy="194650"/>
            </a:xfrm>
          </p:grpSpPr>
          <p:sp>
            <p:nvSpPr>
              <p:cNvPr id="1255" name="Google Shape;1255;p23"/>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9525"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23"/>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23"/>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23"/>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59" name="Google Shape;1259;p23"/>
          <p:cNvGrpSpPr/>
          <p:nvPr/>
        </p:nvGrpSpPr>
        <p:grpSpPr>
          <a:xfrm>
            <a:off x="6877462" y="1081704"/>
            <a:ext cx="473148" cy="148870"/>
            <a:chOff x="4458420" y="5169625"/>
            <a:chExt cx="178850" cy="56275"/>
          </a:xfrm>
        </p:grpSpPr>
        <p:sp>
          <p:nvSpPr>
            <p:cNvPr id="1260" name="Google Shape;1260;p23"/>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23"/>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23"/>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23"/>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4" name="Google Shape;1264;p23"/>
          <p:cNvGrpSpPr/>
          <p:nvPr/>
        </p:nvGrpSpPr>
        <p:grpSpPr>
          <a:xfrm>
            <a:off x="5322461" y="966504"/>
            <a:ext cx="758083" cy="691884"/>
            <a:chOff x="5976993" y="238644"/>
            <a:chExt cx="671226" cy="612558"/>
          </a:xfrm>
        </p:grpSpPr>
        <p:grpSp>
          <p:nvGrpSpPr>
            <p:cNvPr id="1265" name="Google Shape;1265;p23"/>
            <p:cNvGrpSpPr/>
            <p:nvPr/>
          </p:nvGrpSpPr>
          <p:grpSpPr>
            <a:xfrm>
              <a:off x="6207869" y="264821"/>
              <a:ext cx="255900" cy="309550"/>
              <a:chOff x="4721075" y="260350"/>
              <a:chExt cx="255900" cy="309550"/>
            </a:xfrm>
          </p:grpSpPr>
          <p:sp>
            <p:nvSpPr>
              <p:cNvPr id="1266" name="Google Shape;1266;p23"/>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23"/>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23"/>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23"/>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 name="Google Shape;1270;p23"/>
            <p:cNvGrpSpPr/>
            <p:nvPr/>
          </p:nvGrpSpPr>
          <p:grpSpPr>
            <a:xfrm>
              <a:off x="6014775" y="319425"/>
              <a:ext cx="267975" cy="297900"/>
              <a:chOff x="4428250" y="314750"/>
              <a:chExt cx="267975" cy="297900"/>
            </a:xfrm>
          </p:grpSpPr>
          <p:sp>
            <p:nvSpPr>
              <p:cNvPr id="1271" name="Google Shape;1271;p23"/>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23"/>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23"/>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4" name="Google Shape;1274;p23"/>
            <p:cNvGrpSpPr/>
            <p:nvPr/>
          </p:nvGrpSpPr>
          <p:grpSpPr>
            <a:xfrm>
              <a:off x="6384394" y="238644"/>
              <a:ext cx="263825" cy="384100"/>
              <a:chOff x="4897600" y="530925"/>
              <a:chExt cx="263825" cy="384100"/>
            </a:xfrm>
          </p:grpSpPr>
          <p:sp>
            <p:nvSpPr>
              <p:cNvPr id="1275" name="Google Shape;1275;p23"/>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23"/>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23"/>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8" name="Google Shape;1278;p23"/>
            <p:cNvGrpSpPr/>
            <p:nvPr/>
          </p:nvGrpSpPr>
          <p:grpSpPr>
            <a:xfrm>
              <a:off x="5976993" y="471107"/>
              <a:ext cx="222175" cy="258225"/>
              <a:chOff x="4390750" y="609200"/>
              <a:chExt cx="222175" cy="258225"/>
            </a:xfrm>
          </p:grpSpPr>
          <p:sp>
            <p:nvSpPr>
              <p:cNvPr id="1279" name="Google Shape;1279;p23"/>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23"/>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23"/>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23"/>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3" name="Google Shape;1283;p23"/>
            <p:cNvGrpSpPr/>
            <p:nvPr/>
          </p:nvGrpSpPr>
          <p:grpSpPr>
            <a:xfrm>
              <a:off x="6012699" y="624883"/>
              <a:ext cx="258950" cy="209025"/>
              <a:chOff x="4427350" y="850800"/>
              <a:chExt cx="258950" cy="209025"/>
            </a:xfrm>
          </p:grpSpPr>
          <p:sp>
            <p:nvSpPr>
              <p:cNvPr id="1284" name="Google Shape;1284;p23"/>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23"/>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23"/>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7" name="Google Shape;1287;p23"/>
            <p:cNvGrpSpPr/>
            <p:nvPr/>
          </p:nvGrpSpPr>
          <p:grpSpPr>
            <a:xfrm>
              <a:off x="6192527" y="709277"/>
              <a:ext cx="269050" cy="141925"/>
              <a:chOff x="4703050" y="934300"/>
              <a:chExt cx="269050" cy="141925"/>
            </a:xfrm>
          </p:grpSpPr>
          <p:sp>
            <p:nvSpPr>
              <p:cNvPr id="1288" name="Google Shape;1288;p23"/>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23"/>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90" name="Google Shape;1290;p23"/>
          <p:cNvGrpSpPr/>
          <p:nvPr/>
        </p:nvGrpSpPr>
        <p:grpSpPr>
          <a:xfrm rot="5400000">
            <a:off x="7811864" y="752919"/>
            <a:ext cx="87395" cy="517491"/>
            <a:chOff x="4427900" y="1369375"/>
            <a:chExt cx="77375" cy="458200"/>
          </a:xfrm>
        </p:grpSpPr>
        <p:grpSp>
          <p:nvGrpSpPr>
            <p:cNvPr id="1291" name="Google Shape;1291;p23"/>
            <p:cNvGrpSpPr/>
            <p:nvPr/>
          </p:nvGrpSpPr>
          <p:grpSpPr>
            <a:xfrm>
              <a:off x="4427900" y="1369375"/>
              <a:ext cx="36800" cy="458200"/>
              <a:chOff x="4427900" y="1369375"/>
              <a:chExt cx="36800" cy="458200"/>
            </a:xfrm>
          </p:grpSpPr>
          <p:sp>
            <p:nvSpPr>
              <p:cNvPr id="1292" name="Google Shape;1292;p23"/>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23"/>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23"/>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23"/>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23"/>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23"/>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23"/>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23"/>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23"/>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23"/>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23"/>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23"/>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23"/>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23"/>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23"/>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23"/>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23"/>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23"/>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23"/>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23"/>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23"/>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23"/>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23"/>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23"/>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23"/>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23"/>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23"/>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23"/>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23"/>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23"/>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23"/>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23"/>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23"/>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5" name="Google Shape;1325;p23"/>
            <p:cNvGrpSpPr/>
            <p:nvPr/>
          </p:nvGrpSpPr>
          <p:grpSpPr>
            <a:xfrm>
              <a:off x="4488850" y="1372625"/>
              <a:ext cx="16425" cy="169875"/>
              <a:chOff x="4488850" y="1372625"/>
              <a:chExt cx="16425" cy="169875"/>
            </a:xfrm>
          </p:grpSpPr>
          <p:sp>
            <p:nvSpPr>
              <p:cNvPr id="1326" name="Google Shape;1326;p23"/>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23"/>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23"/>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23"/>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23"/>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23"/>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23"/>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33" name="Google Shape;1333;p23"/>
          <p:cNvGrpSpPr/>
          <p:nvPr/>
        </p:nvGrpSpPr>
        <p:grpSpPr>
          <a:xfrm>
            <a:off x="4553653" y="1403109"/>
            <a:ext cx="287997" cy="219067"/>
            <a:chOff x="5023100" y="253750"/>
            <a:chExt cx="255000" cy="193950"/>
          </a:xfrm>
        </p:grpSpPr>
        <p:sp>
          <p:nvSpPr>
            <p:cNvPr id="1334" name="Google Shape;1334;p23"/>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23"/>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23"/>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23"/>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23"/>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23"/>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 name="Google Shape;1340;p23"/>
          <p:cNvGrpSpPr/>
          <p:nvPr/>
        </p:nvGrpSpPr>
        <p:grpSpPr>
          <a:xfrm>
            <a:off x="4501757" y="1029060"/>
            <a:ext cx="163961" cy="243605"/>
            <a:chOff x="3431675" y="243350"/>
            <a:chExt cx="145175" cy="215675"/>
          </a:xfrm>
        </p:grpSpPr>
        <p:sp>
          <p:nvSpPr>
            <p:cNvPr id="1341" name="Google Shape;1341;p23"/>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23"/>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23"/>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23"/>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5" name="Google Shape;1345;p23"/>
          <p:cNvGrpSpPr/>
          <p:nvPr/>
        </p:nvGrpSpPr>
        <p:grpSpPr>
          <a:xfrm>
            <a:off x="5009053" y="1043517"/>
            <a:ext cx="201428" cy="220987"/>
            <a:chOff x="3782200" y="256150"/>
            <a:chExt cx="178350" cy="195650"/>
          </a:xfrm>
        </p:grpSpPr>
        <p:sp>
          <p:nvSpPr>
            <p:cNvPr id="1346" name="Google Shape;1346;p23"/>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23"/>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23"/>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 name="Google Shape;1349;p23"/>
          <p:cNvGrpSpPr/>
          <p:nvPr/>
        </p:nvGrpSpPr>
        <p:grpSpPr>
          <a:xfrm>
            <a:off x="5981014" y="1451331"/>
            <a:ext cx="191857" cy="207037"/>
            <a:chOff x="3189900" y="762150"/>
            <a:chExt cx="169875" cy="183300"/>
          </a:xfrm>
        </p:grpSpPr>
        <p:grpSp>
          <p:nvGrpSpPr>
            <p:cNvPr id="1350" name="Google Shape;1350;p23"/>
            <p:cNvGrpSpPr/>
            <p:nvPr/>
          </p:nvGrpSpPr>
          <p:grpSpPr>
            <a:xfrm>
              <a:off x="3192775" y="894450"/>
              <a:ext cx="164100" cy="51000"/>
              <a:chOff x="3192775" y="894450"/>
              <a:chExt cx="164100" cy="51000"/>
            </a:xfrm>
          </p:grpSpPr>
          <p:sp>
            <p:nvSpPr>
              <p:cNvPr id="1351" name="Google Shape;1351;p23"/>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23"/>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3" name="Google Shape;1353;p23"/>
            <p:cNvGrpSpPr/>
            <p:nvPr/>
          </p:nvGrpSpPr>
          <p:grpSpPr>
            <a:xfrm>
              <a:off x="3192775" y="862416"/>
              <a:ext cx="164100" cy="34915"/>
              <a:chOff x="3192775" y="867225"/>
              <a:chExt cx="164100" cy="25450"/>
            </a:xfrm>
          </p:grpSpPr>
          <p:sp>
            <p:nvSpPr>
              <p:cNvPr id="1354" name="Google Shape;1354;p23"/>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23"/>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6" name="Google Shape;1356;p23"/>
            <p:cNvGrpSpPr/>
            <p:nvPr/>
          </p:nvGrpSpPr>
          <p:grpSpPr>
            <a:xfrm>
              <a:off x="3189900" y="762150"/>
              <a:ext cx="169875" cy="102375"/>
              <a:chOff x="3189900" y="762150"/>
              <a:chExt cx="169875" cy="102375"/>
            </a:xfrm>
          </p:grpSpPr>
          <p:sp>
            <p:nvSpPr>
              <p:cNvPr id="1357" name="Google Shape;1357;p23"/>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23"/>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23"/>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60" name="Google Shape;1360;p23"/>
          <p:cNvGrpSpPr/>
          <p:nvPr/>
        </p:nvGrpSpPr>
        <p:grpSpPr>
          <a:xfrm>
            <a:off x="4200831" y="1424210"/>
            <a:ext cx="202501" cy="173522"/>
            <a:chOff x="2862744" y="750125"/>
            <a:chExt cx="179300" cy="153627"/>
          </a:xfrm>
        </p:grpSpPr>
        <p:grpSp>
          <p:nvGrpSpPr>
            <p:cNvPr id="1361" name="Google Shape;1361;p23"/>
            <p:cNvGrpSpPr/>
            <p:nvPr/>
          </p:nvGrpSpPr>
          <p:grpSpPr>
            <a:xfrm>
              <a:off x="2934544" y="750125"/>
              <a:ext cx="107500" cy="112300"/>
              <a:chOff x="2934750" y="687150"/>
              <a:chExt cx="107500" cy="112300"/>
            </a:xfrm>
          </p:grpSpPr>
          <p:sp>
            <p:nvSpPr>
              <p:cNvPr id="1362" name="Google Shape;1362;p23"/>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23"/>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23"/>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5" name="Google Shape;1365;p23"/>
            <p:cNvGrpSpPr/>
            <p:nvPr/>
          </p:nvGrpSpPr>
          <p:grpSpPr>
            <a:xfrm>
              <a:off x="2896875" y="767675"/>
              <a:ext cx="114700" cy="116325"/>
              <a:chOff x="2896875" y="767675"/>
              <a:chExt cx="114700" cy="116325"/>
            </a:xfrm>
          </p:grpSpPr>
          <p:sp>
            <p:nvSpPr>
              <p:cNvPr id="1366" name="Google Shape;1366;p23"/>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23"/>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23"/>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9" name="Google Shape;1369;p23"/>
            <p:cNvGrpSpPr/>
            <p:nvPr/>
          </p:nvGrpSpPr>
          <p:grpSpPr>
            <a:xfrm>
              <a:off x="2862744" y="789602"/>
              <a:ext cx="110750" cy="114150"/>
              <a:chOff x="2862975" y="845225"/>
              <a:chExt cx="110750" cy="114150"/>
            </a:xfrm>
          </p:grpSpPr>
          <p:sp>
            <p:nvSpPr>
              <p:cNvPr id="1370" name="Google Shape;1370;p23"/>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23"/>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72" name="Google Shape;1372;p23"/>
          <p:cNvGrpSpPr/>
          <p:nvPr/>
        </p:nvGrpSpPr>
        <p:grpSpPr>
          <a:xfrm>
            <a:off x="3518185" y="1071373"/>
            <a:ext cx="610213" cy="564453"/>
            <a:chOff x="2431875" y="700600"/>
            <a:chExt cx="264700" cy="244850"/>
          </a:xfrm>
        </p:grpSpPr>
        <p:sp>
          <p:nvSpPr>
            <p:cNvPr id="1373" name="Google Shape;1373;p23"/>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23"/>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23"/>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23"/>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23"/>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23"/>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23"/>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23"/>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23"/>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23"/>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23"/>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23"/>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23"/>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6" name="Google Shape;1386;p23"/>
          <p:cNvGrpSpPr/>
          <p:nvPr/>
        </p:nvGrpSpPr>
        <p:grpSpPr>
          <a:xfrm>
            <a:off x="4193895" y="1043518"/>
            <a:ext cx="216347" cy="265394"/>
            <a:chOff x="4722841" y="238125"/>
            <a:chExt cx="191559" cy="234966"/>
          </a:xfrm>
        </p:grpSpPr>
        <p:grpSp>
          <p:nvGrpSpPr>
            <p:cNvPr id="1387" name="Google Shape;1387;p23"/>
            <p:cNvGrpSpPr/>
            <p:nvPr/>
          </p:nvGrpSpPr>
          <p:grpSpPr>
            <a:xfrm>
              <a:off x="4818100" y="238125"/>
              <a:ext cx="96300" cy="179775"/>
              <a:chOff x="2798800" y="238125"/>
              <a:chExt cx="96300" cy="179775"/>
            </a:xfrm>
          </p:grpSpPr>
          <p:sp>
            <p:nvSpPr>
              <p:cNvPr id="1388" name="Google Shape;1388;p23"/>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23"/>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23"/>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1" name="Google Shape;1391;p23"/>
            <p:cNvGrpSpPr/>
            <p:nvPr/>
          </p:nvGrpSpPr>
          <p:grpSpPr>
            <a:xfrm>
              <a:off x="4769812" y="311347"/>
              <a:ext cx="96300" cy="134375"/>
              <a:chOff x="2698550" y="350800"/>
              <a:chExt cx="96300" cy="134375"/>
            </a:xfrm>
          </p:grpSpPr>
          <p:sp>
            <p:nvSpPr>
              <p:cNvPr id="1392" name="Google Shape;1392;p23"/>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23"/>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23"/>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 name="Google Shape;1395;p23"/>
            <p:cNvGrpSpPr/>
            <p:nvPr/>
          </p:nvGrpSpPr>
          <p:grpSpPr>
            <a:xfrm>
              <a:off x="4722841" y="379141"/>
              <a:ext cx="96125" cy="93950"/>
              <a:chOff x="2615975" y="444575"/>
              <a:chExt cx="96125" cy="93950"/>
            </a:xfrm>
          </p:grpSpPr>
          <p:sp>
            <p:nvSpPr>
              <p:cNvPr id="1396" name="Google Shape;1396;p23"/>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23"/>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23"/>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99" name="Google Shape;1399;p23"/>
          <p:cNvGrpSpPr/>
          <p:nvPr/>
        </p:nvGrpSpPr>
        <p:grpSpPr>
          <a:xfrm>
            <a:off x="4959254" y="1358510"/>
            <a:ext cx="301013" cy="279495"/>
            <a:chOff x="3506875" y="724175"/>
            <a:chExt cx="266525" cy="247450"/>
          </a:xfrm>
        </p:grpSpPr>
        <p:sp>
          <p:nvSpPr>
            <p:cNvPr id="1400" name="Google Shape;1400;p23"/>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23"/>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23"/>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23"/>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23"/>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23"/>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23"/>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23"/>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23"/>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23"/>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23"/>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1" name="Google Shape;1411;p23"/>
          <p:cNvGrpSpPr/>
          <p:nvPr/>
        </p:nvGrpSpPr>
        <p:grpSpPr>
          <a:xfrm>
            <a:off x="4757236" y="1039762"/>
            <a:ext cx="170681" cy="251031"/>
            <a:chOff x="3608400" y="252825"/>
            <a:chExt cx="151125" cy="222250"/>
          </a:xfrm>
        </p:grpSpPr>
        <p:sp>
          <p:nvSpPr>
            <p:cNvPr id="1412" name="Google Shape;1412;p23"/>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23"/>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4" name="Google Shape;1414;p23"/>
          <p:cNvGrpSpPr/>
          <p:nvPr/>
        </p:nvGrpSpPr>
        <p:grpSpPr>
          <a:xfrm>
            <a:off x="3724000" y="4126316"/>
            <a:ext cx="329890" cy="226163"/>
            <a:chOff x="1267553" y="2204175"/>
            <a:chExt cx="492741" cy="337759"/>
          </a:xfrm>
        </p:grpSpPr>
        <p:sp>
          <p:nvSpPr>
            <p:cNvPr id="1415" name="Google Shape;1415;p23"/>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23"/>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23"/>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23"/>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23"/>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23"/>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23"/>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23"/>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23"/>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23"/>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23"/>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23"/>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23"/>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23"/>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23"/>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23"/>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23"/>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23"/>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23"/>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23"/>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23"/>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23"/>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23"/>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23"/>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23"/>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23"/>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23"/>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23"/>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23"/>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23"/>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23"/>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23"/>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23"/>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23"/>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23"/>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23"/>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23"/>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2" name="Google Shape;1452;p23"/>
          <p:cNvGrpSpPr/>
          <p:nvPr/>
        </p:nvGrpSpPr>
        <p:grpSpPr>
          <a:xfrm>
            <a:off x="3736958" y="3779807"/>
            <a:ext cx="303991" cy="211305"/>
            <a:chOff x="1916639" y="2215270"/>
            <a:chExt cx="454057" cy="315569"/>
          </a:xfrm>
        </p:grpSpPr>
        <p:sp>
          <p:nvSpPr>
            <p:cNvPr id="1453" name="Google Shape;1453;p23"/>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23"/>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23"/>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23"/>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23"/>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23"/>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23"/>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23"/>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23"/>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23"/>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23"/>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23"/>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23"/>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23"/>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23"/>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8" name="Google Shape;1468;p23"/>
          <p:cNvGrpSpPr/>
          <p:nvPr/>
        </p:nvGrpSpPr>
        <p:grpSpPr>
          <a:xfrm>
            <a:off x="6189092" y="960613"/>
            <a:ext cx="512289" cy="431584"/>
            <a:chOff x="2577764" y="2194919"/>
            <a:chExt cx="422855" cy="356269"/>
          </a:xfrm>
        </p:grpSpPr>
        <p:grpSp>
          <p:nvGrpSpPr>
            <p:cNvPr id="1469" name="Google Shape;1469;p23"/>
            <p:cNvGrpSpPr/>
            <p:nvPr/>
          </p:nvGrpSpPr>
          <p:grpSpPr>
            <a:xfrm>
              <a:off x="2577764" y="2355086"/>
              <a:ext cx="422855" cy="196102"/>
              <a:chOff x="1957711" y="1893712"/>
              <a:chExt cx="429818" cy="199311"/>
            </a:xfrm>
          </p:grpSpPr>
          <p:sp>
            <p:nvSpPr>
              <p:cNvPr id="1470" name="Google Shape;1470;p2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2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2" name="Google Shape;1472;p23"/>
            <p:cNvGrpSpPr/>
            <p:nvPr/>
          </p:nvGrpSpPr>
          <p:grpSpPr>
            <a:xfrm>
              <a:off x="2577764" y="2301697"/>
              <a:ext cx="422855" cy="196102"/>
              <a:chOff x="1957711" y="1893712"/>
              <a:chExt cx="429818" cy="199311"/>
            </a:xfrm>
          </p:grpSpPr>
          <p:sp>
            <p:nvSpPr>
              <p:cNvPr id="1473" name="Google Shape;1473;p2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2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5" name="Google Shape;1475;p23"/>
            <p:cNvGrpSpPr/>
            <p:nvPr/>
          </p:nvGrpSpPr>
          <p:grpSpPr>
            <a:xfrm>
              <a:off x="2577764" y="2248308"/>
              <a:ext cx="422855" cy="196102"/>
              <a:chOff x="1957711" y="1893712"/>
              <a:chExt cx="429818" cy="199311"/>
            </a:xfrm>
          </p:grpSpPr>
          <p:sp>
            <p:nvSpPr>
              <p:cNvPr id="1476" name="Google Shape;1476;p2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2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8" name="Google Shape;1478;p23"/>
            <p:cNvGrpSpPr/>
            <p:nvPr/>
          </p:nvGrpSpPr>
          <p:grpSpPr>
            <a:xfrm>
              <a:off x="2577764" y="2194919"/>
              <a:ext cx="422855" cy="196102"/>
              <a:chOff x="1957711" y="1893712"/>
              <a:chExt cx="429818" cy="199311"/>
            </a:xfrm>
          </p:grpSpPr>
          <p:sp>
            <p:nvSpPr>
              <p:cNvPr id="1479" name="Google Shape;1479;p2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2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481" name="Google Shape;1481;p23"/>
          <p:cNvGrpSpPr/>
          <p:nvPr/>
        </p:nvGrpSpPr>
        <p:grpSpPr>
          <a:xfrm>
            <a:off x="6249226" y="1272961"/>
            <a:ext cx="581324" cy="356145"/>
            <a:chOff x="1293855" y="3668534"/>
            <a:chExt cx="896136" cy="548929"/>
          </a:xfrm>
        </p:grpSpPr>
        <p:grpSp>
          <p:nvGrpSpPr>
            <p:cNvPr id="1482" name="Google Shape;1482;p23"/>
            <p:cNvGrpSpPr/>
            <p:nvPr/>
          </p:nvGrpSpPr>
          <p:grpSpPr>
            <a:xfrm>
              <a:off x="2109599" y="3668534"/>
              <a:ext cx="80392" cy="527900"/>
              <a:chOff x="2109599" y="3668534"/>
              <a:chExt cx="80392" cy="527900"/>
            </a:xfrm>
          </p:grpSpPr>
          <p:sp>
            <p:nvSpPr>
              <p:cNvPr id="1483" name="Google Shape;1483;p23"/>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23"/>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23"/>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6" name="Google Shape;1486;p23"/>
            <p:cNvGrpSpPr/>
            <p:nvPr/>
          </p:nvGrpSpPr>
          <p:grpSpPr>
            <a:xfrm>
              <a:off x="2019021" y="3719234"/>
              <a:ext cx="80180" cy="479632"/>
              <a:chOff x="2019021" y="3719234"/>
              <a:chExt cx="80180" cy="479632"/>
            </a:xfrm>
          </p:grpSpPr>
          <p:sp>
            <p:nvSpPr>
              <p:cNvPr id="1487" name="Google Shape;1487;p23"/>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23"/>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23"/>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0" name="Google Shape;1490;p23"/>
            <p:cNvGrpSpPr/>
            <p:nvPr/>
          </p:nvGrpSpPr>
          <p:grpSpPr>
            <a:xfrm>
              <a:off x="1928250" y="3769723"/>
              <a:ext cx="80392" cy="431573"/>
              <a:chOff x="1928250" y="3769723"/>
              <a:chExt cx="80392" cy="431573"/>
            </a:xfrm>
          </p:grpSpPr>
          <p:sp>
            <p:nvSpPr>
              <p:cNvPr id="1491" name="Google Shape;1491;p23"/>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23"/>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23"/>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4" name="Google Shape;1494;p23"/>
            <p:cNvGrpSpPr/>
            <p:nvPr/>
          </p:nvGrpSpPr>
          <p:grpSpPr>
            <a:xfrm>
              <a:off x="1837672" y="3820443"/>
              <a:ext cx="80410" cy="383072"/>
              <a:chOff x="1837672" y="3820443"/>
              <a:chExt cx="80410" cy="383072"/>
            </a:xfrm>
          </p:grpSpPr>
          <p:sp>
            <p:nvSpPr>
              <p:cNvPr id="1495" name="Google Shape;1495;p23"/>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23"/>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23"/>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8" name="Google Shape;1498;p23"/>
            <p:cNvGrpSpPr/>
            <p:nvPr/>
          </p:nvGrpSpPr>
          <p:grpSpPr>
            <a:xfrm>
              <a:off x="1747113" y="3870912"/>
              <a:ext cx="80410" cy="335034"/>
              <a:chOff x="1747113" y="3870912"/>
              <a:chExt cx="80410" cy="335034"/>
            </a:xfrm>
          </p:grpSpPr>
          <p:sp>
            <p:nvSpPr>
              <p:cNvPr id="1499" name="Google Shape;1499;p23"/>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23"/>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23"/>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2" name="Google Shape;1502;p23"/>
            <p:cNvGrpSpPr/>
            <p:nvPr/>
          </p:nvGrpSpPr>
          <p:grpSpPr>
            <a:xfrm>
              <a:off x="1656341" y="3921632"/>
              <a:ext cx="80392" cy="286533"/>
              <a:chOff x="1656341" y="3921632"/>
              <a:chExt cx="80392" cy="286533"/>
            </a:xfrm>
          </p:grpSpPr>
          <p:sp>
            <p:nvSpPr>
              <p:cNvPr id="1503" name="Google Shape;1503;p23"/>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23"/>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23"/>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6" name="Google Shape;1506;p23"/>
            <p:cNvGrpSpPr/>
            <p:nvPr/>
          </p:nvGrpSpPr>
          <p:grpSpPr>
            <a:xfrm>
              <a:off x="1565763" y="3972101"/>
              <a:ext cx="80411" cy="238494"/>
              <a:chOff x="1565763" y="3972101"/>
              <a:chExt cx="80411" cy="238494"/>
            </a:xfrm>
          </p:grpSpPr>
          <p:sp>
            <p:nvSpPr>
              <p:cNvPr id="1507" name="Google Shape;1507;p23"/>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23"/>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23"/>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0" name="Google Shape;1510;p23"/>
            <p:cNvGrpSpPr/>
            <p:nvPr/>
          </p:nvGrpSpPr>
          <p:grpSpPr>
            <a:xfrm>
              <a:off x="1475204" y="4022821"/>
              <a:ext cx="80392" cy="189993"/>
              <a:chOff x="1475204" y="4022821"/>
              <a:chExt cx="80392" cy="189993"/>
            </a:xfrm>
          </p:grpSpPr>
          <p:sp>
            <p:nvSpPr>
              <p:cNvPr id="1511" name="Google Shape;1511;p23"/>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23"/>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23"/>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4" name="Google Shape;1514;p23"/>
            <p:cNvGrpSpPr/>
            <p:nvPr/>
          </p:nvGrpSpPr>
          <p:grpSpPr>
            <a:xfrm>
              <a:off x="1384645" y="4073310"/>
              <a:ext cx="80180" cy="141935"/>
              <a:chOff x="1384645" y="4073310"/>
              <a:chExt cx="80180" cy="141935"/>
            </a:xfrm>
          </p:grpSpPr>
          <p:sp>
            <p:nvSpPr>
              <p:cNvPr id="1515" name="Google Shape;1515;p23"/>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23"/>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23"/>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 name="Google Shape;1518;p23"/>
            <p:cNvGrpSpPr/>
            <p:nvPr/>
          </p:nvGrpSpPr>
          <p:grpSpPr>
            <a:xfrm>
              <a:off x="1293855" y="4123779"/>
              <a:ext cx="80411" cy="93684"/>
              <a:chOff x="1293855" y="4123779"/>
              <a:chExt cx="80411" cy="93684"/>
            </a:xfrm>
          </p:grpSpPr>
          <p:sp>
            <p:nvSpPr>
              <p:cNvPr id="1519" name="Google Shape;1519;p23"/>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23"/>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23"/>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522" name="Google Shape;1522;p23"/>
          <p:cNvGrpSpPr/>
          <p:nvPr/>
        </p:nvGrpSpPr>
        <p:grpSpPr>
          <a:xfrm>
            <a:off x="6906078" y="1307443"/>
            <a:ext cx="576155" cy="321661"/>
            <a:chOff x="2306421" y="3721685"/>
            <a:chExt cx="888169" cy="495779"/>
          </a:xfrm>
        </p:grpSpPr>
        <p:grpSp>
          <p:nvGrpSpPr>
            <p:cNvPr id="1523" name="Google Shape;1523;p23"/>
            <p:cNvGrpSpPr/>
            <p:nvPr/>
          </p:nvGrpSpPr>
          <p:grpSpPr>
            <a:xfrm>
              <a:off x="3123054" y="3721685"/>
              <a:ext cx="71537" cy="495778"/>
              <a:chOff x="3123054" y="3721685"/>
              <a:chExt cx="71537" cy="495778"/>
            </a:xfrm>
          </p:grpSpPr>
          <p:sp>
            <p:nvSpPr>
              <p:cNvPr id="1524" name="Google Shape;1524;p23"/>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23"/>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6" name="Google Shape;1526;p23"/>
            <p:cNvGrpSpPr/>
            <p:nvPr/>
          </p:nvGrpSpPr>
          <p:grpSpPr>
            <a:xfrm>
              <a:off x="3032475" y="3769067"/>
              <a:ext cx="71324" cy="448396"/>
              <a:chOff x="3032475" y="3769067"/>
              <a:chExt cx="71324" cy="448396"/>
            </a:xfrm>
          </p:grpSpPr>
          <p:sp>
            <p:nvSpPr>
              <p:cNvPr id="1527" name="Google Shape;1527;p23"/>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23"/>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9" name="Google Shape;1529;p23"/>
            <p:cNvGrpSpPr/>
            <p:nvPr/>
          </p:nvGrpSpPr>
          <p:grpSpPr>
            <a:xfrm>
              <a:off x="2941704" y="3816218"/>
              <a:ext cx="71305" cy="401246"/>
              <a:chOff x="2941704" y="3816218"/>
              <a:chExt cx="71305" cy="401246"/>
            </a:xfrm>
          </p:grpSpPr>
          <p:sp>
            <p:nvSpPr>
              <p:cNvPr id="1530" name="Google Shape;1530;p23"/>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23"/>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2" name="Google Shape;1532;p23"/>
            <p:cNvGrpSpPr/>
            <p:nvPr/>
          </p:nvGrpSpPr>
          <p:grpSpPr>
            <a:xfrm>
              <a:off x="2850914" y="3863600"/>
              <a:ext cx="71324" cy="353863"/>
              <a:chOff x="2850914" y="3863600"/>
              <a:chExt cx="71324" cy="353863"/>
            </a:xfrm>
          </p:grpSpPr>
          <p:sp>
            <p:nvSpPr>
              <p:cNvPr id="1533" name="Google Shape;1533;p23"/>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23"/>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 name="Google Shape;1535;p23"/>
            <p:cNvGrpSpPr/>
            <p:nvPr/>
          </p:nvGrpSpPr>
          <p:grpSpPr>
            <a:xfrm>
              <a:off x="2760123" y="3910770"/>
              <a:ext cx="71537" cy="306693"/>
              <a:chOff x="2760123" y="3910770"/>
              <a:chExt cx="71537" cy="306693"/>
            </a:xfrm>
          </p:grpSpPr>
          <p:sp>
            <p:nvSpPr>
              <p:cNvPr id="1536" name="Google Shape;1536;p23"/>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23"/>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8" name="Google Shape;1538;p23"/>
            <p:cNvGrpSpPr/>
            <p:nvPr/>
          </p:nvGrpSpPr>
          <p:grpSpPr>
            <a:xfrm>
              <a:off x="2669352" y="3958153"/>
              <a:ext cx="71537" cy="259310"/>
              <a:chOff x="2669352" y="3958153"/>
              <a:chExt cx="71537" cy="259310"/>
            </a:xfrm>
          </p:grpSpPr>
          <p:sp>
            <p:nvSpPr>
              <p:cNvPr id="1539" name="Google Shape;1539;p23"/>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23"/>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1" name="Google Shape;1541;p23"/>
            <p:cNvGrpSpPr/>
            <p:nvPr/>
          </p:nvGrpSpPr>
          <p:grpSpPr>
            <a:xfrm>
              <a:off x="2578561" y="4005323"/>
              <a:ext cx="71537" cy="212141"/>
              <a:chOff x="2578561" y="4005323"/>
              <a:chExt cx="71537" cy="212141"/>
            </a:xfrm>
          </p:grpSpPr>
          <p:sp>
            <p:nvSpPr>
              <p:cNvPr id="1542" name="Google Shape;1542;p23"/>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23"/>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4" name="Google Shape;1544;p23"/>
            <p:cNvGrpSpPr/>
            <p:nvPr/>
          </p:nvGrpSpPr>
          <p:grpSpPr>
            <a:xfrm>
              <a:off x="2488002" y="4052705"/>
              <a:ext cx="71305" cy="164759"/>
              <a:chOff x="2488002" y="4052705"/>
              <a:chExt cx="71305" cy="164759"/>
            </a:xfrm>
          </p:grpSpPr>
          <p:sp>
            <p:nvSpPr>
              <p:cNvPr id="1545" name="Google Shape;1545;p23"/>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23"/>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7" name="Google Shape;1547;p23"/>
            <p:cNvGrpSpPr/>
            <p:nvPr/>
          </p:nvGrpSpPr>
          <p:grpSpPr>
            <a:xfrm>
              <a:off x="2397212" y="4100088"/>
              <a:ext cx="71537" cy="117376"/>
              <a:chOff x="2397212" y="4100088"/>
              <a:chExt cx="71537" cy="117376"/>
            </a:xfrm>
          </p:grpSpPr>
          <p:sp>
            <p:nvSpPr>
              <p:cNvPr id="1548" name="Google Shape;1548;p23"/>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23"/>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0" name="Google Shape;1550;p23"/>
            <p:cNvGrpSpPr/>
            <p:nvPr/>
          </p:nvGrpSpPr>
          <p:grpSpPr>
            <a:xfrm>
              <a:off x="2306421" y="4147258"/>
              <a:ext cx="71537" cy="70205"/>
              <a:chOff x="2306421" y="4147258"/>
              <a:chExt cx="71537" cy="70205"/>
            </a:xfrm>
          </p:grpSpPr>
          <p:sp>
            <p:nvSpPr>
              <p:cNvPr id="1551" name="Google Shape;1551;p23"/>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23"/>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553" name="Google Shape;1553;p23"/>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23"/>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23"/>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23"/>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23"/>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23"/>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23"/>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23"/>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23"/>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23"/>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23"/>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23"/>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23"/>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23"/>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23"/>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23"/>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23"/>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23"/>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23"/>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23"/>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23"/>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23"/>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23"/>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23"/>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23"/>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23"/>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23"/>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23"/>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23"/>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23"/>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23"/>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23"/>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23"/>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23"/>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23"/>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88" name="Google Shape;1588;p23"/>
          <p:cNvGrpSpPr/>
          <p:nvPr/>
        </p:nvGrpSpPr>
        <p:grpSpPr>
          <a:xfrm>
            <a:off x="6227889" y="1898369"/>
            <a:ext cx="1882438" cy="1143564"/>
            <a:chOff x="2529950" y="4155175"/>
            <a:chExt cx="1137425" cy="690975"/>
          </a:xfrm>
        </p:grpSpPr>
        <p:sp>
          <p:nvSpPr>
            <p:cNvPr id="1589" name="Google Shape;1589;p23"/>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23"/>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23"/>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23"/>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23"/>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23"/>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23"/>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23"/>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23"/>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23"/>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23"/>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23"/>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23"/>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23"/>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23"/>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23"/>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23"/>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23"/>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23"/>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23"/>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23"/>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23"/>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23"/>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23"/>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23"/>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23"/>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23"/>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23"/>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23"/>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23"/>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23"/>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23"/>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23"/>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23"/>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23"/>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23"/>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23"/>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23"/>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23"/>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23"/>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23"/>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23"/>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23"/>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23"/>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23"/>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23"/>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23"/>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23"/>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23"/>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23"/>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23"/>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23"/>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23"/>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23"/>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23"/>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23"/>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23"/>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23"/>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23"/>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23"/>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23"/>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23"/>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23"/>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23"/>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23"/>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23"/>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23"/>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23"/>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23"/>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23"/>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23"/>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23"/>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23"/>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23"/>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23"/>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23"/>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23"/>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23"/>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23"/>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23"/>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23"/>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23"/>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23"/>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23"/>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23"/>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23"/>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23"/>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23"/>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23"/>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23"/>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23"/>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23"/>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23"/>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23"/>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23"/>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23"/>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23"/>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23"/>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23"/>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23"/>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23"/>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23"/>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23"/>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23"/>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23"/>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23"/>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23"/>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23"/>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23"/>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23"/>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23"/>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23"/>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23"/>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23"/>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23"/>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23"/>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23"/>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23"/>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23"/>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23"/>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23"/>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23"/>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23"/>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23"/>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23"/>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23"/>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23"/>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23"/>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23"/>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23"/>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23"/>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23"/>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23"/>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23"/>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23"/>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23"/>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23"/>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23"/>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23"/>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23"/>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23"/>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23"/>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23"/>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23"/>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23"/>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23"/>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23"/>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23"/>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23"/>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23"/>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23"/>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23"/>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23"/>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23"/>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23"/>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23"/>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23"/>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23"/>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23"/>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23"/>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23"/>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23"/>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23"/>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23"/>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23"/>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23"/>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23"/>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23"/>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23"/>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23"/>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23"/>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23"/>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23"/>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23"/>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23"/>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23"/>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23"/>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23"/>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23"/>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23"/>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23"/>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23"/>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23"/>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23"/>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23"/>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23"/>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23"/>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23"/>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23"/>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23"/>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23"/>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23"/>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23"/>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23"/>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23"/>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23"/>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23"/>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23"/>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23"/>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23"/>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23"/>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23"/>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23"/>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23"/>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23"/>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23"/>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23"/>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23"/>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23"/>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23"/>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23"/>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23"/>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23"/>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23"/>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23"/>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23"/>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23"/>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23"/>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23"/>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23"/>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23"/>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23"/>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23"/>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23"/>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23"/>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23"/>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23"/>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23"/>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23"/>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23"/>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23"/>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23"/>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23"/>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23"/>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23"/>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23"/>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23"/>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23"/>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23"/>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23"/>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23"/>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23"/>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23"/>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23"/>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23"/>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23"/>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23"/>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23"/>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23"/>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23"/>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23"/>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23"/>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23"/>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23"/>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23"/>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23"/>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23"/>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23"/>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23"/>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23"/>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23"/>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23"/>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23"/>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23"/>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23"/>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23"/>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23"/>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23"/>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23"/>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23"/>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23"/>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23"/>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23"/>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23"/>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23"/>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23"/>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23"/>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23"/>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23"/>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23"/>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23"/>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23"/>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23"/>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23"/>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23"/>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23"/>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23"/>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23"/>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23"/>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23"/>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23"/>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23"/>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23"/>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23"/>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23"/>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23"/>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23"/>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23"/>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23"/>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23"/>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23"/>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23"/>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23"/>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23"/>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23"/>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23"/>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23"/>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23"/>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23"/>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23"/>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23"/>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23"/>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23"/>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23"/>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23"/>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23"/>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23"/>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23"/>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23"/>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23"/>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23"/>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23"/>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23"/>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23"/>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23"/>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23"/>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23"/>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23"/>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23"/>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23"/>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23"/>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23"/>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23"/>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23"/>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23"/>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23"/>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23"/>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23"/>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23"/>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23"/>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23"/>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23"/>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23"/>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23"/>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23"/>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23"/>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23"/>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23"/>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23"/>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23"/>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23"/>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23"/>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23"/>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23"/>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23"/>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23"/>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23"/>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23"/>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23"/>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23"/>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23"/>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23"/>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23"/>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23"/>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23"/>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23"/>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23"/>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23"/>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23"/>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23"/>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23"/>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23"/>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23"/>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23"/>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23"/>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23"/>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23"/>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23"/>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23"/>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23"/>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23"/>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23"/>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23"/>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23"/>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23"/>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23"/>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23"/>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23"/>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23"/>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23"/>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23"/>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23"/>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23"/>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23"/>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23"/>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23"/>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23"/>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23"/>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23"/>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23"/>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23"/>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23"/>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23"/>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23"/>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23"/>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23"/>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23"/>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23"/>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23"/>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23"/>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23"/>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23"/>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23"/>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23"/>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23"/>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23"/>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23"/>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23"/>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23"/>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23"/>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23"/>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23"/>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23"/>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23"/>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23"/>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23"/>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23"/>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23"/>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23"/>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23"/>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23"/>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23"/>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23"/>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23"/>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23"/>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23"/>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23"/>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23"/>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23"/>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23"/>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23"/>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23"/>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23"/>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23"/>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23"/>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23"/>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23"/>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23"/>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23"/>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23"/>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23"/>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23"/>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23"/>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23"/>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23"/>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23"/>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23"/>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23"/>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23"/>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23"/>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23"/>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23"/>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23"/>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23"/>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23"/>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23"/>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23"/>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23"/>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23"/>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23"/>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23"/>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23"/>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23"/>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23"/>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23"/>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23"/>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23"/>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23"/>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23"/>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23"/>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23"/>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23"/>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23"/>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23"/>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23"/>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23"/>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23"/>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23"/>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23"/>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23"/>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23"/>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23"/>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23"/>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23"/>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23"/>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23"/>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23"/>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23"/>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23"/>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23"/>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23"/>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23"/>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23"/>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23"/>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23"/>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23"/>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23"/>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23"/>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23"/>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23"/>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23"/>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23"/>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23"/>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23"/>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23"/>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23"/>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23"/>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23"/>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23"/>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23"/>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23"/>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23"/>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23"/>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23"/>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23"/>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23"/>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23"/>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23"/>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23"/>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23"/>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23"/>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23"/>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23"/>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23"/>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23"/>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23"/>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23"/>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23"/>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23"/>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23"/>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23"/>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23"/>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23"/>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23"/>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23"/>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23"/>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23"/>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23"/>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23"/>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23"/>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23"/>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23"/>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23"/>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23"/>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23"/>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23"/>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23"/>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23"/>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23"/>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23"/>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23"/>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23"/>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23"/>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23"/>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23"/>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23"/>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23"/>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23"/>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23"/>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23"/>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23"/>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23"/>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23"/>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23"/>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23"/>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23"/>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23"/>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23"/>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23"/>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23"/>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23"/>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23"/>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23"/>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23"/>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23"/>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23"/>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23"/>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23"/>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23"/>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23"/>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23"/>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23"/>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23"/>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23"/>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23"/>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23"/>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23"/>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23"/>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23"/>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23"/>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23"/>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23"/>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23"/>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23"/>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23"/>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23"/>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23"/>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23"/>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23"/>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23"/>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23"/>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23"/>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23"/>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23"/>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23"/>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23"/>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23"/>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23"/>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23"/>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23"/>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23"/>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23"/>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23"/>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23"/>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23"/>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23"/>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23"/>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23"/>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23"/>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23"/>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23"/>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23"/>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23"/>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23"/>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23"/>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23"/>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23"/>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23"/>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23"/>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23"/>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23"/>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23"/>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23"/>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23"/>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23"/>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23"/>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23"/>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23"/>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23"/>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23"/>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23"/>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23"/>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23"/>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23"/>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23"/>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23"/>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23"/>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23"/>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23"/>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23"/>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23"/>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23"/>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23"/>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23"/>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23"/>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23"/>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23"/>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23"/>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23"/>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23"/>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23"/>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23"/>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23"/>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23"/>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23"/>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23"/>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23"/>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23"/>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23"/>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23"/>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23"/>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23"/>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23"/>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23"/>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23"/>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23"/>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23"/>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23"/>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23"/>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23"/>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23"/>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23"/>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23"/>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23"/>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23"/>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23"/>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23"/>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23"/>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23"/>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23"/>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23"/>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23"/>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23"/>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23"/>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23"/>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23"/>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23"/>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23"/>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23"/>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23"/>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23"/>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23"/>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23"/>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23"/>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23"/>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23"/>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23"/>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23"/>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23"/>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23"/>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23"/>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23"/>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23"/>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23"/>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23"/>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23"/>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23"/>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23"/>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23"/>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23"/>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23"/>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23"/>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23"/>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23"/>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23"/>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23"/>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23"/>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23"/>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23"/>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23"/>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23"/>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23"/>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23"/>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23"/>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23"/>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23"/>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23"/>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23"/>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23"/>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23"/>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23"/>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23"/>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23"/>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23"/>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23"/>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23"/>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23"/>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23"/>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23"/>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23"/>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23"/>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23"/>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23"/>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23"/>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23"/>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23"/>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23"/>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23"/>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23"/>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23"/>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23"/>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23"/>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23"/>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23"/>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23"/>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23"/>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23"/>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23"/>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23"/>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23"/>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23"/>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23"/>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23"/>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23"/>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23"/>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23"/>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23"/>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23"/>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23"/>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23"/>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23"/>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23"/>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23"/>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23"/>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23"/>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23"/>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23"/>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23"/>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23"/>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23"/>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23"/>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23"/>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23"/>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23"/>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23"/>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23"/>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23"/>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23"/>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23"/>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23"/>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23"/>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23"/>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23"/>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23"/>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23"/>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23"/>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23"/>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23"/>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23"/>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23"/>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23"/>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23"/>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23"/>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23"/>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23"/>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23"/>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23"/>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23"/>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23"/>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23"/>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23"/>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23"/>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23"/>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23"/>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23"/>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23"/>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23"/>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23"/>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23"/>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23"/>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23"/>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23"/>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23"/>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23"/>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23"/>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23"/>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23"/>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23"/>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23"/>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23"/>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23"/>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23"/>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23"/>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23"/>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23"/>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23"/>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23"/>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23"/>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23"/>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23"/>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23"/>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23"/>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23"/>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23"/>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23"/>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23"/>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23"/>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23"/>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23"/>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23"/>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23"/>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23"/>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23"/>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23"/>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23"/>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23"/>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23"/>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23"/>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23"/>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23"/>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23"/>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23"/>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23"/>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23"/>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23"/>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23"/>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23"/>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23"/>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23"/>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23"/>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23"/>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23"/>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23"/>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23"/>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23"/>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23"/>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23"/>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23"/>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23"/>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23"/>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23"/>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23"/>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23"/>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23"/>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23"/>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23"/>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23"/>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23"/>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23"/>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23"/>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23"/>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23"/>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23"/>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23"/>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23"/>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23"/>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23"/>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23"/>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23"/>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23"/>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23"/>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23"/>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23"/>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23"/>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23"/>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23"/>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23"/>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23"/>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23"/>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23"/>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23"/>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23"/>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23"/>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23"/>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23"/>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23"/>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23"/>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23"/>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23"/>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23"/>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23"/>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23"/>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23"/>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23"/>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23"/>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23"/>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23"/>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23"/>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23"/>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23"/>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23"/>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23"/>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23"/>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42" name="Google Shape;2542;p23"/>
          <p:cNvGrpSpPr/>
          <p:nvPr/>
        </p:nvGrpSpPr>
        <p:grpSpPr>
          <a:xfrm>
            <a:off x="3739416" y="2325785"/>
            <a:ext cx="299053" cy="288720"/>
            <a:chOff x="2127141" y="3043500"/>
            <a:chExt cx="422630" cy="408027"/>
          </a:xfrm>
        </p:grpSpPr>
        <p:grpSp>
          <p:nvGrpSpPr>
            <p:cNvPr id="2543" name="Google Shape;2543;p23"/>
            <p:cNvGrpSpPr/>
            <p:nvPr/>
          </p:nvGrpSpPr>
          <p:grpSpPr>
            <a:xfrm>
              <a:off x="2127141" y="3048223"/>
              <a:ext cx="418743" cy="403304"/>
              <a:chOff x="2101363" y="3048223"/>
              <a:chExt cx="418743" cy="403304"/>
            </a:xfrm>
          </p:grpSpPr>
          <p:sp>
            <p:nvSpPr>
              <p:cNvPr id="2544" name="Google Shape;2544;p23"/>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23"/>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46" name="Google Shape;2546;p23"/>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23"/>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48" name="Google Shape;2548;p23"/>
          <p:cNvGrpSpPr/>
          <p:nvPr/>
        </p:nvGrpSpPr>
        <p:grpSpPr>
          <a:xfrm>
            <a:off x="6204707" y="3202278"/>
            <a:ext cx="1928879" cy="1118123"/>
            <a:chOff x="1397225" y="1410350"/>
            <a:chExt cx="4786300" cy="2774500"/>
          </a:xfrm>
        </p:grpSpPr>
        <p:grpSp>
          <p:nvGrpSpPr>
            <p:cNvPr id="2549" name="Google Shape;2549;p23"/>
            <p:cNvGrpSpPr/>
            <p:nvPr/>
          </p:nvGrpSpPr>
          <p:grpSpPr>
            <a:xfrm>
              <a:off x="4293400" y="2574725"/>
              <a:ext cx="84425" cy="80100"/>
              <a:chOff x="4293400" y="2574725"/>
              <a:chExt cx="84425" cy="80100"/>
            </a:xfrm>
          </p:grpSpPr>
          <p:sp>
            <p:nvSpPr>
              <p:cNvPr id="2550" name="Google Shape;2550;p2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2551" name="Google Shape;2551;p2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52" name="Google Shape;2552;p23"/>
            <p:cNvGrpSpPr/>
            <p:nvPr/>
          </p:nvGrpSpPr>
          <p:grpSpPr>
            <a:xfrm>
              <a:off x="4000175" y="1462675"/>
              <a:ext cx="1917275" cy="1140875"/>
              <a:chOff x="4000175" y="1462675"/>
              <a:chExt cx="1917275" cy="1140875"/>
            </a:xfrm>
          </p:grpSpPr>
          <p:sp>
            <p:nvSpPr>
              <p:cNvPr id="2553" name="Google Shape;2553;p2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2554" name="Google Shape;2554;p23"/>
              <p:cNvGrpSpPr/>
              <p:nvPr/>
            </p:nvGrpSpPr>
            <p:grpSpPr>
              <a:xfrm>
                <a:off x="4000175" y="1462675"/>
                <a:ext cx="1917275" cy="1140875"/>
                <a:chOff x="4000175" y="1462675"/>
                <a:chExt cx="1917275" cy="1140875"/>
              </a:xfrm>
            </p:grpSpPr>
            <p:sp>
              <p:nvSpPr>
                <p:cNvPr id="2555" name="Google Shape;2555;p2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2556" name="Google Shape;2556;p2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2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2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2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2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561" name="Google Shape;2561;p23"/>
            <p:cNvGrpSpPr/>
            <p:nvPr/>
          </p:nvGrpSpPr>
          <p:grpSpPr>
            <a:xfrm>
              <a:off x="3960625" y="2587825"/>
              <a:ext cx="94050" cy="104125"/>
              <a:chOff x="3960625" y="2587825"/>
              <a:chExt cx="94050" cy="104125"/>
            </a:xfrm>
          </p:grpSpPr>
          <p:sp>
            <p:nvSpPr>
              <p:cNvPr id="2562" name="Google Shape;2562;p2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2563" name="Google Shape;2563;p2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64" name="Google Shape;2564;p23"/>
            <p:cNvGrpSpPr/>
            <p:nvPr/>
          </p:nvGrpSpPr>
          <p:grpSpPr>
            <a:xfrm>
              <a:off x="3765350" y="2500900"/>
              <a:ext cx="173600" cy="187925"/>
              <a:chOff x="3765350" y="2500900"/>
              <a:chExt cx="173600" cy="187925"/>
            </a:xfrm>
          </p:grpSpPr>
          <p:sp>
            <p:nvSpPr>
              <p:cNvPr id="2565" name="Google Shape;2565;p2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2566" name="Google Shape;2566;p2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2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2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2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2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71" name="Google Shape;2571;p23"/>
            <p:cNvGrpSpPr/>
            <p:nvPr/>
          </p:nvGrpSpPr>
          <p:grpSpPr>
            <a:xfrm>
              <a:off x="3750475" y="2481850"/>
              <a:ext cx="85125" cy="51800"/>
              <a:chOff x="3750475" y="2481850"/>
              <a:chExt cx="85125" cy="51800"/>
            </a:xfrm>
          </p:grpSpPr>
          <p:sp>
            <p:nvSpPr>
              <p:cNvPr id="2572" name="Google Shape;2572;p2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2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2574" name="Google Shape;2574;p23"/>
            <p:cNvGrpSpPr/>
            <p:nvPr/>
          </p:nvGrpSpPr>
          <p:grpSpPr>
            <a:xfrm>
              <a:off x="3627175" y="2432450"/>
              <a:ext cx="172100" cy="169075"/>
              <a:chOff x="3627175" y="2432450"/>
              <a:chExt cx="172100" cy="169075"/>
            </a:xfrm>
          </p:grpSpPr>
          <p:sp>
            <p:nvSpPr>
              <p:cNvPr id="2575" name="Google Shape;2575;p2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2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2577" name="Google Shape;2577;p2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2578" name="Google Shape;2578;p23"/>
            <p:cNvGrpSpPr/>
            <p:nvPr/>
          </p:nvGrpSpPr>
          <p:grpSpPr>
            <a:xfrm>
              <a:off x="3561536" y="2585450"/>
              <a:ext cx="61539" cy="99045"/>
              <a:chOff x="3561536" y="2585450"/>
              <a:chExt cx="61539" cy="99045"/>
            </a:xfrm>
          </p:grpSpPr>
          <p:sp>
            <p:nvSpPr>
              <p:cNvPr id="2579" name="Google Shape;2579;p2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2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2581" name="Google Shape;2581;p23"/>
            <p:cNvGrpSpPr/>
            <p:nvPr/>
          </p:nvGrpSpPr>
          <p:grpSpPr>
            <a:xfrm>
              <a:off x="3906325" y="1984500"/>
              <a:ext cx="156075" cy="262825"/>
              <a:chOff x="3906325" y="1984500"/>
              <a:chExt cx="156075" cy="262825"/>
            </a:xfrm>
          </p:grpSpPr>
          <p:sp>
            <p:nvSpPr>
              <p:cNvPr id="2582" name="Google Shape;2582;p2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2583" name="Google Shape;2583;p2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84" name="Google Shape;2584;p23"/>
            <p:cNvGrpSpPr/>
            <p:nvPr/>
          </p:nvGrpSpPr>
          <p:grpSpPr>
            <a:xfrm>
              <a:off x="1397225" y="1637375"/>
              <a:ext cx="1401575" cy="1228250"/>
              <a:chOff x="1397225" y="1637375"/>
              <a:chExt cx="1401575" cy="1228250"/>
            </a:xfrm>
          </p:grpSpPr>
          <p:sp>
            <p:nvSpPr>
              <p:cNvPr id="2585" name="Google Shape;2585;p2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2586" name="Google Shape;2586;p23"/>
              <p:cNvGrpSpPr/>
              <p:nvPr/>
            </p:nvGrpSpPr>
            <p:grpSpPr>
              <a:xfrm>
                <a:off x="1397225" y="1637375"/>
                <a:ext cx="1398775" cy="1228250"/>
                <a:chOff x="1397225" y="1637375"/>
                <a:chExt cx="1398775" cy="1228250"/>
              </a:xfrm>
            </p:grpSpPr>
            <p:sp>
              <p:nvSpPr>
                <p:cNvPr id="2587" name="Google Shape;2587;p2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2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589" name="Google Shape;2589;p23"/>
            <p:cNvGrpSpPr/>
            <p:nvPr/>
          </p:nvGrpSpPr>
          <p:grpSpPr>
            <a:xfrm>
              <a:off x="2605700" y="3152850"/>
              <a:ext cx="594125" cy="616250"/>
              <a:chOff x="2605700" y="3152850"/>
              <a:chExt cx="594125" cy="616250"/>
            </a:xfrm>
          </p:grpSpPr>
          <p:sp>
            <p:nvSpPr>
              <p:cNvPr id="2590" name="Google Shape;2590;p2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2591" name="Google Shape;2591;p2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92" name="Google Shape;2592;p23"/>
            <p:cNvGrpSpPr/>
            <p:nvPr/>
          </p:nvGrpSpPr>
          <p:grpSpPr>
            <a:xfrm>
              <a:off x="2680375" y="3423800"/>
              <a:ext cx="182975" cy="761050"/>
              <a:chOff x="2680375" y="3423800"/>
              <a:chExt cx="182975" cy="761050"/>
            </a:xfrm>
          </p:grpSpPr>
          <p:sp>
            <p:nvSpPr>
              <p:cNvPr id="2593" name="Google Shape;2593;p2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2594" name="Google Shape;2594;p2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95" name="Google Shape;2595;p23"/>
            <p:cNvGrpSpPr/>
            <p:nvPr/>
          </p:nvGrpSpPr>
          <p:grpSpPr>
            <a:xfrm>
              <a:off x="3918000" y="3561900"/>
              <a:ext cx="236225" cy="207100"/>
              <a:chOff x="3918000" y="3561900"/>
              <a:chExt cx="236225" cy="207100"/>
            </a:xfrm>
          </p:grpSpPr>
          <p:sp>
            <p:nvSpPr>
              <p:cNvPr id="2596" name="Google Shape;2596;p2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2597" name="Google Shape;2597;p2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98" name="Google Shape;2598;p23"/>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23"/>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23"/>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01" name="Google Shape;2601;p23"/>
            <p:cNvGrpSpPr/>
            <p:nvPr/>
          </p:nvGrpSpPr>
          <p:grpSpPr>
            <a:xfrm>
              <a:off x="1922950" y="1410350"/>
              <a:ext cx="1252825" cy="1162875"/>
              <a:chOff x="1922950" y="1410350"/>
              <a:chExt cx="1252825" cy="1162875"/>
            </a:xfrm>
          </p:grpSpPr>
          <p:sp>
            <p:nvSpPr>
              <p:cNvPr id="2602" name="Google Shape;2602;p2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2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2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2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2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2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2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2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2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2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2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2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2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2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2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2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18" name="Google Shape;2618;p23"/>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23"/>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23"/>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23"/>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23"/>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23"/>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23"/>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23"/>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23"/>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23"/>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23"/>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23"/>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23"/>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23"/>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23"/>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23"/>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23"/>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23"/>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23"/>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23"/>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23"/>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23"/>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40" name="Google Shape;2640;p23"/>
            <p:cNvGrpSpPr/>
            <p:nvPr/>
          </p:nvGrpSpPr>
          <p:grpSpPr>
            <a:xfrm>
              <a:off x="2711750" y="3572300"/>
              <a:ext cx="230725" cy="598425"/>
              <a:chOff x="2711750" y="3572300"/>
              <a:chExt cx="230725" cy="598425"/>
            </a:xfrm>
          </p:grpSpPr>
          <p:sp>
            <p:nvSpPr>
              <p:cNvPr id="2641" name="Google Shape;2641;p2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2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43" name="Google Shape;2643;p23"/>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44" name="Google Shape;2644;p23"/>
            <p:cNvGrpSpPr/>
            <p:nvPr/>
          </p:nvGrpSpPr>
          <p:grpSpPr>
            <a:xfrm>
              <a:off x="3781475" y="1624825"/>
              <a:ext cx="153300" cy="166375"/>
              <a:chOff x="3781475" y="1624825"/>
              <a:chExt cx="153300" cy="166375"/>
            </a:xfrm>
          </p:grpSpPr>
          <p:sp>
            <p:nvSpPr>
              <p:cNvPr id="2645" name="Google Shape;2645;p2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2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2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2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49" name="Google Shape;2649;p23"/>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23"/>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23"/>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23"/>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23"/>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23"/>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23"/>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56" name="Google Shape;2656;p23"/>
            <p:cNvGrpSpPr/>
            <p:nvPr/>
          </p:nvGrpSpPr>
          <p:grpSpPr>
            <a:xfrm>
              <a:off x="5068275" y="3161675"/>
              <a:ext cx="664875" cy="222850"/>
              <a:chOff x="5068275" y="3161675"/>
              <a:chExt cx="664875" cy="222850"/>
            </a:xfrm>
          </p:grpSpPr>
          <p:sp>
            <p:nvSpPr>
              <p:cNvPr id="2657" name="Google Shape;2657;p2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2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2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2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61" name="Google Shape;2661;p23"/>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23"/>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23"/>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23"/>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23"/>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23"/>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23"/>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23"/>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23"/>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23"/>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23"/>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23"/>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23"/>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23"/>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23"/>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23"/>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23"/>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23"/>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23"/>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23"/>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23"/>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23"/>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23"/>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23"/>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23"/>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23"/>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23"/>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23"/>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23"/>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90" name="Google Shape;2690;p23"/>
            <p:cNvGrpSpPr/>
            <p:nvPr/>
          </p:nvGrpSpPr>
          <p:grpSpPr>
            <a:xfrm>
              <a:off x="3586375" y="2281300"/>
              <a:ext cx="125025" cy="175275"/>
              <a:chOff x="3586375" y="2281300"/>
              <a:chExt cx="125025" cy="175275"/>
            </a:xfrm>
          </p:grpSpPr>
          <p:sp>
            <p:nvSpPr>
              <p:cNvPr id="2691" name="Google Shape;2691;p2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2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93" name="Google Shape;2693;p23"/>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94" name="Google Shape;2694;p23"/>
            <p:cNvGrpSpPr/>
            <p:nvPr/>
          </p:nvGrpSpPr>
          <p:grpSpPr>
            <a:xfrm>
              <a:off x="5298975" y="3412225"/>
              <a:ext cx="576450" cy="616225"/>
              <a:chOff x="5298975" y="3412225"/>
              <a:chExt cx="576450" cy="616225"/>
            </a:xfrm>
          </p:grpSpPr>
          <p:sp>
            <p:nvSpPr>
              <p:cNvPr id="2695" name="Google Shape;2695;p2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2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97" name="Google Shape;2697;p23"/>
            <p:cNvGrpSpPr/>
            <p:nvPr/>
          </p:nvGrpSpPr>
          <p:grpSpPr>
            <a:xfrm>
              <a:off x="5952300" y="3852150"/>
              <a:ext cx="231225" cy="287200"/>
              <a:chOff x="5952300" y="3852150"/>
              <a:chExt cx="231225" cy="287200"/>
            </a:xfrm>
          </p:grpSpPr>
          <p:sp>
            <p:nvSpPr>
              <p:cNvPr id="2698" name="Google Shape;2698;p2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2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00" name="Google Shape;2700;p23"/>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23"/>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23"/>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23"/>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23"/>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23"/>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23"/>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23"/>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08" name="Google Shape;2708;p23"/>
            <p:cNvGrpSpPr/>
            <p:nvPr/>
          </p:nvGrpSpPr>
          <p:grpSpPr>
            <a:xfrm>
              <a:off x="4842300" y="3099950"/>
              <a:ext cx="31425" cy="59650"/>
              <a:chOff x="4842300" y="3099950"/>
              <a:chExt cx="31425" cy="59650"/>
            </a:xfrm>
          </p:grpSpPr>
          <p:sp>
            <p:nvSpPr>
              <p:cNvPr id="2709" name="Google Shape;2709;p2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2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2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2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13" name="Google Shape;2713;p23"/>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23"/>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23"/>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23"/>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23"/>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23"/>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23"/>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23"/>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21" name="Google Shape;2721;p23"/>
            <p:cNvGrpSpPr/>
            <p:nvPr/>
          </p:nvGrpSpPr>
          <p:grpSpPr>
            <a:xfrm>
              <a:off x="3866750" y="2520350"/>
              <a:ext cx="78475" cy="60700"/>
              <a:chOff x="3866750" y="2520350"/>
              <a:chExt cx="78475" cy="60700"/>
            </a:xfrm>
          </p:grpSpPr>
          <p:sp>
            <p:nvSpPr>
              <p:cNvPr id="2722" name="Google Shape;2722;p2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2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2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2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26" name="Google Shape;2726;p23"/>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23"/>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23"/>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23"/>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23"/>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23"/>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23"/>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23"/>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23"/>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23"/>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23"/>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23"/>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23"/>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23"/>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23"/>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23"/>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23"/>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23"/>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23"/>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23"/>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23"/>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23"/>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23"/>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23"/>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23"/>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23"/>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23"/>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23"/>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23"/>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23"/>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23"/>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23"/>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23"/>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23"/>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23"/>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23"/>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23"/>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23"/>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23"/>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23"/>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23"/>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23"/>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68" name="Google Shape;2768;p23"/>
            <p:cNvGrpSpPr/>
            <p:nvPr/>
          </p:nvGrpSpPr>
          <p:grpSpPr>
            <a:xfrm>
              <a:off x="3450375" y="3038225"/>
              <a:ext cx="132875" cy="99400"/>
              <a:chOff x="3450375" y="3038225"/>
              <a:chExt cx="132875" cy="99400"/>
            </a:xfrm>
          </p:grpSpPr>
          <p:sp>
            <p:nvSpPr>
              <p:cNvPr id="2769" name="Google Shape;2769;p2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2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71" name="Google Shape;2771;p23"/>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23"/>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23"/>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23"/>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23"/>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23"/>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23"/>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23"/>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23"/>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23"/>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23"/>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23"/>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23"/>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23"/>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23"/>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23"/>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23"/>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23"/>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23"/>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23"/>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23"/>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23"/>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23"/>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23"/>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23"/>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23"/>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23"/>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23"/>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23"/>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23"/>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23"/>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23"/>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23"/>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23"/>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23"/>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06" name="Google Shape;2806;p23"/>
          <p:cNvGrpSpPr/>
          <p:nvPr/>
        </p:nvGrpSpPr>
        <p:grpSpPr>
          <a:xfrm>
            <a:off x="4073624" y="3195883"/>
            <a:ext cx="1990503" cy="1173794"/>
            <a:chOff x="4714886" y="3271937"/>
            <a:chExt cx="1202721" cy="709241"/>
          </a:xfrm>
        </p:grpSpPr>
        <p:grpSp>
          <p:nvGrpSpPr>
            <p:cNvPr id="2807" name="Google Shape;2807;p23"/>
            <p:cNvGrpSpPr/>
            <p:nvPr/>
          </p:nvGrpSpPr>
          <p:grpSpPr>
            <a:xfrm>
              <a:off x="4714886" y="3271937"/>
              <a:ext cx="1202721" cy="709241"/>
              <a:chOff x="2514225" y="4239175"/>
              <a:chExt cx="2084800" cy="1229400"/>
            </a:xfrm>
          </p:grpSpPr>
          <p:sp>
            <p:nvSpPr>
              <p:cNvPr id="2808" name="Google Shape;2808;p23"/>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23"/>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23"/>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23"/>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23"/>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23"/>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23"/>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23"/>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23"/>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23"/>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23"/>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23"/>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23"/>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23"/>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23"/>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23"/>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23"/>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23"/>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23"/>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23"/>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23"/>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23"/>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23"/>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23"/>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23"/>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23"/>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23"/>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23"/>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23"/>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23"/>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23"/>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23"/>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23"/>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23"/>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23"/>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23"/>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23"/>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23"/>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23"/>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23"/>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23"/>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23"/>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23"/>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23"/>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23"/>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23"/>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23"/>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23"/>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23"/>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23"/>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23"/>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23"/>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23"/>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23"/>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23"/>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23"/>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23"/>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23"/>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23"/>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23"/>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23"/>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23"/>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23"/>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23"/>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23"/>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23"/>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23"/>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23"/>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23"/>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23"/>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23"/>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23"/>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23"/>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23"/>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23"/>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23"/>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23"/>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23"/>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23"/>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23"/>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23"/>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23"/>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23"/>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23"/>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23"/>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23"/>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23"/>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23"/>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23"/>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23"/>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23"/>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23"/>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23"/>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23"/>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23"/>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23"/>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23"/>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23"/>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23"/>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23"/>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23"/>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23"/>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23"/>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23"/>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23"/>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23"/>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23"/>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23"/>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23"/>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23"/>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23"/>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23"/>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23"/>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23"/>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23"/>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23"/>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23"/>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23"/>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23"/>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23"/>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23"/>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23"/>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23"/>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23"/>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23"/>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23"/>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23"/>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23"/>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23"/>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23"/>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23"/>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23"/>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23"/>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23"/>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23"/>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23"/>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23"/>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23"/>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23"/>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23"/>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23"/>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23"/>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23"/>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23"/>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23"/>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23"/>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23"/>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23"/>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23"/>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23"/>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23"/>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23"/>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23"/>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23"/>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23"/>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23"/>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23"/>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23"/>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23"/>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23"/>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23"/>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23"/>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23"/>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23"/>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23"/>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23"/>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23"/>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23"/>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23"/>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23"/>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23"/>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23"/>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23"/>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23"/>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23"/>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23"/>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23"/>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23"/>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23"/>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23"/>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23"/>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23"/>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23"/>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23"/>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23"/>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23"/>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23"/>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23"/>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23"/>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23"/>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23"/>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23"/>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23"/>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23"/>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23"/>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23"/>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23"/>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23"/>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23"/>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23"/>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23"/>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23"/>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23"/>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23"/>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23"/>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23"/>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23"/>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23"/>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23"/>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23"/>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23"/>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23"/>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23"/>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23"/>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23"/>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23"/>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23"/>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23"/>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23"/>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23"/>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23"/>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23"/>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23"/>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23"/>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23"/>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23"/>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23"/>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23"/>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23"/>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23"/>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23"/>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23"/>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23"/>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23"/>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23"/>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23"/>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23"/>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23"/>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23"/>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23"/>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23"/>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23"/>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23"/>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23"/>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23"/>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23"/>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23"/>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23"/>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23"/>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23"/>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23"/>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23"/>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23"/>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23"/>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23"/>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23"/>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23"/>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23"/>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23"/>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23"/>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23"/>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23"/>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23"/>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23"/>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23"/>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23"/>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23"/>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23"/>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23"/>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23"/>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23"/>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23"/>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23"/>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23"/>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82" name="Google Shape;3082;p23"/>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83" name="Google Shape;3083;p23"/>
            <p:cNvGrpSpPr/>
            <p:nvPr/>
          </p:nvGrpSpPr>
          <p:grpSpPr>
            <a:xfrm>
              <a:off x="4851510" y="3282978"/>
              <a:ext cx="1028757" cy="669305"/>
              <a:chOff x="2732000" y="1526850"/>
              <a:chExt cx="1783250" cy="1160175"/>
            </a:xfrm>
          </p:grpSpPr>
          <p:sp>
            <p:nvSpPr>
              <p:cNvPr id="3084" name="Google Shape;3084;p23"/>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23"/>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23"/>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23"/>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23"/>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23"/>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23"/>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23"/>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23"/>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23"/>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3"/>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23"/>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23"/>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23"/>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23"/>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23"/>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23"/>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23"/>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23"/>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23"/>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23"/>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23"/>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3"/>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23"/>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23"/>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23"/>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23"/>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23"/>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23"/>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23"/>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23"/>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23"/>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23"/>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23"/>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23"/>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23"/>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120" name="Google Shape;3120;p23"/>
          <p:cNvGrpSpPr/>
          <p:nvPr/>
        </p:nvGrpSpPr>
        <p:grpSpPr>
          <a:xfrm>
            <a:off x="4005097" y="1921301"/>
            <a:ext cx="2127407" cy="1097580"/>
            <a:chOff x="4758945" y="2591412"/>
            <a:chExt cx="1114584" cy="575011"/>
          </a:xfrm>
        </p:grpSpPr>
        <p:grpSp>
          <p:nvGrpSpPr>
            <p:cNvPr id="3121" name="Google Shape;3121;p23"/>
            <p:cNvGrpSpPr/>
            <p:nvPr/>
          </p:nvGrpSpPr>
          <p:grpSpPr>
            <a:xfrm>
              <a:off x="4758945" y="2591412"/>
              <a:ext cx="1114584" cy="575011"/>
              <a:chOff x="4758945" y="2591412"/>
              <a:chExt cx="1114584" cy="575011"/>
            </a:xfrm>
          </p:grpSpPr>
          <p:sp>
            <p:nvSpPr>
              <p:cNvPr id="3122" name="Google Shape;3122;p23"/>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23"/>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23"/>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23"/>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23"/>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23"/>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23"/>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23"/>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23"/>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23"/>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23"/>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23"/>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23"/>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23"/>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23"/>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23"/>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38" name="Google Shape;3138;p23"/>
            <p:cNvGrpSpPr/>
            <p:nvPr/>
          </p:nvGrpSpPr>
          <p:grpSpPr>
            <a:xfrm>
              <a:off x="4760834" y="2594715"/>
              <a:ext cx="1108903" cy="517407"/>
              <a:chOff x="4760834" y="2594715"/>
              <a:chExt cx="1108903" cy="517407"/>
            </a:xfrm>
          </p:grpSpPr>
          <p:sp>
            <p:nvSpPr>
              <p:cNvPr id="3139" name="Google Shape;3139;p23"/>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23"/>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23"/>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23"/>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23"/>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23"/>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23"/>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23"/>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23"/>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23"/>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23"/>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23"/>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23"/>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23"/>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23"/>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23"/>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23"/>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23"/>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23"/>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23"/>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23"/>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23"/>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23"/>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23"/>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23"/>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23"/>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23"/>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23"/>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23"/>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23"/>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23"/>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23"/>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23"/>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23"/>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23"/>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23"/>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23"/>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23"/>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23"/>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23"/>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23"/>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23"/>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23"/>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23"/>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23"/>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23"/>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23"/>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23"/>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23"/>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23"/>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23"/>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23"/>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23"/>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23"/>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23"/>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23"/>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23"/>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23"/>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23"/>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23"/>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23"/>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23"/>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23"/>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23"/>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23"/>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23"/>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23"/>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23"/>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23"/>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23"/>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23"/>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23"/>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23"/>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23"/>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23"/>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23"/>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23"/>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23"/>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23"/>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23"/>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23"/>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23"/>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23"/>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23"/>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23"/>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23"/>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23"/>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23"/>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23"/>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23"/>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23"/>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23"/>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23"/>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23"/>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23"/>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23"/>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23"/>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23"/>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23"/>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23"/>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23"/>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23"/>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23"/>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23"/>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23"/>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23"/>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23"/>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23"/>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23"/>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23"/>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23"/>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23"/>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23"/>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23"/>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23"/>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23"/>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23"/>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23"/>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23"/>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23"/>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23"/>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23"/>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23"/>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23"/>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23"/>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23"/>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23"/>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23"/>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23"/>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23"/>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23"/>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23"/>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23"/>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23"/>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23"/>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23"/>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23"/>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23"/>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23"/>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23"/>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23"/>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23"/>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23"/>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23"/>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23"/>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23"/>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23"/>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23"/>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23"/>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23"/>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23"/>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23"/>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23"/>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23"/>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23"/>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23"/>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23"/>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23"/>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23"/>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23"/>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23"/>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23"/>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23"/>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23"/>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23"/>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23"/>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23"/>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23"/>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23"/>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23"/>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23"/>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23"/>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23"/>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23"/>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23"/>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23"/>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23"/>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23"/>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23"/>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23"/>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23"/>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23"/>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23"/>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23"/>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23"/>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23"/>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23"/>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23"/>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23"/>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23"/>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23"/>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23"/>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23"/>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23"/>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23"/>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23"/>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23"/>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23"/>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23"/>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23"/>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23"/>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23"/>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23"/>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23"/>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23"/>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23"/>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3"/>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3"/>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23"/>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23"/>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23"/>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3"/>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23"/>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23"/>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23"/>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23"/>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23"/>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23"/>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23"/>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23"/>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23"/>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23"/>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23"/>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23"/>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23"/>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23"/>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23"/>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23"/>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23"/>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23"/>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23"/>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23"/>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23"/>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23"/>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23"/>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23"/>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23"/>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23"/>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23"/>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23"/>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23"/>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23"/>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23"/>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23"/>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23"/>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23"/>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23"/>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23"/>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23"/>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23"/>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23"/>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23"/>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23"/>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23"/>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23"/>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23"/>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23"/>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23"/>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23"/>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23"/>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23"/>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23"/>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23"/>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23"/>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23"/>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23"/>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23"/>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23"/>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23"/>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23"/>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23"/>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23"/>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23"/>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23"/>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23"/>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23"/>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23"/>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23"/>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23"/>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23"/>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23"/>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23"/>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23"/>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23"/>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23"/>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23"/>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23"/>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23"/>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23"/>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23"/>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23"/>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23"/>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23"/>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23"/>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23"/>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23"/>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23"/>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23"/>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23"/>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23"/>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23"/>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23"/>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23"/>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23"/>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23"/>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23"/>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23"/>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23"/>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23"/>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23"/>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23"/>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23"/>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23"/>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52" name="Google Shape;3452;p23"/>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53" name="Google Shape;3453;p2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23</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57"/>
        <p:cNvGrpSpPr/>
        <p:nvPr/>
      </p:nvGrpSpPr>
      <p:grpSpPr>
        <a:xfrm>
          <a:off x="0" y="0"/>
          <a:ext cx="0" cy="0"/>
          <a:chOff x="0" y="0"/>
          <a:chExt cx="0" cy="0"/>
        </a:xfrm>
      </p:grpSpPr>
      <p:sp>
        <p:nvSpPr>
          <p:cNvPr id="3458" name="Google Shape;3458;p24"/>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3459" name="Google Shape;3459;p24"/>
          <p:cNvSpPr txBox="1">
            <a:spLocks noGrp="1"/>
          </p:cNvSpPr>
          <p:nvPr>
            <p:ph type="body" idx="4294967295"/>
          </p:nvPr>
        </p:nvSpPr>
        <p:spPr>
          <a:xfrm>
            <a:off x="1068100" y="14578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200"/>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lnSpc>
                <a:spcPct val="115000"/>
              </a:lnSpc>
              <a:spcBef>
                <a:spcPts val="0"/>
              </a:spcBef>
              <a:spcAft>
                <a:spcPts val="0"/>
              </a:spcAft>
              <a:buSzPts val="1200"/>
              <a:buNone/>
            </a:pPr>
            <a:r>
              <a:rPr lang="es">
                <a:solidFill>
                  <a:srgbClr val="FFFFFF"/>
                </a:solidFill>
              </a:rPr>
              <a:t>You can change the stroke and fill color; just select the icon and click on the paint bucket/pen.</a:t>
            </a:r>
            <a:br>
              <a:rPr lang="es"/>
            </a:br>
            <a:endParaRPr/>
          </a:p>
        </p:txBody>
      </p:sp>
      <p:grpSp>
        <p:nvGrpSpPr>
          <p:cNvPr id="3460" name="Google Shape;3460;p24"/>
          <p:cNvGrpSpPr/>
          <p:nvPr/>
        </p:nvGrpSpPr>
        <p:grpSpPr>
          <a:xfrm>
            <a:off x="1464938" y="1938605"/>
            <a:ext cx="230686" cy="202772"/>
            <a:chOff x="898875" y="244725"/>
            <a:chExt cx="481800" cy="423500"/>
          </a:xfrm>
        </p:grpSpPr>
        <p:sp>
          <p:nvSpPr>
            <p:cNvPr id="3461" name="Google Shape;3461;p2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2" name="Google Shape;3462;p2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3" name="Google Shape;3463;p2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4" name="Google Shape;3464;p2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5" name="Google Shape;3465;p2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6" name="Google Shape;3466;p2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67" name="Google Shape;3467;p24"/>
          <p:cNvGrpSpPr/>
          <p:nvPr/>
        </p:nvGrpSpPr>
        <p:grpSpPr>
          <a:xfrm>
            <a:off x="1763046" y="1924644"/>
            <a:ext cx="202760" cy="230698"/>
            <a:chOff x="1529350" y="258825"/>
            <a:chExt cx="423475" cy="481825"/>
          </a:xfrm>
        </p:grpSpPr>
        <p:sp>
          <p:nvSpPr>
            <p:cNvPr id="3468" name="Google Shape;3468;p2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69" name="Google Shape;3469;p2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70" name="Google Shape;3470;p24"/>
          <p:cNvGrpSpPr/>
          <p:nvPr/>
        </p:nvGrpSpPr>
        <p:grpSpPr>
          <a:xfrm>
            <a:off x="2030277" y="1979160"/>
            <a:ext cx="231811" cy="121663"/>
            <a:chOff x="2084325" y="363300"/>
            <a:chExt cx="484150" cy="254100"/>
          </a:xfrm>
        </p:grpSpPr>
        <p:sp>
          <p:nvSpPr>
            <p:cNvPr id="3471" name="Google Shape;3471;p2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72" name="Google Shape;3472;p2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73" name="Google Shape;3473;p24"/>
          <p:cNvGrpSpPr/>
          <p:nvPr/>
        </p:nvGrpSpPr>
        <p:grpSpPr>
          <a:xfrm>
            <a:off x="2335805" y="1924643"/>
            <a:ext cx="202760" cy="230698"/>
            <a:chOff x="2707500" y="249400"/>
            <a:chExt cx="423475" cy="481825"/>
          </a:xfrm>
        </p:grpSpPr>
        <p:sp>
          <p:nvSpPr>
            <p:cNvPr id="3474" name="Google Shape;3474;p2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75" name="Google Shape;3475;p2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76" name="Google Shape;3476;p24"/>
          <p:cNvGrpSpPr/>
          <p:nvPr/>
        </p:nvGrpSpPr>
        <p:grpSpPr>
          <a:xfrm>
            <a:off x="2617066" y="1924864"/>
            <a:ext cx="207668" cy="230255"/>
            <a:chOff x="3300325" y="249875"/>
            <a:chExt cx="433725" cy="480900"/>
          </a:xfrm>
        </p:grpSpPr>
        <p:sp>
          <p:nvSpPr>
            <p:cNvPr id="3477" name="Google Shape;3477;p2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78" name="Google Shape;3478;p2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79" name="Google Shape;3479;p2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0" name="Google Shape;3480;p2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1" name="Google Shape;3481;p2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2" name="Google Shape;3482;p2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83" name="Google Shape;3483;p24"/>
          <p:cNvGrpSpPr/>
          <p:nvPr/>
        </p:nvGrpSpPr>
        <p:grpSpPr>
          <a:xfrm>
            <a:off x="2881654" y="1924811"/>
            <a:ext cx="239603" cy="230363"/>
            <a:chOff x="3854700" y="249750"/>
            <a:chExt cx="500425" cy="481125"/>
          </a:xfrm>
        </p:grpSpPr>
        <p:sp>
          <p:nvSpPr>
            <p:cNvPr id="3484" name="Google Shape;3484;p2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5" name="Google Shape;3485;p2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6" name="Google Shape;3486;p2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7" name="Google Shape;3487;p2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8" name="Google Shape;3488;p2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89" name="Google Shape;3489;p2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90" name="Google Shape;3490;p2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91" name="Google Shape;3491;p2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92" name="Google Shape;3492;p24"/>
          <p:cNvGrpSpPr/>
          <p:nvPr/>
        </p:nvGrpSpPr>
        <p:grpSpPr>
          <a:xfrm>
            <a:off x="3165894" y="1924811"/>
            <a:ext cx="239603" cy="230363"/>
            <a:chOff x="4447550" y="249750"/>
            <a:chExt cx="500425" cy="481125"/>
          </a:xfrm>
        </p:grpSpPr>
        <p:sp>
          <p:nvSpPr>
            <p:cNvPr id="3493" name="Google Shape;3493;p2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94" name="Google Shape;3494;p2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95" name="Google Shape;3495;p24"/>
          <p:cNvGrpSpPr/>
          <p:nvPr/>
        </p:nvGrpSpPr>
        <p:grpSpPr>
          <a:xfrm>
            <a:off x="3457760" y="1924643"/>
            <a:ext cx="230698" cy="230698"/>
            <a:chOff x="5049725" y="249400"/>
            <a:chExt cx="481825" cy="481825"/>
          </a:xfrm>
        </p:grpSpPr>
        <p:sp>
          <p:nvSpPr>
            <p:cNvPr id="3496" name="Google Shape;3496;p2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497" name="Google Shape;3497;p2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498" name="Google Shape;3498;p24"/>
          <p:cNvGrpSpPr/>
          <p:nvPr/>
        </p:nvGrpSpPr>
        <p:grpSpPr>
          <a:xfrm>
            <a:off x="3739246" y="1924643"/>
            <a:ext cx="230698" cy="230698"/>
            <a:chOff x="5660400" y="238125"/>
            <a:chExt cx="481825" cy="481825"/>
          </a:xfrm>
        </p:grpSpPr>
        <p:sp>
          <p:nvSpPr>
            <p:cNvPr id="3499" name="Google Shape;3499;p2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0" name="Google Shape;3500;p2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01" name="Google Shape;3501;p24"/>
          <p:cNvGrpSpPr/>
          <p:nvPr/>
        </p:nvGrpSpPr>
        <p:grpSpPr>
          <a:xfrm>
            <a:off x="4022600" y="1924643"/>
            <a:ext cx="230698" cy="230698"/>
            <a:chOff x="6235400" y="249400"/>
            <a:chExt cx="481825" cy="481825"/>
          </a:xfrm>
        </p:grpSpPr>
        <p:sp>
          <p:nvSpPr>
            <p:cNvPr id="3502" name="Google Shape;3502;p2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3" name="Google Shape;3503;p2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4" name="Google Shape;3504;p2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5" name="Google Shape;3505;p2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6" name="Google Shape;3506;p2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07" name="Google Shape;3507;p24"/>
          <p:cNvGrpSpPr/>
          <p:nvPr/>
        </p:nvGrpSpPr>
        <p:grpSpPr>
          <a:xfrm>
            <a:off x="1464608" y="2227053"/>
            <a:ext cx="231344" cy="202724"/>
            <a:chOff x="899850" y="871450"/>
            <a:chExt cx="483175" cy="423400"/>
          </a:xfrm>
        </p:grpSpPr>
        <p:sp>
          <p:nvSpPr>
            <p:cNvPr id="3508" name="Google Shape;3508;p2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09" name="Google Shape;3509;p2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10" name="Google Shape;3510;p2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11" name="Google Shape;3511;p2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512" name="Google Shape;3512;p24"/>
          <p:cNvSpPr/>
          <p:nvPr/>
        </p:nvSpPr>
        <p:spPr>
          <a:xfrm>
            <a:off x="1761644" y="22130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513" name="Google Shape;3513;p24"/>
          <p:cNvGrpSpPr/>
          <p:nvPr/>
        </p:nvGrpSpPr>
        <p:grpSpPr>
          <a:xfrm>
            <a:off x="2030382" y="2213059"/>
            <a:ext cx="231596" cy="230710"/>
            <a:chOff x="2085450" y="842250"/>
            <a:chExt cx="483700" cy="481850"/>
          </a:xfrm>
        </p:grpSpPr>
        <p:sp>
          <p:nvSpPr>
            <p:cNvPr id="3514" name="Google Shape;3514;p2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15" name="Google Shape;3515;p2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16" name="Google Shape;3516;p2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17" name="Google Shape;3517;p24"/>
          <p:cNvGrpSpPr/>
          <p:nvPr/>
        </p:nvGrpSpPr>
        <p:grpSpPr>
          <a:xfrm>
            <a:off x="2321817" y="2213065"/>
            <a:ext cx="230734" cy="230698"/>
            <a:chOff x="2685825" y="840375"/>
            <a:chExt cx="481900" cy="481825"/>
          </a:xfrm>
        </p:grpSpPr>
        <p:sp>
          <p:nvSpPr>
            <p:cNvPr id="3518" name="Google Shape;3518;p2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19" name="Google Shape;3519;p2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20" name="Google Shape;3520;p24"/>
          <p:cNvGrpSpPr/>
          <p:nvPr/>
        </p:nvGrpSpPr>
        <p:grpSpPr>
          <a:xfrm>
            <a:off x="2601750" y="2212849"/>
            <a:ext cx="238299" cy="231129"/>
            <a:chOff x="3270675" y="841800"/>
            <a:chExt cx="497700" cy="482725"/>
          </a:xfrm>
        </p:grpSpPr>
        <p:sp>
          <p:nvSpPr>
            <p:cNvPr id="3521" name="Google Shape;3521;p2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22" name="Google Shape;3522;p2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23" name="Google Shape;3523;p2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524" name="Google Shape;3524;p24"/>
          <p:cNvSpPr/>
          <p:nvPr/>
        </p:nvSpPr>
        <p:spPr>
          <a:xfrm>
            <a:off x="2886029" y="22202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525" name="Google Shape;3525;p24"/>
          <p:cNvGrpSpPr/>
          <p:nvPr/>
        </p:nvGrpSpPr>
        <p:grpSpPr>
          <a:xfrm>
            <a:off x="3170348" y="2227035"/>
            <a:ext cx="230698" cy="202760"/>
            <a:chOff x="4467200" y="877100"/>
            <a:chExt cx="481825" cy="423475"/>
          </a:xfrm>
        </p:grpSpPr>
        <p:sp>
          <p:nvSpPr>
            <p:cNvPr id="3526" name="Google Shape;3526;p2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27" name="Google Shape;3527;p2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28" name="Google Shape;3528;p2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29" name="Google Shape;3529;p2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30" name="Google Shape;3530;p24"/>
          <p:cNvGrpSpPr/>
          <p:nvPr/>
        </p:nvGrpSpPr>
        <p:grpSpPr>
          <a:xfrm>
            <a:off x="3452478" y="2213059"/>
            <a:ext cx="241255" cy="230710"/>
            <a:chOff x="5045500" y="842250"/>
            <a:chExt cx="503875" cy="481850"/>
          </a:xfrm>
        </p:grpSpPr>
        <p:sp>
          <p:nvSpPr>
            <p:cNvPr id="3531" name="Google Shape;3531;p2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2" name="Google Shape;3532;p2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33" name="Google Shape;3533;p24"/>
          <p:cNvGrpSpPr/>
          <p:nvPr/>
        </p:nvGrpSpPr>
        <p:grpSpPr>
          <a:xfrm>
            <a:off x="3740025" y="2230889"/>
            <a:ext cx="229142" cy="195051"/>
            <a:chOff x="5645200" y="879425"/>
            <a:chExt cx="478575" cy="407375"/>
          </a:xfrm>
        </p:grpSpPr>
        <p:sp>
          <p:nvSpPr>
            <p:cNvPr id="3534" name="Google Shape;3534;p2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5" name="Google Shape;3535;p2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6" name="Google Shape;3536;p2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7" name="Google Shape;3537;p2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8" name="Google Shape;3538;p2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39" name="Google Shape;3539;p2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40" name="Google Shape;3540;p24"/>
          <p:cNvGrpSpPr/>
          <p:nvPr/>
        </p:nvGrpSpPr>
        <p:grpSpPr>
          <a:xfrm>
            <a:off x="4036566" y="2213065"/>
            <a:ext cx="202772" cy="230698"/>
            <a:chOff x="6264525" y="842250"/>
            <a:chExt cx="423500" cy="481825"/>
          </a:xfrm>
        </p:grpSpPr>
        <p:sp>
          <p:nvSpPr>
            <p:cNvPr id="3541" name="Google Shape;3541;p2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2" name="Google Shape;3542;p2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3" name="Google Shape;3543;p2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4" name="Google Shape;3544;p2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5" name="Google Shape;3545;p2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6" name="Google Shape;3546;p2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47" name="Google Shape;3547;p2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48" name="Google Shape;3548;p24"/>
          <p:cNvGrpSpPr/>
          <p:nvPr/>
        </p:nvGrpSpPr>
        <p:grpSpPr>
          <a:xfrm>
            <a:off x="1464932" y="2495037"/>
            <a:ext cx="230698" cy="230698"/>
            <a:chOff x="900750" y="1436075"/>
            <a:chExt cx="481825" cy="481825"/>
          </a:xfrm>
        </p:grpSpPr>
        <p:sp>
          <p:nvSpPr>
            <p:cNvPr id="3549" name="Google Shape;3549;p2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0" name="Google Shape;3550;p2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1" name="Google Shape;3551;p2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2" name="Google Shape;3552;p2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53" name="Google Shape;3553;p24"/>
          <p:cNvGrpSpPr/>
          <p:nvPr/>
        </p:nvGrpSpPr>
        <p:grpSpPr>
          <a:xfrm>
            <a:off x="1749076" y="2536033"/>
            <a:ext cx="230698" cy="148703"/>
            <a:chOff x="1492675" y="1520750"/>
            <a:chExt cx="481825" cy="310575"/>
          </a:xfrm>
        </p:grpSpPr>
        <p:sp>
          <p:nvSpPr>
            <p:cNvPr id="3554" name="Google Shape;3554;p2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5" name="Google Shape;3555;p2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56" name="Google Shape;3556;p24"/>
          <p:cNvGrpSpPr/>
          <p:nvPr/>
        </p:nvGrpSpPr>
        <p:grpSpPr>
          <a:xfrm>
            <a:off x="2026386" y="2495025"/>
            <a:ext cx="239592" cy="230722"/>
            <a:chOff x="2071000" y="1435025"/>
            <a:chExt cx="500400" cy="481875"/>
          </a:xfrm>
        </p:grpSpPr>
        <p:sp>
          <p:nvSpPr>
            <p:cNvPr id="3557" name="Google Shape;3557;p2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8" name="Google Shape;3558;p2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59" name="Google Shape;3559;p2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60" name="Google Shape;3560;p24"/>
          <p:cNvGrpSpPr/>
          <p:nvPr/>
        </p:nvGrpSpPr>
        <p:grpSpPr>
          <a:xfrm>
            <a:off x="2317543" y="2509192"/>
            <a:ext cx="239280" cy="202389"/>
            <a:chOff x="2678350" y="1464650"/>
            <a:chExt cx="499750" cy="422700"/>
          </a:xfrm>
        </p:grpSpPr>
        <p:sp>
          <p:nvSpPr>
            <p:cNvPr id="3561" name="Google Shape;3561;p2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62" name="Google Shape;3562;p2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63" name="Google Shape;3563;p2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64" name="Google Shape;3564;p24"/>
          <p:cNvGrpSpPr/>
          <p:nvPr/>
        </p:nvGrpSpPr>
        <p:grpSpPr>
          <a:xfrm>
            <a:off x="2605554" y="2495037"/>
            <a:ext cx="230698" cy="230698"/>
            <a:chOff x="3271200" y="1435075"/>
            <a:chExt cx="481825" cy="481825"/>
          </a:xfrm>
        </p:grpSpPr>
        <p:sp>
          <p:nvSpPr>
            <p:cNvPr id="3565" name="Google Shape;3565;p2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66" name="Google Shape;3566;p2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67" name="Google Shape;3567;p24"/>
          <p:cNvGrpSpPr/>
          <p:nvPr/>
        </p:nvGrpSpPr>
        <p:grpSpPr>
          <a:xfrm>
            <a:off x="2884680" y="2495025"/>
            <a:ext cx="233547" cy="230722"/>
            <a:chOff x="3858100" y="1435075"/>
            <a:chExt cx="487775" cy="481875"/>
          </a:xfrm>
        </p:grpSpPr>
        <p:sp>
          <p:nvSpPr>
            <p:cNvPr id="3568" name="Google Shape;3568;p2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69" name="Google Shape;3569;p2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0" name="Google Shape;3570;p2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1" name="Google Shape;3571;p2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2" name="Google Shape;3572;p2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73" name="Google Shape;3573;p24"/>
          <p:cNvGrpSpPr/>
          <p:nvPr/>
        </p:nvGrpSpPr>
        <p:grpSpPr>
          <a:xfrm>
            <a:off x="3170348" y="2495037"/>
            <a:ext cx="230698" cy="230698"/>
            <a:chOff x="4456875" y="1435075"/>
            <a:chExt cx="481825" cy="481825"/>
          </a:xfrm>
        </p:grpSpPr>
        <p:sp>
          <p:nvSpPr>
            <p:cNvPr id="3574" name="Google Shape;3574;p2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5" name="Google Shape;3575;p2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6" name="Google Shape;3576;p2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7" name="Google Shape;3577;p2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8" name="Google Shape;3578;p2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79" name="Google Shape;3579;p2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0" name="Google Shape;3580;p2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1" name="Google Shape;3581;p2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2" name="Google Shape;3582;p2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3" name="Google Shape;3583;p2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4" name="Google Shape;3584;p2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5" name="Google Shape;3585;p2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6" name="Google Shape;3586;p2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7" name="Google Shape;3587;p2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8" name="Google Shape;3588;p2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89" name="Google Shape;3589;p2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0" name="Google Shape;3590;p2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1" name="Google Shape;3591;p2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2" name="Google Shape;3592;p2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93" name="Google Shape;3593;p24"/>
          <p:cNvGrpSpPr/>
          <p:nvPr/>
        </p:nvGrpSpPr>
        <p:grpSpPr>
          <a:xfrm>
            <a:off x="3456629" y="2495031"/>
            <a:ext cx="232960" cy="230710"/>
            <a:chOff x="5049725" y="1435050"/>
            <a:chExt cx="486550" cy="481850"/>
          </a:xfrm>
        </p:grpSpPr>
        <p:sp>
          <p:nvSpPr>
            <p:cNvPr id="3594" name="Google Shape;3594;p2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5" name="Google Shape;3595;p2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6" name="Google Shape;3596;p2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597" name="Google Shape;3597;p2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598" name="Google Shape;3598;p24"/>
          <p:cNvGrpSpPr/>
          <p:nvPr/>
        </p:nvGrpSpPr>
        <p:grpSpPr>
          <a:xfrm>
            <a:off x="3739208" y="2495037"/>
            <a:ext cx="230770" cy="230698"/>
            <a:chOff x="5642475" y="1435075"/>
            <a:chExt cx="481975" cy="481825"/>
          </a:xfrm>
        </p:grpSpPr>
        <p:sp>
          <p:nvSpPr>
            <p:cNvPr id="3599" name="Google Shape;3599;p2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0" name="Google Shape;3600;p2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1" name="Google Shape;3601;p2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02" name="Google Shape;3602;p24"/>
          <p:cNvGrpSpPr/>
          <p:nvPr/>
        </p:nvGrpSpPr>
        <p:grpSpPr>
          <a:xfrm>
            <a:off x="4021069" y="2495031"/>
            <a:ext cx="233762" cy="230710"/>
            <a:chOff x="6232000" y="1435050"/>
            <a:chExt cx="488225" cy="481850"/>
          </a:xfrm>
        </p:grpSpPr>
        <p:sp>
          <p:nvSpPr>
            <p:cNvPr id="3603" name="Google Shape;3603;p2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4" name="Google Shape;3604;p2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5" name="Google Shape;3605;p2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6" name="Google Shape;3606;p2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07" name="Google Shape;3607;p2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08" name="Google Shape;3608;p24"/>
          <p:cNvGrpSpPr/>
          <p:nvPr/>
        </p:nvGrpSpPr>
        <p:grpSpPr>
          <a:xfrm>
            <a:off x="1478302" y="2776324"/>
            <a:ext cx="203957" cy="229704"/>
            <a:chOff x="924450" y="2028975"/>
            <a:chExt cx="425975" cy="479750"/>
          </a:xfrm>
        </p:grpSpPr>
        <p:sp>
          <p:nvSpPr>
            <p:cNvPr id="3609" name="Google Shape;3609;p2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0" name="Google Shape;3610;p2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1" name="Google Shape;3611;p2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12" name="Google Shape;3612;p24"/>
          <p:cNvGrpSpPr/>
          <p:nvPr/>
        </p:nvGrpSpPr>
        <p:grpSpPr>
          <a:xfrm>
            <a:off x="2030814" y="2789793"/>
            <a:ext cx="230734" cy="202772"/>
            <a:chOff x="2085450" y="2057100"/>
            <a:chExt cx="481900" cy="423500"/>
          </a:xfrm>
        </p:grpSpPr>
        <p:sp>
          <p:nvSpPr>
            <p:cNvPr id="3613" name="Google Shape;3613;p2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4" name="Google Shape;3614;p2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5" name="Google Shape;3615;p2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16" name="Google Shape;3616;p24"/>
          <p:cNvGrpSpPr/>
          <p:nvPr/>
        </p:nvGrpSpPr>
        <p:grpSpPr>
          <a:xfrm>
            <a:off x="2321816" y="2805598"/>
            <a:ext cx="230734" cy="171159"/>
            <a:chOff x="2678275" y="2090100"/>
            <a:chExt cx="481900" cy="357475"/>
          </a:xfrm>
        </p:grpSpPr>
        <p:sp>
          <p:nvSpPr>
            <p:cNvPr id="3617" name="Google Shape;3617;p2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8" name="Google Shape;3618;p2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19" name="Google Shape;3619;p2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20" name="Google Shape;3620;p2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21" name="Google Shape;3621;p2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22" name="Google Shape;3622;p24"/>
          <p:cNvGrpSpPr/>
          <p:nvPr/>
        </p:nvGrpSpPr>
        <p:grpSpPr>
          <a:xfrm>
            <a:off x="2646320" y="2813891"/>
            <a:ext cx="149158" cy="154569"/>
            <a:chOff x="3357325" y="2093500"/>
            <a:chExt cx="311525" cy="322825"/>
          </a:xfrm>
        </p:grpSpPr>
        <p:sp>
          <p:nvSpPr>
            <p:cNvPr id="3623" name="Google Shape;3623;p2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24" name="Google Shape;3624;p2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25" name="Google Shape;3625;p2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626" name="Google Shape;3626;p24"/>
          <p:cNvSpPr/>
          <p:nvPr/>
        </p:nvSpPr>
        <p:spPr>
          <a:xfrm>
            <a:off x="2887926" y="27837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627" name="Google Shape;3627;p24"/>
          <p:cNvGrpSpPr/>
          <p:nvPr/>
        </p:nvGrpSpPr>
        <p:grpSpPr>
          <a:xfrm>
            <a:off x="3186386" y="2775830"/>
            <a:ext cx="198618" cy="230698"/>
            <a:chOff x="4492800" y="2027925"/>
            <a:chExt cx="414825" cy="481825"/>
          </a:xfrm>
        </p:grpSpPr>
        <p:sp>
          <p:nvSpPr>
            <p:cNvPr id="3628" name="Google Shape;3628;p2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29" name="Google Shape;3629;p2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30" name="Google Shape;3630;p24"/>
          <p:cNvGrpSpPr/>
          <p:nvPr/>
        </p:nvGrpSpPr>
        <p:grpSpPr>
          <a:xfrm>
            <a:off x="3457779" y="2775824"/>
            <a:ext cx="230662" cy="230710"/>
            <a:chOff x="5049725" y="2027900"/>
            <a:chExt cx="481750" cy="481850"/>
          </a:xfrm>
        </p:grpSpPr>
        <p:sp>
          <p:nvSpPr>
            <p:cNvPr id="3631" name="Google Shape;3631;p2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2" name="Google Shape;3632;p2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3" name="Google Shape;3633;p2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4" name="Google Shape;3634;p2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5" name="Google Shape;3635;p2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6" name="Google Shape;3636;p2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7" name="Google Shape;3637;p2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38" name="Google Shape;3638;p2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39" name="Google Shape;3639;p24"/>
          <p:cNvGrpSpPr/>
          <p:nvPr/>
        </p:nvGrpSpPr>
        <p:grpSpPr>
          <a:xfrm>
            <a:off x="3779825" y="2775880"/>
            <a:ext cx="149529" cy="230590"/>
            <a:chOff x="5726350" y="2028150"/>
            <a:chExt cx="312300" cy="481600"/>
          </a:xfrm>
        </p:grpSpPr>
        <p:sp>
          <p:nvSpPr>
            <p:cNvPr id="3640" name="Google Shape;3640;p2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41" name="Google Shape;3641;p2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42" name="Google Shape;3642;p2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43" name="Google Shape;3643;p24"/>
          <p:cNvGrpSpPr/>
          <p:nvPr/>
        </p:nvGrpSpPr>
        <p:grpSpPr>
          <a:xfrm>
            <a:off x="4024769" y="2777997"/>
            <a:ext cx="226365" cy="226365"/>
            <a:chOff x="6239925" y="2032450"/>
            <a:chExt cx="472775" cy="472775"/>
          </a:xfrm>
        </p:grpSpPr>
        <p:sp>
          <p:nvSpPr>
            <p:cNvPr id="3644" name="Google Shape;3644;p2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45" name="Google Shape;3645;p2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46" name="Google Shape;3646;p24"/>
          <p:cNvGrpSpPr/>
          <p:nvPr/>
        </p:nvGrpSpPr>
        <p:grpSpPr>
          <a:xfrm>
            <a:off x="4330172" y="1977008"/>
            <a:ext cx="227562" cy="126092"/>
            <a:chOff x="903075" y="2730000"/>
            <a:chExt cx="475275" cy="263350"/>
          </a:xfrm>
        </p:grpSpPr>
        <p:sp>
          <p:nvSpPr>
            <p:cNvPr id="3647" name="Google Shape;3647;p2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48" name="Google Shape;3648;p2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49" name="Google Shape;3649;p2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50" name="Google Shape;3650;p24"/>
          <p:cNvGrpSpPr/>
          <p:nvPr/>
        </p:nvGrpSpPr>
        <p:grpSpPr>
          <a:xfrm>
            <a:off x="1749076" y="2775830"/>
            <a:ext cx="230698" cy="230698"/>
            <a:chOff x="1492675" y="2027925"/>
            <a:chExt cx="481825" cy="481825"/>
          </a:xfrm>
        </p:grpSpPr>
        <p:sp>
          <p:nvSpPr>
            <p:cNvPr id="3651" name="Google Shape;3651;p2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52" name="Google Shape;3652;p2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53" name="Google Shape;3653;p2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54" name="Google Shape;3654;p2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55" name="Google Shape;3655;p2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56" name="Google Shape;3656;p24"/>
          <p:cNvGrpSpPr/>
          <p:nvPr/>
        </p:nvGrpSpPr>
        <p:grpSpPr>
          <a:xfrm>
            <a:off x="4623102" y="1924703"/>
            <a:ext cx="230698" cy="230698"/>
            <a:chOff x="1492675" y="2620775"/>
            <a:chExt cx="481825" cy="481825"/>
          </a:xfrm>
        </p:grpSpPr>
        <p:sp>
          <p:nvSpPr>
            <p:cNvPr id="3657" name="Google Shape;3657;p2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58" name="Google Shape;3658;p2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659" name="Google Shape;3659;p24"/>
          <p:cNvSpPr/>
          <p:nvPr/>
        </p:nvSpPr>
        <p:spPr>
          <a:xfrm>
            <a:off x="4895078" y="19246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660" name="Google Shape;3660;p24"/>
          <p:cNvGrpSpPr/>
          <p:nvPr/>
        </p:nvGrpSpPr>
        <p:grpSpPr>
          <a:xfrm>
            <a:off x="5183269" y="1935573"/>
            <a:ext cx="226843" cy="208960"/>
            <a:chOff x="2682350" y="2643425"/>
            <a:chExt cx="473775" cy="436425"/>
          </a:xfrm>
        </p:grpSpPr>
        <p:sp>
          <p:nvSpPr>
            <p:cNvPr id="3661" name="Google Shape;3661;p2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2" name="Google Shape;3662;p2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3" name="Google Shape;3663;p2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4" name="Google Shape;3664;p2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5" name="Google Shape;3665;p2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6" name="Google Shape;3666;p2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67" name="Google Shape;3667;p2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68" name="Google Shape;3668;p24"/>
          <p:cNvGrpSpPr/>
          <p:nvPr/>
        </p:nvGrpSpPr>
        <p:grpSpPr>
          <a:xfrm>
            <a:off x="5499809" y="1924703"/>
            <a:ext cx="162205" cy="230698"/>
            <a:chOff x="3342725" y="2620775"/>
            <a:chExt cx="338775" cy="481825"/>
          </a:xfrm>
        </p:grpSpPr>
        <p:sp>
          <p:nvSpPr>
            <p:cNvPr id="3669" name="Google Shape;3669;p2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0" name="Google Shape;3670;p2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1" name="Google Shape;3671;p2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72" name="Google Shape;3672;p24"/>
          <p:cNvGrpSpPr/>
          <p:nvPr/>
        </p:nvGrpSpPr>
        <p:grpSpPr>
          <a:xfrm>
            <a:off x="5767568" y="1924703"/>
            <a:ext cx="189246" cy="230698"/>
            <a:chOff x="3907325" y="2620775"/>
            <a:chExt cx="395250" cy="481825"/>
          </a:xfrm>
        </p:grpSpPr>
        <p:sp>
          <p:nvSpPr>
            <p:cNvPr id="3673" name="Google Shape;3673;p2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4" name="Google Shape;3674;p2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5" name="Google Shape;3675;p2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6" name="Google Shape;3676;p2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77" name="Google Shape;3677;p24"/>
          <p:cNvGrpSpPr/>
          <p:nvPr/>
        </p:nvGrpSpPr>
        <p:grpSpPr>
          <a:xfrm>
            <a:off x="6034942" y="1931917"/>
            <a:ext cx="230698" cy="216274"/>
            <a:chOff x="4456875" y="2635825"/>
            <a:chExt cx="481825" cy="451700"/>
          </a:xfrm>
        </p:grpSpPr>
        <p:sp>
          <p:nvSpPr>
            <p:cNvPr id="3678" name="Google Shape;3678;p2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79" name="Google Shape;3679;p2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0" name="Google Shape;3680;p2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1" name="Google Shape;3681;p2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2" name="Google Shape;3682;p2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3" name="Google Shape;3683;p2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84" name="Google Shape;3684;p24"/>
          <p:cNvGrpSpPr/>
          <p:nvPr/>
        </p:nvGrpSpPr>
        <p:grpSpPr>
          <a:xfrm>
            <a:off x="6323897" y="1931917"/>
            <a:ext cx="230698" cy="216274"/>
            <a:chOff x="5049725" y="2635825"/>
            <a:chExt cx="481825" cy="451700"/>
          </a:xfrm>
        </p:grpSpPr>
        <p:sp>
          <p:nvSpPr>
            <p:cNvPr id="3685" name="Google Shape;3685;p2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6" name="Google Shape;3686;p2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87" name="Google Shape;3687;p2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88" name="Google Shape;3688;p24"/>
          <p:cNvGrpSpPr/>
          <p:nvPr/>
        </p:nvGrpSpPr>
        <p:grpSpPr>
          <a:xfrm>
            <a:off x="6604860" y="1924999"/>
            <a:ext cx="230231" cy="230099"/>
            <a:chOff x="5643000" y="2621375"/>
            <a:chExt cx="480850" cy="480575"/>
          </a:xfrm>
        </p:grpSpPr>
        <p:sp>
          <p:nvSpPr>
            <p:cNvPr id="3689" name="Google Shape;3689;p2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0" name="Google Shape;3690;p2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1" name="Google Shape;3691;p2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2" name="Google Shape;3692;p2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3" name="Google Shape;3693;p2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4" name="Google Shape;3694;p2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5" name="Google Shape;3695;p2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696" name="Google Shape;3696;p24"/>
          <p:cNvGrpSpPr/>
          <p:nvPr/>
        </p:nvGrpSpPr>
        <p:grpSpPr>
          <a:xfrm>
            <a:off x="6890046" y="1924703"/>
            <a:ext cx="230770" cy="230698"/>
            <a:chOff x="6235250" y="2620775"/>
            <a:chExt cx="481975" cy="481825"/>
          </a:xfrm>
        </p:grpSpPr>
        <p:sp>
          <p:nvSpPr>
            <p:cNvPr id="3697" name="Google Shape;3697;p2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8" name="Google Shape;3698;p2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699" name="Google Shape;3699;p2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00" name="Google Shape;3700;p2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01" name="Google Shape;3701;p2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702" name="Google Shape;3702;p24"/>
          <p:cNvSpPr/>
          <p:nvPr/>
        </p:nvSpPr>
        <p:spPr>
          <a:xfrm>
            <a:off x="4326623" y="22194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703" name="Google Shape;3703;p24"/>
          <p:cNvGrpSpPr/>
          <p:nvPr/>
        </p:nvGrpSpPr>
        <p:grpSpPr>
          <a:xfrm>
            <a:off x="4622474" y="2213125"/>
            <a:ext cx="231955" cy="230698"/>
            <a:chOff x="1535000" y="3223325"/>
            <a:chExt cx="484450" cy="481825"/>
          </a:xfrm>
        </p:grpSpPr>
        <p:sp>
          <p:nvSpPr>
            <p:cNvPr id="3704" name="Google Shape;3704;p2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05" name="Google Shape;3705;p2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06" name="Google Shape;3706;p2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07" name="Google Shape;3707;p24"/>
          <p:cNvGrpSpPr/>
          <p:nvPr/>
        </p:nvGrpSpPr>
        <p:grpSpPr>
          <a:xfrm>
            <a:off x="4899627" y="2237131"/>
            <a:ext cx="230698" cy="182686"/>
            <a:chOff x="2085525" y="3263750"/>
            <a:chExt cx="481825" cy="381550"/>
          </a:xfrm>
        </p:grpSpPr>
        <p:sp>
          <p:nvSpPr>
            <p:cNvPr id="3708" name="Google Shape;3708;p2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09" name="Google Shape;3709;p2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710" name="Google Shape;3710;p24"/>
          <p:cNvSpPr/>
          <p:nvPr/>
        </p:nvSpPr>
        <p:spPr>
          <a:xfrm>
            <a:off x="5181287" y="22589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711" name="Google Shape;3711;p24"/>
          <p:cNvGrpSpPr/>
          <p:nvPr/>
        </p:nvGrpSpPr>
        <p:grpSpPr>
          <a:xfrm>
            <a:off x="5465236" y="2213119"/>
            <a:ext cx="231344" cy="230710"/>
            <a:chOff x="3270450" y="3213625"/>
            <a:chExt cx="483175" cy="481850"/>
          </a:xfrm>
        </p:grpSpPr>
        <p:sp>
          <p:nvSpPr>
            <p:cNvPr id="3712" name="Google Shape;3712;p2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13" name="Google Shape;3713;p2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14" name="Google Shape;3714;p24"/>
          <p:cNvGrpSpPr/>
          <p:nvPr/>
        </p:nvGrpSpPr>
        <p:grpSpPr>
          <a:xfrm>
            <a:off x="5804756" y="2213125"/>
            <a:ext cx="114876" cy="230698"/>
            <a:chOff x="3984950" y="3213600"/>
            <a:chExt cx="239925" cy="481825"/>
          </a:xfrm>
        </p:grpSpPr>
        <p:sp>
          <p:nvSpPr>
            <p:cNvPr id="3715" name="Google Shape;3715;p2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16" name="Google Shape;3716;p2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717" name="Google Shape;3717;p24"/>
          <p:cNvSpPr/>
          <p:nvPr/>
        </p:nvSpPr>
        <p:spPr>
          <a:xfrm>
            <a:off x="6034832" y="22130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18" name="Google Shape;3718;p24"/>
          <p:cNvSpPr/>
          <p:nvPr/>
        </p:nvSpPr>
        <p:spPr>
          <a:xfrm>
            <a:off x="6323794" y="22265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719" name="Google Shape;3719;p24"/>
          <p:cNvGrpSpPr/>
          <p:nvPr/>
        </p:nvGrpSpPr>
        <p:grpSpPr>
          <a:xfrm>
            <a:off x="6599195" y="2233315"/>
            <a:ext cx="241555" cy="190323"/>
            <a:chOff x="5629975" y="3255775"/>
            <a:chExt cx="504500" cy="397500"/>
          </a:xfrm>
        </p:grpSpPr>
        <p:sp>
          <p:nvSpPr>
            <p:cNvPr id="3720" name="Google Shape;3720;p2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1" name="Google Shape;3721;p2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2" name="Google Shape;3722;p2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3" name="Google Shape;3723;p2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4" name="Google Shape;3724;p2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25" name="Google Shape;3725;p24"/>
          <p:cNvGrpSpPr/>
          <p:nvPr/>
        </p:nvGrpSpPr>
        <p:grpSpPr>
          <a:xfrm>
            <a:off x="6889746" y="2233382"/>
            <a:ext cx="231380" cy="190179"/>
            <a:chOff x="6234950" y="3255925"/>
            <a:chExt cx="483250" cy="397200"/>
          </a:xfrm>
        </p:grpSpPr>
        <p:sp>
          <p:nvSpPr>
            <p:cNvPr id="3726" name="Google Shape;3726;p2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7" name="Google Shape;3727;p2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8" name="Google Shape;3728;p2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29" name="Google Shape;3729;p2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0" name="Google Shape;3730;p2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1" name="Google Shape;3731;p2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32" name="Google Shape;3732;p24"/>
          <p:cNvGrpSpPr/>
          <p:nvPr/>
        </p:nvGrpSpPr>
        <p:grpSpPr>
          <a:xfrm>
            <a:off x="4335816" y="2495097"/>
            <a:ext cx="216274" cy="230698"/>
            <a:chOff x="914900" y="3806450"/>
            <a:chExt cx="451700" cy="481825"/>
          </a:xfrm>
        </p:grpSpPr>
        <p:sp>
          <p:nvSpPr>
            <p:cNvPr id="3733" name="Google Shape;3733;p2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4" name="Google Shape;3734;p2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5" name="Google Shape;3735;p2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6" name="Google Shape;3736;p2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37" name="Google Shape;3737;p2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38" name="Google Shape;3738;p24"/>
          <p:cNvGrpSpPr/>
          <p:nvPr/>
        </p:nvGrpSpPr>
        <p:grpSpPr>
          <a:xfrm>
            <a:off x="4620689" y="2494966"/>
            <a:ext cx="235522" cy="230949"/>
            <a:chOff x="1490050" y="3805975"/>
            <a:chExt cx="491900" cy="482350"/>
          </a:xfrm>
        </p:grpSpPr>
        <p:sp>
          <p:nvSpPr>
            <p:cNvPr id="3739" name="Google Shape;3739;p2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40" name="Google Shape;3740;p2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41" name="Google Shape;3741;p2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42" name="Google Shape;3742;p2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43" name="Google Shape;3743;p24"/>
          <p:cNvGrpSpPr/>
          <p:nvPr/>
        </p:nvGrpSpPr>
        <p:grpSpPr>
          <a:xfrm>
            <a:off x="4908928" y="2495097"/>
            <a:ext cx="212096" cy="230698"/>
            <a:chOff x="2104275" y="3806450"/>
            <a:chExt cx="442975" cy="481825"/>
          </a:xfrm>
        </p:grpSpPr>
        <p:sp>
          <p:nvSpPr>
            <p:cNvPr id="3744" name="Google Shape;3744;p2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45" name="Google Shape;3745;p2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46" name="Google Shape;3746;p24"/>
          <p:cNvGrpSpPr/>
          <p:nvPr/>
        </p:nvGrpSpPr>
        <p:grpSpPr>
          <a:xfrm>
            <a:off x="5196924" y="2495097"/>
            <a:ext cx="199528" cy="230698"/>
            <a:chOff x="2710875" y="3806450"/>
            <a:chExt cx="416725" cy="481825"/>
          </a:xfrm>
        </p:grpSpPr>
        <p:sp>
          <p:nvSpPr>
            <p:cNvPr id="3747" name="Google Shape;3747;p2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48" name="Google Shape;3748;p2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49" name="Google Shape;3749;p24"/>
          <p:cNvGrpSpPr/>
          <p:nvPr/>
        </p:nvGrpSpPr>
        <p:grpSpPr>
          <a:xfrm>
            <a:off x="5465564" y="2522599"/>
            <a:ext cx="230698" cy="175696"/>
            <a:chOff x="3271200" y="3863875"/>
            <a:chExt cx="481825" cy="366950"/>
          </a:xfrm>
        </p:grpSpPr>
        <p:sp>
          <p:nvSpPr>
            <p:cNvPr id="3750" name="Google Shape;3750;p2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51" name="Google Shape;3751;p2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52" name="Google Shape;3752;p24"/>
          <p:cNvGrpSpPr/>
          <p:nvPr/>
        </p:nvGrpSpPr>
        <p:grpSpPr>
          <a:xfrm>
            <a:off x="5761706" y="2495251"/>
            <a:ext cx="200964" cy="230387"/>
            <a:chOff x="3895050" y="3806775"/>
            <a:chExt cx="419725" cy="481175"/>
          </a:xfrm>
        </p:grpSpPr>
        <p:sp>
          <p:nvSpPr>
            <p:cNvPr id="3753" name="Google Shape;3753;p2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54" name="Google Shape;3754;p2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55" name="Google Shape;3755;p24"/>
          <p:cNvGrpSpPr/>
          <p:nvPr/>
        </p:nvGrpSpPr>
        <p:grpSpPr>
          <a:xfrm>
            <a:off x="6035949" y="2495103"/>
            <a:ext cx="228687" cy="230686"/>
            <a:chOff x="4464775" y="3806475"/>
            <a:chExt cx="477625" cy="481800"/>
          </a:xfrm>
        </p:grpSpPr>
        <p:sp>
          <p:nvSpPr>
            <p:cNvPr id="3756" name="Google Shape;3756;p2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57" name="Google Shape;3757;p2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58" name="Google Shape;3758;p2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59" name="Google Shape;3759;p2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0" name="Google Shape;3760;p2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1" name="Google Shape;3761;p2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62" name="Google Shape;3762;p24"/>
          <p:cNvGrpSpPr/>
          <p:nvPr/>
        </p:nvGrpSpPr>
        <p:grpSpPr>
          <a:xfrm>
            <a:off x="6323897" y="2495097"/>
            <a:ext cx="230698" cy="230698"/>
            <a:chOff x="5049725" y="3806450"/>
            <a:chExt cx="481825" cy="481825"/>
          </a:xfrm>
        </p:grpSpPr>
        <p:sp>
          <p:nvSpPr>
            <p:cNvPr id="3763" name="Google Shape;3763;p2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4" name="Google Shape;3764;p2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5" name="Google Shape;3765;p2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66" name="Google Shape;3766;p24"/>
          <p:cNvGrpSpPr/>
          <p:nvPr/>
        </p:nvGrpSpPr>
        <p:grpSpPr>
          <a:xfrm>
            <a:off x="6604624" y="2495097"/>
            <a:ext cx="230698" cy="230698"/>
            <a:chOff x="5651375" y="3806450"/>
            <a:chExt cx="481825" cy="481825"/>
          </a:xfrm>
        </p:grpSpPr>
        <p:sp>
          <p:nvSpPr>
            <p:cNvPr id="3767" name="Google Shape;3767;p2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8" name="Google Shape;3768;p2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69" name="Google Shape;3769;p2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0" name="Google Shape;3770;p2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71" name="Google Shape;3771;p24"/>
          <p:cNvGrpSpPr/>
          <p:nvPr/>
        </p:nvGrpSpPr>
        <p:grpSpPr>
          <a:xfrm>
            <a:off x="6903934" y="2496449"/>
            <a:ext cx="202987" cy="227993"/>
            <a:chOff x="6264300" y="3809300"/>
            <a:chExt cx="423950" cy="476175"/>
          </a:xfrm>
        </p:grpSpPr>
        <p:sp>
          <p:nvSpPr>
            <p:cNvPr id="3772" name="Google Shape;3772;p2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3" name="Google Shape;3773;p2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4" name="Google Shape;3774;p2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75" name="Google Shape;3775;p24"/>
          <p:cNvGrpSpPr/>
          <p:nvPr/>
        </p:nvGrpSpPr>
        <p:grpSpPr>
          <a:xfrm>
            <a:off x="4328155" y="2775883"/>
            <a:ext cx="231596" cy="230710"/>
            <a:chOff x="898875" y="4399275"/>
            <a:chExt cx="483700" cy="481850"/>
          </a:xfrm>
        </p:grpSpPr>
        <p:sp>
          <p:nvSpPr>
            <p:cNvPr id="3776" name="Google Shape;3776;p2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7" name="Google Shape;3777;p24"/>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8" name="Google Shape;3778;p2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79" name="Google Shape;3779;p2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0" name="Google Shape;3780;p2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1" name="Google Shape;3781;p2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2" name="Google Shape;3782;p2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3" name="Google Shape;3783;p2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84" name="Google Shape;3784;p24"/>
          <p:cNvGrpSpPr/>
          <p:nvPr/>
        </p:nvGrpSpPr>
        <p:grpSpPr>
          <a:xfrm>
            <a:off x="4623102" y="2786251"/>
            <a:ext cx="230698" cy="209966"/>
            <a:chOff x="1492675" y="4420975"/>
            <a:chExt cx="481825" cy="438525"/>
          </a:xfrm>
        </p:grpSpPr>
        <p:sp>
          <p:nvSpPr>
            <p:cNvPr id="3785" name="Google Shape;3785;p2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6" name="Google Shape;3786;p2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7" name="Google Shape;3787;p2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8" name="Google Shape;3788;p2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89" name="Google Shape;3789;p2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90" name="Google Shape;3790;p24"/>
          <p:cNvGrpSpPr/>
          <p:nvPr/>
        </p:nvGrpSpPr>
        <p:grpSpPr>
          <a:xfrm>
            <a:off x="4898497" y="2776339"/>
            <a:ext cx="232960" cy="229788"/>
            <a:chOff x="2084100" y="4400250"/>
            <a:chExt cx="486550" cy="479925"/>
          </a:xfrm>
        </p:grpSpPr>
        <p:sp>
          <p:nvSpPr>
            <p:cNvPr id="3791" name="Google Shape;3791;p2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2" name="Google Shape;3792;p2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3" name="Google Shape;3793;p2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4" name="Google Shape;3794;p2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5" name="Google Shape;3795;p2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6" name="Google Shape;3796;p2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797" name="Google Shape;3797;p24"/>
          <p:cNvGrpSpPr/>
          <p:nvPr/>
        </p:nvGrpSpPr>
        <p:grpSpPr>
          <a:xfrm>
            <a:off x="5195312" y="2775902"/>
            <a:ext cx="202760" cy="230674"/>
            <a:chOff x="2707950" y="4399325"/>
            <a:chExt cx="423475" cy="481775"/>
          </a:xfrm>
        </p:grpSpPr>
        <p:sp>
          <p:nvSpPr>
            <p:cNvPr id="3798" name="Google Shape;3798;p2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799" name="Google Shape;3799;p2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0" name="Google Shape;3800;p2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1" name="Google Shape;3801;p2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2" name="Google Shape;3802;p2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3" name="Google Shape;3803;p2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4" name="Google Shape;3804;p2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5" name="Google Shape;3805;p2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6" name="Google Shape;3806;p2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7" name="Google Shape;3807;p2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8" name="Google Shape;3808;p2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09" name="Google Shape;3809;p2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10" name="Google Shape;3810;p24"/>
          <p:cNvGrpSpPr/>
          <p:nvPr/>
        </p:nvGrpSpPr>
        <p:grpSpPr>
          <a:xfrm>
            <a:off x="5487389" y="2775883"/>
            <a:ext cx="187043" cy="230710"/>
            <a:chOff x="3330525" y="4399275"/>
            <a:chExt cx="390650" cy="481850"/>
          </a:xfrm>
        </p:grpSpPr>
        <p:sp>
          <p:nvSpPr>
            <p:cNvPr id="3811" name="Google Shape;3811;p2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2" name="Google Shape;3812;p2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3" name="Google Shape;3813;p2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4" name="Google Shape;3814;p2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5" name="Google Shape;3815;p2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6" name="Google Shape;3816;p2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17" name="Google Shape;3817;p2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18" name="Google Shape;3818;p24"/>
          <p:cNvGrpSpPr/>
          <p:nvPr/>
        </p:nvGrpSpPr>
        <p:grpSpPr>
          <a:xfrm>
            <a:off x="5776079" y="2775890"/>
            <a:ext cx="172224" cy="230698"/>
            <a:chOff x="3938800" y="4399275"/>
            <a:chExt cx="359700" cy="481825"/>
          </a:xfrm>
        </p:grpSpPr>
        <p:sp>
          <p:nvSpPr>
            <p:cNvPr id="3819" name="Google Shape;3819;p2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20" name="Google Shape;3820;p2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21" name="Google Shape;3821;p2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22" name="Google Shape;3822;p2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23" name="Google Shape;3823;p2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24" name="Google Shape;3824;p24"/>
          <p:cNvGrpSpPr/>
          <p:nvPr/>
        </p:nvGrpSpPr>
        <p:grpSpPr>
          <a:xfrm>
            <a:off x="6096207" y="2775890"/>
            <a:ext cx="108149" cy="230698"/>
            <a:chOff x="4584850" y="4399275"/>
            <a:chExt cx="225875" cy="481825"/>
          </a:xfrm>
        </p:grpSpPr>
        <p:sp>
          <p:nvSpPr>
            <p:cNvPr id="3825" name="Google Shape;3825;p2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26" name="Google Shape;3826;p2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827" name="Google Shape;3827;p24"/>
          <p:cNvSpPr/>
          <p:nvPr/>
        </p:nvSpPr>
        <p:spPr>
          <a:xfrm>
            <a:off x="6312567" y="27758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828" name="Google Shape;3828;p24"/>
          <p:cNvGrpSpPr/>
          <p:nvPr/>
        </p:nvGrpSpPr>
        <p:grpSpPr>
          <a:xfrm>
            <a:off x="6604624" y="2775890"/>
            <a:ext cx="230698" cy="230698"/>
            <a:chOff x="5642550" y="4399275"/>
            <a:chExt cx="481825" cy="481825"/>
          </a:xfrm>
        </p:grpSpPr>
        <p:sp>
          <p:nvSpPr>
            <p:cNvPr id="3829" name="Google Shape;3829;p2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30" name="Google Shape;3830;p2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31" name="Google Shape;3831;p24"/>
          <p:cNvGrpSpPr/>
          <p:nvPr/>
        </p:nvGrpSpPr>
        <p:grpSpPr>
          <a:xfrm>
            <a:off x="6881899" y="2783986"/>
            <a:ext cx="247061" cy="214502"/>
            <a:chOff x="6218300" y="4416175"/>
            <a:chExt cx="516000" cy="448000"/>
          </a:xfrm>
        </p:grpSpPr>
        <p:sp>
          <p:nvSpPr>
            <p:cNvPr id="3832" name="Google Shape;3832;p2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33" name="Google Shape;3833;p2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34" name="Google Shape;3834;p2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35" name="Google Shape;3835;p24"/>
          <p:cNvGrpSpPr/>
          <p:nvPr/>
        </p:nvGrpSpPr>
        <p:grpSpPr>
          <a:xfrm>
            <a:off x="7161095" y="1924763"/>
            <a:ext cx="230698" cy="230698"/>
            <a:chOff x="899850" y="4992125"/>
            <a:chExt cx="481825" cy="481825"/>
          </a:xfrm>
        </p:grpSpPr>
        <p:sp>
          <p:nvSpPr>
            <p:cNvPr id="3836" name="Google Shape;3836;p2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37" name="Google Shape;3837;p2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38" name="Google Shape;3838;p2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39" name="Google Shape;3839;p24"/>
          <p:cNvGrpSpPr/>
          <p:nvPr/>
        </p:nvGrpSpPr>
        <p:grpSpPr>
          <a:xfrm>
            <a:off x="7161107" y="2213170"/>
            <a:ext cx="230698" cy="230698"/>
            <a:chOff x="1492675" y="4992125"/>
            <a:chExt cx="481825" cy="481825"/>
          </a:xfrm>
        </p:grpSpPr>
        <p:sp>
          <p:nvSpPr>
            <p:cNvPr id="3840" name="Google Shape;3840;p2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41" name="Google Shape;3841;p2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42" name="Google Shape;3842;p24"/>
          <p:cNvGrpSpPr/>
          <p:nvPr/>
        </p:nvGrpSpPr>
        <p:grpSpPr>
          <a:xfrm>
            <a:off x="7161119" y="2495127"/>
            <a:ext cx="230698" cy="230698"/>
            <a:chOff x="2085525" y="4992125"/>
            <a:chExt cx="481825" cy="481825"/>
          </a:xfrm>
        </p:grpSpPr>
        <p:sp>
          <p:nvSpPr>
            <p:cNvPr id="3843" name="Google Shape;3843;p2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44" name="Google Shape;3844;p2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45" name="Google Shape;3845;p24"/>
          <p:cNvGrpSpPr/>
          <p:nvPr/>
        </p:nvGrpSpPr>
        <p:grpSpPr>
          <a:xfrm>
            <a:off x="7449625" y="1924763"/>
            <a:ext cx="230698" cy="230698"/>
            <a:chOff x="2678350" y="4992125"/>
            <a:chExt cx="481825" cy="481825"/>
          </a:xfrm>
        </p:grpSpPr>
        <p:sp>
          <p:nvSpPr>
            <p:cNvPr id="3846" name="Google Shape;3846;p2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47" name="Google Shape;3847;p2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48" name="Google Shape;3848;p2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49" name="Google Shape;3849;p24"/>
          <p:cNvGrpSpPr/>
          <p:nvPr/>
        </p:nvGrpSpPr>
        <p:grpSpPr>
          <a:xfrm>
            <a:off x="7161144" y="2775905"/>
            <a:ext cx="230698" cy="230698"/>
            <a:chOff x="3271200" y="4992125"/>
            <a:chExt cx="481825" cy="481825"/>
          </a:xfrm>
        </p:grpSpPr>
        <p:sp>
          <p:nvSpPr>
            <p:cNvPr id="3850" name="Google Shape;3850;p2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51" name="Google Shape;3851;p2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52" name="Google Shape;3852;p2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53" name="Google Shape;3853;p24"/>
          <p:cNvGrpSpPr/>
          <p:nvPr/>
        </p:nvGrpSpPr>
        <p:grpSpPr>
          <a:xfrm>
            <a:off x="7449593" y="2213866"/>
            <a:ext cx="230806" cy="229297"/>
            <a:chOff x="3863900" y="4993625"/>
            <a:chExt cx="482050" cy="478900"/>
          </a:xfrm>
        </p:grpSpPr>
        <p:sp>
          <p:nvSpPr>
            <p:cNvPr id="3854" name="Google Shape;3854;p24"/>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55" name="Google Shape;3855;p24"/>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56" name="Google Shape;3856;p24"/>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57" name="Google Shape;3857;p24"/>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58" name="Google Shape;3858;p24"/>
          <p:cNvGrpSpPr/>
          <p:nvPr/>
        </p:nvGrpSpPr>
        <p:grpSpPr>
          <a:xfrm>
            <a:off x="7449604" y="2495823"/>
            <a:ext cx="230806" cy="229297"/>
            <a:chOff x="4456725" y="4993625"/>
            <a:chExt cx="482050" cy="478900"/>
          </a:xfrm>
        </p:grpSpPr>
        <p:sp>
          <p:nvSpPr>
            <p:cNvPr id="3859" name="Google Shape;3859;p24"/>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0" name="Google Shape;3860;p24"/>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1" name="Google Shape;3861;p24"/>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2" name="Google Shape;3862;p24"/>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63" name="Google Shape;3863;p24"/>
          <p:cNvGrpSpPr/>
          <p:nvPr/>
        </p:nvGrpSpPr>
        <p:grpSpPr>
          <a:xfrm>
            <a:off x="7449617" y="2776594"/>
            <a:ext cx="230806" cy="229309"/>
            <a:chOff x="5049575" y="4993600"/>
            <a:chExt cx="482050" cy="478925"/>
          </a:xfrm>
        </p:grpSpPr>
        <p:sp>
          <p:nvSpPr>
            <p:cNvPr id="3864" name="Google Shape;3864;p2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5" name="Google Shape;3865;p2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6" name="Google Shape;3866;p2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67" name="Google Shape;3867;p2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68" name="Google Shape;3868;p24"/>
          <p:cNvGrpSpPr/>
          <p:nvPr/>
        </p:nvGrpSpPr>
        <p:grpSpPr>
          <a:xfrm>
            <a:off x="1464620" y="3161282"/>
            <a:ext cx="231320" cy="203310"/>
            <a:chOff x="892750" y="267400"/>
            <a:chExt cx="483125" cy="424625"/>
          </a:xfrm>
        </p:grpSpPr>
        <p:sp>
          <p:nvSpPr>
            <p:cNvPr id="3869" name="Google Shape;3869;p24"/>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70" name="Google Shape;3870;p24"/>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71" name="Google Shape;3871;p24"/>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72" name="Google Shape;3872;p24"/>
          <p:cNvGrpSpPr/>
          <p:nvPr/>
        </p:nvGrpSpPr>
        <p:grpSpPr>
          <a:xfrm>
            <a:off x="1762763" y="3147265"/>
            <a:ext cx="203322" cy="231344"/>
            <a:chOff x="1516475" y="238075"/>
            <a:chExt cx="424650" cy="483175"/>
          </a:xfrm>
        </p:grpSpPr>
        <p:sp>
          <p:nvSpPr>
            <p:cNvPr id="3873" name="Google Shape;3873;p24"/>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74" name="Google Shape;3874;p24"/>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75" name="Google Shape;3875;p24"/>
          <p:cNvGrpSpPr/>
          <p:nvPr/>
        </p:nvGrpSpPr>
        <p:grpSpPr>
          <a:xfrm>
            <a:off x="2030072" y="3201938"/>
            <a:ext cx="232218" cy="121998"/>
            <a:chOff x="2080675" y="352325"/>
            <a:chExt cx="485000" cy="254800"/>
          </a:xfrm>
        </p:grpSpPr>
        <p:sp>
          <p:nvSpPr>
            <p:cNvPr id="3876" name="Google Shape;3876;p24"/>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77" name="Google Shape;3877;p24"/>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78" name="Google Shape;3878;p24"/>
          <p:cNvGrpSpPr/>
          <p:nvPr/>
        </p:nvGrpSpPr>
        <p:grpSpPr>
          <a:xfrm>
            <a:off x="2335521" y="3147277"/>
            <a:ext cx="203322" cy="231320"/>
            <a:chOff x="2705375" y="238125"/>
            <a:chExt cx="424650" cy="483125"/>
          </a:xfrm>
        </p:grpSpPr>
        <p:sp>
          <p:nvSpPr>
            <p:cNvPr id="3879" name="Google Shape;3879;p24"/>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0" name="Google Shape;3880;p24"/>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1" name="Google Shape;3881;p24"/>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2" name="Google Shape;3882;p24"/>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83" name="Google Shape;3883;p24"/>
          <p:cNvGrpSpPr/>
          <p:nvPr/>
        </p:nvGrpSpPr>
        <p:grpSpPr>
          <a:xfrm>
            <a:off x="2618505" y="3147493"/>
            <a:ext cx="204795" cy="230889"/>
            <a:chOff x="3299850" y="238575"/>
            <a:chExt cx="427725" cy="482225"/>
          </a:xfrm>
        </p:grpSpPr>
        <p:sp>
          <p:nvSpPr>
            <p:cNvPr id="3884" name="Google Shape;3884;p24"/>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5" name="Google Shape;3885;p24"/>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6" name="Google Shape;3886;p24"/>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7" name="Google Shape;3887;p24"/>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88" name="Google Shape;3888;p24"/>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889" name="Google Shape;3889;p24"/>
          <p:cNvGrpSpPr/>
          <p:nvPr/>
        </p:nvGrpSpPr>
        <p:grpSpPr>
          <a:xfrm>
            <a:off x="2881617" y="3147277"/>
            <a:ext cx="239675" cy="231320"/>
            <a:chOff x="3857225" y="238125"/>
            <a:chExt cx="500575" cy="483125"/>
          </a:xfrm>
        </p:grpSpPr>
        <p:sp>
          <p:nvSpPr>
            <p:cNvPr id="3890" name="Google Shape;3890;p24"/>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1" name="Google Shape;3891;p24"/>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2" name="Google Shape;3892;p24"/>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3" name="Google Shape;3893;p24"/>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4" name="Google Shape;3894;p24"/>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5" name="Google Shape;3895;p24"/>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896" name="Google Shape;3896;p24"/>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897" name="Google Shape;3897;p24"/>
          <p:cNvSpPr/>
          <p:nvPr/>
        </p:nvSpPr>
        <p:spPr>
          <a:xfrm>
            <a:off x="3165768" y="31472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898" name="Google Shape;3898;p24"/>
          <p:cNvGrpSpPr/>
          <p:nvPr/>
        </p:nvGrpSpPr>
        <p:grpSpPr>
          <a:xfrm>
            <a:off x="3457435" y="3147294"/>
            <a:ext cx="231332" cy="231284"/>
            <a:chOff x="5053900" y="238200"/>
            <a:chExt cx="483150" cy="483050"/>
          </a:xfrm>
        </p:grpSpPr>
        <p:sp>
          <p:nvSpPr>
            <p:cNvPr id="3899" name="Google Shape;3899;p24"/>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0" name="Google Shape;3900;p24"/>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1" name="Google Shape;3901;p24"/>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2" name="Google Shape;3902;p24"/>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03" name="Google Shape;3903;p24"/>
          <p:cNvGrpSpPr/>
          <p:nvPr/>
        </p:nvGrpSpPr>
        <p:grpSpPr>
          <a:xfrm>
            <a:off x="3738928" y="3147277"/>
            <a:ext cx="231320" cy="231320"/>
            <a:chOff x="5648375" y="238125"/>
            <a:chExt cx="483125" cy="483125"/>
          </a:xfrm>
        </p:grpSpPr>
        <p:sp>
          <p:nvSpPr>
            <p:cNvPr id="3904" name="Google Shape;3904;p24"/>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5" name="Google Shape;3905;p24"/>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6" name="Google Shape;3906;p24"/>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7" name="Google Shape;3907;p24"/>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8" name="Google Shape;3908;p24"/>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09" name="Google Shape;3909;p24"/>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0" name="Google Shape;3910;p24"/>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1" name="Google Shape;3911;p24"/>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2" name="Google Shape;3912;p24"/>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3" name="Google Shape;3913;p24"/>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14" name="Google Shape;3914;p24"/>
          <p:cNvGrpSpPr/>
          <p:nvPr/>
        </p:nvGrpSpPr>
        <p:grpSpPr>
          <a:xfrm>
            <a:off x="4022281" y="3147277"/>
            <a:ext cx="231320" cy="231320"/>
            <a:chOff x="6242825" y="238125"/>
            <a:chExt cx="483125" cy="483125"/>
          </a:xfrm>
        </p:grpSpPr>
        <p:sp>
          <p:nvSpPr>
            <p:cNvPr id="3915" name="Google Shape;3915;p24"/>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6" name="Google Shape;3916;p24"/>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17" name="Google Shape;3917;p24"/>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18" name="Google Shape;3918;p24"/>
          <p:cNvGrpSpPr/>
          <p:nvPr/>
        </p:nvGrpSpPr>
        <p:grpSpPr>
          <a:xfrm>
            <a:off x="1463465" y="3446636"/>
            <a:ext cx="233630" cy="203287"/>
            <a:chOff x="889275" y="861850"/>
            <a:chExt cx="487950" cy="424575"/>
          </a:xfrm>
        </p:grpSpPr>
        <p:sp>
          <p:nvSpPr>
            <p:cNvPr id="3919" name="Google Shape;3919;p24"/>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0" name="Google Shape;3920;p24"/>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1" name="Google Shape;3921;p24"/>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2" name="Google Shape;3922;p24"/>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23" name="Google Shape;3923;p24"/>
          <p:cNvSpPr/>
          <p:nvPr/>
        </p:nvSpPr>
        <p:spPr>
          <a:xfrm>
            <a:off x="1761380" y="34325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4" name="Google Shape;3924;p24"/>
          <p:cNvSpPr/>
          <p:nvPr/>
        </p:nvSpPr>
        <p:spPr>
          <a:xfrm>
            <a:off x="2030024" y="34325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925" name="Google Shape;3925;p24"/>
          <p:cNvGrpSpPr/>
          <p:nvPr/>
        </p:nvGrpSpPr>
        <p:grpSpPr>
          <a:xfrm>
            <a:off x="2321521" y="3432619"/>
            <a:ext cx="231320" cy="231320"/>
            <a:chOff x="2676100" y="832575"/>
            <a:chExt cx="483125" cy="483125"/>
          </a:xfrm>
        </p:grpSpPr>
        <p:sp>
          <p:nvSpPr>
            <p:cNvPr id="3926" name="Google Shape;3926;p24"/>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7" name="Google Shape;3927;p24"/>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28" name="Google Shape;3928;p24"/>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29" name="Google Shape;3929;p24"/>
          <p:cNvGrpSpPr/>
          <p:nvPr/>
        </p:nvGrpSpPr>
        <p:grpSpPr>
          <a:xfrm>
            <a:off x="2601348" y="3432619"/>
            <a:ext cx="239101" cy="231320"/>
            <a:chOff x="3270550" y="832575"/>
            <a:chExt cx="499375" cy="483125"/>
          </a:xfrm>
        </p:grpSpPr>
        <p:sp>
          <p:nvSpPr>
            <p:cNvPr id="3930" name="Google Shape;3930;p24"/>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31" name="Google Shape;3931;p24"/>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32" name="Google Shape;3932;p24"/>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33" name="Google Shape;3933;p24"/>
          <p:cNvGrpSpPr/>
          <p:nvPr/>
        </p:nvGrpSpPr>
        <p:grpSpPr>
          <a:xfrm>
            <a:off x="2885786" y="3439850"/>
            <a:ext cx="231332" cy="216860"/>
            <a:chOff x="3865000" y="847675"/>
            <a:chExt cx="483150" cy="452925"/>
          </a:xfrm>
        </p:grpSpPr>
        <p:sp>
          <p:nvSpPr>
            <p:cNvPr id="3934" name="Google Shape;3934;p24"/>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35" name="Google Shape;3935;p24"/>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36" name="Google Shape;3936;p24"/>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37" name="Google Shape;3937;p24"/>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38" name="Google Shape;3938;p24"/>
          <p:cNvGrpSpPr/>
          <p:nvPr/>
        </p:nvGrpSpPr>
        <p:grpSpPr>
          <a:xfrm>
            <a:off x="3168465" y="3446594"/>
            <a:ext cx="234468" cy="203370"/>
            <a:chOff x="4452900" y="861750"/>
            <a:chExt cx="489700" cy="424750"/>
          </a:xfrm>
        </p:grpSpPr>
        <p:sp>
          <p:nvSpPr>
            <p:cNvPr id="3939" name="Google Shape;3939;p24"/>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40" name="Google Shape;3940;p24"/>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41" name="Google Shape;3941;p24"/>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42" name="Google Shape;3942;p24"/>
          <p:cNvGrpSpPr/>
          <p:nvPr/>
        </p:nvGrpSpPr>
        <p:grpSpPr>
          <a:xfrm>
            <a:off x="3452190" y="3432625"/>
            <a:ext cx="241842" cy="231308"/>
            <a:chOff x="5049750" y="832600"/>
            <a:chExt cx="505100" cy="483100"/>
          </a:xfrm>
        </p:grpSpPr>
        <p:sp>
          <p:nvSpPr>
            <p:cNvPr id="3943" name="Google Shape;3943;p24"/>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44" name="Google Shape;3944;p24"/>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45" name="Google Shape;3945;p24"/>
          <p:cNvSpPr/>
          <p:nvPr/>
        </p:nvSpPr>
        <p:spPr>
          <a:xfrm>
            <a:off x="3738299" y="34493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946" name="Google Shape;3946;p24"/>
          <p:cNvGrpSpPr/>
          <p:nvPr/>
        </p:nvGrpSpPr>
        <p:grpSpPr>
          <a:xfrm>
            <a:off x="4036284" y="3432619"/>
            <a:ext cx="203322" cy="231320"/>
            <a:chOff x="6272100" y="832575"/>
            <a:chExt cx="424650" cy="483125"/>
          </a:xfrm>
        </p:grpSpPr>
        <p:sp>
          <p:nvSpPr>
            <p:cNvPr id="3947" name="Google Shape;3947;p24"/>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48" name="Google Shape;3948;p24"/>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49" name="Google Shape;3949;p24"/>
          <p:cNvGrpSpPr/>
          <p:nvPr/>
        </p:nvGrpSpPr>
        <p:grpSpPr>
          <a:xfrm>
            <a:off x="1464602" y="3717579"/>
            <a:ext cx="231356" cy="231332"/>
            <a:chOff x="893650" y="1428000"/>
            <a:chExt cx="483200" cy="483150"/>
          </a:xfrm>
        </p:grpSpPr>
        <p:sp>
          <p:nvSpPr>
            <p:cNvPr id="3950" name="Google Shape;3950;p24"/>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1" name="Google Shape;3951;p24"/>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2" name="Google Shape;3952;p24"/>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3" name="Google Shape;3953;p24"/>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54" name="Google Shape;3954;p24"/>
          <p:cNvSpPr/>
          <p:nvPr/>
        </p:nvSpPr>
        <p:spPr>
          <a:xfrm>
            <a:off x="1748734" y="37586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5" name="Google Shape;3955;p24"/>
          <p:cNvSpPr/>
          <p:nvPr/>
        </p:nvSpPr>
        <p:spPr>
          <a:xfrm>
            <a:off x="2025906" y="37175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956" name="Google Shape;3956;p24"/>
          <p:cNvGrpSpPr/>
          <p:nvPr/>
        </p:nvGrpSpPr>
        <p:grpSpPr>
          <a:xfrm>
            <a:off x="2317222" y="3731633"/>
            <a:ext cx="239927" cy="203227"/>
            <a:chOff x="2676100" y="1456375"/>
            <a:chExt cx="501100" cy="424450"/>
          </a:xfrm>
        </p:grpSpPr>
        <p:sp>
          <p:nvSpPr>
            <p:cNvPr id="3957" name="Google Shape;3957;p24"/>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8" name="Google Shape;3958;p24"/>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59" name="Google Shape;3959;p24"/>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60" name="Google Shape;3960;p24"/>
          <p:cNvGrpSpPr/>
          <p:nvPr/>
        </p:nvGrpSpPr>
        <p:grpSpPr>
          <a:xfrm>
            <a:off x="2605220" y="3717585"/>
            <a:ext cx="231356" cy="231320"/>
            <a:chOff x="3270475" y="1427025"/>
            <a:chExt cx="483200" cy="483125"/>
          </a:xfrm>
        </p:grpSpPr>
        <p:sp>
          <p:nvSpPr>
            <p:cNvPr id="3961" name="Google Shape;3961;p24"/>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62" name="Google Shape;3962;p24"/>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63" name="Google Shape;3963;p24"/>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64" name="Google Shape;3964;p24"/>
          <p:cNvGrpSpPr/>
          <p:nvPr/>
        </p:nvGrpSpPr>
        <p:grpSpPr>
          <a:xfrm>
            <a:off x="2884649" y="3717567"/>
            <a:ext cx="233607" cy="231356"/>
            <a:chOff x="3860250" y="1427025"/>
            <a:chExt cx="487900" cy="483200"/>
          </a:xfrm>
        </p:grpSpPr>
        <p:sp>
          <p:nvSpPr>
            <p:cNvPr id="3965" name="Google Shape;3965;p24"/>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66" name="Google Shape;3966;p24"/>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67" name="Google Shape;3967;p24"/>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68" name="Google Shape;3968;p24"/>
          <p:cNvSpPr/>
          <p:nvPr/>
        </p:nvSpPr>
        <p:spPr>
          <a:xfrm>
            <a:off x="3169921" y="37175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69" name="Google Shape;3969;p24"/>
          <p:cNvSpPr/>
          <p:nvPr/>
        </p:nvSpPr>
        <p:spPr>
          <a:xfrm>
            <a:off x="3456202" y="37175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970" name="Google Shape;3970;p24"/>
          <p:cNvGrpSpPr/>
          <p:nvPr/>
        </p:nvGrpSpPr>
        <p:grpSpPr>
          <a:xfrm>
            <a:off x="3738909" y="3717585"/>
            <a:ext cx="231356" cy="231320"/>
            <a:chOff x="5648375" y="1427025"/>
            <a:chExt cx="483200" cy="483125"/>
          </a:xfrm>
        </p:grpSpPr>
        <p:sp>
          <p:nvSpPr>
            <p:cNvPr id="3971" name="Google Shape;3971;p24"/>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72" name="Google Shape;3972;p24"/>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73" name="Google Shape;3973;p24"/>
          <p:cNvGrpSpPr/>
          <p:nvPr/>
        </p:nvGrpSpPr>
        <p:grpSpPr>
          <a:xfrm>
            <a:off x="4020769" y="3717573"/>
            <a:ext cx="234349" cy="231344"/>
            <a:chOff x="6238300" y="1426975"/>
            <a:chExt cx="489450" cy="483175"/>
          </a:xfrm>
        </p:grpSpPr>
        <p:sp>
          <p:nvSpPr>
            <p:cNvPr id="3974" name="Google Shape;3974;p2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75" name="Google Shape;3975;p2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76" name="Google Shape;3976;p2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77" name="Google Shape;3977;p24"/>
          <p:cNvSpPr/>
          <p:nvPr/>
        </p:nvSpPr>
        <p:spPr>
          <a:xfrm>
            <a:off x="1477990" y="40029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3978" name="Google Shape;3978;p24"/>
          <p:cNvGrpSpPr/>
          <p:nvPr/>
        </p:nvGrpSpPr>
        <p:grpSpPr>
          <a:xfrm>
            <a:off x="1748763" y="4002503"/>
            <a:ext cx="231320" cy="231332"/>
            <a:chOff x="1487200" y="2021475"/>
            <a:chExt cx="483125" cy="483150"/>
          </a:xfrm>
        </p:grpSpPr>
        <p:sp>
          <p:nvSpPr>
            <p:cNvPr id="3979" name="Google Shape;3979;p24"/>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0" name="Google Shape;3980;p24"/>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1" name="Google Shape;3981;p24"/>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2" name="Google Shape;3982;p24"/>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83" name="Google Shape;3983;p24"/>
          <p:cNvGrpSpPr/>
          <p:nvPr/>
        </p:nvGrpSpPr>
        <p:grpSpPr>
          <a:xfrm>
            <a:off x="2030518" y="4016516"/>
            <a:ext cx="231320" cy="203310"/>
            <a:chOff x="2081650" y="2050750"/>
            <a:chExt cx="483125" cy="424625"/>
          </a:xfrm>
        </p:grpSpPr>
        <p:sp>
          <p:nvSpPr>
            <p:cNvPr id="3984" name="Google Shape;3984;p24"/>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5" name="Google Shape;3985;p24"/>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6" name="Google Shape;3986;p24"/>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7" name="Google Shape;3987;p24"/>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8" name="Google Shape;3988;p24"/>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89" name="Google Shape;3989;p24"/>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90" name="Google Shape;3990;p24"/>
          <p:cNvGrpSpPr/>
          <p:nvPr/>
        </p:nvGrpSpPr>
        <p:grpSpPr>
          <a:xfrm>
            <a:off x="2321521" y="4032375"/>
            <a:ext cx="231320" cy="171590"/>
            <a:chOff x="2676100" y="2083800"/>
            <a:chExt cx="483125" cy="358375"/>
          </a:xfrm>
        </p:grpSpPr>
        <p:sp>
          <p:nvSpPr>
            <p:cNvPr id="3991" name="Google Shape;3991;p24"/>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92" name="Google Shape;3992;p24"/>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3993" name="Google Shape;3993;p24"/>
          <p:cNvGrpSpPr/>
          <p:nvPr/>
        </p:nvGrpSpPr>
        <p:grpSpPr>
          <a:xfrm>
            <a:off x="2610878" y="4009284"/>
            <a:ext cx="220045" cy="217770"/>
            <a:chOff x="3282325" y="2035675"/>
            <a:chExt cx="459575" cy="454825"/>
          </a:xfrm>
        </p:grpSpPr>
        <p:sp>
          <p:nvSpPr>
            <p:cNvPr id="3994" name="Google Shape;3994;p24"/>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95" name="Google Shape;3995;p24"/>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96" name="Google Shape;3996;p24"/>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97" name="Google Shape;3997;p24"/>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3998" name="Google Shape;3998;p24"/>
          <p:cNvSpPr/>
          <p:nvPr/>
        </p:nvSpPr>
        <p:spPr>
          <a:xfrm>
            <a:off x="2889027" y="40104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3999" name="Google Shape;3999;p24"/>
          <p:cNvSpPr/>
          <p:nvPr/>
        </p:nvSpPr>
        <p:spPr>
          <a:xfrm>
            <a:off x="3183513" y="40024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00" name="Google Shape;4000;p24"/>
          <p:cNvGrpSpPr/>
          <p:nvPr/>
        </p:nvGrpSpPr>
        <p:grpSpPr>
          <a:xfrm>
            <a:off x="3457295" y="4002509"/>
            <a:ext cx="231619" cy="231320"/>
            <a:chOff x="5053900" y="2021500"/>
            <a:chExt cx="483750" cy="483125"/>
          </a:xfrm>
        </p:grpSpPr>
        <p:sp>
          <p:nvSpPr>
            <p:cNvPr id="4001" name="Google Shape;4001;p24"/>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2" name="Google Shape;4002;p24"/>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3" name="Google Shape;4003;p24"/>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4" name="Google Shape;4004;p24"/>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5" name="Google Shape;4005;p24"/>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6" name="Google Shape;4006;p24"/>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7" name="Google Shape;4007;p24"/>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08" name="Google Shape;4008;p24"/>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09" name="Google Shape;4009;p24"/>
          <p:cNvSpPr/>
          <p:nvPr/>
        </p:nvSpPr>
        <p:spPr>
          <a:xfrm>
            <a:off x="3779510" y="40025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10" name="Google Shape;4010;p24"/>
          <p:cNvGrpSpPr/>
          <p:nvPr/>
        </p:nvGrpSpPr>
        <p:grpSpPr>
          <a:xfrm>
            <a:off x="4018383" y="4004664"/>
            <a:ext cx="239137" cy="227011"/>
            <a:chOff x="6222125" y="2025975"/>
            <a:chExt cx="499450" cy="474125"/>
          </a:xfrm>
        </p:grpSpPr>
        <p:sp>
          <p:nvSpPr>
            <p:cNvPr id="4011" name="Google Shape;4011;p24"/>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12" name="Google Shape;4012;p24"/>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13" name="Google Shape;4013;p24"/>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14" name="Google Shape;4014;p24"/>
          <p:cNvGrpSpPr/>
          <p:nvPr/>
        </p:nvGrpSpPr>
        <p:grpSpPr>
          <a:xfrm>
            <a:off x="4329878" y="3199775"/>
            <a:ext cx="228148" cy="126451"/>
            <a:chOff x="896050" y="2725450"/>
            <a:chExt cx="476500" cy="264100"/>
          </a:xfrm>
        </p:grpSpPr>
        <p:sp>
          <p:nvSpPr>
            <p:cNvPr id="4015" name="Google Shape;4015;p24"/>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16" name="Google Shape;4016;p24"/>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17" name="Google Shape;4017;p24"/>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18" name="Google Shape;4018;p24"/>
          <p:cNvGrpSpPr/>
          <p:nvPr/>
        </p:nvGrpSpPr>
        <p:grpSpPr>
          <a:xfrm>
            <a:off x="4622789" y="3147328"/>
            <a:ext cx="231320" cy="231332"/>
            <a:chOff x="1487200" y="2615925"/>
            <a:chExt cx="483125" cy="483150"/>
          </a:xfrm>
        </p:grpSpPr>
        <p:sp>
          <p:nvSpPr>
            <p:cNvPr id="4019" name="Google Shape;4019;p24"/>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0" name="Google Shape;4020;p24"/>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1" name="Google Shape;4021;p24"/>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22" name="Google Shape;4022;p24"/>
          <p:cNvGrpSpPr/>
          <p:nvPr/>
        </p:nvGrpSpPr>
        <p:grpSpPr>
          <a:xfrm>
            <a:off x="4894761" y="3147328"/>
            <a:ext cx="240429" cy="231332"/>
            <a:chOff x="2077575" y="2615925"/>
            <a:chExt cx="502150" cy="483150"/>
          </a:xfrm>
        </p:grpSpPr>
        <p:sp>
          <p:nvSpPr>
            <p:cNvPr id="4023" name="Google Shape;4023;p24"/>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4" name="Google Shape;4024;p24"/>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5" name="Google Shape;4025;p24"/>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6" name="Google Shape;4026;p24"/>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27" name="Google Shape;4027;p24"/>
          <p:cNvGrpSpPr/>
          <p:nvPr/>
        </p:nvGrpSpPr>
        <p:grpSpPr>
          <a:xfrm>
            <a:off x="5182942" y="3158228"/>
            <a:ext cx="227490" cy="209535"/>
            <a:chOff x="2680100" y="2638725"/>
            <a:chExt cx="475125" cy="437625"/>
          </a:xfrm>
        </p:grpSpPr>
        <p:sp>
          <p:nvSpPr>
            <p:cNvPr id="4028" name="Google Shape;4028;p24"/>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29" name="Google Shape;4029;p24"/>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30" name="Google Shape;4030;p24"/>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31" name="Google Shape;4031;p24"/>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32" name="Google Shape;4032;p24"/>
          <p:cNvGrpSpPr/>
          <p:nvPr/>
        </p:nvGrpSpPr>
        <p:grpSpPr>
          <a:xfrm>
            <a:off x="5499587" y="3147328"/>
            <a:ext cx="162648" cy="231332"/>
            <a:chOff x="3342275" y="2615925"/>
            <a:chExt cx="339700" cy="483150"/>
          </a:xfrm>
        </p:grpSpPr>
        <p:sp>
          <p:nvSpPr>
            <p:cNvPr id="4033" name="Google Shape;4033;p24"/>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34" name="Google Shape;4034;p24"/>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35" name="Google Shape;4035;p24"/>
          <p:cNvSpPr/>
          <p:nvPr/>
        </p:nvSpPr>
        <p:spPr>
          <a:xfrm>
            <a:off x="5767230" y="31472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36" name="Google Shape;4036;p24"/>
          <p:cNvSpPr/>
          <p:nvPr/>
        </p:nvSpPr>
        <p:spPr>
          <a:xfrm>
            <a:off x="6034533" y="31544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37" name="Google Shape;4037;p24"/>
          <p:cNvSpPr/>
          <p:nvPr/>
        </p:nvSpPr>
        <p:spPr>
          <a:xfrm>
            <a:off x="6323477" y="31544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38" name="Google Shape;4038;p24"/>
          <p:cNvGrpSpPr/>
          <p:nvPr/>
        </p:nvGrpSpPr>
        <p:grpSpPr>
          <a:xfrm>
            <a:off x="6604542" y="3147643"/>
            <a:ext cx="230853" cy="230710"/>
            <a:chOff x="5648900" y="2616600"/>
            <a:chExt cx="482150" cy="481850"/>
          </a:xfrm>
        </p:grpSpPr>
        <p:sp>
          <p:nvSpPr>
            <p:cNvPr id="4039" name="Google Shape;4039;p24"/>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40" name="Google Shape;4040;p24"/>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41" name="Google Shape;4041;p24"/>
          <p:cNvGrpSpPr/>
          <p:nvPr/>
        </p:nvGrpSpPr>
        <p:grpSpPr>
          <a:xfrm>
            <a:off x="6889766" y="3147310"/>
            <a:ext cx="231320" cy="231368"/>
            <a:chOff x="6242825" y="2615925"/>
            <a:chExt cx="483125" cy="483225"/>
          </a:xfrm>
        </p:grpSpPr>
        <p:sp>
          <p:nvSpPr>
            <p:cNvPr id="4042" name="Google Shape;4042;p24"/>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43" name="Google Shape;4043;p24"/>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44" name="Google Shape;4044;p24"/>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45" name="Google Shape;4045;p24"/>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46" name="Google Shape;4046;p24"/>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47" name="Google Shape;4047;p24"/>
          <p:cNvSpPr/>
          <p:nvPr/>
        </p:nvSpPr>
        <p:spPr>
          <a:xfrm>
            <a:off x="4326300" y="34390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48" name="Google Shape;4048;p24"/>
          <p:cNvGrpSpPr/>
          <p:nvPr/>
        </p:nvGrpSpPr>
        <p:grpSpPr>
          <a:xfrm>
            <a:off x="4622138" y="3432669"/>
            <a:ext cx="232625" cy="231332"/>
            <a:chOff x="1487200" y="3210375"/>
            <a:chExt cx="485850" cy="483150"/>
          </a:xfrm>
        </p:grpSpPr>
        <p:sp>
          <p:nvSpPr>
            <p:cNvPr id="4049" name="Google Shape;4049;p24"/>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50" name="Google Shape;4050;p24"/>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51" name="Google Shape;4051;p24"/>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52" name="Google Shape;4052;p24"/>
          <p:cNvSpPr/>
          <p:nvPr/>
        </p:nvSpPr>
        <p:spPr>
          <a:xfrm>
            <a:off x="4899274" y="34551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53" name="Google Shape;4053;p24"/>
          <p:cNvSpPr/>
          <p:nvPr/>
        </p:nvSpPr>
        <p:spPr>
          <a:xfrm>
            <a:off x="5180958" y="34786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54" name="Google Shape;4054;p24"/>
          <p:cNvGrpSpPr/>
          <p:nvPr/>
        </p:nvGrpSpPr>
        <p:grpSpPr>
          <a:xfrm>
            <a:off x="5464922" y="3432663"/>
            <a:ext cx="231979" cy="231344"/>
            <a:chOff x="3269875" y="3210400"/>
            <a:chExt cx="484500" cy="483175"/>
          </a:xfrm>
        </p:grpSpPr>
        <p:sp>
          <p:nvSpPr>
            <p:cNvPr id="4055" name="Google Shape;4055;p24"/>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56" name="Google Shape;4056;p24"/>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57" name="Google Shape;4057;p24"/>
          <p:cNvGrpSpPr/>
          <p:nvPr/>
        </p:nvGrpSpPr>
        <p:grpSpPr>
          <a:xfrm>
            <a:off x="5804315" y="3432423"/>
            <a:ext cx="115750" cy="231835"/>
            <a:chOff x="3985700" y="3210375"/>
            <a:chExt cx="241750" cy="484200"/>
          </a:xfrm>
        </p:grpSpPr>
        <p:sp>
          <p:nvSpPr>
            <p:cNvPr id="4058" name="Google Shape;4058;p24"/>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59" name="Google Shape;4059;p24"/>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60" name="Google Shape;4060;p24"/>
          <p:cNvGrpSpPr/>
          <p:nvPr/>
        </p:nvGrpSpPr>
        <p:grpSpPr>
          <a:xfrm>
            <a:off x="6035020" y="3433108"/>
            <a:ext cx="230530" cy="230458"/>
            <a:chOff x="4460225" y="3211300"/>
            <a:chExt cx="481475" cy="481325"/>
          </a:xfrm>
        </p:grpSpPr>
        <p:sp>
          <p:nvSpPr>
            <p:cNvPr id="4061" name="Google Shape;4061;p24"/>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62" name="Google Shape;4062;p24"/>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63" name="Google Shape;4063;p24"/>
          <p:cNvSpPr/>
          <p:nvPr/>
        </p:nvSpPr>
        <p:spPr>
          <a:xfrm>
            <a:off x="6323477" y="34460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64" name="Google Shape;4064;p24"/>
          <p:cNvGrpSpPr/>
          <p:nvPr/>
        </p:nvGrpSpPr>
        <p:grpSpPr>
          <a:xfrm>
            <a:off x="6603680" y="3452915"/>
            <a:ext cx="232589" cy="190850"/>
            <a:chOff x="5647000" y="3252650"/>
            <a:chExt cx="485775" cy="398600"/>
          </a:xfrm>
        </p:grpSpPr>
        <p:sp>
          <p:nvSpPr>
            <p:cNvPr id="4065" name="Google Shape;4065;p24"/>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66" name="Google Shape;4066;p24"/>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67" name="Google Shape;4067;p24"/>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68" name="Google Shape;4068;p24"/>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69" name="Google Shape;4069;p24"/>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70" name="Google Shape;4070;p24"/>
          <p:cNvGrpSpPr/>
          <p:nvPr/>
        </p:nvGrpSpPr>
        <p:grpSpPr>
          <a:xfrm>
            <a:off x="6889447" y="3452982"/>
            <a:ext cx="231967" cy="190706"/>
            <a:chOff x="6242450" y="3252800"/>
            <a:chExt cx="484475" cy="398300"/>
          </a:xfrm>
        </p:grpSpPr>
        <p:sp>
          <p:nvSpPr>
            <p:cNvPr id="4071" name="Google Shape;4071;p24"/>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72" name="Google Shape;4072;p24"/>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73" name="Google Shape;4073;p24"/>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74" name="Google Shape;4074;p24"/>
          <p:cNvGrpSpPr/>
          <p:nvPr/>
        </p:nvGrpSpPr>
        <p:grpSpPr>
          <a:xfrm>
            <a:off x="4342298" y="3717642"/>
            <a:ext cx="203310" cy="231320"/>
            <a:chOff x="922025" y="3804850"/>
            <a:chExt cx="424625" cy="483125"/>
          </a:xfrm>
        </p:grpSpPr>
        <p:sp>
          <p:nvSpPr>
            <p:cNvPr id="4075" name="Google Shape;4075;p24"/>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76" name="Google Shape;4076;p24"/>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77" name="Google Shape;4077;p24"/>
          <p:cNvSpPr/>
          <p:nvPr/>
        </p:nvSpPr>
        <p:spPr>
          <a:xfrm>
            <a:off x="4619995" y="37171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78" name="Google Shape;4078;p24"/>
          <p:cNvGrpSpPr/>
          <p:nvPr/>
        </p:nvGrpSpPr>
        <p:grpSpPr>
          <a:xfrm>
            <a:off x="4908570" y="3717642"/>
            <a:ext cx="212815" cy="231320"/>
            <a:chOff x="2100300" y="3804850"/>
            <a:chExt cx="444475" cy="483125"/>
          </a:xfrm>
        </p:grpSpPr>
        <p:sp>
          <p:nvSpPr>
            <p:cNvPr id="4079" name="Google Shape;4079;p24"/>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80" name="Google Shape;4080;p24"/>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81" name="Google Shape;4081;p24"/>
          <p:cNvGrpSpPr/>
          <p:nvPr/>
        </p:nvGrpSpPr>
        <p:grpSpPr>
          <a:xfrm>
            <a:off x="5196639" y="3717642"/>
            <a:ext cx="200102" cy="231320"/>
            <a:chOff x="2708700" y="3804850"/>
            <a:chExt cx="417925" cy="483125"/>
          </a:xfrm>
        </p:grpSpPr>
        <p:sp>
          <p:nvSpPr>
            <p:cNvPr id="4082" name="Google Shape;4082;p24"/>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83" name="Google Shape;4083;p24"/>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84" name="Google Shape;4084;p24"/>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85" name="Google Shape;4085;p24"/>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086" name="Google Shape;4086;p24"/>
          <p:cNvSpPr/>
          <p:nvPr/>
        </p:nvSpPr>
        <p:spPr>
          <a:xfrm>
            <a:off x="5465186" y="37451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87" name="Google Shape;4087;p24"/>
          <p:cNvSpPr/>
          <p:nvPr/>
        </p:nvSpPr>
        <p:spPr>
          <a:xfrm>
            <a:off x="5755392" y="37175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088" name="Google Shape;4088;p24"/>
          <p:cNvGrpSpPr/>
          <p:nvPr/>
        </p:nvGrpSpPr>
        <p:grpSpPr>
          <a:xfrm>
            <a:off x="6037731" y="3718514"/>
            <a:ext cx="225108" cy="229585"/>
            <a:chOff x="4467450" y="3808475"/>
            <a:chExt cx="470150" cy="479500"/>
          </a:xfrm>
        </p:grpSpPr>
        <p:sp>
          <p:nvSpPr>
            <p:cNvPr id="4089" name="Google Shape;4089;p24"/>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0" name="Google Shape;4090;p24"/>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1" name="Google Shape;4091;p24"/>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2" name="Google Shape;4092;p24"/>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93" name="Google Shape;4093;p24"/>
          <p:cNvGrpSpPr/>
          <p:nvPr/>
        </p:nvGrpSpPr>
        <p:grpSpPr>
          <a:xfrm>
            <a:off x="6323573" y="3717642"/>
            <a:ext cx="231332" cy="231320"/>
            <a:chOff x="5053900" y="3804850"/>
            <a:chExt cx="483150" cy="483125"/>
          </a:xfrm>
        </p:grpSpPr>
        <p:sp>
          <p:nvSpPr>
            <p:cNvPr id="4094" name="Google Shape;4094;p24"/>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5" name="Google Shape;4095;p24"/>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6" name="Google Shape;4096;p24"/>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097" name="Google Shape;4097;p24"/>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098" name="Google Shape;4098;p24"/>
          <p:cNvGrpSpPr/>
          <p:nvPr/>
        </p:nvGrpSpPr>
        <p:grpSpPr>
          <a:xfrm>
            <a:off x="6604306" y="3717642"/>
            <a:ext cx="231320" cy="231320"/>
            <a:chOff x="5648375" y="3804850"/>
            <a:chExt cx="483125" cy="483125"/>
          </a:xfrm>
        </p:grpSpPr>
        <p:sp>
          <p:nvSpPr>
            <p:cNvPr id="4099" name="Google Shape;4099;p24"/>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0" name="Google Shape;4100;p24"/>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1" name="Google Shape;4101;p24"/>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2" name="Google Shape;4102;p24"/>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03" name="Google Shape;4103;p24"/>
          <p:cNvGrpSpPr/>
          <p:nvPr/>
        </p:nvGrpSpPr>
        <p:grpSpPr>
          <a:xfrm>
            <a:off x="6905644" y="3721262"/>
            <a:ext cx="199564" cy="224090"/>
            <a:chOff x="6276025" y="3812400"/>
            <a:chExt cx="416800" cy="468025"/>
          </a:xfrm>
        </p:grpSpPr>
        <p:sp>
          <p:nvSpPr>
            <p:cNvPr id="4104" name="Google Shape;4104;p24"/>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5" name="Google Shape;4105;p24"/>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6" name="Google Shape;4106;p24"/>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07" name="Google Shape;4107;p24"/>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08" name="Google Shape;4108;p24"/>
          <p:cNvGrpSpPr/>
          <p:nvPr/>
        </p:nvGrpSpPr>
        <p:grpSpPr>
          <a:xfrm>
            <a:off x="4327461" y="4002560"/>
            <a:ext cx="232984" cy="231332"/>
            <a:chOff x="890400" y="4399350"/>
            <a:chExt cx="486600" cy="483150"/>
          </a:xfrm>
        </p:grpSpPr>
        <p:sp>
          <p:nvSpPr>
            <p:cNvPr id="4109" name="Google Shape;4109;p24"/>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0" name="Google Shape;4110;p24"/>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1" name="Google Shape;4111;p24"/>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12" name="Google Shape;4112;p24"/>
          <p:cNvGrpSpPr/>
          <p:nvPr/>
        </p:nvGrpSpPr>
        <p:grpSpPr>
          <a:xfrm>
            <a:off x="4622789" y="4012956"/>
            <a:ext cx="231320" cy="210552"/>
            <a:chOff x="1487200" y="4421025"/>
            <a:chExt cx="483125" cy="439750"/>
          </a:xfrm>
        </p:grpSpPr>
        <p:sp>
          <p:nvSpPr>
            <p:cNvPr id="4113" name="Google Shape;4113;p24"/>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4" name="Google Shape;4114;p24"/>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5" name="Google Shape;4115;p24"/>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6" name="Google Shape;4116;p24"/>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17" name="Google Shape;4117;p24"/>
          <p:cNvGrpSpPr/>
          <p:nvPr/>
        </p:nvGrpSpPr>
        <p:grpSpPr>
          <a:xfrm>
            <a:off x="4897706" y="4002572"/>
            <a:ext cx="234540" cy="231308"/>
            <a:chOff x="2079300" y="4399325"/>
            <a:chExt cx="489850" cy="483100"/>
          </a:xfrm>
        </p:grpSpPr>
        <p:sp>
          <p:nvSpPr>
            <p:cNvPr id="4118" name="Google Shape;4118;p24"/>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19" name="Google Shape;4119;p24"/>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120" name="Google Shape;4120;p24"/>
          <p:cNvSpPr/>
          <p:nvPr/>
        </p:nvSpPr>
        <p:spPr>
          <a:xfrm>
            <a:off x="5194956" y="40024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121" name="Google Shape;4121;p24"/>
          <p:cNvGrpSpPr/>
          <p:nvPr/>
        </p:nvGrpSpPr>
        <p:grpSpPr>
          <a:xfrm>
            <a:off x="5486988" y="4002572"/>
            <a:ext cx="187845" cy="231308"/>
            <a:chOff x="3316000" y="4399325"/>
            <a:chExt cx="392325" cy="483100"/>
          </a:xfrm>
        </p:grpSpPr>
        <p:sp>
          <p:nvSpPr>
            <p:cNvPr id="4122" name="Google Shape;4122;p24"/>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23" name="Google Shape;4123;p24"/>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24" name="Google Shape;4124;p24"/>
          <p:cNvGrpSpPr/>
          <p:nvPr/>
        </p:nvGrpSpPr>
        <p:grpSpPr>
          <a:xfrm>
            <a:off x="5775818" y="4002560"/>
            <a:ext cx="172739" cy="231332"/>
            <a:chOff x="3926225" y="4399275"/>
            <a:chExt cx="360775" cy="483150"/>
          </a:xfrm>
        </p:grpSpPr>
        <p:sp>
          <p:nvSpPr>
            <p:cNvPr id="4125" name="Google Shape;4125;p24"/>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26" name="Google Shape;4126;p24"/>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127" name="Google Shape;4127;p24"/>
          <p:cNvSpPr/>
          <p:nvPr/>
        </p:nvSpPr>
        <p:spPr>
          <a:xfrm>
            <a:off x="6089204" y="40024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128" name="Google Shape;4128;p24"/>
          <p:cNvGrpSpPr/>
          <p:nvPr/>
        </p:nvGrpSpPr>
        <p:grpSpPr>
          <a:xfrm>
            <a:off x="6323611" y="4002604"/>
            <a:ext cx="231260" cy="231248"/>
            <a:chOff x="5053975" y="4399375"/>
            <a:chExt cx="483000" cy="482975"/>
          </a:xfrm>
        </p:grpSpPr>
        <p:sp>
          <p:nvSpPr>
            <p:cNvPr id="4129" name="Google Shape;4129;p24"/>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30" name="Google Shape;4130;p24"/>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31" name="Google Shape;4131;p24"/>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32" name="Google Shape;4132;p24"/>
          <p:cNvGrpSpPr/>
          <p:nvPr/>
        </p:nvGrpSpPr>
        <p:grpSpPr>
          <a:xfrm>
            <a:off x="6604306" y="4002566"/>
            <a:ext cx="231320" cy="231320"/>
            <a:chOff x="5648375" y="4399300"/>
            <a:chExt cx="483125" cy="483125"/>
          </a:xfrm>
        </p:grpSpPr>
        <p:sp>
          <p:nvSpPr>
            <p:cNvPr id="4133" name="Google Shape;4133;p24"/>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34" name="Google Shape;4134;p24"/>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35" name="Google Shape;4135;p24"/>
          <p:cNvGrpSpPr/>
          <p:nvPr/>
        </p:nvGrpSpPr>
        <p:grpSpPr>
          <a:xfrm>
            <a:off x="6888209" y="4010693"/>
            <a:ext cx="234432" cy="215065"/>
            <a:chOff x="6239575" y="4416275"/>
            <a:chExt cx="489625" cy="449175"/>
          </a:xfrm>
        </p:grpSpPr>
        <p:sp>
          <p:nvSpPr>
            <p:cNvPr id="4136" name="Google Shape;4136;p24"/>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37" name="Google Shape;4137;p24"/>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38" name="Google Shape;4138;p24"/>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39" name="Google Shape;4139;p24"/>
          <p:cNvGrpSpPr/>
          <p:nvPr/>
        </p:nvGrpSpPr>
        <p:grpSpPr>
          <a:xfrm>
            <a:off x="7160783" y="3147391"/>
            <a:ext cx="231320" cy="231320"/>
            <a:chOff x="892750" y="4993750"/>
            <a:chExt cx="483125" cy="483125"/>
          </a:xfrm>
        </p:grpSpPr>
        <p:sp>
          <p:nvSpPr>
            <p:cNvPr id="4140" name="Google Shape;4140;p24"/>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41" name="Google Shape;4141;p24"/>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42" name="Google Shape;4142;p24"/>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43" name="Google Shape;4143;p24"/>
          <p:cNvGrpSpPr/>
          <p:nvPr/>
        </p:nvGrpSpPr>
        <p:grpSpPr>
          <a:xfrm>
            <a:off x="7160794" y="3432718"/>
            <a:ext cx="231320" cy="231320"/>
            <a:chOff x="1487200" y="4993750"/>
            <a:chExt cx="483125" cy="483125"/>
          </a:xfrm>
        </p:grpSpPr>
        <p:sp>
          <p:nvSpPr>
            <p:cNvPr id="4144" name="Google Shape;4144;p24"/>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45" name="Google Shape;4145;p24"/>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46" name="Google Shape;4146;p24"/>
          <p:cNvGrpSpPr/>
          <p:nvPr/>
        </p:nvGrpSpPr>
        <p:grpSpPr>
          <a:xfrm>
            <a:off x="7160805" y="3717670"/>
            <a:ext cx="231320" cy="231320"/>
            <a:chOff x="2081650" y="4993750"/>
            <a:chExt cx="483125" cy="483125"/>
          </a:xfrm>
        </p:grpSpPr>
        <p:sp>
          <p:nvSpPr>
            <p:cNvPr id="4147" name="Google Shape;4147;p24"/>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48" name="Google Shape;4148;p24"/>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49" name="Google Shape;4149;p24"/>
          <p:cNvGrpSpPr/>
          <p:nvPr/>
        </p:nvGrpSpPr>
        <p:grpSpPr>
          <a:xfrm>
            <a:off x="7449310" y="3147391"/>
            <a:ext cx="231320" cy="231320"/>
            <a:chOff x="2676100" y="4993750"/>
            <a:chExt cx="483125" cy="483125"/>
          </a:xfrm>
        </p:grpSpPr>
        <p:sp>
          <p:nvSpPr>
            <p:cNvPr id="4150" name="Google Shape;4150;p24"/>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51" name="Google Shape;4151;p24"/>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52" name="Google Shape;4152;p24"/>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53" name="Google Shape;4153;p24"/>
          <p:cNvGrpSpPr/>
          <p:nvPr/>
        </p:nvGrpSpPr>
        <p:grpSpPr>
          <a:xfrm>
            <a:off x="7160828" y="4002580"/>
            <a:ext cx="231320" cy="231320"/>
            <a:chOff x="3270550" y="4993750"/>
            <a:chExt cx="483125" cy="483125"/>
          </a:xfrm>
        </p:grpSpPr>
        <p:sp>
          <p:nvSpPr>
            <p:cNvPr id="4154" name="Google Shape;4154;p24"/>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55" name="Google Shape;4155;p24"/>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56" name="Google Shape;4156;p24"/>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157" name="Google Shape;4157;p24"/>
          <p:cNvSpPr/>
          <p:nvPr/>
        </p:nvSpPr>
        <p:spPr>
          <a:xfrm>
            <a:off x="7449253" y="34325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nvGrpSpPr>
          <p:cNvPr id="4158" name="Google Shape;4158;p24"/>
          <p:cNvGrpSpPr/>
          <p:nvPr/>
        </p:nvGrpSpPr>
        <p:grpSpPr>
          <a:xfrm>
            <a:off x="7449338" y="3717643"/>
            <a:ext cx="231332" cy="231392"/>
            <a:chOff x="4459450" y="4993700"/>
            <a:chExt cx="483150" cy="483275"/>
          </a:xfrm>
        </p:grpSpPr>
        <p:sp>
          <p:nvSpPr>
            <p:cNvPr id="4159" name="Google Shape;4159;p24"/>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60" name="Google Shape;4160;p24"/>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grpSp>
        <p:nvGrpSpPr>
          <p:cNvPr id="4161" name="Google Shape;4161;p24"/>
          <p:cNvGrpSpPr/>
          <p:nvPr/>
        </p:nvGrpSpPr>
        <p:grpSpPr>
          <a:xfrm>
            <a:off x="7449349" y="4002553"/>
            <a:ext cx="231332" cy="231392"/>
            <a:chOff x="5053900" y="4993700"/>
            <a:chExt cx="483150" cy="483275"/>
          </a:xfrm>
        </p:grpSpPr>
        <p:sp>
          <p:nvSpPr>
            <p:cNvPr id="4162" name="Google Shape;4162;p24"/>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sp>
          <p:nvSpPr>
            <p:cNvPr id="4163" name="Google Shape;4163;p24"/>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435D74"/>
                </a:solidFill>
                <a:latin typeface="Arial"/>
                <a:ea typeface="Arial"/>
                <a:cs typeface="Arial"/>
                <a:sym typeface="Arial"/>
              </a:endParaRPr>
            </a:p>
          </p:txBody>
        </p:sp>
      </p:grpSp>
      <p:sp>
        <p:nvSpPr>
          <p:cNvPr id="4164" name="Google Shape;4164;p24"/>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24</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68"/>
        <p:cNvGrpSpPr/>
        <p:nvPr/>
      </p:nvGrpSpPr>
      <p:grpSpPr>
        <a:xfrm>
          <a:off x="0" y="0"/>
          <a:ext cx="0" cy="0"/>
          <a:chOff x="0" y="0"/>
          <a:chExt cx="0" cy="0"/>
        </a:xfrm>
      </p:grpSpPr>
      <p:sp>
        <p:nvSpPr>
          <p:cNvPr id="4169" name="Google Shape;4169;p25"/>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4170" name="Google Shape;4170;p25"/>
          <p:cNvGrpSpPr/>
          <p:nvPr/>
        </p:nvGrpSpPr>
        <p:grpSpPr>
          <a:xfrm>
            <a:off x="1012780" y="1674362"/>
            <a:ext cx="348568" cy="348541"/>
            <a:chOff x="-65131525" y="1914325"/>
            <a:chExt cx="316650" cy="316625"/>
          </a:xfrm>
        </p:grpSpPr>
        <p:sp>
          <p:nvSpPr>
            <p:cNvPr id="4171" name="Google Shape;4171;p25"/>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25"/>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73" name="Google Shape;4173;p25"/>
          <p:cNvGrpSpPr/>
          <p:nvPr/>
        </p:nvGrpSpPr>
        <p:grpSpPr>
          <a:xfrm>
            <a:off x="1012780" y="2079074"/>
            <a:ext cx="348568" cy="348568"/>
            <a:chOff x="-65131525" y="2281350"/>
            <a:chExt cx="316650" cy="316650"/>
          </a:xfrm>
        </p:grpSpPr>
        <p:sp>
          <p:nvSpPr>
            <p:cNvPr id="4174" name="Google Shape;4174;p25"/>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25"/>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76" name="Google Shape;4176;p25"/>
          <p:cNvGrpSpPr/>
          <p:nvPr/>
        </p:nvGrpSpPr>
        <p:grpSpPr>
          <a:xfrm>
            <a:off x="1015807" y="2481804"/>
            <a:ext cx="342486" cy="349421"/>
            <a:chOff x="-65129950" y="2646800"/>
            <a:chExt cx="311125" cy="317425"/>
          </a:xfrm>
        </p:grpSpPr>
        <p:sp>
          <p:nvSpPr>
            <p:cNvPr id="4177" name="Google Shape;4177;p25"/>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25"/>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79" name="Google Shape;4179;p25"/>
          <p:cNvGrpSpPr/>
          <p:nvPr/>
        </p:nvGrpSpPr>
        <p:grpSpPr>
          <a:xfrm>
            <a:off x="3112698" y="1673040"/>
            <a:ext cx="351155" cy="351183"/>
            <a:chOff x="-63252250" y="1930850"/>
            <a:chExt cx="319000" cy="319025"/>
          </a:xfrm>
        </p:grpSpPr>
        <p:sp>
          <p:nvSpPr>
            <p:cNvPr id="4180" name="Google Shape;4180;p25"/>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25"/>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82" name="Google Shape;4182;p25"/>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83" name="Google Shape;4183;p25"/>
          <p:cNvGrpSpPr/>
          <p:nvPr/>
        </p:nvGrpSpPr>
        <p:grpSpPr>
          <a:xfrm>
            <a:off x="3113519" y="2481360"/>
            <a:ext cx="349421" cy="350302"/>
            <a:chOff x="-63250675" y="2664125"/>
            <a:chExt cx="317425" cy="318225"/>
          </a:xfrm>
        </p:grpSpPr>
        <p:sp>
          <p:nvSpPr>
            <p:cNvPr id="4184" name="Google Shape;4184;p25"/>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25"/>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86" name="Google Shape;4186;p25"/>
          <p:cNvGrpSpPr/>
          <p:nvPr/>
        </p:nvGrpSpPr>
        <p:grpSpPr>
          <a:xfrm>
            <a:off x="5236509" y="1676731"/>
            <a:ext cx="345954" cy="343807"/>
            <a:chOff x="-61354075" y="1940500"/>
            <a:chExt cx="314275" cy="312325"/>
          </a:xfrm>
        </p:grpSpPr>
        <p:sp>
          <p:nvSpPr>
            <p:cNvPr id="4187" name="Google Shape;4187;p25"/>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25"/>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25"/>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25"/>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91" name="Google Shape;4191;p25"/>
          <p:cNvGrpSpPr/>
          <p:nvPr/>
        </p:nvGrpSpPr>
        <p:grpSpPr>
          <a:xfrm>
            <a:off x="5235122" y="2093378"/>
            <a:ext cx="348568" cy="319948"/>
            <a:chOff x="-61354875" y="2322300"/>
            <a:chExt cx="316650" cy="290650"/>
          </a:xfrm>
        </p:grpSpPr>
        <p:sp>
          <p:nvSpPr>
            <p:cNvPr id="4192" name="Google Shape;4192;p25"/>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25"/>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25"/>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95" name="Google Shape;4195;p25"/>
          <p:cNvGrpSpPr/>
          <p:nvPr/>
        </p:nvGrpSpPr>
        <p:grpSpPr>
          <a:xfrm>
            <a:off x="5235122" y="2482229"/>
            <a:ext cx="348568" cy="348568"/>
            <a:chOff x="-61354875" y="2671225"/>
            <a:chExt cx="316650" cy="316650"/>
          </a:xfrm>
        </p:grpSpPr>
        <p:sp>
          <p:nvSpPr>
            <p:cNvPr id="4196" name="Google Shape;4196;p25"/>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25"/>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25"/>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25"/>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25"/>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01" name="Google Shape;4201;p25"/>
          <p:cNvGrpSpPr/>
          <p:nvPr/>
        </p:nvGrpSpPr>
        <p:grpSpPr>
          <a:xfrm>
            <a:off x="7343486" y="1672779"/>
            <a:ext cx="351155" cy="351706"/>
            <a:chOff x="-59502375" y="1904375"/>
            <a:chExt cx="319000" cy="319500"/>
          </a:xfrm>
        </p:grpSpPr>
        <p:sp>
          <p:nvSpPr>
            <p:cNvPr id="4202" name="Google Shape;4202;p25"/>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25"/>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25"/>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05" name="Google Shape;4205;p25"/>
          <p:cNvGrpSpPr/>
          <p:nvPr/>
        </p:nvGrpSpPr>
        <p:grpSpPr>
          <a:xfrm>
            <a:off x="1435589" y="1675585"/>
            <a:ext cx="351155" cy="346092"/>
            <a:chOff x="-64774725" y="1916550"/>
            <a:chExt cx="319000" cy="314400"/>
          </a:xfrm>
        </p:grpSpPr>
        <p:sp>
          <p:nvSpPr>
            <p:cNvPr id="4206" name="Google Shape;4206;p25"/>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25"/>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08" name="Google Shape;4208;p25"/>
          <p:cNvGrpSpPr/>
          <p:nvPr/>
        </p:nvGrpSpPr>
        <p:grpSpPr>
          <a:xfrm>
            <a:off x="1436857" y="2077337"/>
            <a:ext cx="348568" cy="352036"/>
            <a:chOff x="-64764500" y="2280550"/>
            <a:chExt cx="316650" cy="319800"/>
          </a:xfrm>
        </p:grpSpPr>
        <p:sp>
          <p:nvSpPr>
            <p:cNvPr id="4209" name="Google Shape;4209;p25"/>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25"/>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11" name="Google Shape;4211;p25"/>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12" name="Google Shape;4212;p25"/>
          <p:cNvGrpSpPr/>
          <p:nvPr/>
        </p:nvGrpSpPr>
        <p:grpSpPr>
          <a:xfrm>
            <a:off x="3542127" y="1710760"/>
            <a:ext cx="347688" cy="275750"/>
            <a:chOff x="-62882850" y="1999375"/>
            <a:chExt cx="315850" cy="250500"/>
          </a:xfrm>
        </p:grpSpPr>
        <p:sp>
          <p:nvSpPr>
            <p:cNvPr id="4213" name="Google Shape;4213;p25"/>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25"/>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15" name="Google Shape;4215;p25"/>
          <p:cNvGrpSpPr/>
          <p:nvPr/>
        </p:nvGrpSpPr>
        <p:grpSpPr>
          <a:xfrm>
            <a:off x="3533794" y="2078631"/>
            <a:ext cx="364172" cy="349449"/>
            <a:chOff x="-62890750" y="2296300"/>
            <a:chExt cx="330825" cy="317450"/>
          </a:xfrm>
        </p:grpSpPr>
        <p:sp>
          <p:nvSpPr>
            <p:cNvPr id="4216" name="Google Shape;4216;p25"/>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25"/>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25"/>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19" name="Google Shape;4219;p25"/>
          <p:cNvGrpSpPr/>
          <p:nvPr/>
        </p:nvGrpSpPr>
        <p:grpSpPr>
          <a:xfrm>
            <a:off x="3542127" y="2481803"/>
            <a:ext cx="347688" cy="349421"/>
            <a:chOff x="-62882850" y="2664925"/>
            <a:chExt cx="315850" cy="317425"/>
          </a:xfrm>
        </p:grpSpPr>
        <p:sp>
          <p:nvSpPr>
            <p:cNvPr id="4220" name="Google Shape;4220;p25"/>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25"/>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22" name="Google Shape;4222;p25"/>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23" name="Google Shape;4223;p25"/>
          <p:cNvGrpSpPr/>
          <p:nvPr/>
        </p:nvGrpSpPr>
        <p:grpSpPr>
          <a:xfrm>
            <a:off x="5659640" y="2082098"/>
            <a:ext cx="348568" cy="342514"/>
            <a:chOff x="-60988625" y="2310475"/>
            <a:chExt cx="316650" cy="311150"/>
          </a:xfrm>
        </p:grpSpPr>
        <p:sp>
          <p:nvSpPr>
            <p:cNvPr id="4224" name="Google Shape;4224;p25"/>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25"/>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25"/>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25"/>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25"/>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25"/>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30" name="Google Shape;4230;p25"/>
          <p:cNvGrpSpPr/>
          <p:nvPr/>
        </p:nvGrpSpPr>
        <p:grpSpPr>
          <a:xfrm>
            <a:off x="5660205" y="2481025"/>
            <a:ext cx="347688" cy="350963"/>
            <a:chOff x="-60987050" y="2671400"/>
            <a:chExt cx="315850" cy="318825"/>
          </a:xfrm>
        </p:grpSpPr>
        <p:sp>
          <p:nvSpPr>
            <p:cNvPr id="4231" name="Google Shape;4231;p25"/>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25"/>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33" name="Google Shape;4233;p25"/>
          <p:cNvGrpSpPr/>
          <p:nvPr/>
        </p:nvGrpSpPr>
        <p:grpSpPr>
          <a:xfrm>
            <a:off x="7343481" y="2082977"/>
            <a:ext cx="351155" cy="340753"/>
            <a:chOff x="-59481900" y="2290800"/>
            <a:chExt cx="319000" cy="309550"/>
          </a:xfrm>
        </p:grpSpPr>
        <p:sp>
          <p:nvSpPr>
            <p:cNvPr id="4234" name="Google Shape;4234;p25"/>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25"/>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25"/>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25"/>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25"/>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25"/>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40" name="Google Shape;4240;p25"/>
          <p:cNvGrpSpPr/>
          <p:nvPr/>
        </p:nvGrpSpPr>
        <p:grpSpPr>
          <a:xfrm>
            <a:off x="1857358" y="1674007"/>
            <a:ext cx="351155" cy="349256"/>
            <a:chOff x="-64401400" y="1914475"/>
            <a:chExt cx="319000" cy="317275"/>
          </a:xfrm>
        </p:grpSpPr>
        <p:sp>
          <p:nvSpPr>
            <p:cNvPr id="4241" name="Google Shape;4241;p25"/>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25"/>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25"/>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44" name="Google Shape;4244;p25"/>
          <p:cNvGrpSpPr/>
          <p:nvPr/>
        </p:nvGrpSpPr>
        <p:grpSpPr>
          <a:xfrm>
            <a:off x="1919041" y="2079429"/>
            <a:ext cx="228031" cy="347853"/>
            <a:chOff x="-64343900" y="2282125"/>
            <a:chExt cx="207150" cy="316000"/>
          </a:xfrm>
        </p:grpSpPr>
        <p:sp>
          <p:nvSpPr>
            <p:cNvPr id="4245" name="Google Shape;4245;p25"/>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25"/>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47" name="Google Shape;4247;p25"/>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48" name="Google Shape;4248;p25"/>
          <p:cNvGrpSpPr/>
          <p:nvPr/>
        </p:nvGrpSpPr>
        <p:grpSpPr>
          <a:xfrm>
            <a:off x="3994016" y="1674252"/>
            <a:ext cx="303463" cy="348761"/>
            <a:chOff x="-62496925" y="1931475"/>
            <a:chExt cx="275675" cy="316825"/>
          </a:xfrm>
        </p:grpSpPr>
        <p:sp>
          <p:nvSpPr>
            <p:cNvPr id="4249" name="Google Shape;4249;p25"/>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25"/>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51" name="Google Shape;4251;p25"/>
          <p:cNvGrpSpPr/>
          <p:nvPr/>
        </p:nvGrpSpPr>
        <p:grpSpPr>
          <a:xfrm>
            <a:off x="3971862" y="2078522"/>
            <a:ext cx="347715" cy="349669"/>
            <a:chOff x="-62516625" y="2297875"/>
            <a:chExt cx="315875" cy="317650"/>
          </a:xfrm>
        </p:grpSpPr>
        <p:sp>
          <p:nvSpPr>
            <p:cNvPr id="4252" name="Google Shape;4252;p25"/>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25"/>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54" name="Google Shape;4254;p25"/>
          <p:cNvGrpSpPr/>
          <p:nvPr/>
        </p:nvGrpSpPr>
        <p:grpSpPr>
          <a:xfrm>
            <a:off x="3970590" y="2497392"/>
            <a:ext cx="350302" cy="318241"/>
            <a:chOff x="-62518200" y="2692475"/>
            <a:chExt cx="318225" cy="289100"/>
          </a:xfrm>
        </p:grpSpPr>
        <p:sp>
          <p:nvSpPr>
            <p:cNvPr id="4255" name="Google Shape;4255;p25"/>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25"/>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57" name="Google Shape;4257;p25"/>
          <p:cNvGrpSpPr/>
          <p:nvPr/>
        </p:nvGrpSpPr>
        <p:grpSpPr>
          <a:xfrm>
            <a:off x="6103055" y="1674787"/>
            <a:ext cx="294822" cy="347688"/>
            <a:chOff x="-60597975" y="1939525"/>
            <a:chExt cx="267825" cy="315850"/>
          </a:xfrm>
        </p:grpSpPr>
        <p:sp>
          <p:nvSpPr>
            <p:cNvPr id="4258" name="Google Shape;4258;p25"/>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25"/>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60" name="Google Shape;4260;p25"/>
          <p:cNvGrpSpPr/>
          <p:nvPr/>
        </p:nvGrpSpPr>
        <p:grpSpPr>
          <a:xfrm>
            <a:off x="6074798" y="2077997"/>
            <a:ext cx="351155" cy="350715"/>
            <a:chOff x="-60620800" y="2304600"/>
            <a:chExt cx="319000" cy="318600"/>
          </a:xfrm>
        </p:grpSpPr>
        <p:sp>
          <p:nvSpPr>
            <p:cNvPr id="4261" name="Google Shape;4261;p25"/>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25"/>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25"/>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64" name="Google Shape;4264;p25"/>
          <p:cNvGrpSpPr/>
          <p:nvPr/>
        </p:nvGrpSpPr>
        <p:grpSpPr>
          <a:xfrm>
            <a:off x="6076068" y="2531638"/>
            <a:ext cx="348568" cy="249744"/>
            <a:chOff x="-60621600" y="2716100"/>
            <a:chExt cx="316650" cy="226875"/>
          </a:xfrm>
        </p:grpSpPr>
        <p:sp>
          <p:nvSpPr>
            <p:cNvPr id="4265" name="Google Shape;4265;p25"/>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25"/>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67" name="Google Shape;4267;p25"/>
          <p:cNvGrpSpPr/>
          <p:nvPr/>
        </p:nvGrpSpPr>
        <p:grpSpPr>
          <a:xfrm>
            <a:off x="7348791" y="2482238"/>
            <a:ext cx="340753" cy="348541"/>
            <a:chOff x="-59475600" y="2658625"/>
            <a:chExt cx="309550" cy="316625"/>
          </a:xfrm>
        </p:grpSpPr>
        <p:sp>
          <p:nvSpPr>
            <p:cNvPr id="4268" name="Google Shape;4268;p25"/>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25"/>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25"/>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25"/>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25"/>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25"/>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25"/>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75" name="Google Shape;4275;p25"/>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25"/>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77" name="Google Shape;4277;p25"/>
          <p:cNvGrpSpPr/>
          <p:nvPr/>
        </p:nvGrpSpPr>
        <p:grpSpPr>
          <a:xfrm>
            <a:off x="2325044" y="2481804"/>
            <a:ext cx="250570" cy="349421"/>
            <a:chOff x="-63987100" y="2646800"/>
            <a:chExt cx="227625" cy="317425"/>
          </a:xfrm>
        </p:grpSpPr>
        <p:sp>
          <p:nvSpPr>
            <p:cNvPr id="4278" name="Google Shape;4278;p25"/>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25"/>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80" name="Google Shape;4280;p25"/>
          <p:cNvGrpSpPr/>
          <p:nvPr/>
        </p:nvGrpSpPr>
        <p:grpSpPr>
          <a:xfrm>
            <a:off x="4393338" y="1672614"/>
            <a:ext cx="340753" cy="352036"/>
            <a:chOff x="-62148000" y="1930075"/>
            <a:chExt cx="309550" cy="319800"/>
          </a:xfrm>
        </p:grpSpPr>
        <p:sp>
          <p:nvSpPr>
            <p:cNvPr id="4281" name="Google Shape;4281;p25"/>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25"/>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83" name="Google Shape;4283;p25"/>
          <p:cNvGrpSpPr/>
          <p:nvPr/>
        </p:nvGrpSpPr>
        <p:grpSpPr>
          <a:xfrm>
            <a:off x="4390680" y="2079499"/>
            <a:ext cx="345954" cy="347715"/>
            <a:chOff x="-62150375" y="2297875"/>
            <a:chExt cx="314275" cy="315875"/>
          </a:xfrm>
        </p:grpSpPr>
        <p:sp>
          <p:nvSpPr>
            <p:cNvPr id="4284" name="Google Shape;4284;p25"/>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25"/>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25"/>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25"/>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25"/>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89" name="Google Shape;4289;p25"/>
          <p:cNvGrpSpPr/>
          <p:nvPr/>
        </p:nvGrpSpPr>
        <p:grpSpPr>
          <a:xfrm>
            <a:off x="4389298" y="2481360"/>
            <a:ext cx="348568" cy="350302"/>
            <a:chOff x="-62150375" y="2664925"/>
            <a:chExt cx="316650" cy="318225"/>
          </a:xfrm>
        </p:grpSpPr>
        <p:sp>
          <p:nvSpPr>
            <p:cNvPr id="4290" name="Google Shape;4290;p25"/>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25"/>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25"/>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25"/>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94" name="Google Shape;4294;p25"/>
          <p:cNvGrpSpPr/>
          <p:nvPr/>
        </p:nvGrpSpPr>
        <p:grpSpPr>
          <a:xfrm>
            <a:off x="6499691" y="1673094"/>
            <a:ext cx="349421" cy="351073"/>
            <a:chOff x="-60254550" y="1938025"/>
            <a:chExt cx="317425" cy="318925"/>
          </a:xfrm>
        </p:grpSpPr>
        <p:sp>
          <p:nvSpPr>
            <p:cNvPr id="4295" name="Google Shape;4295;p25"/>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25"/>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25"/>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25"/>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99" name="Google Shape;4299;p25"/>
          <p:cNvGrpSpPr/>
          <p:nvPr/>
        </p:nvGrpSpPr>
        <p:grpSpPr>
          <a:xfrm>
            <a:off x="6479471" y="2079002"/>
            <a:ext cx="348877" cy="348706"/>
            <a:chOff x="6479471" y="2079002"/>
            <a:chExt cx="348877" cy="348706"/>
          </a:xfrm>
        </p:grpSpPr>
        <p:sp>
          <p:nvSpPr>
            <p:cNvPr id="4300" name="Google Shape;4300;p25"/>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01" name="Google Shape;4301;p25"/>
            <p:cNvGrpSpPr/>
            <p:nvPr/>
          </p:nvGrpSpPr>
          <p:grpSpPr>
            <a:xfrm>
              <a:off x="6520537" y="2079002"/>
              <a:ext cx="307811" cy="348706"/>
              <a:chOff x="-60218325" y="2304850"/>
              <a:chExt cx="279625" cy="316775"/>
            </a:xfrm>
          </p:grpSpPr>
          <p:sp>
            <p:nvSpPr>
              <p:cNvPr id="4302" name="Google Shape;4302;p25"/>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25"/>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25"/>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25"/>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25"/>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25"/>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25"/>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309" name="Google Shape;4309;p25"/>
          <p:cNvGrpSpPr/>
          <p:nvPr/>
        </p:nvGrpSpPr>
        <p:grpSpPr>
          <a:xfrm>
            <a:off x="6526677" y="2480934"/>
            <a:ext cx="295675" cy="351155"/>
            <a:chOff x="-60232500" y="2671225"/>
            <a:chExt cx="268600" cy="319000"/>
          </a:xfrm>
        </p:grpSpPr>
        <p:sp>
          <p:nvSpPr>
            <p:cNvPr id="4310" name="Google Shape;4310;p25"/>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25"/>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12" name="Google Shape;4312;p25"/>
          <p:cNvGrpSpPr/>
          <p:nvPr/>
        </p:nvGrpSpPr>
        <p:grpSpPr>
          <a:xfrm>
            <a:off x="7768599" y="1673057"/>
            <a:ext cx="347715" cy="351155"/>
            <a:chOff x="-59100700" y="1911950"/>
            <a:chExt cx="315875" cy="319000"/>
          </a:xfrm>
        </p:grpSpPr>
        <p:sp>
          <p:nvSpPr>
            <p:cNvPr id="4313" name="Google Shape;4313;p25"/>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25"/>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25"/>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25"/>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25"/>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25"/>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25"/>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25"/>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25"/>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25"/>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23" name="Google Shape;4323;p25"/>
          <p:cNvGrpSpPr/>
          <p:nvPr/>
        </p:nvGrpSpPr>
        <p:grpSpPr>
          <a:xfrm>
            <a:off x="2694917" y="1674460"/>
            <a:ext cx="361558" cy="348348"/>
            <a:chOff x="-63665750" y="1914325"/>
            <a:chExt cx="328450" cy="316450"/>
          </a:xfrm>
        </p:grpSpPr>
        <p:sp>
          <p:nvSpPr>
            <p:cNvPr id="4324" name="Google Shape;4324;p25"/>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25"/>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26" name="Google Shape;4326;p25"/>
          <p:cNvGrpSpPr/>
          <p:nvPr/>
        </p:nvGrpSpPr>
        <p:grpSpPr>
          <a:xfrm>
            <a:off x="2699662" y="2077988"/>
            <a:ext cx="352036" cy="350742"/>
            <a:chOff x="-63666550" y="2278975"/>
            <a:chExt cx="319800" cy="318625"/>
          </a:xfrm>
        </p:grpSpPr>
        <p:sp>
          <p:nvSpPr>
            <p:cNvPr id="4327" name="Google Shape;4327;p25"/>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25"/>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29" name="Google Shape;4329;p25"/>
          <p:cNvGrpSpPr/>
          <p:nvPr/>
        </p:nvGrpSpPr>
        <p:grpSpPr>
          <a:xfrm>
            <a:off x="2697007" y="2481687"/>
            <a:ext cx="357237" cy="349642"/>
            <a:chOff x="-63669700" y="2646600"/>
            <a:chExt cx="324525" cy="317625"/>
          </a:xfrm>
        </p:grpSpPr>
        <p:sp>
          <p:nvSpPr>
            <p:cNvPr id="4330" name="Google Shape;4330;p25"/>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25"/>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2" name="Google Shape;4332;p25"/>
          <p:cNvGrpSpPr/>
          <p:nvPr/>
        </p:nvGrpSpPr>
        <p:grpSpPr>
          <a:xfrm>
            <a:off x="4806166" y="1674127"/>
            <a:ext cx="348568" cy="349009"/>
            <a:chOff x="-61784125" y="1931250"/>
            <a:chExt cx="316650" cy="317050"/>
          </a:xfrm>
        </p:grpSpPr>
        <p:sp>
          <p:nvSpPr>
            <p:cNvPr id="4333" name="Google Shape;4333;p25"/>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25"/>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25"/>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25"/>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7" name="Google Shape;4337;p25"/>
          <p:cNvGrpSpPr/>
          <p:nvPr/>
        </p:nvGrpSpPr>
        <p:grpSpPr>
          <a:xfrm>
            <a:off x="4806163" y="2079074"/>
            <a:ext cx="348568" cy="348568"/>
            <a:chOff x="-61783350" y="2297100"/>
            <a:chExt cx="316650" cy="316650"/>
          </a:xfrm>
        </p:grpSpPr>
        <p:sp>
          <p:nvSpPr>
            <p:cNvPr id="4338" name="Google Shape;4338;p25"/>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25"/>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0" name="Google Shape;4340;p25"/>
          <p:cNvGrpSpPr/>
          <p:nvPr/>
        </p:nvGrpSpPr>
        <p:grpSpPr>
          <a:xfrm>
            <a:off x="4806163" y="2480780"/>
            <a:ext cx="348568" cy="351458"/>
            <a:chOff x="-61782550" y="2664925"/>
            <a:chExt cx="316650" cy="319275"/>
          </a:xfrm>
        </p:grpSpPr>
        <p:sp>
          <p:nvSpPr>
            <p:cNvPr id="4341" name="Google Shape;4341;p25"/>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25"/>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25"/>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44" name="Google Shape;4344;p25"/>
          <p:cNvGrpSpPr/>
          <p:nvPr/>
        </p:nvGrpSpPr>
        <p:grpSpPr>
          <a:xfrm>
            <a:off x="6920547" y="1682427"/>
            <a:ext cx="349421" cy="332414"/>
            <a:chOff x="-59889100" y="1945025"/>
            <a:chExt cx="317425" cy="301975"/>
          </a:xfrm>
        </p:grpSpPr>
        <p:sp>
          <p:nvSpPr>
            <p:cNvPr id="4345" name="Google Shape;4345;p25"/>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25"/>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25"/>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25"/>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49" name="Google Shape;4349;p25"/>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50" name="Google Shape;4350;p25"/>
          <p:cNvGrpSpPr/>
          <p:nvPr/>
        </p:nvGrpSpPr>
        <p:grpSpPr>
          <a:xfrm>
            <a:off x="6919729" y="2482609"/>
            <a:ext cx="351155" cy="347798"/>
            <a:chOff x="-59889100" y="2671925"/>
            <a:chExt cx="319000" cy="315950"/>
          </a:xfrm>
        </p:grpSpPr>
        <p:sp>
          <p:nvSpPr>
            <p:cNvPr id="4351" name="Google Shape;4351;p25"/>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25"/>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25"/>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25"/>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5" name="Google Shape;4355;p25"/>
          <p:cNvGrpSpPr/>
          <p:nvPr/>
        </p:nvGrpSpPr>
        <p:grpSpPr>
          <a:xfrm>
            <a:off x="7767705" y="2079074"/>
            <a:ext cx="349421" cy="348568"/>
            <a:chOff x="-59092025" y="2296300"/>
            <a:chExt cx="317425" cy="316650"/>
          </a:xfrm>
        </p:grpSpPr>
        <p:sp>
          <p:nvSpPr>
            <p:cNvPr id="4356" name="Google Shape;4356;p25"/>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25"/>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58" name="Google Shape;4358;p25"/>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59" name="Google Shape;4359;p25"/>
          <p:cNvGrpSpPr/>
          <p:nvPr/>
        </p:nvGrpSpPr>
        <p:grpSpPr>
          <a:xfrm>
            <a:off x="1012332" y="3464555"/>
            <a:ext cx="349421" cy="349421"/>
            <a:chOff x="-65145700" y="3727425"/>
            <a:chExt cx="317425" cy="317425"/>
          </a:xfrm>
        </p:grpSpPr>
        <p:sp>
          <p:nvSpPr>
            <p:cNvPr id="4360" name="Google Shape;4360;p2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2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62" name="Google Shape;4362;p25"/>
          <p:cNvGrpSpPr/>
          <p:nvPr/>
        </p:nvGrpSpPr>
        <p:grpSpPr>
          <a:xfrm>
            <a:off x="1015566" y="3872636"/>
            <a:ext cx="343340" cy="349421"/>
            <a:chOff x="-65144125" y="4094450"/>
            <a:chExt cx="311900" cy="317425"/>
          </a:xfrm>
        </p:grpSpPr>
        <p:sp>
          <p:nvSpPr>
            <p:cNvPr id="4363" name="Google Shape;4363;p2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2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2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66" name="Google Shape;4366;p25"/>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67" name="Google Shape;4367;p25"/>
          <p:cNvGrpSpPr/>
          <p:nvPr/>
        </p:nvGrpSpPr>
        <p:grpSpPr>
          <a:xfrm>
            <a:off x="3111938" y="3464184"/>
            <a:ext cx="352641" cy="350164"/>
            <a:chOff x="-63250675" y="3744075"/>
            <a:chExt cx="320350" cy="318100"/>
          </a:xfrm>
        </p:grpSpPr>
        <p:sp>
          <p:nvSpPr>
            <p:cNvPr id="4368" name="Google Shape;4368;p2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2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2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1" name="Google Shape;4371;p25"/>
          <p:cNvGrpSpPr/>
          <p:nvPr/>
        </p:nvGrpSpPr>
        <p:grpSpPr>
          <a:xfrm>
            <a:off x="3113519" y="3872636"/>
            <a:ext cx="349421" cy="349421"/>
            <a:chOff x="-63250675" y="4110200"/>
            <a:chExt cx="317425" cy="317425"/>
          </a:xfrm>
        </p:grpSpPr>
        <p:sp>
          <p:nvSpPr>
            <p:cNvPr id="4372" name="Google Shape;4372;p2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2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2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2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2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2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2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2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2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1" name="Google Shape;4381;p25"/>
          <p:cNvGrpSpPr/>
          <p:nvPr/>
        </p:nvGrpSpPr>
        <p:grpSpPr>
          <a:xfrm>
            <a:off x="5238596" y="3047072"/>
            <a:ext cx="341633" cy="341413"/>
            <a:chOff x="-61351725" y="3372400"/>
            <a:chExt cx="310350" cy="310150"/>
          </a:xfrm>
        </p:grpSpPr>
        <p:sp>
          <p:nvSpPr>
            <p:cNvPr id="4382" name="Google Shape;4382;p2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2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2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5" name="Google Shape;4385;p25"/>
          <p:cNvGrpSpPr/>
          <p:nvPr/>
        </p:nvGrpSpPr>
        <p:grpSpPr>
          <a:xfrm>
            <a:off x="5235122" y="3480596"/>
            <a:ext cx="348568" cy="317333"/>
            <a:chOff x="-61354875" y="3751050"/>
            <a:chExt cx="316650" cy="288275"/>
          </a:xfrm>
        </p:grpSpPr>
        <p:sp>
          <p:nvSpPr>
            <p:cNvPr id="4386" name="Google Shape;4386;p2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2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2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9" name="Google Shape;4389;p25"/>
          <p:cNvGrpSpPr/>
          <p:nvPr/>
        </p:nvGrpSpPr>
        <p:grpSpPr>
          <a:xfrm>
            <a:off x="5235122" y="3872616"/>
            <a:ext cx="348568" cy="349449"/>
            <a:chOff x="-61354875" y="4101525"/>
            <a:chExt cx="316650" cy="317450"/>
          </a:xfrm>
        </p:grpSpPr>
        <p:sp>
          <p:nvSpPr>
            <p:cNvPr id="4390" name="Google Shape;4390;p2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2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92" name="Google Shape;4392;p25"/>
          <p:cNvGrpSpPr/>
          <p:nvPr/>
        </p:nvGrpSpPr>
        <p:grpSpPr>
          <a:xfrm>
            <a:off x="7344041" y="3043815"/>
            <a:ext cx="350275" cy="347935"/>
            <a:chOff x="-59470075" y="3308975"/>
            <a:chExt cx="318200" cy="316075"/>
          </a:xfrm>
        </p:grpSpPr>
        <p:sp>
          <p:nvSpPr>
            <p:cNvPr id="4393" name="Google Shape;4393;p2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2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2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2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2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2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2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2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2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02" name="Google Shape;4402;p25"/>
          <p:cNvGrpSpPr/>
          <p:nvPr/>
        </p:nvGrpSpPr>
        <p:grpSpPr>
          <a:xfrm>
            <a:off x="1436404" y="3044293"/>
            <a:ext cx="349421" cy="346972"/>
            <a:chOff x="-64781025" y="3361050"/>
            <a:chExt cx="317425" cy="315200"/>
          </a:xfrm>
        </p:grpSpPr>
        <p:sp>
          <p:nvSpPr>
            <p:cNvPr id="4403" name="Google Shape;4403;p2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2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2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2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07" name="Google Shape;4407;p25"/>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25"/>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25"/>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10" name="Google Shape;4410;p25"/>
          <p:cNvGrpSpPr/>
          <p:nvPr/>
        </p:nvGrpSpPr>
        <p:grpSpPr>
          <a:xfrm>
            <a:off x="3533794" y="3464292"/>
            <a:ext cx="364172" cy="349944"/>
            <a:chOff x="-62890750" y="3747425"/>
            <a:chExt cx="330825" cy="317900"/>
          </a:xfrm>
        </p:grpSpPr>
        <p:sp>
          <p:nvSpPr>
            <p:cNvPr id="4411" name="Google Shape;4411;p2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2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2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2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2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2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2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2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2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2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2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2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2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2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25" name="Google Shape;4425;p25"/>
          <p:cNvGrpSpPr/>
          <p:nvPr/>
        </p:nvGrpSpPr>
        <p:grpSpPr>
          <a:xfrm>
            <a:off x="3541106" y="3873060"/>
            <a:ext cx="349421" cy="348568"/>
            <a:chOff x="-62884425" y="4111775"/>
            <a:chExt cx="317425" cy="316650"/>
          </a:xfrm>
        </p:grpSpPr>
        <p:sp>
          <p:nvSpPr>
            <p:cNvPr id="4426" name="Google Shape;4426;p2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2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28" name="Google Shape;4428;p25"/>
          <p:cNvGrpSpPr/>
          <p:nvPr/>
        </p:nvGrpSpPr>
        <p:grpSpPr>
          <a:xfrm>
            <a:off x="5660204" y="3046519"/>
            <a:ext cx="347688" cy="342514"/>
            <a:chOff x="-60991775" y="3376900"/>
            <a:chExt cx="315850" cy="311150"/>
          </a:xfrm>
        </p:grpSpPr>
        <p:sp>
          <p:nvSpPr>
            <p:cNvPr id="4429" name="Google Shape;4429;p2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2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2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2" name="Google Shape;4432;p25"/>
          <p:cNvGrpSpPr/>
          <p:nvPr/>
        </p:nvGrpSpPr>
        <p:grpSpPr>
          <a:xfrm>
            <a:off x="5659640" y="3468446"/>
            <a:ext cx="348568" cy="341633"/>
            <a:chOff x="-60988625" y="3740800"/>
            <a:chExt cx="316650" cy="310350"/>
          </a:xfrm>
        </p:grpSpPr>
        <p:sp>
          <p:nvSpPr>
            <p:cNvPr id="4433" name="Google Shape;4433;p2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2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2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6" name="Google Shape;4436;p25"/>
          <p:cNvGrpSpPr/>
          <p:nvPr/>
        </p:nvGrpSpPr>
        <p:grpSpPr>
          <a:xfrm>
            <a:off x="5659637" y="3873601"/>
            <a:ext cx="348568" cy="347468"/>
            <a:chOff x="-60987850" y="4100950"/>
            <a:chExt cx="316650" cy="315650"/>
          </a:xfrm>
        </p:grpSpPr>
        <p:sp>
          <p:nvSpPr>
            <p:cNvPr id="4437" name="Google Shape;4437;p2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2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2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2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2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42" name="Google Shape;4442;p25"/>
          <p:cNvGrpSpPr/>
          <p:nvPr/>
        </p:nvGrpSpPr>
        <p:grpSpPr>
          <a:xfrm>
            <a:off x="7343480" y="3469305"/>
            <a:ext cx="351155" cy="339900"/>
            <a:chOff x="-59447250" y="3706150"/>
            <a:chExt cx="319000" cy="308775"/>
          </a:xfrm>
        </p:grpSpPr>
        <p:sp>
          <p:nvSpPr>
            <p:cNvPr id="4443" name="Google Shape;4443;p2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2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2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2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47" name="Google Shape;4447;p25"/>
          <p:cNvGrpSpPr/>
          <p:nvPr/>
        </p:nvGrpSpPr>
        <p:grpSpPr>
          <a:xfrm>
            <a:off x="1857806" y="3044509"/>
            <a:ext cx="350302" cy="346532"/>
            <a:chOff x="-64406125" y="3362225"/>
            <a:chExt cx="318225" cy="314800"/>
          </a:xfrm>
        </p:grpSpPr>
        <p:sp>
          <p:nvSpPr>
            <p:cNvPr id="4448" name="Google Shape;4448;p2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2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50" name="Google Shape;4450;p25"/>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51" name="Google Shape;4451;p25"/>
          <p:cNvGrpSpPr/>
          <p:nvPr/>
        </p:nvGrpSpPr>
        <p:grpSpPr>
          <a:xfrm>
            <a:off x="1858174" y="3873061"/>
            <a:ext cx="349421" cy="348568"/>
            <a:chOff x="-64410850" y="4094450"/>
            <a:chExt cx="317425" cy="316650"/>
          </a:xfrm>
        </p:grpSpPr>
        <p:sp>
          <p:nvSpPr>
            <p:cNvPr id="4452" name="Google Shape;4452;p2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2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2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55" name="Google Shape;4455;p25"/>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56" name="Google Shape;4456;p25"/>
          <p:cNvGrpSpPr/>
          <p:nvPr/>
        </p:nvGrpSpPr>
        <p:grpSpPr>
          <a:xfrm>
            <a:off x="3971862" y="3464010"/>
            <a:ext cx="347715" cy="350495"/>
            <a:chOff x="-62516625" y="3743175"/>
            <a:chExt cx="315875" cy="318400"/>
          </a:xfrm>
        </p:grpSpPr>
        <p:sp>
          <p:nvSpPr>
            <p:cNvPr id="4457" name="Google Shape;4457;p2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2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59" name="Google Shape;4459;p25"/>
          <p:cNvGrpSpPr/>
          <p:nvPr/>
        </p:nvGrpSpPr>
        <p:grpSpPr>
          <a:xfrm>
            <a:off x="3978363" y="3892122"/>
            <a:ext cx="334698" cy="310426"/>
            <a:chOff x="-62511900" y="4129100"/>
            <a:chExt cx="304050" cy="282000"/>
          </a:xfrm>
        </p:grpSpPr>
        <p:sp>
          <p:nvSpPr>
            <p:cNvPr id="4460" name="Google Shape;4460;p2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2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2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2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2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65" name="Google Shape;4465;p25"/>
          <p:cNvGrpSpPr/>
          <p:nvPr/>
        </p:nvGrpSpPr>
        <p:grpSpPr>
          <a:xfrm>
            <a:off x="6102605" y="3043071"/>
            <a:ext cx="295675" cy="349421"/>
            <a:chOff x="-60597975" y="3367475"/>
            <a:chExt cx="268600" cy="317425"/>
          </a:xfrm>
        </p:grpSpPr>
        <p:sp>
          <p:nvSpPr>
            <p:cNvPr id="4466" name="Google Shape;4466;p2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2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2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2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2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71" name="Google Shape;4471;p25"/>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472" name="Google Shape;4472;p25"/>
          <p:cNvGrpSpPr/>
          <p:nvPr/>
        </p:nvGrpSpPr>
        <p:grpSpPr>
          <a:xfrm>
            <a:off x="6076068" y="3922491"/>
            <a:ext cx="348568" cy="249716"/>
            <a:chOff x="-60621600" y="4145650"/>
            <a:chExt cx="316650" cy="226850"/>
          </a:xfrm>
        </p:grpSpPr>
        <p:sp>
          <p:nvSpPr>
            <p:cNvPr id="4473" name="Google Shape;4473;p2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2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2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6" name="Google Shape;4476;p25"/>
          <p:cNvGrpSpPr/>
          <p:nvPr/>
        </p:nvGrpSpPr>
        <p:grpSpPr>
          <a:xfrm>
            <a:off x="7347777" y="3873487"/>
            <a:ext cx="342486" cy="347715"/>
            <a:chOff x="-59400775" y="4084200"/>
            <a:chExt cx="311125" cy="315875"/>
          </a:xfrm>
        </p:grpSpPr>
        <p:sp>
          <p:nvSpPr>
            <p:cNvPr id="4477" name="Google Shape;4477;p2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2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2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2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2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2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83" name="Google Shape;4483;p25"/>
          <p:cNvGrpSpPr/>
          <p:nvPr/>
        </p:nvGrpSpPr>
        <p:grpSpPr>
          <a:xfrm>
            <a:off x="2276442" y="3043496"/>
            <a:ext cx="347688" cy="348568"/>
            <a:chOff x="-64044600" y="3360375"/>
            <a:chExt cx="315850" cy="316650"/>
          </a:xfrm>
        </p:grpSpPr>
        <p:sp>
          <p:nvSpPr>
            <p:cNvPr id="4484" name="Google Shape;4484;p2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2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2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87" name="Google Shape;4487;p25"/>
          <p:cNvGrpSpPr/>
          <p:nvPr/>
        </p:nvGrpSpPr>
        <p:grpSpPr>
          <a:xfrm>
            <a:off x="2301602" y="3464555"/>
            <a:ext cx="297409" cy="349421"/>
            <a:chOff x="-64022550" y="3727425"/>
            <a:chExt cx="270175" cy="317425"/>
          </a:xfrm>
        </p:grpSpPr>
        <p:sp>
          <p:nvSpPr>
            <p:cNvPr id="4488" name="Google Shape;4488;p2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2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2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1" name="Google Shape;4491;p25"/>
          <p:cNvGrpSpPr/>
          <p:nvPr/>
        </p:nvGrpSpPr>
        <p:grpSpPr>
          <a:xfrm>
            <a:off x="2324550" y="3872616"/>
            <a:ext cx="251478" cy="349449"/>
            <a:chOff x="-64001300" y="4093650"/>
            <a:chExt cx="228450" cy="317450"/>
          </a:xfrm>
        </p:grpSpPr>
        <p:sp>
          <p:nvSpPr>
            <p:cNvPr id="4492" name="Google Shape;4492;p2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2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2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2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6" name="Google Shape;4496;p25"/>
          <p:cNvGrpSpPr/>
          <p:nvPr/>
        </p:nvGrpSpPr>
        <p:grpSpPr>
          <a:xfrm>
            <a:off x="4392320" y="3043442"/>
            <a:ext cx="342486" cy="348678"/>
            <a:chOff x="-62148800" y="3377700"/>
            <a:chExt cx="311125" cy="316750"/>
          </a:xfrm>
        </p:grpSpPr>
        <p:sp>
          <p:nvSpPr>
            <p:cNvPr id="4497" name="Google Shape;4497;p2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2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9" name="Google Shape;4499;p25"/>
          <p:cNvGrpSpPr/>
          <p:nvPr/>
        </p:nvGrpSpPr>
        <p:grpSpPr>
          <a:xfrm>
            <a:off x="4388590" y="3464535"/>
            <a:ext cx="350275" cy="349449"/>
            <a:chOff x="-62154300" y="3743950"/>
            <a:chExt cx="318200" cy="317450"/>
          </a:xfrm>
        </p:grpSpPr>
        <p:sp>
          <p:nvSpPr>
            <p:cNvPr id="4500" name="Google Shape;4500;p2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2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02" name="Google Shape;4502;p25"/>
          <p:cNvGrpSpPr/>
          <p:nvPr/>
        </p:nvGrpSpPr>
        <p:grpSpPr>
          <a:xfrm>
            <a:off x="4388477" y="3873060"/>
            <a:ext cx="350302" cy="348568"/>
            <a:chOff x="-62151950" y="4111775"/>
            <a:chExt cx="318225" cy="316650"/>
          </a:xfrm>
        </p:grpSpPr>
        <p:sp>
          <p:nvSpPr>
            <p:cNvPr id="4503" name="Google Shape;4503;p2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2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2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2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07" name="Google Shape;4507;p25"/>
          <p:cNvGrpSpPr/>
          <p:nvPr/>
        </p:nvGrpSpPr>
        <p:grpSpPr>
          <a:xfrm>
            <a:off x="6499435" y="3042979"/>
            <a:ext cx="350275" cy="349587"/>
            <a:chOff x="-60254550" y="3367325"/>
            <a:chExt cx="318200" cy="317575"/>
          </a:xfrm>
        </p:grpSpPr>
        <p:sp>
          <p:nvSpPr>
            <p:cNvPr id="4508" name="Google Shape;4508;p2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2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2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2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12" name="Google Shape;4512;p25"/>
          <p:cNvGrpSpPr/>
          <p:nvPr/>
        </p:nvGrpSpPr>
        <p:grpSpPr>
          <a:xfrm>
            <a:off x="6500142" y="3465034"/>
            <a:ext cx="348568" cy="348458"/>
            <a:chOff x="-60255350" y="3733825"/>
            <a:chExt cx="316650" cy="316550"/>
          </a:xfrm>
        </p:grpSpPr>
        <p:sp>
          <p:nvSpPr>
            <p:cNvPr id="4513" name="Google Shape;4513;p2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2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2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2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2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2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2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20" name="Google Shape;4520;p25"/>
          <p:cNvGrpSpPr/>
          <p:nvPr/>
        </p:nvGrpSpPr>
        <p:grpSpPr>
          <a:xfrm>
            <a:off x="6526677" y="3873486"/>
            <a:ext cx="295675" cy="347715"/>
            <a:chOff x="-60232500" y="4101525"/>
            <a:chExt cx="268600" cy="315875"/>
          </a:xfrm>
        </p:grpSpPr>
        <p:sp>
          <p:nvSpPr>
            <p:cNvPr id="4521" name="Google Shape;4521;p2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2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23" name="Google Shape;4523;p25"/>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24" name="Google Shape;4524;p25"/>
          <p:cNvGrpSpPr/>
          <p:nvPr/>
        </p:nvGrpSpPr>
        <p:grpSpPr>
          <a:xfrm>
            <a:off x="2700486" y="3043496"/>
            <a:ext cx="350302" cy="348568"/>
            <a:chOff x="-63679950" y="3360375"/>
            <a:chExt cx="318225" cy="316650"/>
          </a:xfrm>
        </p:grpSpPr>
        <p:sp>
          <p:nvSpPr>
            <p:cNvPr id="4525" name="Google Shape;4525;p2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2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2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2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29" name="Google Shape;4529;p25"/>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30" name="Google Shape;4530;p25"/>
          <p:cNvGrpSpPr/>
          <p:nvPr/>
        </p:nvGrpSpPr>
        <p:grpSpPr>
          <a:xfrm>
            <a:off x="2699099" y="3872508"/>
            <a:ext cx="352916" cy="349669"/>
            <a:chOff x="-63679950" y="4093450"/>
            <a:chExt cx="320600" cy="317650"/>
          </a:xfrm>
        </p:grpSpPr>
        <p:sp>
          <p:nvSpPr>
            <p:cNvPr id="4531" name="Google Shape;4531;p2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2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2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34" name="Google Shape;4534;p25"/>
          <p:cNvGrpSpPr/>
          <p:nvPr/>
        </p:nvGrpSpPr>
        <p:grpSpPr>
          <a:xfrm>
            <a:off x="4806166" y="3043052"/>
            <a:ext cx="348568" cy="349449"/>
            <a:chOff x="-61784125" y="3377700"/>
            <a:chExt cx="316650" cy="317450"/>
          </a:xfrm>
        </p:grpSpPr>
        <p:sp>
          <p:nvSpPr>
            <p:cNvPr id="4535" name="Google Shape;4535;p2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2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2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2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2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2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2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42" name="Google Shape;4542;p25"/>
          <p:cNvGrpSpPr/>
          <p:nvPr/>
        </p:nvGrpSpPr>
        <p:grpSpPr>
          <a:xfrm>
            <a:off x="4806163" y="3464535"/>
            <a:ext cx="348568" cy="349449"/>
            <a:chOff x="-61783350" y="3743950"/>
            <a:chExt cx="316650" cy="317450"/>
          </a:xfrm>
        </p:grpSpPr>
        <p:sp>
          <p:nvSpPr>
            <p:cNvPr id="4543" name="Google Shape;4543;p2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2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45" name="Google Shape;4545;p25"/>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25"/>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25"/>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48" name="Google Shape;4548;p25"/>
          <p:cNvGrpSpPr/>
          <p:nvPr/>
        </p:nvGrpSpPr>
        <p:grpSpPr>
          <a:xfrm>
            <a:off x="6919799" y="3873863"/>
            <a:ext cx="351183" cy="346945"/>
            <a:chOff x="-59869425" y="4102225"/>
            <a:chExt cx="319025" cy="315175"/>
          </a:xfrm>
        </p:grpSpPr>
        <p:sp>
          <p:nvSpPr>
            <p:cNvPr id="4549" name="Google Shape;4549;p2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2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2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2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53" name="Google Shape;4553;p25"/>
          <p:cNvGrpSpPr/>
          <p:nvPr/>
        </p:nvGrpSpPr>
        <p:grpSpPr>
          <a:xfrm>
            <a:off x="7768149" y="3465405"/>
            <a:ext cx="348568" cy="347715"/>
            <a:chOff x="-59029025" y="3711650"/>
            <a:chExt cx="316650" cy="315875"/>
          </a:xfrm>
        </p:grpSpPr>
        <p:sp>
          <p:nvSpPr>
            <p:cNvPr id="4554" name="Google Shape;4554;p2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2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2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2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2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2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2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61" name="Google Shape;4561;p25"/>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25</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65"/>
        <p:cNvGrpSpPr/>
        <p:nvPr/>
      </p:nvGrpSpPr>
      <p:grpSpPr>
        <a:xfrm>
          <a:off x="0" y="0"/>
          <a:ext cx="0" cy="0"/>
          <a:chOff x="0" y="0"/>
          <a:chExt cx="0" cy="0"/>
        </a:xfrm>
      </p:grpSpPr>
      <p:sp>
        <p:nvSpPr>
          <p:cNvPr id="4566" name="Google Shape;4566;p26"/>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4567" name="Google Shape;4567;p26"/>
          <p:cNvGrpSpPr/>
          <p:nvPr/>
        </p:nvGrpSpPr>
        <p:grpSpPr>
          <a:xfrm>
            <a:off x="1095363" y="1685939"/>
            <a:ext cx="336332" cy="336332"/>
            <a:chOff x="-57970450" y="1903275"/>
            <a:chExt cx="318225" cy="318225"/>
          </a:xfrm>
        </p:grpSpPr>
        <p:sp>
          <p:nvSpPr>
            <p:cNvPr id="4568" name="Google Shape;4568;p26"/>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26"/>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26"/>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26"/>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2" name="Google Shape;4572;p26"/>
          <p:cNvGrpSpPr/>
          <p:nvPr/>
        </p:nvGrpSpPr>
        <p:grpSpPr>
          <a:xfrm>
            <a:off x="1115834" y="2101331"/>
            <a:ext cx="295536" cy="334667"/>
            <a:chOff x="-57950750" y="2296300"/>
            <a:chExt cx="279625" cy="316650"/>
          </a:xfrm>
        </p:grpSpPr>
        <p:sp>
          <p:nvSpPr>
            <p:cNvPr id="4573" name="Google Shape;4573;p26"/>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26"/>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26"/>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26"/>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7" name="Google Shape;4577;p26"/>
          <p:cNvGrpSpPr/>
          <p:nvPr/>
        </p:nvGrpSpPr>
        <p:grpSpPr>
          <a:xfrm>
            <a:off x="1095538" y="2515050"/>
            <a:ext cx="336121" cy="335513"/>
            <a:chOff x="-57969675" y="2687750"/>
            <a:chExt cx="318025" cy="317450"/>
          </a:xfrm>
        </p:grpSpPr>
        <p:sp>
          <p:nvSpPr>
            <p:cNvPr id="4578" name="Google Shape;4578;p26"/>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26"/>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26"/>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26"/>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82" name="Google Shape;4582;p26"/>
          <p:cNvGrpSpPr/>
          <p:nvPr/>
        </p:nvGrpSpPr>
        <p:grpSpPr>
          <a:xfrm>
            <a:off x="3153156" y="1685939"/>
            <a:ext cx="338842" cy="336332"/>
            <a:chOff x="-56012425" y="1903275"/>
            <a:chExt cx="320600" cy="318225"/>
          </a:xfrm>
        </p:grpSpPr>
        <p:sp>
          <p:nvSpPr>
            <p:cNvPr id="4583" name="Google Shape;4583;p26"/>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26"/>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85" name="Google Shape;4585;p26"/>
          <p:cNvGrpSpPr/>
          <p:nvPr/>
        </p:nvGrpSpPr>
        <p:grpSpPr>
          <a:xfrm>
            <a:off x="3154095" y="2099660"/>
            <a:ext cx="337178" cy="337178"/>
            <a:chOff x="-56010850" y="2294725"/>
            <a:chExt cx="319025" cy="319025"/>
          </a:xfrm>
        </p:grpSpPr>
        <p:sp>
          <p:nvSpPr>
            <p:cNvPr id="4586" name="Google Shape;4586;p26"/>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26"/>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26"/>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26"/>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90" name="Google Shape;4590;p26"/>
          <p:cNvGrpSpPr/>
          <p:nvPr/>
        </p:nvGrpSpPr>
        <p:grpSpPr>
          <a:xfrm>
            <a:off x="3154009" y="2514232"/>
            <a:ext cx="337151" cy="336332"/>
            <a:chOff x="-56010050" y="2686975"/>
            <a:chExt cx="319000" cy="318225"/>
          </a:xfrm>
        </p:grpSpPr>
        <p:sp>
          <p:nvSpPr>
            <p:cNvPr id="4591" name="Google Shape;4591;p26"/>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26"/>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26"/>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26"/>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95" name="Google Shape;4595;p26"/>
          <p:cNvGrpSpPr/>
          <p:nvPr/>
        </p:nvGrpSpPr>
        <p:grpSpPr>
          <a:xfrm>
            <a:off x="5231131" y="1685939"/>
            <a:ext cx="337178" cy="336332"/>
            <a:chOff x="-54081175" y="1903275"/>
            <a:chExt cx="319025" cy="318225"/>
          </a:xfrm>
        </p:grpSpPr>
        <p:sp>
          <p:nvSpPr>
            <p:cNvPr id="4596" name="Google Shape;4596;p26"/>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26"/>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98" name="Google Shape;4598;p26"/>
          <p:cNvGrpSpPr/>
          <p:nvPr/>
        </p:nvGrpSpPr>
        <p:grpSpPr>
          <a:xfrm>
            <a:off x="5251937" y="2101327"/>
            <a:ext cx="295536" cy="335513"/>
            <a:chOff x="-54063050" y="2296300"/>
            <a:chExt cx="279625" cy="317450"/>
          </a:xfrm>
        </p:grpSpPr>
        <p:sp>
          <p:nvSpPr>
            <p:cNvPr id="4599" name="Google Shape;4599;p26"/>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26"/>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26"/>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26"/>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03" name="Google Shape;4603;p26"/>
          <p:cNvGrpSpPr/>
          <p:nvPr/>
        </p:nvGrpSpPr>
        <p:grpSpPr>
          <a:xfrm>
            <a:off x="5251933" y="2512621"/>
            <a:ext cx="295536" cy="336279"/>
            <a:chOff x="-54061475" y="2685450"/>
            <a:chExt cx="279625" cy="318175"/>
          </a:xfrm>
        </p:grpSpPr>
        <p:sp>
          <p:nvSpPr>
            <p:cNvPr id="4604" name="Google Shape;4604;p26"/>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26"/>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26"/>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26"/>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08" name="Google Shape;4608;p26"/>
          <p:cNvGrpSpPr/>
          <p:nvPr/>
        </p:nvGrpSpPr>
        <p:grpSpPr>
          <a:xfrm>
            <a:off x="7350910" y="1695109"/>
            <a:ext cx="256404" cy="337151"/>
            <a:chOff x="-52074300" y="1911950"/>
            <a:chExt cx="242600" cy="319000"/>
          </a:xfrm>
        </p:grpSpPr>
        <p:sp>
          <p:nvSpPr>
            <p:cNvPr id="4609" name="Google Shape;4609;p26"/>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26"/>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26"/>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26"/>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3" name="Google Shape;4613;p26"/>
          <p:cNvGrpSpPr/>
          <p:nvPr/>
        </p:nvGrpSpPr>
        <p:grpSpPr>
          <a:xfrm>
            <a:off x="1495580" y="1686785"/>
            <a:ext cx="337178" cy="336332"/>
            <a:chOff x="-57578225" y="1904075"/>
            <a:chExt cx="319025" cy="318225"/>
          </a:xfrm>
        </p:grpSpPr>
        <p:sp>
          <p:nvSpPr>
            <p:cNvPr id="4614" name="Google Shape;4614;p26"/>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26"/>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26"/>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26"/>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8" name="Google Shape;4618;p26"/>
          <p:cNvGrpSpPr/>
          <p:nvPr/>
        </p:nvGrpSpPr>
        <p:grpSpPr>
          <a:xfrm>
            <a:off x="1516389" y="2099663"/>
            <a:ext cx="295536" cy="336332"/>
            <a:chOff x="-57558525" y="2294725"/>
            <a:chExt cx="279625" cy="318225"/>
          </a:xfrm>
        </p:grpSpPr>
        <p:sp>
          <p:nvSpPr>
            <p:cNvPr id="4619" name="Google Shape;4619;p26"/>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26"/>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26"/>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26"/>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26"/>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24" name="Google Shape;4624;p26"/>
          <p:cNvGrpSpPr/>
          <p:nvPr/>
        </p:nvGrpSpPr>
        <p:grpSpPr>
          <a:xfrm>
            <a:off x="1493878" y="2514233"/>
            <a:ext cx="340507" cy="337151"/>
            <a:chOff x="-57579800" y="2686975"/>
            <a:chExt cx="322175" cy="319000"/>
          </a:xfrm>
        </p:grpSpPr>
        <p:sp>
          <p:nvSpPr>
            <p:cNvPr id="4625" name="Google Shape;4625;p26"/>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26"/>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27" name="Google Shape;4627;p26"/>
          <p:cNvGrpSpPr/>
          <p:nvPr/>
        </p:nvGrpSpPr>
        <p:grpSpPr>
          <a:xfrm>
            <a:off x="3566004" y="2099663"/>
            <a:ext cx="342171" cy="336332"/>
            <a:chOff x="-55620975" y="2294725"/>
            <a:chExt cx="323750" cy="318225"/>
          </a:xfrm>
        </p:grpSpPr>
        <p:sp>
          <p:nvSpPr>
            <p:cNvPr id="4628" name="Google Shape;4628;p26"/>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26"/>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26"/>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26"/>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26"/>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26"/>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34" name="Google Shape;4634;p26"/>
          <p:cNvGrpSpPr/>
          <p:nvPr/>
        </p:nvGrpSpPr>
        <p:grpSpPr>
          <a:xfrm>
            <a:off x="3568225" y="2514155"/>
            <a:ext cx="337997" cy="336411"/>
            <a:chOff x="-55620175" y="2686900"/>
            <a:chExt cx="319800" cy="318300"/>
          </a:xfrm>
        </p:grpSpPr>
        <p:sp>
          <p:nvSpPr>
            <p:cNvPr id="4635" name="Google Shape;4635;p26"/>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26"/>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26"/>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26"/>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39" name="Google Shape;4639;p26"/>
          <p:cNvGrpSpPr/>
          <p:nvPr/>
        </p:nvGrpSpPr>
        <p:grpSpPr>
          <a:xfrm>
            <a:off x="5645604" y="1685939"/>
            <a:ext cx="337151" cy="336332"/>
            <a:chOff x="-53690500" y="1903275"/>
            <a:chExt cx="319000" cy="318225"/>
          </a:xfrm>
        </p:grpSpPr>
        <p:sp>
          <p:nvSpPr>
            <p:cNvPr id="4640" name="Google Shape;4640;p26"/>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26"/>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26"/>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26"/>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4" name="Google Shape;4644;p26"/>
          <p:cNvGrpSpPr/>
          <p:nvPr/>
        </p:nvGrpSpPr>
        <p:grpSpPr>
          <a:xfrm>
            <a:off x="5666494" y="2101331"/>
            <a:ext cx="295536" cy="334667"/>
            <a:chOff x="-53670800" y="2296300"/>
            <a:chExt cx="279625" cy="316650"/>
          </a:xfrm>
        </p:grpSpPr>
        <p:sp>
          <p:nvSpPr>
            <p:cNvPr id="4645" name="Google Shape;4645;p26"/>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26"/>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26"/>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26"/>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9" name="Google Shape;4649;p26"/>
          <p:cNvGrpSpPr/>
          <p:nvPr/>
        </p:nvGrpSpPr>
        <p:grpSpPr>
          <a:xfrm>
            <a:off x="5645604" y="2513807"/>
            <a:ext cx="337151" cy="336755"/>
            <a:chOff x="-53690500" y="2686575"/>
            <a:chExt cx="319000" cy="318625"/>
          </a:xfrm>
        </p:grpSpPr>
        <p:sp>
          <p:nvSpPr>
            <p:cNvPr id="4650" name="Google Shape;4650;p26"/>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26"/>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26"/>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26"/>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54" name="Google Shape;4654;p26"/>
          <p:cNvGrpSpPr/>
          <p:nvPr/>
        </p:nvGrpSpPr>
        <p:grpSpPr>
          <a:xfrm>
            <a:off x="7331297" y="2108963"/>
            <a:ext cx="295562" cy="336200"/>
            <a:chOff x="-52092425" y="2303525"/>
            <a:chExt cx="279650" cy="318100"/>
          </a:xfrm>
        </p:grpSpPr>
        <p:sp>
          <p:nvSpPr>
            <p:cNvPr id="4655" name="Google Shape;4655;p26"/>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26"/>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26"/>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26"/>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26"/>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60" name="Google Shape;4660;p26"/>
          <p:cNvGrpSpPr/>
          <p:nvPr/>
        </p:nvGrpSpPr>
        <p:grpSpPr>
          <a:xfrm>
            <a:off x="1905414" y="1687604"/>
            <a:ext cx="338816" cy="336332"/>
            <a:chOff x="-57189125" y="1904850"/>
            <a:chExt cx="320575" cy="318225"/>
          </a:xfrm>
        </p:grpSpPr>
        <p:sp>
          <p:nvSpPr>
            <p:cNvPr id="4661" name="Google Shape;4661;p26"/>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26"/>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26"/>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26"/>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26"/>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66" name="Google Shape;4666;p26"/>
          <p:cNvGrpSpPr/>
          <p:nvPr/>
        </p:nvGrpSpPr>
        <p:grpSpPr>
          <a:xfrm>
            <a:off x="1906178" y="2120480"/>
            <a:ext cx="337151" cy="294717"/>
            <a:chOff x="-57187550" y="2314425"/>
            <a:chExt cx="319000" cy="278850"/>
          </a:xfrm>
        </p:grpSpPr>
        <p:sp>
          <p:nvSpPr>
            <p:cNvPr id="4667" name="Google Shape;4667;p26"/>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26"/>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26"/>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26"/>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71" name="Google Shape;4671;p26"/>
          <p:cNvGrpSpPr/>
          <p:nvPr/>
        </p:nvGrpSpPr>
        <p:grpSpPr>
          <a:xfrm>
            <a:off x="1922042" y="2513599"/>
            <a:ext cx="305550" cy="336966"/>
            <a:chOff x="-57172600" y="2686375"/>
            <a:chExt cx="289100" cy="318825"/>
          </a:xfrm>
        </p:grpSpPr>
        <p:sp>
          <p:nvSpPr>
            <p:cNvPr id="4672" name="Google Shape;4672;p26"/>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26"/>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74" name="Google Shape;4674;p26"/>
          <p:cNvGrpSpPr/>
          <p:nvPr/>
        </p:nvGrpSpPr>
        <p:grpSpPr>
          <a:xfrm>
            <a:off x="3983121" y="1685941"/>
            <a:ext cx="336332" cy="334667"/>
            <a:chOff x="-55225575" y="1903275"/>
            <a:chExt cx="318225" cy="316650"/>
          </a:xfrm>
        </p:grpSpPr>
        <p:sp>
          <p:nvSpPr>
            <p:cNvPr id="4675" name="Google Shape;4675;p26"/>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26"/>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26"/>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26"/>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26"/>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80" name="Google Shape;4680;p26"/>
          <p:cNvGrpSpPr/>
          <p:nvPr/>
        </p:nvGrpSpPr>
        <p:grpSpPr>
          <a:xfrm>
            <a:off x="3993519" y="2101331"/>
            <a:ext cx="315511" cy="334667"/>
            <a:chOff x="-55217700" y="2296300"/>
            <a:chExt cx="298525" cy="316650"/>
          </a:xfrm>
        </p:grpSpPr>
        <p:sp>
          <p:nvSpPr>
            <p:cNvPr id="4681" name="Google Shape;4681;p26"/>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26"/>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26"/>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26"/>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85" name="Google Shape;4685;p26"/>
          <p:cNvGrpSpPr/>
          <p:nvPr/>
        </p:nvGrpSpPr>
        <p:grpSpPr>
          <a:xfrm>
            <a:off x="3982359" y="2515900"/>
            <a:ext cx="337997" cy="334667"/>
            <a:chOff x="-55229525" y="2688550"/>
            <a:chExt cx="319800" cy="316650"/>
          </a:xfrm>
        </p:grpSpPr>
        <p:sp>
          <p:nvSpPr>
            <p:cNvPr id="4686" name="Google Shape;4686;p26"/>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26"/>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26"/>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26"/>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90" name="Google Shape;4690;p26"/>
          <p:cNvGrpSpPr/>
          <p:nvPr/>
        </p:nvGrpSpPr>
        <p:grpSpPr>
          <a:xfrm>
            <a:off x="6069216" y="1685939"/>
            <a:ext cx="315537" cy="336332"/>
            <a:chOff x="-53288825" y="1903275"/>
            <a:chExt cx="298550" cy="318225"/>
          </a:xfrm>
        </p:grpSpPr>
        <p:sp>
          <p:nvSpPr>
            <p:cNvPr id="4691" name="Google Shape;4691;p26"/>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26"/>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26"/>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94" name="Google Shape;4694;p26"/>
          <p:cNvGrpSpPr/>
          <p:nvPr/>
        </p:nvGrpSpPr>
        <p:grpSpPr>
          <a:xfrm>
            <a:off x="6058564" y="2099663"/>
            <a:ext cx="337178" cy="336332"/>
            <a:chOff x="-53299850" y="2294725"/>
            <a:chExt cx="319025" cy="318225"/>
          </a:xfrm>
        </p:grpSpPr>
        <p:sp>
          <p:nvSpPr>
            <p:cNvPr id="4695" name="Google Shape;4695;p26"/>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26"/>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97" name="Google Shape;4697;p26"/>
          <p:cNvGrpSpPr/>
          <p:nvPr/>
        </p:nvGrpSpPr>
        <p:grpSpPr>
          <a:xfrm>
            <a:off x="6079799" y="2515050"/>
            <a:ext cx="294717" cy="335513"/>
            <a:chOff x="-53278575" y="2687750"/>
            <a:chExt cx="278850" cy="317450"/>
          </a:xfrm>
        </p:grpSpPr>
        <p:sp>
          <p:nvSpPr>
            <p:cNvPr id="4698" name="Google Shape;4698;p26"/>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26"/>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26"/>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26"/>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02" name="Google Shape;4702;p26"/>
          <p:cNvGrpSpPr/>
          <p:nvPr/>
        </p:nvGrpSpPr>
        <p:grpSpPr>
          <a:xfrm>
            <a:off x="7310585" y="2514761"/>
            <a:ext cx="337178" cy="337468"/>
            <a:chOff x="-52101875" y="2687475"/>
            <a:chExt cx="319025" cy="319300"/>
          </a:xfrm>
        </p:grpSpPr>
        <p:sp>
          <p:nvSpPr>
            <p:cNvPr id="4703" name="Google Shape;4703;p26"/>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26"/>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26"/>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26"/>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07" name="Google Shape;4707;p26"/>
          <p:cNvGrpSpPr/>
          <p:nvPr/>
        </p:nvGrpSpPr>
        <p:grpSpPr>
          <a:xfrm>
            <a:off x="2346332" y="1686785"/>
            <a:ext cx="295536" cy="336332"/>
            <a:chOff x="-56774050" y="1904075"/>
            <a:chExt cx="279625" cy="318225"/>
          </a:xfrm>
        </p:grpSpPr>
        <p:sp>
          <p:nvSpPr>
            <p:cNvPr id="4708" name="Google Shape;4708;p26"/>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26"/>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0" name="Google Shape;4710;p26"/>
          <p:cNvGrpSpPr/>
          <p:nvPr/>
        </p:nvGrpSpPr>
        <p:grpSpPr>
          <a:xfrm>
            <a:off x="2346330" y="2099663"/>
            <a:ext cx="295536" cy="336332"/>
            <a:chOff x="-56774850" y="2294725"/>
            <a:chExt cx="279625" cy="318225"/>
          </a:xfrm>
        </p:grpSpPr>
        <p:sp>
          <p:nvSpPr>
            <p:cNvPr id="4711" name="Google Shape;4711;p26"/>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26"/>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26"/>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4" name="Google Shape;4714;p26"/>
          <p:cNvGrpSpPr/>
          <p:nvPr/>
        </p:nvGrpSpPr>
        <p:grpSpPr>
          <a:xfrm>
            <a:off x="2365842" y="2514236"/>
            <a:ext cx="256404" cy="335486"/>
            <a:chOff x="-56756725" y="2686975"/>
            <a:chExt cx="242600" cy="317425"/>
          </a:xfrm>
        </p:grpSpPr>
        <p:sp>
          <p:nvSpPr>
            <p:cNvPr id="4715" name="Google Shape;4715;p26"/>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26"/>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26"/>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8" name="Google Shape;4718;p26"/>
          <p:cNvGrpSpPr/>
          <p:nvPr/>
        </p:nvGrpSpPr>
        <p:grpSpPr>
          <a:xfrm>
            <a:off x="4408258" y="1685936"/>
            <a:ext cx="314216" cy="337178"/>
            <a:chOff x="-54826975" y="1903275"/>
            <a:chExt cx="297300" cy="319025"/>
          </a:xfrm>
        </p:grpSpPr>
        <p:sp>
          <p:nvSpPr>
            <p:cNvPr id="4719" name="Google Shape;4719;p26"/>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26"/>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26"/>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2" name="Google Shape;4722;p26"/>
          <p:cNvGrpSpPr/>
          <p:nvPr/>
        </p:nvGrpSpPr>
        <p:grpSpPr>
          <a:xfrm>
            <a:off x="4396847" y="2101328"/>
            <a:ext cx="337151" cy="334641"/>
            <a:chOff x="-54836500" y="2296300"/>
            <a:chExt cx="319000" cy="316625"/>
          </a:xfrm>
        </p:grpSpPr>
        <p:sp>
          <p:nvSpPr>
            <p:cNvPr id="4723" name="Google Shape;4723;p26"/>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26"/>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26"/>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26"/>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7" name="Google Shape;4727;p26"/>
          <p:cNvGrpSpPr/>
          <p:nvPr/>
        </p:nvGrpSpPr>
        <p:grpSpPr>
          <a:xfrm>
            <a:off x="4416779" y="2515051"/>
            <a:ext cx="297200" cy="336332"/>
            <a:chOff x="-54817600" y="2687750"/>
            <a:chExt cx="281200" cy="318225"/>
          </a:xfrm>
        </p:grpSpPr>
        <p:sp>
          <p:nvSpPr>
            <p:cNvPr id="4728" name="Google Shape;4728;p26"/>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26"/>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26"/>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26"/>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2" name="Google Shape;4732;p26"/>
          <p:cNvGrpSpPr/>
          <p:nvPr/>
        </p:nvGrpSpPr>
        <p:grpSpPr>
          <a:xfrm>
            <a:off x="6494773" y="1685941"/>
            <a:ext cx="295536" cy="334667"/>
            <a:chOff x="-52887125" y="1903275"/>
            <a:chExt cx="279625" cy="316650"/>
          </a:xfrm>
        </p:grpSpPr>
        <p:sp>
          <p:nvSpPr>
            <p:cNvPr id="4733" name="Google Shape;4733;p26"/>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26"/>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5" name="Google Shape;4735;p26"/>
          <p:cNvGrpSpPr/>
          <p:nvPr/>
        </p:nvGrpSpPr>
        <p:grpSpPr>
          <a:xfrm>
            <a:off x="6474653" y="2098845"/>
            <a:ext cx="335486" cy="337151"/>
            <a:chOff x="-52906025" y="2293950"/>
            <a:chExt cx="317425" cy="319000"/>
          </a:xfrm>
        </p:grpSpPr>
        <p:sp>
          <p:nvSpPr>
            <p:cNvPr id="4736" name="Google Shape;4736;p26"/>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26"/>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26"/>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9" name="Google Shape;4739;p26"/>
          <p:cNvGrpSpPr/>
          <p:nvPr/>
        </p:nvGrpSpPr>
        <p:grpSpPr>
          <a:xfrm>
            <a:off x="6494773" y="2514232"/>
            <a:ext cx="295536" cy="336332"/>
            <a:chOff x="-52887125" y="2686975"/>
            <a:chExt cx="279625" cy="318225"/>
          </a:xfrm>
        </p:grpSpPr>
        <p:sp>
          <p:nvSpPr>
            <p:cNvPr id="4740" name="Google Shape;4740;p26"/>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26"/>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26"/>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26"/>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4" name="Google Shape;4744;p26"/>
          <p:cNvGrpSpPr/>
          <p:nvPr/>
        </p:nvGrpSpPr>
        <p:grpSpPr>
          <a:xfrm>
            <a:off x="7742874" y="1698439"/>
            <a:ext cx="296355" cy="334667"/>
            <a:chOff x="-51722225" y="1915100"/>
            <a:chExt cx="280400" cy="316650"/>
          </a:xfrm>
        </p:grpSpPr>
        <p:sp>
          <p:nvSpPr>
            <p:cNvPr id="4745" name="Google Shape;4745;p26"/>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26"/>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26"/>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26"/>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9" name="Google Shape;4749;p26"/>
          <p:cNvGrpSpPr/>
          <p:nvPr/>
        </p:nvGrpSpPr>
        <p:grpSpPr>
          <a:xfrm>
            <a:off x="2733334" y="1685228"/>
            <a:ext cx="345474" cy="336226"/>
            <a:chOff x="-56407800" y="1902600"/>
            <a:chExt cx="326875" cy="318125"/>
          </a:xfrm>
        </p:grpSpPr>
        <p:sp>
          <p:nvSpPr>
            <p:cNvPr id="4750" name="Google Shape;4750;p26"/>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26"/>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26"/>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3" name="Google Shape;4753;p26"/>
          <p:cNvGrpSpPr/>
          <p:nvPr/>
        </p:nvGrpSpPr>
        <p:grpSpPr>
          <a:xfrm>
            <a:off x="2738698" y="2110497"/>
            <a:ext cx="334667" cy="315511"/>
            <a:chOff x="-56401500" y="2304975"/>
            <a:chExt cx="316650" cy="298525"/>
          </a:xfrm>
        </p:grpSpPr>
        <p:sp>
          <p:nvSpPr>
            <p:cNvPr id="4754" name="Google Shape;4754;p26"/>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26"/>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26"/>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26"/>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8" name="Google Shape;4758;p26"/>
          <p:cNvGrpSpPr/>
          <p:nvPr/>
        </p:nvGrpSpPr>
        <p:grpSpPr>
          <a:xfrm>
            <a:off x="4835290" y="1684275"/>
            <a:ext cx="298046" cy="336332"/>
            <a:chOff x="-54426150" y="1901700"/>
            <a:chExt cx="282000" cy="318225"/>
          </a:xfrm>
        </p:grpSpPr>
        <p:sp>
          <p:nvSpPr>
            <p:cNvPr id="4759" name="Google Shape;4759;p26"/>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26"/>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26"/>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26"/>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3" name="Google Shape;4763;p26"/>
          <p:cNvGrpSpPr/>
          <p:nvPr/>
        </p:nvGrpSpPr>
        <p:grpSpPr>
          <a:xfrm>
            <a:off x="4835290" y="2099660"/>
            <a:ext cx="298046" cy="337178"/>
            <a:chOff x="-54426150" y="2294725"/>
            <a:chExt cx="282000" cy="319025"/>
          </a:xfrm>
        </p:grpSpPr>
        <p:sp>
          <p:nvSpPr>
            <p:cNvPr id="4764" name="Google Shape;4764;p26"/>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26"/>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26"/>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26"/>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26"/>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9" name="Google Shape;4769;p26"/>
          <p:cNvGrpSpPr/>
          <p:nvPr/>
        </p:nvGrpSpPr>
        <p:grpSpPr>
          <a:xfrm>
            <a:off x="4833575" y="2514233"/>
            <a:ext cx="301375" cy="337151"/>
            <a:chOff x="-54427725" y="2686975"/>
            <a:chExt cx="285150" cy="319000"/>
          </a:xfrm>
        </p:grpSpPr>
        <p:sp>
          <p:nvSpPr>
            <p:cNvPr id="4770" name="Google Shape;4770;p26"/>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26"/>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26"/>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26"/>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26"/>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5" name="Google Shape;4775;p26"/>
          <p:cNvGrpSpPr/>
          <p:nvPr/>
        </p:nvGrpSpPr>
        <p:grpSpPr>
          <a:xfrm>
            <a:off x="6888790" y="1686148"/>
            <a:ext cx="334667" cy="335302"/>
            <a:chOff x="-52513800" y="1903475"/>
            <a:chExt cx="316650" cy="317250"/>
          </a:xfrm>
        </p:grpSpPr>
        <p:sp>
          <p:nvSpPr>
            <p:cNvPr id="4776" name="Google Shape;4776;p26"/>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26"/>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8" name="Google Shape;4778;p26"/>
          <p:cNvGrpSpPr/>
          <p:nvPr/>
        </p:nvGrpSpPr>
        <p:grpSpPr>
          <a:xfrm>
            <a:off x="6898075" y="2100512"/>
            <a:ext cx="316357" cy="335486"/>
            <a:chOff x="-52505925" y="2295525"/>
            <a:chExt cx="299325" cy="317425"/>
          </a:xfrm>
        </p:grpSpPr>
        <p:sp>
          <p:nvSpPr>
            <p:cNvPr id="4779" name="Google Shape;4779;p26"/>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26"/>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26"/>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26"/>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3" name="Google Shape;4783;p26"/>
          <p:cNvGrpSpPr/>
          <p:nvPr/>
        </p:nvGrpSpPr>
        <p:grpSpPr>
          <a:xfrm>
            <a:off x="6908479" y="2514232"/>
            <a:ext cx="295536" cy="336332"/>
            <a:chOff x="-52494100" y="2686975"/>
            <a:chExt cx="279625" cy="318225"/>
          </a:xfrm>
        </p:grpSpPr>
        <p:sp>
          <p:nvSpPr>
            <p:cNvPr id="4784" name="Google Shape;4784;p26"/>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26"/>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26"/>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26"/>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8" name="Google Shape;4788;p26"/>
          <p:cNvGrpSpPr/>
          <p:nvPr/>
        </p:nvGrpSpPr>
        <p:grpSpPr>
          <a:xfrm>
            <a:off x="7744060" y="2111315"/>
            <a:ext cx="293871" cy="336332"/>
            <a:chOff x="-51708850" y="2305750"/>
            <a:chExt cx="278050" cy="318225"/>
          </a:xfrm>
        </p:grpSpPr>
        <p:sp>
          <p:nvSpPr>
            <p:cNvPr id="4789" name="Google Shape;4789;p26"/>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26"/>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26"/>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2" name="Google Shape;4792;p26"/>
          <p:cNvGrpSpPr/>
          <p:nvPr/>
        </p:nvGrpSpPr>
        <p:grpSpPr>
          <a:xfrm>
            <a:off x="1094938" y="3054254"/>
            <a:ext cx="337151" cy="337389"/>
            <a:chOff x="-57956275" y="3197925"/>
            <a:chExt cx="319000" cy="319225"/>
          </a:xfrm>
        </p:grpSpPr>
        <p:sp>
          <p:nvSpPr>
            <p:cNvPr id="4793" name="Google Shape;4793;p2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2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2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2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2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2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2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0" name="Google Shape;4800;p26"/>
          <p:cNvGrpSpPr/>
          <p:nvPr/>
        </p:nvGrpSpPr>
        <p:grpSpPr>
          <a:xfrm>
            <a:off x="1115828" y="3469036"/>
            <a:ext cx="295536" cy="337151"/>
            <a:chOff x="-57940525" y="3590375"/>
            <a:chExt cx="279625" cy="319000"/>
          </a:xfrm>
        </p:grpSpPr>
        <p:sp>
          <p:nvSpPr>
            <p:cNvPr id="4801" name="Google Shape;4801;p2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2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2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2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2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6" name="Google Shape;4806;p26"/>
          <p:cNvGrpSpPr/>
          <p:nvPr/>
        </p:nvGrpSpPr>
        <p:grpSpPr>
          <a:xfrm>
            <a:off x="1095365" y="3883572"/>
            <a:ext cx="336332" cy="337178"/>
            <a:chOff x="-57959425" y="3982600"/>
            <a:chExt cx="318225" cy="319025"/>
          </a:xfrm>
        </p:grpSpPr>
        <p:sp>
          <p:nvSpPr>
            <p:cNvPr id="4807" name="Google Shape;4807;p2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2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2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2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1" name="Google Shape;4811;p26"/>
          <p:cNvGrpSpPr/>
          <p:nvPr/>
        </p:nvGrpSpPr>
        <p:grpSpPr>
          <a:xfrm>
            <a:off x="3154864" y="3055311"/>
            <a:ext cx="335513" cy="335513"/>
            <a:chOff x="-55987225" y="3198925"/>
            <a:chExt cx="317450" cy="317450"/>
          </a:xfrm>
        </p:grpSpPr>
        <p:sp>
          <p:nvSpPr>
            <p:cNvPr id="4812" name="Google Shape;4812;p2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2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2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2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6" name="Google Shape;4816;p26"/>
          <p:cNvGrpSpPr/>
          <p:nvPr/>
        </p:nvGrpSpPr>
        <p:grpSpPr>
          <a:xfrm>
            <a:off x="3154864" y="3469722"/>
            <a:ext cx="335513" cy="335645"/>
            <a:chOff x="-55987225" y="3591025"/>
            <a:chExt cx="317450" cy="317575"/>
          </a:xfrm>
        </p:grpSpPr>
        <p:sp>
          <p:nvSpPr>
            <p:cNvPr id="4817" name="Google Shape;4817;p2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2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2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2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2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22" name="Google Shape;4822;p26"/>
          <p:cNvGrpSpPr/>
          <p:nvPr/>
        </p:nvGrpSpPr>
        <p:grpSpPr>
          <a:xfrm>
            <a:off x="3154100" y="3883572"/>
            <a:ext cx="337178" cy="337178"/>
            <a:chOff x="-55988800" y="3982600"/>
            <a:chExt cx="319025" cy="319025"/>
          </a:xfrm>
        </p:grpSpPr>
        <p:sp>
          <p:nvSpPr>
            <p:cNvPr id="4823" name="Google Shape;4823;p2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2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2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2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2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28" name="Google Shape;4828;p26"/>
          <p:cNvGrpSpPr/>
          <p:nvPr/>
        </p:nvGrpSpPr>
        <p:grpSpPr>
          <a:xfrm>
            <a:off x="5232238" y="3048654"/>
            <a:ext cx="334667" cy="337151"/>
            <a:chOff x="-54026025" y="3192625"/>
            <a:chExt cx="316650" cy="319000"/>
          </a:xfrm>
        </p:grpSpPr>
        <p:sp>
          <p:nvSpPr>
            <p:cNvPr id="4829" name="Google Shape;4829;p2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2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2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2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2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2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2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2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7" name="Google Shape;4837;p26"/>
          <p:cNvGrpSpPr/>
          <p:nvPr/>
        </p:nvGrpSpPr>
        <p:grpSpPr>
          <a:xfrm>
            <a:off x="5250987" y="3463196"/>
            <a:ext cx="297200" cy="336332"/>
            <a:chOff x="-54007925" y="3584850"/>
            <a:chExt cx="281200" cy="318225"/>
          </a:xfrm>
        </p:grpSpPr>
        <p:sp>
          <p:nvSpPr>
            <p:cNvPr id="4838" name="Google Shape;4838;p2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2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2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2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2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2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44" name="Google Shape;4844;p26"/>
          <p:cNvGrpSpPr/>
          <p:nvPr/>
        </p:nvGrpSpPr>
        <p:grpSpPr>
          <a:xfrm>
            <a:off x="5250987" y="3876156"/>
            <a:ext cx="297200" cy="337098"/>
            <a:chOff x="-54007925" y="3975575"/>
            <a:chExt cx="281200" cy="318950"/>
          </a:xfrm>
        </p:grpSpPr>
        <p:sp>
          <p:nvSpPr>
            <p:cNvPr id="4845" name="Google Shape;4845;p2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2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2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2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49" name="Google Shape;4849;p26"/>
          <p:cNvGrpSpPr/>
          <p:nvPr/>
        </p:nvGrpSpPr>
        <p:grpSpPr>
          <a:xfrm>
            <a:off x="7350159" y="3064929"/>
            <a:ext cx="258069" cy="336702"/>
            <a:chOff x="-52005775" y="3208025"/>
            <a:chExt cx="244175" cy="318575"/>
          </a:xfrm>
        </p:grpSpPr>
        <p:sp>
          <p:nvSpPr>
            <p:cNvPr id="4850" name="Google Shape;4850;p2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2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2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2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2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2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2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2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2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2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2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61" name="Google Shape;4861;p26"/>
          <p:cNvGrpSpPr/>
          <p:nvPr/>
        </p:nvGrpSpPr>
        <p:grpSpPr>
          <a:xfrm>
            <a:off x="1495918" y="3055312"/>
            <a:ext cx="336332" cy="336332"/>
            <a:chOff x="-57568775" y="3198925"/>
            <a:chExt cx="318225" cy="318225"/>
          </a:xfrm>
        </p:grpSpPr>
        <p:sp>
          <p:nvSpPr>
            <p:cNvPr id="4862" name="Google Shape;4862;p2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2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2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2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2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2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68" name="Google Shape;4868;p26"/>
          <p:cNvGrpSpPr/>
          <p:nvPr/>
        </p:nvGrpSpPr>
        <p:grpSpPr>
          <a:xfrm>
            <a:off x="1516389" y="3469035"/>
            <a:ext cx="295536" cy="336332"/>
            <a:chOff x="-57549075" y="3590375"/>
            <a:chExt cx="279625" cy="318225"/>
          </a:xfrm>
        </p:grpSpPr>
        <p:sp>
          <p:nvSpPr>
            <p:cNvPr id="4869" name="Google Shape;4869;p2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2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2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2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3" name="Google Shape;4873;p26"/>
          <p:cNvGrpSpPr/>
          <p:nvPr/>
        </p:nvGrpSpPr>
        <p:grpSpPr>
          <a:xfrm>
            <a:off x="1495153" y="3883573"/>
            <a:ext cx="337997" cy="337997"/>
            <a:chOff x="-57570350" y="3982600"/>
            <a:chExt cx="319800" cy="319800"/>
          </a:xfrm>
        </p:grpSpPr>
        <p:sp>
          <p:nvSpPr>
            <p:cNvPr id="4874" name="Google Shape;4874;p2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2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2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2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8" name="Google Shape;4878;p26"/>
          <p:cNvGrpSpPr/>
          <p:nvPr/>
        </p:nvGrpSpPr>
        <p:grpSpPr>
          <a:xfrm>
            <a:off x="3589458" y="3054461"/>
            <a:ext cx="295536" cy="337178"/>
            <a:chOff x="-55576850" y="3198125"/>
            <a:chExt cx="279625" cy="319025"/>
          </a:xfrm>
        </p:grpSpPr>
        <p:sp>
          <p:nvSpPr>
            <p:cNvPr id="4879" name="Google Shape;4879;p2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2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2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2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83" name="Google Shape;4883;p26"/>
          <p:cNvGrpSpPr/>
          <p:nvPr/>
        </p:nvGrpSpPr>
        <p:grpSpPr>
          <a:xfrm>
            <a:off x="3568225" y="3468828"/>
            <a:ext cx="337997" cy="336543"/>
            <a:chOff x="-55596550" y="3590175"/>
            <a:chExt cx="319800" cy="318425"/>
          </a:xfrm>
        </p:grpSpPr>
        <p:sp>
          <p:nvSpPr>
            <p:cNvPr id="4884" name="Google Shape;4884;p2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2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2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2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88" name="Google Shape;4888;p26"/>
          <p:cNvGrpSpPr/>
          <p:nvPr/>
        </p:nvGrpSpPr>
        <p:grpSpPr>
          <a:xfrm>
            <a:off x="3568650" y="3883344"/>
            <a:ext cx="337178" cy="337415"/>
            <a:chOff x="-55595775" y="3982375"/>
            <a:chExt cx="319025" cy="319250"/>
          </a:xfrm>
        </p:grpSpPr>
        <p:sp>
          <p:nvSpPr>
            <p:cNvPr id="4889" name="Google Shape;4889;p2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2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2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2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2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2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95" name="Google Shape;4895;p26"/>
          <p:cNvGrpSpPr/>
          <p:nvPr/>
        </p:nvGrpSpPr>
        <p:grpSpPr>
          <a:xfrm>
            <a:off x="5645685" y="3048653"/>
            <a:ext cx="337178" cy="336332"/>
            <a:chOff x="-53635375" y="3192625"/>
            <a:chExt cx="319025" cy="318225"/>
          </a:xfrm>
        </p:grpSpPr>
        <p:sp>
          <p:nvSpPr>
            <p:cNvPr id="4896" name="Google Shape;4896;p2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2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2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99" name="Google Shape;4899;p26"/>
          <p:cNvGrpSpPr/>
          <p:nvPr/>
        </p:nvGrpSpPr>
        <p:grpSpPr>
          <a:xfrm>
            <a:off x="5666493" y="3463191"/>
            <a:ext cx="295536" cy="337178"/>
            <a:chOff x="-53615675" y="3584850"/>
            <a:chExt cx="279625" cy="319025"/>
          </a:xfrm>
        </p:grpSpPr>
        <p:sp>
          <p:nvSpPr>
            <p:cNvPr id="4900" name="Google Shape;4900;p2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2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2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03" name="Google Shape;4903;p26"/>
          <p:cNvGrpSpPr/>
          <p:nvPr/>
        </p:nvGrpSpPr>
        <p:grpSpPr>
          <a:xfrm>
            <a:off x="5645605" y="3877126"/>
            <a:ext cx="337151" cy="336121"/>
            <a:chOff x="-53634575" y="3976500"/>
            <a:chExt cx="319000" cy="318025"/>
          </a:xfrm>
        </p:grpSpPr>
        <p:sp>
          <p:nvSpPr>
            <p:cNvPr id="4904" name="Google Shape;4904;p2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2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2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2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2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2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2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2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12" name="Google Shape;4912;p26"/>
          <p:cNvGrpSpPr/>
          <p:nvPr/>
        </p:nvGrpSpPr>
        <p:grpSpPr>
          <a:xfrm>
            <a:off x="7331390" y="3468719"/>
            <a:ext cx="295536" cy="336649"/>
            <a:chOff x="-52023900" y="3590075"/>
            <a:chExt cx="279625" cy="318525"/>
          </a:xfrm>
        </p:grpSpPr>
        <p:sp>
          <p:nvSpPr>
            <p:cNvPr id="4913" name="Google Shape;4913;p2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2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2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2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2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2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2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20" name="Google Shape;4920;p26"/>
          <p:cNvGrpSpPr/>
          <p:nvPr/>
        </p:nvGrpSpPr>
        <p:grpSpPr>
          <a:xfrm>
            <a:off x="1906179" y="3055313"/>
            <a:ext cx="337151" cy="337151"/>
            <a:chOff x="-57173375" y="3198925"/>
            <a:chExt cx="319000" cy="319000"/>
          </a:xfrm>
        </p:grpSpPr>
        <p:sp>
          <p:nvSpPr>
            <p:cNvPr id="4921" name="Google Shape;4921;p2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2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2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2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25" name="Google Shape;4925;p26"/>
          <p:cNvGrpSpPr/>
          <p:nvPr/>
        </p:nvGrpSpPr>
        <p:grpSpPr>
          <a:xfrm>
            <a:off x="1906943" y="3489831"/>
            <a:ext cx="335486" cy="295562"/>
            <a:chOff x="-57176525" y="3610050"/>
            <a:chExt cx="317425" cy="279650"/>
          </a:xfrm>
        </p:grpSpPr>
        <p:sp>
          <p:nvSpPr>
            <p:cNvPr id="4926" name="Google Shape;4926;p2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2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2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2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2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31" name="Google Shape;4931;p26"/>
          <p:cNvGrpSpPr/>
          <p:nvPr/>
        </p:nvGrpSpPr>
        <p:grpSpPr>
          <a:xfrm>
            <a:off x="1922894" y="3882946"/>
            <a:ext cx="303859" cy="336966"/>
            <a:chOff x="-57162350" y="3982000"/>
            <a:chExt cx="287500" cy="318825"/>
          </a:xfrm>
        </p:grpSpPr>
        <p:sp>
          <p:nvSpPr>
            <p:cNvPr id="4932" name="Google Shape;4932;p2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2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2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2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2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2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2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2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40" name="Google Shape;4940;p26"/>
          <p:cNvGrpSpPr/>
          <p:nvPr/>
        </p:nvGrpSpPr>
        <p:grpSpPr>
          <a:xfrm>
            <a:off x="3983126" y="3055316"/>
            <a:ext cx="336332" cy="334667"/>
            <a:chOff x="-55202750" y="3198925"/>
            <a:chExt cx="318225" cy="316650"/>
          </a:xfrm>
        </p:grpSpPr>
        <p:sp>
          <p:nvSpPr>
            <p:cNvPr id="4941" name="Google Shape;4941;p2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2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43" name="Google Shape;4943;p26"/>
          <p:cNvGrpSpPr/>
          <p:nvPr/>
        </p:nvGrpSpPr>
        <p:grpSpPr>
          <a:xfrm>
            <a:off x="3993187" y="3469035"/>
            <a:ext cx="316357" cy="336332"/>
            <a:chOff x="-55194875" y="3590375"/>
            <a:chExt cx="299325" cy="318225"/>
          </a:xfrm>
        </p:grpSpPr>
        <p:sp>
          <p:nvSpPr>
            <p:cNvPr id="4944" name="Google Shape;4944;p2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2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2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2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2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49" name="Google Shape;4949;p26"/>
          <p:cNvGrpSpPr/>
          <p:nvPr/>
        </p:nvGrpSpPr>
        <p:grpSpPr>
          <a:xfrm>
            <a:off x="3983463" y="3884430"/>
            <a:ext cx="335486" cy="335486"/>
            <a:chOff x="-55203525" y="3983400"/>
            <a:chExt cx="317425" cy="317425"/>
          </a:xfrm>
        </p:grpSpPr>
        <p:sp>
          <p:nvSpPr>
            <p:cNvPr id="4950" name="Google Shape;4950;p2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2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2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53" name="Google Shape;4953;p26"/>
          <p:cNvGrpSpPr/>
          <p:nvPr/>
        </p:nvGrpSpPr>
        <p:grpSpPr>
          <a:xfrm>
            <a:off x="6069304" y="3048654"/>
            <a:ext cx="315511" cy="337151"/>
            <a:chOff x="-53232900" y="3192625"/>
            <a:chExt cx="298525" cy="319000"/>
          </a:xfrm>
        </p:grpSpPr>
        <p:sp>
          <p:nvSpPr>
            <p:cNvPr id="4954" name="Google Shape;4954;p2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2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2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2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2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2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2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2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2" name="Google Shape;4962;p26"/>
          <p:cNvGrpSpPr/>
          <p:nvPr/>
        </p:nvGrpSpPr>
        <p:grpSpPr>
          <a:xfrm>
            <a:off x="6059248" y="3463200"/>
            <a:ext cx="335486" cy="334667"/>
            <a:chOff x="-53242350" y="3584850"/>
            <a:chExt cx="317425" cy="316650"/>
          </a:xfrm>
        </p:grpSpPr>
        <p:sp>
          <p:nvSpPr>
            <p:cNvPr id="4963" name="Google Shape;4963;p2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2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2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2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2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8" name="Google Shape;4968;p26"/>
          <p:cNvGrpSpPr/>
          <p:nvPr/>
        </p:nvGrpSpPr>
        <p:grpSpPr>
          <a:xfrm>
            <a:off x="6079367" y="3876914"/>
            <a:ext cx="295536" cy="337178"/>
            <a:chOff x="-53224225" y="3976300"/>
            <a:chExt cx="279625" cy="319025"/>
          </a:xfrm>
        </p:grpSpPr>
        <p:sp>
          <p:nvSpPr>
            <p:cNvPr id="4969" name="Google Shape;4969;p2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2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2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2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2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2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2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6" name="Google Shape;4976;p26"/>
          <p:cNvGrpSpPr/>
          <p:nvPr/>
        </p:nvGrpSpPr>
        <p:grpSpPr>
          <a:xfrm>
            <a:off x="7310502" y="3884129"/>
            <a:ext cx="337151" cy="336623"/>
            <a:chOff x="-52043575" y="3983125"/>
            <a:chExt cx="319000" cy="318500"/>
          </a:xfrm>
        </p:grpSpPr>
        <p:sp>
          <p:nvSpPr>
            <p:cNvPr id="4977" name="Google Shape;4977;p2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2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2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2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2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2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2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2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2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86" name="Google Shape;4986;p26"/>
          <p:cNvGrpSpPr/>
          <p:nvPr/>
        </p:nvGrpSpPr>
        <p:grpSpPr>
          <a:xfrm>
            <a:off x="2346330" y="3055313"/>
            <a:ext cx="295536" cy="337151"/>
            <a:chOff x="-56766175" y="3198925"/>
            <a:chExt cx="279625" cy="319000"/>
          </a:xfrm>
        </p:grpSpPr>
        <p:sp>
          <p:nvSpPr>
            <p:cNvPr id="4987" name="Google Shape;4987;p2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2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2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2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2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2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2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4" name="Google Shape;4994;p26"/>
          <p:cNvGrpSpPr/>
          <p:nvPr/>
        </p:nvGrpSpPr>
        <p:grpSpPr>
          <a:xfrm>
            <a:off x="2345373" y="3469035"/>
            <a:ext cx="297200" cy="336332"/>
            <a:chOff x="-56766175" y="3590375"/>
            <a:chExt cx="281200" cy="318225"/>
          </a:xfrm>
        </p:grpSpPr>
        <p:sp>
          <p:nvSpPr>
            <p:cNvPr id="4995" name="Google Shape;4995;p2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2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2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2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9" name="Google Shape;4999;p26"/>
          <p:cNvGrpSpPr/>
          <p:nvPr/>
        </p:nvGrpSpPr>
        <p:grpSpPr>
          <a:xfrm>
            <a:off x="2366274" y="3883578"/>
            <a:ext cx="255585" cy="336332"/>
            <a:chOff x="-56747275" y="3982600"/>
            <a:chExt cx="241825" cy="318225"/>
          </a:xfrm>
        </p:grpSpPr>
        <p:sp>
          <p:nvSpPr>
            <p:cNvPr id="5000" name="Google Shape;5000;p2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2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2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2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2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2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2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7" name="Google Shape;5007;p26"/>
          <p:cNvGrpSpPr/>
          <p:nvPr/>
        </p:nvGrpSpPr>
        <p:grpSpPr>
          <a:xfrm>
            <a:off x="4417737" y="3055313"/>
            <a:ext cx="295536" cy="337151"/>
            <a:chOff x="-54793175" y="3198925"/>
            <a:chExt cx="279625" cy="319000"/>
          </a:xfrm>
        </p:grpSpPr>
        <p:sp>
          <p:nvSpPr>
            <p:cNvPr id="5008" name="Google Shape;5008;p2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2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2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2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2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2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2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15" name="Google Shape;5015;p26"/>
          <p:cNvGrpSpPr/>
          <p:nvPr/>
        </p:nvGrpSpPr>
        <p:grpSpPr>
          <a:xfrm>
            <a:off x="4396929" y="3475695"/>
            <a:ext cx="337178" cy="322143"/>
            <a:chOff x="-54812875" y="3596675"/>
            <a:chExt cx="319025" cy="304800"/>
          </a:xfrm>
        </p:grpSpPr>
        <p:sp>
          <p:nvSpPr>
            <p:cNvPr id="5016" name="Google Shape;5016;p2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2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2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2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2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2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2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23" name="Google Shape;5023;p26"/>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26"/>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25" name="Google Shape;5025;p26"/>
          <p:cNvGrpSpPr/>
          <p:nvPr/>
        </p:nvGrpSpPr>
        <p:grpSpPr>
          <a:xfrm>
            <a:off x="4417737" y="3883578"/>
            <a:ext cx="295536" cy="336332"/>
            <a:chOff x="-54793175" y="3982600"/>
            <a:chExt cx="279625" cy="318225"/>
          </a:xfrm>
        </p:grpSpPr>
        <p:sp>
          <p:nvSpPr>
            <p:cNvPr id="5026" name="Google Shape;5026;p2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2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2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2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2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2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2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33" name="Google Shape;5033;p26"/>
          <p:cNvGrpSpPr/>
          <p:nvPr/>
        </p:nvGrpSpPr>
        <p:grpSpPr>
          <a:xfrm>
            <a:off x="6494772" y="3048653"/>
            <a:ext cx="295536" cy="336332"/>
            <a:chOff x="-52832000" y="3192625"/>
            <a:chExt cx="279625" cy="318225"/>
          </a:xfrm>
        </p:grpSpPr>
        <p:sp>
          <p:nvSpPr>
            <p:cNvPr id="5034" name="Google Shape;5034;p2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2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2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2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2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2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2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2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42" name="Google Shape;5042;p26"/>
          <p:cNvGrpSpPr/>
          <p:nvPr/>
        </p:nvGrpSpPr>
        <p:grpSpPr>
          <a:xfrm>
            <a:off x="6473883" y="3464047"/>
            <a:ext cx="337151" cy="335486"/>
            <a:chOff x="-52851675" y="3585650"/>
            <a:chExt cx="319000" cy="317425"/>
          </a:xfrm>
        </p:grpSpPr>
        <p:sp>
          <p:nvSpPr>
            <p:cNvPr id="5043" name="Google Shape;5043;p2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2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2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2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2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2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49" name="Google Shape;5049;p26"/>
          <p:cNvGrpSpPr/>
          <p:nvPr/>
        </p:nvGrpSpPr>
        <p:grpSpPr>
          <a:xfrm>
            <a:off x="6494772" y="3876914"/>
            <a:ext cx="295536" cy="337178"/>
            <a:chOff x="-52832000" y="3976300"/>
            <a:chExt cx="279625" cy="319025"/>
          </a:xfrm>
        </p:grpSpPr>
        <p:sp>
          <p:nvSpPr>
            <p:cNvPr id="5050" name="Google Shape;5050;p2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2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2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2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2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55" name="Google Shape;5055;p26"/>
          <p:cNvGrpSpPr/>
          <p:nvPr/>
        </p:nvGrpSpPr>
        <p:grpSpPr>
          <a:xfrm>
            <a:off x="7742351" y="3055312"/>
            <a:ext cx="297200" cy="336332"/>
            <a:chOff x="-51633225" y="3198925"/>
            <a:chExt cx="281200" cy="318225"/>
          </a:xfrm>
        </p:grpSpPr>
        <p:sp>
          <p:nvSpPr>
            <p:cNvPr id="5056" name="Google Shape;5056;p2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2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2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2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2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2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2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3" name="Google Shape;5063;p26"/>
          <p:cNvGrpSpPr/>
          <p:nvPr/>
        </p:nvGrpSpPr>
        <p:grpSpPr>
          <a:xfrm>
            <a:off x="2734524" y="3056130"/>
            <a:ext cx="342990" cy="335513"/>
            <a:chOff x="-56396775" y="3199700"/>
            <a:chExt cx="324525" cy="317450"/>
          </a:xfrm>
        </p:grpSpPr>
        <p:sp>
          <p:nvSpPr>
            <p:cNvPr id="5064" name="Google Shape;5064;p2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2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2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2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2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2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70" name="Google Shape;5070;p26"/>
          <p:cNvGrpSpPr/>
          <p:nvPr/>
        </p:nvGrpSpPr>
        <p:grpSpPr>
          <a:xfrm>
            <a:off x="2737595" y="3479848"/>
            <a:ext cx="337178" cy="315537"/>
            <a:chOff x="-56394425" y="3600600"/>
            <a:chExt cx="319025" cy="298550"/>
          </a:xfrm>
        </p:grpSpPr>
        <p:sp>
          <p:nvSpPr>
            <p:cNvPr id="5071" name="Google Shape;5071;p2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2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2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74" name="Google Shape;5074;p26"/>
          <p:cNvGrpSpPr/>
          <p:nvPr/>
        </p:nvGrpSpPr>
        <p:grpSpPr>
          <a:xfrm>
            <a:off x="2752509" y="3884430"/>
            <a:ext cx="307188" cy="335486"/>
            <a:chOff x="-56379450" y="3983400"/>
            <a:chExt cx="290650" cy="317425"/>
          </a:xfrm>
        </p:grpSpPr>
        <p:sp>
          <p:nvSpPr>
            <p:cNvPr id="5075" name="Google Shape;5075;p2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2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2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2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2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2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26"/>
            <p:cNvSpPr/>
            <p:nvPr/>
          </p:nvSpPr>
          <p:spPr>
            <a:xfrm>
              <a:off x="-56181750" y="4039300"/>
              <a:ext cx="0" cy="25"/>
            </a:xfrm>
            <a:custGeom>
              <a:avLst/>
              <a:gdLst/>
              <a:ahLst/>
              <a:cxnLst/>
              <a:rect l="l" t="t" r="r" b="b"/>
              <a:pathLst>
                <a:path w="120000"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26"/>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83" name="Google Shape;5083;p26"/>
          <p:cNvGrpSpPr/>
          <p:nvPr/>
        </p:nvGrpSpPr>
        <p:grpSpPr>
          <a:xfrm>
            <a:off x="4835617" y="3055313"/>
            <a:ext cx="297200" cy="337151"/>
            <a:chOff x="-54401725" y="3198925"/>
            <a:chExt cx="281200" cy="319000"/>
          </a:xfrm>
        </p:grpSpPr>
        <p:sp>
          <p:nvSpPr>
            <p:cNvPr id="5084" name="Google Shape;5084;p2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2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2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2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2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2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2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2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2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2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2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95" name="Google Shape;5095;p26"/>
          <p:cNvGrpSpPr/>
          <p:nvPr/>
        </p:nvGrpSpPr>
        <p:grpSpPr>
          <a:xfrm>
            <a:off x="4836567" y="3469035"/>
            <a:ext cx="295536" cy="336332"/>
            <a:chOff x="-54401725" y="3590375"/>
            <a:chExt cx="279625" cy="318225"/>
          </a:xfrm>
        </p:grpSpPr>
        <p:sp>
          <p:nvSpPr>
            <p:cNvPr id="5096" name="Google Shape;5096;p2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2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2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2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2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2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2" name="Google Shape;5102;p26"/>
          <p:cNvGrpSpPr/>
          <p:nvPr/>
        </p:nvGrpSpPr>
        <p:grpSpPr>
          <a:xfrm>
            <a:off x="4834427" y="3883578"/>
            <a:ext cx="299684" cy="336332"/>
            <a:chOff x="-54403300" y="3982600"/>
            <a:chExt cx="283550" cy="318225"/>
          </a:xfrm>
        </p:grpSpPr>
        <p:sp>
          <p:nvSpPr>
            <p:cNvPr id="5103" name="Google Shape;5103;p2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2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2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2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2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8" name="Google Shape;5108;p26"/>
          <p:cNvGrpSpPr/>
          <p:nvPr/>
        </p:nvGrpSpPr>
        <p:grpSpPr>
          <a:xfrm>
            <a:off x="6888872" y="3050530"/>
            <a:ext cx="334641" cy="335275"/>
            <a:chOff x="-52458650" y="3194400"/>
            <a:chExt cx="316625" cy="317225"/>
          </a:xfrm>
        </p:grpSpPr>
        <p:sp>
          <p:nvSpPr>
            <p:cNvPr id="5109" name="Google Shape;5109;p2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2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2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2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2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2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2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2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17" name="Google Shape;5117;p26"/>
          <p:cNvGrpSpPr/>
          <p:nvPr/>
        </p:nvGrpSpPr>
        <p:grpSpPr>
          <a:xfrm>
            <a:off x="6897651" y="3463198"/>
            <a:ext cx="317176" cy="336094"/>
            <a:chOff x="-52450000" y="3584850"/>
            <a:chExt cx="300100" cy="318000"/>
          </a:xfrm>
        </p:grpSpPr>
        <p:sp>
          <p:nvSpPr>
            <p:cNvPr id="5118" name="Google Shape;5118;p2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2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2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2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2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2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2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25" name="Google Shape;5125;p26"/>
          <p:cNvGrpSpPr/>
          <p:nvPr/>
        </p:nvGrpSpPr>
        <p:grpSpPr>
          <a:xfrm>
            <a:off x="6908483" y="3878583"/>
            <a:ext cx="295536" cy="335513"/>
            <a:chOff x="-52440550" y="3977875"/>
            <a:chExt cx="279625" cy="317450"/>
          </a:xfrm>
        </p:grpSpPr>
        <p:sp>
          <p:nvSpPr>
            <p:cNvPr id="5126" name="Google Shape;5126;p2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2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2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2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2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2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2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2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34" name="Google Shape;5134;p26"/>
          <p:cNvGrpSpPr/>
          <p:nvPr/>
        </p:nvGrpSpPr>
        <p:grpSpPr>
          <a:xfrm>
            <a:off x="7743301" y="3463191"/>
            <a:ext cx="295536" cy="337178"/>
            <a:chOff x="-51623775" y="3584850"/>
            <a:chExt cx="279625" cy="319025"/>
          </a:xfrm>
        </p:grpSpPr>
        <p:sp>
          <p:nvSpPr>
            <p:cNvPr id="5135" name="Google Shape;5135;p2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2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2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2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2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2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2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2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2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44" name="Google Shape;5144;p26"/>
          <p:cNvGrpSpPr/>
          <p:nvPr/>
        </p:nvGrpSpPr>
        <p:grpSpPr>
          <a:xfrm>
            <a:off x="3589005" y="1687373"/>
            <a:ext cx="297204" cy="337241"/>
            <a:chOff x="1044400" y="2917425"/>
            <a:chExt cx="248125" cy="281550"/>
          </a:xfrm>
        </p:grpSpPr>
        <p:sp>
          <p:nvSpPr>
            <p:cNvPr id="5145" name="Google Shape;5145;p26"/>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26"/>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26"/>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26"/>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26"/>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5150" name="Google Shape;5150;p26"/>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26"/>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5152" name="Google Shape;5152;p26"/>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26"/>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54" name="Google Shape;5154;p26"/>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26"/>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26</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59"/>
        <p:cNvGrpSpPr/>
        <p:nvPr/>
      </p:nvGrpSpPr>
      <p:grpSpPr>
        <a:xfrm>
          <a:off x="0" y="0"/>
          <a:ext cx="0" cy="0"/>
          <a:chOff x="0" y="0"/>
          <a:chExt cx="0" cy="0"/>
        </a:xfrm>
      </p:grpSpPr>
      <p:sp>
        <p:nvSpPr>
          <p:cNvPr id="5160" name="Google Shape;5160;p27"/>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5161" name="Google Shape;5161;p27"/>
          <p:cNvGrpSpPr/>
          <p:nvPr/>
        </p:nvGrpSpPr>
        <p:grpSpPr>
          <a:xfrm>
            <a:off x="1133431" y="1688544"/>
            <a:ext cx="257794" cy="330743"/>
            <a:chOff x="-50489600" y="1947400"/>
            <a:chExt cx="233150" cy="299125"/>
          </a:xfrm>
        </p:grpSpPr>
        <p:sp>
          <p:nvSpPr>
            <p:cNvPr id="5162" name="Google Shape;5162;p27"/>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27"/>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64" name="Google Shape;5164;p27"/>
          <p:cNvGrpSpPr/>
          <p:nvPr/>
        </p:nvGrpSpPr>
        <p:grpSpPr>
          <a:xfrm>
            <a:off x="1096894" y="2096105"/>
            <a:ext cx="330964" cy="331821"/>
            <a:chOff x="-50523475" y="2316000"/>
            <a:chExt cx="299325" cy="300100"/>
          </a:xfrm>
        </p:grpSpPr>
        <p:sp>
          <p:nvSpPr>
            <p:cNvPr id="5165" name="Google Shape;5165;p27"/>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27"/>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67" name="Google Shape;5167;p27"/>
          <p:cNvGrpSpPr/>
          <p:nvPr/>
        </p:nvGrpSpPr>
        <p:grpSpPr>
          <a:xfrm>
            <a:off x="1095531" y="2505386"/>
            <a:ext cx="333562" cy="330991"/>
            <a:chOff x="-50524250" y="2686150"/>
            <a:chExt cx="301675" cy="299350"/>
          </a:xfrm>
        </p:grpSpPr>
        <p:sp>
          <p:nvSpPr>
            <p:cNvPr id="5168" name="Google Shape;5168;p27"/>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27"/>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27"/>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27"/>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27"/>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27"/>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74" name="Google Shape;5174;p27"/>
          <p:cNvGrpSpPr/>
          <p:nvPr/>
        </p:nvGrpSpPr>
        <p:grpSpPr>
          <a:xfrm>
            <a:off x="3154679" y="1716412"/>
            <a:ext cx="331821" cy="332705"/>
            <a:chOff x="-48633950" y="1972600"/>
            <a:chExt cx="300100" cy="300900"/>
          </a:xfrm>
        </p:grpSpPr>
        <p:sp>
          <p:nvSpPr>
            <p:cNvPr id="5175" name="Google Shape;5175;p27"/>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27"/>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77" name="Google Shape;5177;p27"/>
          <p:cNvGrpSpPr/>
          <p:nvPr/>
        </p:nvGrpSpPr>
        <p:grpSpPr>
          <a:xfrm>
            <a:off x="3154144" y="2124856"/>
            <a:ext cx="332705" cy="334419"/>
            <a:chOff x="-48634750" y="2342000"/>
            <a:chExt cx="300900" cy="302450"/>
          </a:xfrm>
        </p:grpSpPr>
        <p:sp>
          <p:nvSpPr>
            <p:cNvPr id="5178" name="Google Shape;5178;p27"/>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27"/>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27"/>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27"/>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27"/>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27"/>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27"/>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27"/>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6" name="Google Shape;5186;p27"/>
          <p:cNvGrpSpPr/>
          <p:nvPr/>
        </p:nvGrpSpPr>
        <p:grpSpPr>
          <a:xfrm>
            <a:off x="3155092" y="2533271"/>
            <a:ext cx="330964" cy="330964"/>
            <a:chOff x="-48633175" y="2711375"/>
            <a:chExt cx="299325" cy="299325"/>
          </a:xfrm>
        </p:grpSpPr>
        <p:sp>
          <p:nvSpPr>
            <p:cNvPr id="5187" name="Google Shape;5187;p27"/>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27"/>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9" name="Google Shape;5189;p27"/>
          <p:cNvGrpSpPr/>
          <p:nvPr/>
        </p:nvGrpSpPr>
        <p:grpSpPr>
          <a:xfrm>
            <a:off x="5238885" y="1708561"/>
            <a:ext cx="290882" cy="331848"/>
            <a:chOff x="-46753100" y="1965500"/>
            <a:chExt cx="263075" cy="300125"/>
          </a:xfrm>
        </p:grpSpPr>
        <p:sp>
          <p:nvSpPr>
            <p:cNvPr id="5190" name="Google Shape;5190;p27"/>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27"/>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92" name="Google Shape;5192;p27"/>
          <p:cNvGrpSpPr/>
          <p:nvPr/>
        </p:nvGrpSpPr>
        <p:grpSpPr>
          <a:xfrm>
            <a:off x="5217959" y="2134422"/>
            <a:ext cx="332705" cy="292651"/>
            <a:chOff x="-46772025" y="2350650"/>
            <a:chExt cx="300900" cy="264675"/>
          </a:xfrm>
        </p:grpSpPr>
        <p:sp>
          <p:nvSpPr>
            <p:cNvPr id="5193" name="Google Shape;5193;p27"/>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27"/>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95" name="Google Shape;5195;p27"/>
          <p:cNvGrpSpPr/>
          <p:nvPr/>
        </p:nvGrpSpPr>
        <p:grpSpPr>
          <a:xfrm>
            <a:off x="5217959" y="2522826"/>
            <a:ext cx="332705" cy="332705"/>
            <a:chOff x="-46772025" y="2701925"/>
            <a:chExt cx="300900" cy="300900"/>
          </a:xfrm>
        </p:grpSpPr>
        <p:sp>
          <p:nvSpPr>
            <p:cNvPr id="5196" name="Google Shape;5196;p27"/>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27"/>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98" name="Google Shape;5198;p27"/>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99" name="Google Shape;5199;p27"/>
          <p:cNvGrpSpPr/>
          <p:nvPr/>
        </p:nvGrpSpPr>
        <p:grpSpPr>
          <a:xfrm>
            <a:off x="1507677" y="1689405"/>
            <a:ext cx="331821" cy="332705"/>
            <a:chOff x="-50154075" y="1948175"/>
            <a:chExt cx="300100" cy="300900"/>
          </a:xfrm>
        </p:grpSpPr>
        <p:sp>
          <p:nvSpPr>
            <p:cNvPr id="5200" name="Google Shape;5200;p27"/>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27"/>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2" name="Google Shape;5202;p27"/>
          <p:cNvGrpSpPr/>
          <p:nvPr/>
        </p:nvGrpSpPr>
        <p:grpSpPr>
          <a:xfrm>
            <a:off x="1507676" y="2096967"/>
            <a:ext cx="331821" cy="331848"/>
            <a:chOff x="-50154850" y="2316775"/>
            <a:chExt cx="300100" cy="300125"/>
          </a:xfrm>
        </p:grpSpPr>
        <p:sp>
          <p:nvSpPr>
            <p:cNvPr id="5203" name="Google Shape;5203;p27"/>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27"/>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5" name="Google Shape;5205;p27"/>
          <p:cNvGrpSpPr/>
          <p:nvPr/>
        </p:nvGrpSpPr>
        <p:grpSpPr>
          <a:xfrm>
            <a:off x="1503624" y="2504114"/>
            <a:ext cx="339643" cy="330300"/>
            <a:chOff x="-50158000" y="2685000"/>
            <a:chExt cx="307175" cy="298725"/>
          </a:xfrm>
        </p:grpSpPr>
        <p:sp>
          <p:nvSpPr>
            <p:cNvPr id="5206" name="Google Shape;5206;p27"/>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27"/>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8" name="Google Shape;5208;p27"/>
          <p:cNvGrpSpPr/>
          <p:nvPr/>
        </p:nvGrpSpPr>
        <p:grpSpPr>
          <a:xfrm>
            <a:off x="3572052" y="1717269"/>
            <a:ext cx="334419" cy="331848"/>
            <a:chOff x="-48266125" y="1973375"/>
            <a:chExt cx="302450" cy="300125"/>
          </a:xfrm>
        </p:grpSpPr>
        <p:sp>
          <p:nvSpPr>
            <p:cNvPr id="5209" name="Google Shape;5209;p27"/>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27"/>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27"/>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27"/>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27"/>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27"/>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5" name="Google Shape;5215;p27"/>
          <p:cNvGrpSpPr/>
          <p:nvPr/>
        </p:nvGrpSpPr>
        <p:grpSpPr>
          <a:xfrm>
            <a:off x="3597330" y="2125573"/>
            <a:ext cx="283944" cy="331959"/>
            <a:chOff x="-48237000" y="2342650"/>
            <a:chExt cx="256800" cy="300225"/>
          </a:xfrm>
        </p:grpSpPr>
        <p:sp>
          <p:nvSpPr>
            <p:cNvPr id="5216" name="Google Shape;5216;p27"/>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27"/>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27"/>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9" name="Google Shape;5219;p27"/>
          <p:cNvGrpSpPr/>
          <p:nvPr/>
        </p:nvGrpSpPr>
        <p:grpSpPr>
          <a:xfrm>
            <a:off x="5630257" y="1709226"/>
            <a:ext cx="334447" cy="329443"/>
            <a:chOff x="-46404975" y="1966100"/>
            <a:chExt cx="302475" cy="297950"/>
          </a:xfrm>
        </p:grpSpPr>
        <p:sp>
          <p:nvSpPr>
            <p:cNvPr id="5220" name="Google Shape;5220;p27"/>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27"/>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27"/>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27"/>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24" name="Google Shape;5224;p27"/>
          <p:cNvGrpSpPr/>
          <p:nvPr/>
        </p:nvGrpSpPr>
        <p:grpSpPr>
          <a:xfrm>
            <a:off x="5631459" y="2115261"/>
            <a:ext cx="331848" cy="331821"/>
            <a:chOff x="-46401050" y="2333325"/>
            <a:chExt cx="300125" cy="300100"/>
          </a:xfrm>
        </p:grpSpPr>
        <p:sp>
          <p:nvSpPr>
            <p:cNvPr id="5225" name="Google Shape;5225;p27"/>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27"/>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27"/>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27"/>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29" name="Google Shape;5229;p27"/>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30" name="Google Shape;5230;p27"/>
          <p:cNvGrpSpPr/>
          <p:nvPr/>
        </p:nvGrpSpPr>
        <p:grpSpPr>
          <a:xfrm>
            <a:off x="7280474" y="2124860"/>
            <a:ext cx="332705" cy="332677"/>
            <a:chOff x="-44914800" y="2342000"/>
            <a:chExt cx="300900" cy="300875"/>
          </a:xfrm>
        </p:grpSpPr>
        <p:sp>
          <p:nvSpPr>
            <p:cNvPr id="5231" name="Google Shape;5231;p27"/>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27"/>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27"/>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34" name="Google Shape;5234;p27"/>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35" name="Google Shape;5235;p27"/>
          <p:cNvGrpSpPr/>
          <p:nvPr/>
        </p:nvGrpSpPr>
        <p:grpSpPr>
          <a:xfrm>
            <a:off x="1917756" y="2096826"/>
            <a:ext cx="332705" cy="331102"/>
            <a:chOff x="-49786250" y="2316650"/>
            <a:chExt cx="300900" cy="299450"/>
          </a:xfrm>
        </p:grpSpPr>
        <p:sp>
          <p:nvSpPr>
            <p:cNvPr id="5236" name="Google Shape;5236;p27"/>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27"/>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27"/>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27"/>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27"/>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27"/>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27"/>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43" name="Google Shape;5243;p27"/>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27"/>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45" name="Google Shape;5245;p27"/>
          <p:cNvGrpSpPr/>
          <p:nvPr/>
        </p:nvGrpSpPr>
        <p:grpSpPr>
          <a:xfrm>
            <a:off x="4045896" y="2124860"/>
            <a:ext cx="213400" cy="332677"/>
            <a:chOff x="-47842400" y="2342000"/>
            <a:chExt cx="193000" cy="300875"/>
          </a:xfrm>
        </p:grpSpPr>
        <p:sp>
          <p:nvSpPr>
            <p:cNvPr id="5246" name="Google Shape;5246;p27"/>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27"/>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27"/>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49" name="Google Shape;5249;p27"/>
          <p:cNvGrpSpPr/>
          <p:nvPr/>
        </p:nvGrpSpPr>
        <p:grpSpPr>
          <a:xfrm>
            <a:off x="3986664" y="2532418"/>
            <a:ext cx="331848" cy="332705"/>
            <a:chOff x="-47896750" y="2710600"/>
            <a:chExt cx="300125" cy="300900"/>
          </a:xfrm>
        </p:grpSpPr>
        <p:sp>
          <p:nvSpPr>
            <p:cNvPr id="5250" name="Google Shape;5250;p27"/>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27"/>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27"/>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27"/>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54" name="Google Shape;5254;p27"/>
          <p:cNvGrpSpPr/>
          <p:nvPr/>
        </p:nvGrpSpPr>
        <p:grpSpPr>
          <a:xfrm>
            <a:off x="6041951" y="1727719"/>
            <a:ext cx="332705" cy="291794"/>
            <a:chOff x="-46033225" y="1982825"/>
            <a:chExt cx="300900" cy="263900"/>
          </a:xfrm>
        </p:grpSpPr>
        <p:sp>
          <p:nvSpPr>
            <p:cNvPr id="5255" name="Google Shape;5255;p27"/>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27"/>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27"/>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58" name="Google Shape;5258;p27"/>
          <p:cNvGrpSpPr/>
          <p:nvPr/>
        </p:nvGrpSpPr>
        <p:grpSpPr>
          <a:xfrm>
            <a:off x="6038862" y="2116560"/>
            <a:ext cx="338786" cy="302133"/>
            <a:chOff x="-46034000" y="2334500"/>
            <a:chExt cx="306400" cy="273250"/>
          </a:xfrm>
        </p:grpSpPr>
        <p:sp>
          <p:nvSpPr>
            <p:cNvPr id="5259" name="Google Shape;5259;p27"/>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27"/>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27"/>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2" name="Google Shape;5262;p27"/>
          <p:cNvGrpSpPr/>
          <p:nvPr/>
        </p:nvGrpSpPr>
        <p:grpSpPr>
          <a:xfrm>
            <a:off x="6081582" y="2523596"/>
            <a:ext cx="253454" cy="330190"/>
            <a:chOff x="-45998575" y="2702625"/>
            <a:chExt cx="229225" cy="298625"/>
          </a:xfrm>
        </p:grpSpPr>
        <p:sp>
          <p:nvSpPr>
            <p:cNvPr id="5263" name="Google Shape;5263;p27"/>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27"/>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27"/>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27"/>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27"/>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27"/>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27"/>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70" name="Google Shape;5270;p27"/>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27"/>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27"/>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27"/>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27"/>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75" name="Google Shape;5275;p27"/>
          <p:cNvGrpSpPr/>
          <p:nvPr/>
        </p:nvGrpSpPr>
        <p:grpSpPr>
          <a:xfrm>
            <a:off x="2350815" y="2503666"/>
            <a:ext cx="291767" cy="334447"/>
            <a:chOff x="-49398750" y="2684600"/>
            <a:chExt cx="263875" cy="302475"/>
          </a:xfrm>
        </p:grpSpPr>
        <p:sp>
          <p:nvSpPr>
            <p:cNvPr id="5276" name="Google Shape;5276;p27"/>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27"/>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27"/>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79" name="Google Shape;5279;p27"/>
          <p:cNvGrpSpPr/>
          <p:nvPr/>
        </p:nvGrpSpPr>
        <p:grpSpPr>
          <a:xfrm>
            <a:off x="4419237" y="1718153"/>
            <a:ext cx="290882" cy="332705"/>
            <a:chOff x="-47509225" y="1974175"/>
            <a:chExt cx="263075" cy="300900"/>
          </a:xfrm>
        </p:grpSpPr>
        <p:sp>
          <p:nvSpPr>
            <p:cNvPr id="5280" name="Google Shape;5280;p27"/>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27"/>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27"/>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27"/>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27"/>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85" name="Google Shape;5285;p27"/>
          <p:cNvGrpSpPr/>
          <p:nvPr/>
        </p:nvGrpSpPr>
        <p:grpSpPr>
          <a:xfrm>
            <a:off x="4397479" y="2124859"/>
            <a:ext cx="334419" cy="331599"/>
            <a:chOff x="-47529700" y="2342000"/>
            <a:chExt cx="302450" cy="299900"/>
          </a:xfrm>
        </p:grpSpPr>
        <p:sp>
          <p:nvSpPr>
            <p:cNvPr id="5286" name="Google Shape;5286;p27"/>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27"/>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88" name="Google Shape;5288;p27"/>
          <p:cNvGrpSpPr/>
          <p:nvPr/>
        </p:nvGrpSpPr>
        <p:grpSpPr>
          <a:xfrm>
            <a:off x="4398840" y="2573350"/>
            <a:ext cx="331821" cy="252570"/>
            <a:chOff x="-47527350" y="2747625"/>
            <a:chExt cx="300100" cy="228425"/>
          </a:xfrm>
        </p:grpSpPr>
        <p:sp>
          <p:nvSpPr>
            <p:cNvPr id="5289" name="Google Shape;5289;p27"/>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27"/>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27"/>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27"/>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27"/>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27"/>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95" name="Google Shape;5295;p27"/>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96" name="Google Shape;5296;p27"/>
          <p:cNvGrpSpPr/>
          <p:nvPr/>
        </p:nvGrpSpPr>
        <p:grpSpPr>
          <a:xfrm>
            <a:off x="6457943" y="2136158"/>
            <a:ext cx="331848" cy="291767"/>
            <a:chOff x="-45664625" y="2352225"/>
            <a:chExt cx="300125" cy="263875"/>
          </a:xfrm>
        </p:grpSpPr>
        <p:sp>
          <p:nvSpPr>
            <p:cNvPr id="5297" name="Google Shape;5297;p27"/>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27"/>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27"/>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27"/>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27"/>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27"/>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27"/>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04" name="Google Shape;5304;p27"/>
          <p:cNvGrpSpPr/>
          <p:nvPr/>
        </p:nvGrpSpPr>
        <p:grpSpPr>
          <a:xfrm>
            <a:off x="6457280" y="2524292"/>
            <a:ext cx="333369" cy="331240"/>
            <a:chOff x="-45665400" y="2703250"/>
            <a:chExt cx="301500" cy="299575"/>
          </a:xfrm>
        </p:grpSpPr>
        <p:sp>
          <p:nvSpPr>
            <p:cNvPr id="5305" name="Google Shape;5305;p27"/>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27"/>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27"/>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27"/>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09" name="Google Shape;5309;p27"/>
          <p:cNvGrpSpPr/>
          <p:nvPr/>
        </p:nvGrpSpPr>
        <p:grpSpPr>
          <a:xfrm>
            <a:off x="7727657" y="1727715"/>
            <a:ext cx="332705" cy="333590"/>
            <a:chOff x="-44528075" y="1982825"/>
            <a:chExt cx="300900" cy="301700"/>
          </a:xfrm>
        </p:grpSpPr>
        <p:sp>
          <p:nvSpPr>
            <p:cNvPr id="5310" name="Google Shape;5310;p27"/>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27"/>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27"/>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27"/>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27"/>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27"/>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27"/>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17" name="Google Shape;5317;p27"/>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18" name="Google Shape;5318;p27"/>
          <p:cNvGrpSpPr/>
          <p:nvPr/>
        </p:nvGrpSpPr>
        <p:grpSpPr>
          <a:xfrm>
            <a:off x="2742400" y="2096967"/>
            <a:ext cx="331821" cy="331848"/>
            <a:chOff x="-49048250" y="2316775"/>
            <a:chExt cx="300100" cy="300125"/>
          </a:xfrm>
        </p:grpSpPr>
        <p:sp>
          <p:nvSpPr>
            <p:cNvPr id="5319" name="Google Shape;5319;p27"/>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27"/>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27"/>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27"/>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23" name="Google Shape;5323;p27"/>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24" name="Google Shape;5324;p27"/>
          <p:cNvGrpSpPr/>
          <p:nvPr/>
        </p:nvGrpSpPr>
        <p:grpSpPr>
          <a:xfrm>
            <a:off x="4805929" y="1718149"/>
            <a:ext cx="333590" cy="331821"/>
            <a:chOff x="-47160325" y="1974175"/>
            <a:chExt cx="301700" cy="300100"/>
          </a:xfrm>
        </p:grpSpPr>
        <p:sp>
          <p:nvSpPr>
            <p:cNvPr id="5325" name="Google Shape;5325;p27"/>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27"/>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7" name="Google Shape;5327;p27"/>
          <p:cNvGrpSpPr/>
          <p:nvPr/>
        </p:nvGrpSpPr>
        <p:grpSpPr>
          <a:xfrm>
            <a:off x="4806301" y="2124860"/>
            <a:ext cx="332705" cy="332677"/>
            <a:chOff x="-47159525" y="2342000"/>
            <a:chExt cx="300900" cy="300875"/>
          </a:xfrm>
        </p:grpSpPr>
        <p:sp>
          <p:nvSpPr>
            <p:cNvPr id="5328" name="Google Shape;5328;p27"/>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27"/>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27"/>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27"/>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27"/>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33" name="Google Shape;5333;p27"/>
          <p:cNvGrpSpPr/>
          <p:nvPr/>
        </p:nvGrpSpPr>
        <p:grpSpPr>
          <a:xfrm>
            <a:off x="4806830" y="2534160"/>
            <a:ext cx="331821" cy="332705"/>
            <a:chOff x="-47157950" y="2712175"/>
            <a:chExt cx="300100" cy="300900"/>
          </a:xfrm>
        </p:grpSpPr>
        <p:sp>
          <p:nvSpPr>
            <p:cNvPr id="5334" name="Google Shape;5334;p27"/>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27"/>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27"/>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27"/>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27"/>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27"/>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27"/>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41" name="Google Shape;5341;p27"/>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42" name="Google Shape;5342;p27"/>
          <p:cNvGrpSpPr/>
          <p:nvPr/>
        </p:nvGrpSpPr>
        <p:grpSpPr>
          <a:xfrm>
            <a:off x="6885344" y="2115261"/>
            <a:ext cx="292624" cy="331821"/>
            <a:chOff x="-45278675" y="2333325"/>
            <a:chExt cx="264650" cy="300100"/>
          </a:xfrm>
        </p:grpSpPr>
        <p:sp>
          <p:nvSpPr>
            <p:cNvPr id="5343" name="Google Shape;5343;p27"/>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27"/>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27"/>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27"/>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47" name="Google Shape;5347;p27"/>
          <p:cNvGrpSpPr/>
          <p:nvPr/>
        </p:nvGrpSpPr>
        <p:grpSpPr>
          <a:xfrm>
            <a:off x="6894840" y="2522827"/>
            <a:ext cx="273495" cy="331848"/>
            <a:chOff x="-45270025" y="2701925"/>
            <a:chExt cx="247350" cy="300125"/>
          </a:xfrm>
        </p:grpSpPr>
        <p:sp>
          <p:nvSpPr>
            <p:cNvPr id="5348" name="Google Shape;5348;p27"/>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27"/>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27"/>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27"/>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52" name="Google Shape;5352;p27"/>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53" name="Google Shape;5353;p27"/>
          <p:cNvGrpSpPr/>
          <p:nvPr/>
        </p:nvGrpSpPr>
        <p:grpSpPr>
          <a:xfrm>
            <a:off x="1133432" y="3054943"/>
            <a:ext cx="257794" cy="333728"/>
            <a:chOff x="-50469125" y="3183175"/>
            <a:chExt cx="233150" cy="301825"/>
          </a:xfrm>
        </p:grpSpPr>
        <p:sp>
          <p:nvSpPr>
            <p:cNvPr id="5354" name="Google Shape;5354;p2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2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2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57" name="Google Shape;5357;p27"/>
          <p:cNvGrpSpPr/>
          <p:nvPr/>
        </p:nvGrpSpPr>
        <p:grpSpPr>
          <a:xfrm>
            <a:off x="1095948" y="3461623"/>
            <a:ext cx="332705" cy="331848"/>
            <a:chOff x="-50504575" y="3550975"/>
            <a:chExt cx="300900" cy="300125"/>
          </a:xfrm>
        </p:grpSpPr>
        <p:sp>
          <p:nvSpPr>
            <p:cNvPr id="5358" name="Google Shape;5358;p2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2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2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2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62" name="Google Shape;5362;p27"/>
          <p:cNvGrpSpPr/>
          <p:nvPr/>
        </p:nvGrpSpPr>
        <p:grpSpPr>
          <a:xfrm>
            <a:off x="1095945" y="3870945"/>
            <a:ext cx="332705" cy="330964"/>
            <a:chOff x="-50503000" y="3921175"/>
            <a:chExt cx="300900" cy="299325"/>
          </a:xfrm>
        </p:grpSpPr>
        <p:sp>
          <p:nvSpPr>
            <p:cNvPr id="5363" name="Google Shape;5363;p2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2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2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2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2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68" name="Google Shape;5368;p27"/>
          <p:cNvGrpSpPr/>
          <p:nvPr/>
        </p:nvGrpSpPr>
        <p:grpSpPr>
          <a:xfrm>
            <a:off x="3154681" y="3073216"/>
            <a:ext cx="331821" cy="332705"/>
            <a:chOff x="-48630025" y="3199700"/>
            <a:chExt cx="300100" cy="300900"/>
          </a:xfrm>
        </p:grpSpPr>
        <p:sp>
          <p:nvSpPr>
            <p:cNvPr id="5369" name="Google Shape;5369;p2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2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2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72" name="Google Shape;5372;p27"/>
          <p:cNvGrpSpPr/>
          <p:nvPr/>
        </p:nvGrpSpPr>
        <p:grpSpPr>
          <a:xfrm>
            <a:off x="3154681" y="3481656"/>
            <a:ext cx="331821" cy="331821"/>
            <a:chOff x="-48630025" y="3569100"/>
            <a:chExt cx="300100" cy="300100"/>
          </a:xfrm>
        </p:grpSpPr>
        <p:sp>
          <p:nvSpPr>
            <p:cNvPr id="5373" name="Google Shape;5373;p2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2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2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2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2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2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2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2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2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2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83" name="Google Shape;5383;p27"/>
          <p:cNvGrpSpPr/>
          <p:nvPr/>
        </p:nvGrpSpPr>
        <p:grpSpPr>
          <a:xfrm>
            <a:off x="3155053" y="3890107"/>
            <a:ext cx="330936" cy="330079"/>
            <a:chOff x="-48629225" y="3938500"/>
            <a:chExt cx="299300" cy="298525"/>
          </a:xfrm>
        </p:grpSpPr>
        <p:sp>
          <p:nvSpPr>
            <p:cNvPr id="5384" name="Google Shape;5384;p2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2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2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2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88" name="Google Shape;5388;p27"/>
          <p:cNvGrpSpPr/>
          <p:nvPr/>
        </p:nvGrpSpPr>
        <p:grpSpPr>
          <a:xfrm>
            <a:off x="5238933" y="3074096"/>
            <a:ext cx="290910" cy="330964"/>
            <a:chOff x="-46762575" y="3200500"/>
            <a:chExt cx="263100" cy="299325"/>
          </a:xfrm>
        </p:grpSpPr>
        <p:sp>
          <p:nvSpPr>
            <p:cNvPr id="5389" name="Google Shape;5389;p2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2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2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2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2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94" name="Google Shape;5394;p27"/>
          <p:cNvGrpSpPr/>
          <p:nvPr/>
        </p:nvGrpSpPr>
        <p:grpSpPr>
          <a:xfrm>
            <a:off x="5218377" y="3502553"/>
            <a:ext cx="331848" cy="291767"/>
            <a:chOff x="-46779900" y="3588000"/>
            <a:chExt cx="300125" cy="263875"/>
          </a:xfrm>
        </p:grpSpPr>
        <p:sp>
          <p:nvSpPr>
            <p:cNvPr id="5395" name="Google Shape;5395;p2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2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2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2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99" name="Google Shape;5399;p27"/>
          <p:cNvGrpSpPr/>
          <p:nvPr/>
        </p:nvGrpSpPr>
        <p:grpSpPr>
          <a:xfrm>
            <a:off x="5218905" y="3890107"/>
            <a:ext cx="330964" cy="330079"/>
            <a:chOff x="-46779100" y="3938500"/>
            <a:chExt cx="299325" cy="298525"/>
          </a:xfrm>
        </p:grpSpPr>
        <p:sp>
          <p:nvSpPr>
            <p:cNvPr id="5400" name="Google Shape;5400;p2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2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02" name="Google Shape;5402;p27"/>
          <p:cNvGrpSpPr/>
          <p:nvPr/>
        </p:nvGrpSpPr>
        <p:grpSpPr>
          <a:xfrm>
            <a:off x="7281001" y="3080183"/>
            <a:ext cx="331821" cy="331848"/>
            <a:chOff x="-44924250" y="3206000"/>
            <a:chExt cx="300100" cy="300125"/>
          </a:xfrm>
        </p:grpSpPr>
        <p:sp>
          <p:nvSpPr>
            <p:cNvPr id="5403" name="Google Shape;5403;p2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2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2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2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2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08" name="Google Shape;5408;p27"/>
          <p:cNvGrpSpPr/>
          <p:nvPr/>
        </p:nvGrpSpPr>
        <p:grpSpPr>
          <a:xfrm>
            <a:off x="1507678" y="3054939"/>
            <a:ext cx="331821" cy="331821"/>
            <a:chOff x="-50134375" y="3183175"/>
            <a:chExt cx="300100" cy="300100"/>
          </a:xfrm>
        </p:grpSpPr>
        <p:sp>
          <p:nvSpPr>
            <p:cNvPr id="5409" name="Google Shape;5409;p2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2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2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2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2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2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2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2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2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2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19" name="Google Shape;5419;p27"/>
          <p:cNvGrpSpPr/>
          <p:nvPr/>
        </p:nvGrpSpPr>
        <p:grpSpPr>
          <a:xfrm>
            <a:off x="1507678" y="3461623"/>
            <a:ext cx="331821" cy="331848"/>
            <a:chOff x="-50134375" y="3550975"/>
            <a:chExt cx="300100" cy="300125"/>
          </a:xfrm>
        </p:grpSpPr>
        <p:sp>
          <p:nvSpPr>
            <p:cNvPr id="5420" name="Google Shape;5420;p2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2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22" name="Google Shape;5422;p27"/>
          <p:cNvGrpSpPr/>
          <p:nvPr/>
        </p:nvGrpSpPr>
        <p:grpSpPr>
          <a:xfrm>
            <a:off x="1507678" y="3870288"/>
            <a:ext cx="331821" cy="331627"/>
            <a:chOff x="-50134375" y="3920575"/>
            <a:chExt cx="300100" cy="299925"/>
          </a:xfrm>
        </p:grpSpPr>
        <p:sp>
          <p:nvSpPr>
            <p:cNvPr id="5423" name="Google Shape;5423;p2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2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2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26" name="Google Shape;5426;p27"/>
          <p:cNvGrpSpPr/>
          <p:nvPr/>
        </p:nvGrpSpPr>
        <p:grpSpPr>
          <a:xfrm>
            <a:off x="3572467" y="3074095"/>
            <a:ext cx="333562" cy="331821"/>
            <a:chOff x="-48262200" y="3200500"/>
            <a:chExt cx="301675" cy="300100"/>
          </a:xfrm>
        </p:grpSpPr>
        <p:sp>
          <p:nvSpPr>
            <p:cNvPr id="5427" name="Google Shape;5427;p2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2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2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2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2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2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2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2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2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36" name="Google Shape;5436;p27"/>
          <p:cNvGrpSpPr/>
          <p:nvPr/>
        </p:nvGrpSpPr>
        <p:grpSpPr>
          <a:xfrm>
            <a:off x="3599973" y="3482346"/>
            <a:ext cx="278692" cy="331130"/>
            <a:chOff x="-48233050" y="3569725"/>
            <a:chExt cx="252050" cy="299475"/>
          </a:xfrm>
        </p:grpSpPr>
        <p:sp>
          <p:nvSpPr>
            <p:cNvPr id="5437" name="Google Shape;5437;p2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2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2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0" name="Google Shape;5440;p27"/>
          <p:cNvGrpSpPr/>
          <p:nvPr/>
        </p:nvGrpSpPr>
        <p:grpSpPr>
          <a:xfrm>
            <a:off x="3622145" y="3887475"/>
            <a:ext cx="234298" cy="334447"/>
            <a:chOff x="-48216525" y="3936125"/>
            <a:chExt cx="211900" cy="302475"/>
          </a:xfrm>
        </p:grpSpPr>
        <p:sp>
          <p:nvSpPr>
            <p:cNvPr id="5441" name="Google Shape;5441;p2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2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2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2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5" name="Google Shape;5445;p27"/>
          <p:cNvGrpSpPr/>
          <p:nvPr/>
        </p:nvGrpSpPr>
        <p:grpSpPr>
          <a:xfrm>
            <a:off x="5631573" y="3074959"/>
            <a:ext cx="331821" cy="331848"/>
            <a:chOff x="-46410500" y="3201275"/>
            <a:chExt cx="300100" cy="300125"/>
          </a:xfrm>
        </p:grpSpPr>
        <p:sp>
          <p:nvSpPr>
            <p:cNvPr id="5446" name="Google Shape;5446;p2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2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2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2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2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1" name="Google Shape;5451;p27"/>
          <p:cNvGrpSpPr/>
          <p:nvPr/>
        </p:nvGrpSpPr>
        <p:grpSpPr>
          <a:xfrm>
            <a:off x="5631570" y="3481663"/>
            <a:ext cx="331821" cy="332705"/>
            <a:chOff x="-46409700" y="3569100"/>
            <a:chExt cx="300100" cy="300900"/>
          </a:xfrm>
        </p:grpSpPr>
        <p:sp>
          <p:nvSpPr>
            <p:cNvPr id="5452" name="Google Shape;5452;p2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2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2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2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2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7" name="Google Shape;5457;p27"/>
          <p:cNvGrpSpPr/>
          <p:nvPr/>
        </p:nvGrpSpPr>
        <p:grpSpPr>
          <a:xfrm>
            <a:off x="5620219" y="3888360"/>
            <a:ext cx="354460" cy="334447"/>
            <a:chOff x="-46422300" y="3936925"/>
            <a:chExt cx="320575" cy="302475"/>
          </a:xfrm>
        </p:grpSpPr>
        <p:sp>
          <p:nvSpPr>
            <p:cNvPr id="5458" name="Google Shape;5458;p2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2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60" name="Google Shape;5460;p27"/>
          <p:cNvGrpSpPr/>
          <p:nvPr/>
        </p:nvGrpSpPr>
        <p:grpSpPr>
          <a:xfrm>
            <a:off x="7280474" y="3472092"/>
            <a:ext cx="332705" cy="331821"/>
            <a:chOff x="-44914800" y="3560450"/>
            <a:chExt cx="300900" cy="300100"/>
          </a:xfrm>
        </p:grpSpPr>
        <p:sp>
          <p:nvSpPr>
            <p:cNvPr id="5461" name="Google Shape;5461;p2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2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2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2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2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66" name="Google Shape;5466;p27"/>
          <p:cNvGrpSpPr/>
          <p:nvPr/>
        </p:nvGrpSpPr>
        <p:grpSpPr>
          <a:xfrm>
            <a:off x="1918661" y="3055160"/>
            <a:ext cx="330936" cy="330743"/>
            <a:chOff x="-49764975" y="3183375"/>
            <a:chExt cx="299300" cy="299125"/>
          </a:xfrm>
        </p:grpSpPr>
        <p:sp>
          <p:nvSpPr>
            <p:cNvPr id="5467" name="Google Shape;5467;p2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2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2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2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2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2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2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2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2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76" name="Google Shape;5476;p27"/>
          <p:cNvGrpSpPr/>
          <p:nvPr/>
        </p:nvGrpSpPr>
        <p:grpSpPr>
          <a:xfrm>
            <a:off x="1918661" y="3461894"/>
            <a:ext cx="330936" cy="332429"/>
            <a:chOff x="-49764975" y="3551225"/>
            <a:chExt cx="299300" cy="300650"/>
          </a:xfrm>
        </p:grpSpPr>
        <p:sp>
          <p:nvSpPr>
            <p:cNvPr id="5477" name="Google Shape;5477;p2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2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2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2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2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2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2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2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2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2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2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88" name="Google Shape;5488;p27"/>
          <p:cNvGrpSpPr/>
          <p:nvPr/>
        </p:nvGrpSpPr>
        <p:grpSpPr>
          <a:xfrm>
            <a:off x="1916557" y="3869850"/>
            <a:ext cx="335304" cy="332069"/>
            <a:chOff x="-49766550" y="3920175"/>
            <a:chExt cx="303250" cy="300325"/>
          </a:xfrm>
        </p:grpSpPr>
        <p:sp>
          <p:nvSpPr>
            <p:cNvPr id="5489" name="Google Shape;5489;p2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2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2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2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93" name="Google Shape;5493;p27"/>
          <p:cNvGrpSpPr/>
          <p:nvPr/>
        </p:nvGrpSpPr>
        <p:grpSpPr>
          <a:xfrm>
            <a:off x="3985831" y="3074096"/>
            <a:ext cx="333562" cy="330964"/>
            <a:chOff x="-47892800" y="3200500"/>
            <a:chExt cx="301675" cy="299325"/>
          </a:xfrm>
        </p:grpSpPr>
        <p:sp>
          <p:nvSpPr>
            <p:cNvPr id="5494" name="Google Shape;5494;p2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2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2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2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2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2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0" name="Google Shape;5500;p27"/>
          <p:cNvGrpSpPr/>
          <p:nvPr/>
        </p:nvGrpSpPr>
        <p:grpSpPr>
          <a:xfrm>
            <a:off x="4045491" y="3481656"/>
            <a:ext cx="214257" cy="331821"/>
            <a:chOff x="-47839250" y="3569100"/>
            <a:chExt cx="193775" cy="300100"/>
          </a:xfrm>
        </p:grpSpPr>
        <p:sp>
          <p:nvSpPr>
            <p:cNvPr id="5501" name="Google Shape;5501;p2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2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2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2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2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2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7" name="Google Shape;5507;p27"/>
          <p:cNvGrpSpPr/>
          <p:nvPr/>
        </p:nvGrpSpPr>
        <p:grpSpPr>
          <a:xfrm>
            <a:off x="3986781" y="3889224"/>
            <a:ext cx="331821" cy="332705"/>
            <a:chOff x="-47892800" y="3937700"/>
            <a:chExt cx="300100" cy="300900"/>
          </a:xfrm>
        </p:grpSpPr>
        <p:sp>
          <p:nvSpPr>
            <p:cNvPr id="5508" name="Google Shape;5508;p2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2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2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2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2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2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2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2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6" name="Google Shape;5516;p27"/>
          <p:cNvGrpSpPr/>
          <p:nvPr/>
        </p:nvGrpSpPr>
        <p:grpSpPr>
          <a:xfrm>
            <a:off x="6042483" y="3094109"/>
            <a:ext cx="331821" cy="290910"/>
            <a:chOff x="-46042675" y="3218600"/>
            <a:chExt cx="300100" cy="263100"/>
          </a:xfrm>
        </p:grpSpPr>
        <p:sp>
          <p:nvSpPr>
            <p:cNvPr id="5517" name="Google Shape;5517;p2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2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2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2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2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2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3" name="Google Shape;5523;p27"/>
          <p:cNvGrpSpPr/>
          <p:nvPr/>
        </p:nvGrpSpPr>
        <p:grpSpPr>
          <a:xfrm>
            <a:off x="6042483" y="3481217"/>
            <a:ext cx="331821" cy="301801"/>
            <a:chOff x="-46042675" y="3568700"/>
            <a:chExt cx="300100" cy="272950"/>
          </a:xfrm>
        </p:grpSpPr>
        <p:sp>
          <p:nvSpPr>
            <p:cNvPr id="5524" name="Google Shape;5524;p2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2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2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2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8" name="Google Shape;5528;p27"/>
          <p:cNvGrpSpPr/>
          <p:nvPr/>
        </p:nvGrpSpPr>
        <p:grpSpPr>
          <a:xfrm>
            <a:off x="6081580" y="3889359"/>
            <a:ext cx="253454" cy="332567"/>
            <a:chOff x="-46007225" y="3937825"/>
            <a:chExt cx="229225" cy="300775"/>
          </a:xfrm>
        </p:grpSpPr>
        <p:sp>
          <p:nvSpPr>
            <p:cNvPr id="5529" name="Google Shape;5529;p2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2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2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2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2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2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2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2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2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2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39" name="Google Shape;5539;p27"/>
          <p:cNvGrpSpPr/>
          <p:nvPr/>
        </p:nvGrpSpPr>
        <p:grpSpPr>
          <a:xfrm>
            <a:off x="7301028" y="3880104"/>
            <a:ext cx="291767" cy="334004"/>
            <a:chOff x="-44895900" y="3929450"/>
            <a:chExt cx="263875" cy="302075"/>
          </a:xfrm>
        </p:grpSpPr>
        <p:sp>
          <p:nvSpPr>
            <p:cNvPr id="5540" name="Google Shape;5540;p2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2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2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2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2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2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6" name="Google Shape;5546;p27"/>
          <p:cNvGrpSpPr/>
          <p:nvPr/>
        </p:nvGrpSpPr>
        <p:grpSpPr>
          <a:xfrm>
            <a:off x="2330250" y="3065390"/>
            <a:ext cx="332705" cy="310923"/>
            <a:chOff x="-49397175" y="3192625"/>
            <a:chExt cx="300900" cy="281200"/>
          </a:xfrm>
        </p:grpSpPr>
        <p:sp>
          <p:nvSpPr>
            <p:cNvPr id="5547" name="Google Shape;5547;p2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2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2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2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2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2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2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4" name="Google Shape;5554;p27"/>
          <p:cNvGrpSpPr/>
          <p:nvPr/>
        </p:nvGrpSpPr>
        <p:grpSpPr>
          <a:xfrm>
            <a:off x="2354692" y="3461622"/>
            <a:ext cx="283944" cy="332705"/>
            <a:chOff x="-49375900" y="3550975"/>
            <a:chExt cx="256800" cy="300900"/>
          </a:xfrm>
        </p:grpSpPr>
        <p:sp>
          <p:nvSpPr>
            <p:cNvPr id="5555" name="Google Shape;5555;p2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2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2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2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2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2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2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2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2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2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2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66" name="Google Shape;5566;p27"/>
          <p:cNvGrpSpPr/>
          <p:nvPr/>
        </p:nvGrpSpPr>
        <p:grpSpPr>
          <a:xfrm>
            <a:off x="2350400" y="3870068"/>
            <a:ext cx="292624" cy="332705"/>
            <a:chOff x="-49378250" y="3920375"/>
            <a:chExt cx="264650" cy="300900"/>
          </a:xfrm>
        </p:grpSpPr>
        <p:sp>
          <p:nvSpPr>
            <p:cNvPr id="5567" name="Google Shape;5567;p2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2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2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2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2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2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2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4" name="Google Shape;5574;p27"/>
          <p:cNvGrpSpPr/>
          <p:nvPr/>
        </p:nvGrpSpPr>
        <p:grpSpPr>
          <a:xfrm>
            <a:off x="4418877" y="3074101"/>
            <a:ext cx="291767" cy="333562"/>
            <a:chOff x="-47505300" y="3200500"/>
            <a:chExt cx="263875" cy="301675"/>
          </a:xfrm>
        </p:grpSpPr>
        <p:sp>
          <p:nvSpPr>
            <p:cNvPr id="5575" name="Google Shape;5575;p2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2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2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2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2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2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2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2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2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2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2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2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2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8" name="Google Shape;5588;p27"/>
          <p:cNvGrpSpPr/>
          <p:nvPr/>
        </p:nvGrpSpPr>
        <p:grpSpPr>
          <a:xfrm>
            <a:off x="4398273" y="3481662"/>
            <a:ext cx="332677" cy="331627"/>
            <a:chOff x="-47524975" y="3569100"/>
            <a:chExt cx="300875" cy="299925"/>
          </a:xfrm>
        </p:grpSpPr>
        <p:sp>
          <p:nvSpPr>
            <p:cNvPr id="5589" name="Google Shape;5589;p2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2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2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2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2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4" name="Google Shape;5594;p27"/>
          <p:cNvGrpSpPr/>
          <p:nvPr/>
        </p:nvGrpSpPr>
        <p:grpSpPr>
          <a:xfrm>
            <a:off x="4398845" y="3929296"/>
            <a:ext cx="331821" cy="252570"/>
            <a:chOff x="-47523400" y="3973950"/>
            <a:chExt cx="300100" cy="228425"/>
          </a:xfrm>
        </p:grpSpPr>
        <p:sp>
          <p:nvSpPr>
            <p:cNvPr id="5595" name="Google Shape;5595;p2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2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2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2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2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0" name="Google Shape;5600;p27"/>
          <p:cNvGrpSpPr/>
          <p:nvPr/>
        </p:nvGrpSpPr>
        <p:grpSpPr>
          <a:xfrm>
            <a:off x="6458466" y="3072804"/>
            <a:ext cx="330964" cy="334004"/>
            <a:chOff x="-45673275" y="3199325"/>
            <a:chExt cx="299325" cy="302075"/>
          </a:xfrm>
        </p:grpSpPr>
        <p:sp>
          <p:nvSpPr>
            <p:cNvPr id="5601" name="Google Shape;5601;p2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2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2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4" name="Google Shape;5604;p27"/>
          <p:cNvGrpSpPr/>
          <p:nvPr/>
        </p:nvGrpSpPr>
        <p:grpSpPr>
          <a:xfrm>
            <a:off x="6457525" y="3500818"/>
            <a:ext cx="332705" cy="293508"/>
            <a:chOff x="-45674075" y="3586425"/>
            <a:chExt cx="300900" cy="265450"/>
          </a:xfrm>
        </p:grpSpPr>
        <p:sp>
          <p:nvSpPr>
            <p:cNvPr id="5605" name="Google Shape;5605;p2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2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7" name="Google Shape;5607;p27"/>
          <p:cNvGrpSpPr/>
          <p:nvPr/>
        </p:nvGrpSpPr>
        <p:grpSpPr>
          <a:xfrm>
            <a:off x="6458466" y="3889224"/>
            <a:ext cx="330964" cy="332705"/>
            <a:chOff x="-45673275" y="3937700"/>
            <a:chExt cx="299325" cy="300900"/>
          </a:xfrm>
        </p:grpSpPr>
        <p:sp>
          <p:nvSpPr>
            <p:cNvPr id="5608" name="Google Shape;5608;p2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2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2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2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2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2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4" name="Google Shape;5614;p27"/>
          <p:cNvGrpSpPr/>
          <p:nvPr/>
        </p:nvGrpSpPr>
        <p:grpSpPr>
          <a:xfrm>
            <a:off x="7727660" y="3047094"/>
            <a:ext cx="332705" cy="332705"/>
            <a:chOff x="-44512325" y="3176075"/>
            <a:chExt cx="300900" cy="300900"/>
          </a:xfrm>
        </p:grpSpPr>
        <p:sp>
          <p:nvSpPr>
            <p:cNvPr id="5615" name="Google Shape;5615;p2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2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2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8" name="Google Shape;5618;p27"/>
          <p:cNvGrpSpPr/>
          <p:nvPr/>
        </p:nvGrpSpPr>
        <p:grpSpPr>
          <a:xfrm>
            <a:off x="2742820" y="3054940"/>
            <a:ext cx="330964" cy="330964"/>
            <a:chOff x="-49027775" y="3183175"/>
            <a:chExt cx="299325" cy="299325"/>
          </a:xfrm>
        </p:grpSpPr>
        <p:sp>
          <p:nvSpPr>
            <p:cNvPr id="5619" name="Google Shape;5619;p2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2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2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2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23" name="Google Shape;5623;p27"/>
          <p:cNvGrpSpPr/>
          <p:nvPr/>
        </p:nvGrpSpPr>
        <p:grpSpPr>
          <a:xfrm>
            <a:off x="2742402" y="3461616"/>
            <a:ext cx="331821" cy="333590"/>
            <a:chOff x="-49027775" y="3550975"/>
            <a:chExt cx="300100" cy="301700"/>
          </a:xfrm>
        </p:grpSpPr>
        <p:sp>
          <p:nvSpPr>
            <p:cNvPr id="5624" name="Google Shape;5624;p2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2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2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2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2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2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2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2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2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2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34" name="Google Shape;5634;p27"/>
          <p:cNvGrpSpPr/>
          <p:nvPr/>
        </p:nvGrpSpPr>
        <p:grpSpPr>
          <a:xfrm>
            <a:off x="2740521" y="3869850"/>
            <a:ext cx="335414" cy="332069"/>
            <a:chOff x="-49031025" y="3920175"/>
            <a:chExt cx="303350" cy="300325"/>
          </a:xfrm>
        </p:grpSpPr>
        <p:sp>
          <p:nvSpPr>
            <p:cNvPr id="5635" name="Google Shape;5635;p2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2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2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2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2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2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1" name="Google Shape;5641;p27"/>
          <p:cNvGrpSpPr/>
          <p:nvPr/>
        </p:nvGrpSpPr>
        <p:grpSpPr>
          <a:xfrm>
            <a:off x="4806262" y="3074096"/>
            <a:ext cx="332677" cy="330964"/>
            <a:chOff x="-47155575" y="3200500"/>
            <a:chExt cx="300875" cy="299325"/>
          </a:xfrm>
        </p:grpSpPr>
        <p:sp>
          <p:nvSpPr>
            <p:cNvPr id="5642" name="Google Shape;5642;p2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2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2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2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2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2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8" name="Google Shape;5648;p27"/>
          <p:cNvGrpSpPr/>
          <p:nvPr/>
        </p:nvGrpSpPr>
        <p:grpSpPr>
          <a:xfrm>
            <a:off x="4806831" y="3481656"/>
            <a:ext cx="331821" cy="331821"/>
            <a:chOff x="-47154800" y="3569100"/>
            <a:chExt cx="300100" cy="300100"/>
          </a:xfrm>
        </p:grpSpPr>
        <p:sp>
          <p:nvSpPr>
            <p:cNvPr id="5649" name="Google Shape;5649;p2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2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2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2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2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2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5" name="Google Shape;5655;p27"/>
          <p:cNvGrpSpPr/>
          <p:nvPr/>
        </p:nvGrpSpPr>
        <p:grpSpPr>
          <a:xfrm>
            <a:off x="4807203" y="3890959"/>
            <a:ext cx="330936" cy="330107"/>
            <a:chOff x="-47154000" y="3939275"/>
            <a:chExt cx="299300" cy="298550"/>
          </a:xfrm>
        </p:grpSpPr>
        <p:sp>
          <p:nvSpPr>
            <p:cNvPr id="5656" name="Google Shape;5656;p2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2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2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2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0" name="Google Shape;5660;p27"/>
          <p:cNvGrpSpPr/>
          <p:nvPr/>
        </p:nvGrpSpPr>
        <p:grpSpPr>
          <a:xfrm>
            <a:off x="6885755" y="3074096"/>
            <a:ext cx="291767" cy="330964"/>
            <a:chOff x="-45286550" y="3200500"/>
            <a:chExt cx="263875" cy="299325"/>
          </a:xfrm>
        </p:grpSpPr>
        <p:sp>
          <p:nvSpPr>
            <p:cNvPr id="5661" name="Google Shape;5661;p2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2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2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4" name="Google Shape;5664;p27"/>
          <p:cNvGrpSpPr/>
          <p:nvPr/>
        </p:nvGrpSpPr>
        <p:grpSpPr>
          <a:xfrm>
            <a:off x="6885755" y="3482545"/>
            <a:ext cx="291767" cy="330936"/>
            <a:chOff x="-45286550" y="3569900"/>
            <a:chExt cx="263875" cy="299300"/>
          </a:xfrm>
        </p:grpSpPr>
        <p:sp>
          <p:nvSpPr>
            <p:cNvPr id="5665" name="Google Shape;5665;p2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2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2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2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2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2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1" name="Google Shape;5671;p27"/>
          <p:cNvGrpSpPr/>
          <p:nvPr/>
        </p:nvGrpSpPr>
        <p:grpSpPr>
          <a:xfrm>
            <a:off x="6896157" y="3890100"/>
            <a:ext cx="270869" cy="331821"/>
            <a:chOff x="-45277900" y="3938500"/>
            <a:chExt cx="244975" cy="300100"/>
          </a:xfrm>
        </p:grpSpPr>
        <p:sp>
          <p:nvSpPr>
            <p:cNvPr id="5672" name="Google Shape;5672;p2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2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2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2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6" name="Google Shape;5676;p27"/>
          <p:cNvGrpSpPr/>
          <p:nvPr/>
        </p:nvGrpSpPr>
        <p:grpSpPr>
          <a:xfrm>
            <a:off x="7728184" y="3490363"/>
            <a:ext cx="331821" cy="331821"/>
            <a:chOff x="-44502875" y="3576975"/>
            <a:chExt cx="300100" cy="300100"/>
          </a:xfrm>
        </p:grpSpPr>
        <p:sp>
          <p:nvSpPr>
            <p:cNvPr id="5677" name="Google Shape;5677;p2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2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2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80" name="Google Shape;5680;p27"/>
          <p:cNvGrpSpPr/>
          <p:nvPr/>
        </p:nvGrpSpPr>
        <p:grpSpPr>
          <a:xfrm>
            <a:off x="2356367" y="2181064"/>
            <a:ext cx="284806" cy="241434"/>
            <a:chOff x="1636184" y="2959225"/>
            <a:chExt cx="232666" cy="197250"/>
          </a:xfrm>
        </p:grpSpPr>
        <p:sp>
          <p:nvSpPr>
            <p:cNvPr id="5681" name="Google Shape;5681;p27"/>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27"/>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27"/>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5684" name="Google Shape;5684;p27"/>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5685" name="Google Shape;5685;p27"/>
          <p:cNvGrpSpPr/>
          <p:nvPr/>
        </p:nvGrpSpPr>
        <p:grpSpPr>
          <a:xfrm>
            <a:off x="3623821" y="2531111"/>
            <a:ext cx="239502" cy="338262"/>
            <a:chOff x="-47300587" y="123275"/>
            <a:chExt cx="190975" cy="269725"/>
          </a:xfrm>
        </p:grpSpPr>
        <p:sp>
          <p:nvSpPr>
            <p:cNvPr id="5686" name="Google Shape;5686;p27"/>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27"/>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27"/>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27"/>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27"/>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91" name="Google Shape;5691;p27"/>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27</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5"/>
        <p:cNvGrpSpPr/>
        <p:nvPr/>
      </p:nvGrpSpPr>
      <p:grpSpPr>
        <a:xfrm>
          <a:off x="0" y="0"/>
          <a:ext cx="0" cy="0"/>
          <a:chOff x="0" y="0"/>
          <a:chExt cx="0" cy="0"/>
        </a:xfrm>
      </p:grpSpPr>
      <p:sp>
        <p:nvSpPr>
          <p:cNvPr id="5696" name="Google Shape;5696;p28"/>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5697" name="Google Shape;5697;p28"/>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28"/>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28"/>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00" name="Google Shape;5700;p28"/>
          <p:cNvGrpSpPr/>
          <p:nvPr/>
        </p:nvGrpSpPr>
        <p:grpSpPr>
          <a:xfrm>
            <a:off x="3151249" y="1709563"/>
            <a:ext cx="342129" cy="343862"/>
            <a:chOff x="-41270450" y="1973375"/>
            <a:chExt cx="315850" cy="317450"/>
          </a:xfrm>
        </p:grpSpPr>
        <p:sp>
          <p:nvSpPr>
            <p:cNvPr id="5701" name="Google Shape;5701;p2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2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2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2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5" name="Google Shape;5705;p28"/>
          <p:cNvGrpSpPr/>
          <p:nvPr/>
        </p:nvGrpSpPr>
        <p:grpSpPr>
          <a:xfrm>
            <a:off x="3140187" y="2105638"/>
            <a:ext cx="364199" cy="342318"/>
            <a:chOff x="-41291625" y="2339025"/>
            <a:chExt cx="336225" cy="316025"/>
          </a:xfrm>
        </p:grpSpPr>
        <p:sp>
          <p:nvSpPr>
            <p:cNvPr id="5706" name="Google Shape;5706;p2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2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08" name="Google Shape;5708;p28"/>
          <p:cNvSpPr/>
          <p:nvPr/>
        </p:nvSpPr>
        <p:spPr>
          <a:xfrm>
            <a:off x="3118588" y="2277702"/>
            <a:ext cx="0" cy="27"/>
          </a:xfrm>
          <a:custGeom>
            <a:avLst/>
            <a:gdLst/>
            <a:ahLst/>
            <a:cxnLst/>
            <a:rect l="l" t="t" r="r" b="b"/>
            <a:pathLst>
              <a:path w="120000"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28"/>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28"/>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28"/>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28"/>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28"/>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14" name="Google Shape;5714;p28"/>
          <p:cNvGrpSpPr/>
          <p:nvPr/>
        </p:nvGrpSpPr>
        <p:grpSpPr>
          <a:xfrm>
            <a:off x="1533714" y="1683812"/>
            <a:ext cx="365174" cy="343293"/>
            <a:chOff x="-42804750" y="1949600"/>
            <a:chExt cx="337125" cy="316925"/>
          </a:xfrm>
        </p:grpSpPr>
        <p:sp>
          <p:nvSpPr>
            <p:cNvPr id="5715" name="Google Shape;5715;p2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2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2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8" name="Google Shape;5718;p28"/>
          <p:cNvGrpSpPr/>
          <p:nvPr/>
        </p:nvGrpSpPr>
        <p:grpSpPr>
          <a:xfrm>
            <a:off x="1563989" y="2085164"/>
            <a:ext cx="308847" cy="335115"/>
            <a:chOff x="-42778750" y="2320125"/>
            <a:chExt cx="285125" cy="309375"/>
          </a:xfrm>
        </p:grpSpPr>
        <p:sp>
          <p:nvSpPr>
            <p:cNvPr id="5719" name="Google Shape;5719;p2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2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1" name="Google Shape;5721;p28"/>
          <p:cNvGrpSpPr/>
          <p:nvPr/>
        </p:nvGrpSpPr>
        <p:grpSpPr>
          <a:xfrm>
            <a:off x="1543531" y="2475715"/>
            <a:ext cx="345541" cy="344701"/>
            <a:chOff x="-42796875" y="2680675"/>
            <a:chExt cx="319000" cy="318225"/>
          </a:xfrm>
        </p:grpSpPr>
        <p:sp>
          <p:nvSpPr>
            <p:cNvPr id="5722" name="Google Shape;5722;p2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2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2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2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2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27" name="Google Shape;5727;p28"/>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28"/>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28"/>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28"/>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28"/>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32" name="Google Shape;5732;p28"/>
          <p:cNvGrpSpPr/>
          <p:nvPr/>
        </p:nvGrpSpPr>
        <p:grpSpPr>
          <a:xfrm>
            <a:off x="5583861" y="2080672"/>
            <a:ext cx="359189" cy="340016"/>
            <a:chOff x="-39055650" y="2315975"/>
            <a:chExt cx="331600" cy="313900"/>
          </a:xfrm>
        </p:grpSpPr>
        <p:sp>
          <p:nvSpPr>
            <p:cNvPr id="5733" name="Google Shape;5733;p2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2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35" name="Google Shape;5735;p28"/>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28"/>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37" name="Google Shape;5737;p28"/>
          <p:cNvGrpSpPr/>
          <p:nvPr/>
        </p:nvGrpSpPr>
        <p:grpSpPr>
          <a:xfrm>
            <a:off x="1929485" y="1683977"/>
            <a:ext cx="349819" cy="342047"/>
            <a:chOff x="-42430625" y="1949750"/>
            <a:chExt cx="322950" cy="315775"/>
          </a:xfrm>
        </p:grpSpPr>
        <p:sp>
          <p:nvSpPr>
            <p:cNvPr id="5738" name="Google Shape;5738;p2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2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2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2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2" name="Google Shape;5742;p28"/>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28"/>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28"/>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28"/>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28"/>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28"/>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48" name="Google Shape;5748;p28"/>
          <p:cNvGrpSpPr/>
          <p:nvPr/>
        </p:nvGrpSpPr>
        <p:grpSpPr>
          <a:xfrm>
            <a:off x="6002618" y="2078963"/>
            <a:ext cx="342995" cy="342291"/>
            <a:chOff x="-38686275" y="2314400"/>
            <a:chExt cx="316650" cy="316000"/>
          </a:xfrm>
        </p:grpSpPr>
        <p:sp>
          <p:nvSpPr>
            <p:cNvPr id="5749" name="Google Shape;5749;p2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2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1" name="Google Shape;5751;p28"/>
          <p:cNvGrpSpPr/>
          <p:nvPr/>
        </p:nvGrpSpPr>
        <p:grpSpPr>
          <a:xfrm>
            <a:off x="6001380" y="2477416"/>
            <a:ext cx="345568" cy="343835"/>
            <a:chOff x="-38686275" y="2682250"/>
            <a:chExt cx="319025" cy="317425"/>
          </a:xfrm>
        </p:grpSpPr>
        <p:sp>
          <p:nvSpPr>
            <p:cNvPr id="5752" name="Google Shape;5752;p2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2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4" name="Google Shape;5754;p28"/>
          <p:cNvGrpSpPr/>
          <p:nvPr/>
        </p:nvGrpSpPr>
        <p:grpSpPr>
          <a:xfrm>
            <a:off x="7214306" y="2462060"/>
            <a:ext cx="360056" cy="346516"/>
            <a:chOff x="-37534750" y="2668075"/>
            <a:chExt cx="332400" cy="319900"/>
          </a:xfrm>
        </p:grpSpPr>
        <p:sp>
          <p:nvSpPr>
            <p:cNvPr id="5755" name="Google Shape;5755;p2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2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57" name="Google Shape;5757;p28"/>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58" name="Google Shape;5758;p28"/>
          <p:cNvGrpSpPr/>
          <p:nvPr/>
        </p:nvGrpSpPr>
        <p:grpSpPr>
          <a:xfrm>
            <a:off x="2336393" y="2080693"/>
            <a:ext cx="345541" cy="344133"/>
            <a:chOff x="-42062025" y="2316000"/>
            <a:chExt cx="319000" cy="317700"/>
          </a:xfrm>
        </p:grpSpPr>
        <p:sp>
          <p:nvSpPr>
            <p:cNvPr id="5759" name="Google Shape;5759;p2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2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61" name="Google Shape;5761;p28"/>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62" name="Google Shape;5762;p28"/>
          <p:cNvGrpSpPr/>
          <p:nvPr/>
        </p:nvGrpSpPr>
        <p:grpSpPr>
          <a:xfrm>
            <a:off x="4395589" y="1713841"/>
            <a:ext cx="303729" cy="338717"/>
            <a:chOff x="-40150450" y="1977325"/>
            <a:chExt cx="280400" cy="312700"/>
          </a:xfrm>
        </p:grpSpPr>
        <p:sp>
          <p:nvSpPr>
            <p:cNvPr id="5763" name="Google Shape;5763;p2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2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2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2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67" name="Google Shape;5767;p28"/>
          <p:cNvGrpSpPr/>
          <p:nvPr/>
        </p:nvGrpSpPr>
        <p:grpSpPr>
          <a:xfrm>
            <a:off x="4390067" y="2106288"/>
            <a:ext cx="314832" cy="342995"/>
            <a:chOff x="-40160700" y="2339625"/>
            <a:chExt cx="290650" cy="316650"/>
          </a:xfrm>
        </p:grpSpPr>
        <p:sp>
          <p:nvSpPr>
            <p:cNvPr id="5768" name="Google Shape;5768;p2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2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2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2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72" name="Google Shape;5772;p28"/>
          <p:cNvGrpSpPr/>
          <p:nvPr/>
        </p:nvGrpSpPr>
        <p:grpSpPr>
          <a:xfrm>
            <a:off x="4373381" y="2503010"/>
            <a:ext cx="345541" cy="342995"/>
            <a:chOff x="-40171725" y="2705875"/>
            <a:chExt cx="319000" cy="316650"/>
          </a:xfrm>
        </p:grpSpPr>
        <p:sp>
          <p:nvSpPr>
            <p:cNvPr id="5773" name="Google Shape;5773;p2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2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75" name="Google Shape;5775;p28"/>
          <p:cNvGrpSpPr/>
          <p:nvPr/>
        </p:nvGrpSpPr>
        <p:grpSpPr>
          <a:xfrm>
            <a:off x="6450312" y="1680560"/>
            <a:ext cx="250869" cy="343862"/>
            <a:chOff x="-38275925" y="1946600"/>
            <a:chExt cx="231600" cy="317450"/>
          </a:xfrm>
        </p:grpSpPr>
        <p:sp>
          <p:nvSpPr>
            <p:cNvPr id="5776" name="Google Shape;5776;p2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2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78" name="Google Shape;5778;p28"/>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28"/>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80" name="Google Shape;5780;p28"/>
          <p:cNvGrpSpPr/>
          <p:nvPr/>
        </p:nvGrpSpPr>
        <p:grpSpPr>
          <a:xfrm>
            <a:off x="7635779" y="1685679"/>
            <a:ext cx="351525" cy="342156"/>
            <a:chOff x="-37190575" y="1951325"/>
            <a:chExt cx="324525" cy="315875"/>
          </a:xfrm>
        </p:grpSpPr>
        <p:sp>
          <p:nvSpPr>
            <p:cNvPr id="5781" name="Google Shape;5781;p2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2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2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2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2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86" name="Google Shape;5786;p28"/>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87" name="Google Shape;5787;p28"/>
          <p:cNvGrpSpPr/>
          <p:nvPr/>
        </p:nvGrpSpPr>
        <p:grpSpPr>
          <a:xfrm>
            <a:off x="2743449" y="2153221"/>
            <a:ext cx="343835" cy="269608"/>
            <a:chOff x="-41694200" y="2382950"/>
            <a:chExt cx="317425" cy="248900"/>
          </a:xfrm>
        </p:grpSpPr>
        <p:sp>
          <p:nvSpPr>
            <p:cNvPr id="5788" name="Google Shape;5788;p2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2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90" name="Google Shape;5790;p28"/>
          <p:cNvGrpSpPr/>
          <p:nvPr/>
        </p:nvGrpSpPr>
        <p:grpSpPr>
          <a:xfrm>
            <a:off x="2740521" y="2478256"/>
            <a:ext cx="345541" cy="343862"/>
            <a:chOff x="-41695775" y="2683025"/>
            <a:chExt cx="319000" cy="317450"/>
          </a:xfrm>
        </p:grpSpPr>
        <p:sp>
          <p:nvSpPr>
            <p:cNvPr id="5791" name="Google Shape;5791;p2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2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2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94" name="Google Shape;5794;p28"/>
          <p:cNvGrpSpPr/>
          <p:nvPr/>
        </p:nvGrpSpPr>
        <p:grpSpPr>
          <a:xfrm>
            <a:off x="4797377" y="1707857"/>
            <a:ext cx="314832" cy="345568"/>
            <a:chOff x="-39792875" y="1971800"/>
            <a:chExt cx="290650" cy="319025"/>
          </a:xfrm>
        </p:grpSpPr>
        <p:sp>
          <p:nvSpPr>
            <p:cNvPr id="5795" name="Google Shape;5795;p2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2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97" name="Google Shape;5797;p28"/>
          <p:cNvGrpSpPr/>
          <p:nvPr/>
        </p:nvGrpSpPr>
        <p:grpSpPr>
          <a:xfrm>
            <a:off x="4805450" y="2104443"/>
            <a:ext cx="298638" cy="344837"/>
            <a:chOff x="-39783425" y="2337925"/>
            <a:chExt cx="275700" cy="318350"/>
          </a:xfrm>
        </p:grpSpPr>
        <p:sp>
          <p:nvSpPr>
            <p:cNvPr id="5798" name="Google Shape;5798;p2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2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00" name="Google Shape;5800;p28"/>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01" name="Google Shape;5801;p28"/>
          <p:cNvGrpSpPr/>
          <p:nvPr/>
        </p:nvGrpSpPr>
        <p:grpSpPr>
          <a:xfrm>
            <a:off x="6800326" y="1682266"/>
            <a:ext cx="353232" cy="342806"/>
            <a:chOff x="-37956150" y="1948175"/>
            <a:chExt cx="326100" cy="316475"/>
          </a:xfrm>
        </p:grpSpPr>
        <p:sp>
          <p:nvSpPr>
            <p:cNvPr id="5802" name="Google Shape;5802;p2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2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2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05" name="Google Shape;5805;p28"/>
          <p:cNvGrpSpPr/>
          <p:nvPr/>
        </p:nvGrpSpPr>
        <p:grpSpPr>
          <a:xfrm>
            <a:off x="6807201" y="2148943"/>
            <a:ext cx="345568" cy="223572"/>
            <a:chOff x="-37953000" y="2379000"/>
            <a:chExt cx="319025" cy="206400"/>
          </a:xfrm>
        </p:grpSpPr>
        <p:sp>
          <p:nvSpPr>
            <p:cNvPr id="5806" name="Google Shape;5806;p2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2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2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2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2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11" name="Google Shape;5811;p28"/>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28"/>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13" name="Google Shape;5813;p28"/>
          <p:cNvGrpSpPr/>
          <p:nvPr/>
        </p:nvGrpSpPr>
        <p:grpSpPr>
          <a:xfrm>
            <a:off x="1177031" y="3057550"/>
            <a:ext cx="298611" cy="343510"/>
            <a:chOff x="-42971725" y="3217825"/>
            <a:chExt cx="275675" cy="317125"/>
          </a:xfrm>
        </p:grpSpPr>
        <p:sp>
          <p:nvSpPr>
            <p:cNvPr id="5814" name="Google Shape;5814;p2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2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2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7" name="Google Shape;5817;p28"/>
          <p:cNvGrpSpPr/>
          <p:nvPr/>
        </p:nvGrpSpPr>
        <p:grpSpPr>
          <a:xfrm>
            <a:off x="1151020" y="3485179"/>
            <a:ext cx="350686" cy="312936"/>
            <a:chOff x="-42996150" y="3612600"/>
            <a:chExt cx="323750" cy="288900"/>
          </a:xfrm>
        </p:grpSpPr>
        <p:sp>
          <p:nvSpPr>
            <p:cNvPr id="5818" name="Google Shape;5818;p2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2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2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1" name="Google Shape;5821;p28"/>
          <p:cNvGrpSpPr/>
          <p:nvPr/>
        </p:nvGrpSpPr>
        <p:grpSpPr>
          <a:xfrm>
            <a:off x="1153595" y="3850967"/>
            <a:ext cx="345568" cy="343862"/>
            <a:chOff x="-42994575" y="3950300"/>
            <a:chExt cx="319025" cy="317450"/>
          </a:xfrm>
        </p:grpSpPr>
        <p:sp>
          <p:nvSpPr>
            <p:cNvPr id="5822" name="Google Shape;5822;p2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2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2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5" name="Google Shape;5825;p28"/>
          <p:cNvGrpSpPr/>
          <p:nvPr/>
        </p:nvGrpSpPr>
        <p:grpSpPr>
          <a:xfrm>
            <a:off x="3149914" y="3080595"/>
            <a:ext cx="344674" cy="343835"/>
            <a:chOff x="-41111350" y="3239100"/>
            <a:chExt cx="318200" cy="317425"/>
          </a:xfrm>
        </p:grpSpPr>
        <p:sp>
          <p:nvSpPr>
            <p:cNvPr id="5826" name="Google Shape;5826;p2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2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2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2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0" name="Google Shape;5830;p28"/>
          <p:cNvGrpSpPr/>
          <p:nvPr/>
        </p:nvGrpSpPr>
        <p:grpSpPr>
          <a:xfrm>
            <a:off x="3146483" y="3477509"/>
            <a:ext cx="351498" cy="343916"/>
            <a:chOff x="-41117650" y="3605525"/>
            <a:chExt cx="324500" cy="317500"/>
          </a:xfrm>
        </p:grpSpPr>
        <p:sp>
          <p:nvSpPr>
            <p:cNvPr id="5831" name="Google Shape;5831;p2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2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2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34" name="Google Shape;5834;p28"/>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35" name="Google Shape;5835;p28"/>
          <p:cNvGrpSpPr/>
          <p:nvPr/>
        </p:nvGrpSpPr>
        <p:grpSpPr>
          <a:xfrm>
            <a:off x="5256935" y="3060101"/>
            <a:ext cx="200500" cy="344701"/>
            <a:chOff x="-39205300" y="3220175"/>
            <a:chExt cx="185100" cy="318225"/>
          </a:xfrm>
        </p:grpSpPr>
        <p:sp>
          <p:nvSpPr>
            <p:cNvPr id="5836" name="Google Shape;5836;p2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2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8" name="Google Shape;5838;p28"/>
          <p:cNvGrpSpPr/>
          <p:nvPr/>
        </p:nvGrpSpPr>
        <p:grpSpPr>
          <a:xfrm>
            <a:off x="5218230" y="3459180"/>
            <a:ext cx="278139" cy="342345"/>
            <a:chOff x="-39248625" y="3588600"/>
            <a:chExt cx="256775" cy="316050"/>
          </a:xfrm>
        </p:grpSpPr>
        <p:sp>
          <p:nvSpPr>
            <p:cNvPr id="5839" name="Google Shape;5839;p2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2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41" name="Google Shape;5841;p28"/>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28"/>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43" name="Google Shape;5843;p28"/>
          <p:cNvGrpSpPr/>
          <p:nvPr/>
        </p:nvGrpSpPr>
        <p:grpSpPr>
          <a:xfrm>
            <a:off x="1517150" y="3057550"/>
            <a:ext cx="398184" cy="343835"/>
            <a:chOff x="-42651700" y="3217825"/>
            <a:chExt cx="367600" cy="317425"/>
          </a:xfrm>
        </p:grpSpPr>
        <p:sp>
          <p:nvSpPr>
            <p:cNvPr id="5844" name="Google Shape;5844;p2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2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2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2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8" name="Google Shape;5848;p28"/>
          <p:cNvGrpSpPr/>
          <p:nvPr/>
        </p:nvGrpSpPr>
        <p:grpSpPr>
          <a:xfrm>
            <a:off x="1550003" y="3458280"/>
            <a:ext cx="332488" cy="336740"/>
            <a:chOff x="-42617300" y="3587775"/>
            <a:chExt cx="306950" cy="310875"/>
          </a:xfrm>
        </p:grpSpPr>
        <p:sp>
          <p:nvSpPr>
            <p:cNvPr id="5849" name="Google Shape;5849;p2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2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51" name="Google Shape;5851;p28"/>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52" name="Google Shape;5852;p28"/>
          <p:cNvGrpSpPr/>
          <p:nvPr/>
        </p:nvGrpSpPr>
        <p:grpSpPr>
          <a:xfrm>
            <a:off x="3563453" y="3080166"/>
            <a:ext cx="349440" cy="343320"/>
            <a:chOff x="-40748275" y="3238700"/>
            <a:chExt cx="322600" cy="316950"/>
          </a:xfrm>
        </p:grpSpPr>
        <p:sp>
          <p:nvSpPr>
            <p:cNvPr id="5853" name="Google Shape;5853;p2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2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2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2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2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2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9" name="Google Shape;5859;p28"/>
          <p:cNvGrpSpPr/>
          <p:nvPr/>
        </p:nvGrpSpPr>
        <p:grpSpPr>
          <a:xfrm>
            <a:off x="3565821" y="3507157"/>
            <a:ext cx="344701" cy="313993"/>
            <a:chOff x="-40745125" y="3632900"/>
            <a:chExt cx="318225" cy="289875"/>
          </a:xfrm>
        </p:grpSpPr>
        <p:sp>
          <p:nvSpPr>
            <p:cNvPr id="5860" name="Google Shape;5860;p2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2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2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2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2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2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2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7" name="Google Shape;5867;p28"/>
          <p:cNvGrpSpPr/>
          <p:nvPr/>
        </p:nvGrpSpPr>
        <p:grpSpPr>
          <a:xfrm>
            <a:off x="3569759" y="3874662"/>
            <a:ext cx="337011" cy="343185"/>
            <a:chOff x="-40742750" y="3972175"/>
            <a:chExt cx="311125" cy="316825"/>
          </a:xfrm>
        </p:grpSpPr>
        <p:sp>
          <p:nvSpPr>
            <p:cNvPr id="5868" name="Google Shape;5868;p2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2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0" name="Google Shape;5870;p28"/>
          <p:cNvGrpSpPr/>
          <p:nvPr/>
        </p:nvGrpSpPr>
        <p:grpSpPr>
          <a:xfrm>
            <a:off x="5639768" y="3061807"/>
            <a:ext cx="247430" cy="342995"/>
            <a:chOff x="-38860325" y="3221750"/>
            <a:chExt cx="228425" cy="316650"/>
          </a:xfrm>
        </p:grpSpPr>
        <p:sp>
          <p:nvSpPr>
            <p:cNvPr id="5871" name="Google Shape;5871;p2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2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2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2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5" name="Google Shape;5875;p28"/>
          <p:cNvGrpSpPr/>
          <p:nvPr/>
        </p:nvGrpSpPr>
        <p:grpSpPr>
          <a:xfrm>
            <a:off x="5587298" y="3462728"/>
            <a:ext cx="352365" cy="340341"/>
            <a:chOff x="-38905225" y="3591875"/>
            <a:chExt cx="325300" cy="314200"/>
          </a:xfrm>
        </p:grpSpPr>
        <p:sp>
          <p:nvSpPr>
            <p:cNvPr id="5876" name="Google Shape;5876;p2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2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2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79" name="Google Shape;5879;p28"/>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80" name="Google Shape;5880;p28"/>
          <p:cNvGrpSpPr/>
          <p:nvPr/>
        </p:nvGrpSpPr>
        <p:grpSpPr>
          <a:xfrm>
            <a:off x="7262223" y="3419500"/>
            <a:ext cx="269608" cy="342779"/>
            <a:chOff x="-37370925" y="3551975"/>
            <a:chExt cx="248900" cy="316450"/>
          </a:xfrm>
        </p:grpSpPr>
        <p:sp>
          <p:nvSpPr>
            <p:cNvPr id="5881" name="Google Shape;5881;p28"/>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28"/>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83" name="Google Shape;5883;p28"/>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28"/>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85" name="Google Shape;5885;p28"/>
          <p:cNvGrpSpPr/>
          <p:nvPr/>
        </p:nvGrpSpPr>
        <p:grpSpPr>
          <a:xfrm>
            <a:off x="1932066" y="3851839"/>
            <a:ext cx="344701" cy="342995"/>
            <a:chOff x="-42259725" y="3951100"/>
            <a:chExt cx="318225" cy="316650"/>
          </a:xfrm>
        </p:grpSpPr>
        <p:sp>
          <p:nvSpPr>
            <p:cNvPr id="5886" name="Google Shape;5886;p2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2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8" name="Google Shape;5888;p28"/>
          <p:cNvGrpSpPr/>
          <p:nvPr/>
        </p:nvGrpSpPr>
        <p:grpSpPr>
          <a:xfrm>
            <a:off x="3970194" y="3111306"/>
            <a:ext cx="343835" cy="313126"/>
            <a:chOff x="-40378075" y="3267450"/>
            <a:chExt cx="317425" cy="289075"/>
          </a:xfrm>
        </p:grpSpPr>
        <p:sp>
          <p:nvSpPr>
            <p:cNvPr id="5889" name="Google Shape;5889;p2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2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2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2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93" name="Google Shape;5893;p28"/>
          <p:cNvGrpSpPr/>
          <p:nvPr/>
        </p:nvGrpSpPr>
        <p:grpSpPr>
          <a:xfrm>
            <a:off x="3973605" y="3476456"/>
            <a:ext cx="337038" cy="342995"/>
            <a:chOff x="-40372575" y="3604550"/>
            <a:chExt cx="311150" cy="316650"/>
          </a:xfrm>
        </p:grpSpPr>
        <p:sp>
          <p:nvSpPr>
            <p:cNvPr id="5894" name="Google Shape;5894;p2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2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2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97" name="Google Shape;5897;p28"/>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98" name="Google Shape;5898;p28"/>
          <p:cNvGrpSpPr/>
          <p:nvPr/>
        </p:nvGrpSpPr>
        <p:grpSpPr>
          <a:xfrm>
            <a:off x="5989197" y="3060101"/>
            <a:ext cx="369940" cy="345026"/>
            <a:chOff x="-38542250" y="3220175"/>
            <a:chExt cx="341525" cy="318525"/>
          </a:xfrm>
        </p:grpSpPr>
        <p:sp>
          <p:nvSpPr>
            <p:cNvPr id="5899" name="Google Shape;5899;p2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2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2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2" name="Google Shape;5902;p28"/>
          <p:cNvGrpSpPr/>
          <p:nvPr/>
        </p:nvGrpSpPr>
        <p:grpSpPr>
          <a:xfrm>
            <a:off x="6002623" y="3458524"/>
            <a:ext cx="342995" cy="342156"/>
            <a:chOff x="-38537400" y="3588000"/>
            <a:chExt cx="316650" cy="315875"/>
          </a:xfrm>
        </p:grpSpPr>
        <p:sp>
          <p:nvSpPr>
            <p:cNvPr id="5903" name="Google Shape;5903;p2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2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2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2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7" name="Google Shape;5907;p28"/>
          <p:cNvGrpSpPr/>
          <p:nvPr/>
        </p:nvGrpSpPr>
        <p:grpSpPr>
          <a:xfrm>
            <a:off x="6001767" y="3855252"/>
            <a:ext cx="344701" cy="342995"/>
            <a:chOff x="-38538975" y="3954250"/>
            <a:chExt cx="318225" cy="316650"/>
          </a:xfrm>
        </p:grpSpPr>
        <p:sp>
          <p:nvSpPr>
            <p:cNvPr id="5908" name="Google Shape;5908;p2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2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0" name="Google Shape;5910;p28"/>
          <p:cNvGrpSpPr/>
          <p:nvPr/>
        </p:nvGrpSpPr>
        <p:grpSpPr>
          <a:xfrm>
            <a:off x="7223019" y="3794674"/>
            <a:ext cx="348086" cy="344701"/>
            <a:chOff x="-37385100" y="3898325"/>
            <a:chExt cx="321350" cy="318225"/>
          </a:xfrm>
        </p:grpSpPr>
        <p:sp>
          <p:nvSpPr>
            <p:cNvPr id="5911" name="Google Shape;5911;p28"/>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28"/>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3" name="Google Shape;5913;p28"/>
          <p:cNvGrpSpPr/>
          <p:nvPr/>
        </p:nvGrpSpPr>
        <p:grpSpPr>
          <a:xfrm>
            <a:off x="2340007" y="3056904"/>
            <a:ext cx="343862" cy="343645"/>
            <a:chOff x="-41895050" y="3217225"/>
            <a:chExt cx="317450" cy="317250"/>
          </a:xfrm>
        </p:grpSpPr>
        <p:sp>
          <p:nvSpPr>
            <p:cNvPr id="5914" name="Google Shape;5914;p2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2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2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2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2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9" name="Google Shape;5919;p28"/>
          <p:cNvGrpSpPr/>
          <p:nvPr/>
        </p:nvGrpSpPr>
        <p:grpSpPr>
          <a:xfrm>
            <a:off x="2339525" y="3455117"/>
            <a:ext cx="344701" cy="342995"/>
            <a:chOff x="-41893475" y="3584850"/>
            <a:chExt cx="318225" cy="316650"/>
          </a:xfrm>
        </p:grpSpPr>
        <p:sp>
          <p:nvSpPr>
            <p:cNvPr id="5920" name="Google Shape;5920;p2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2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2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2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4" name="Google Shape;5924;p28"/>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28"/>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26" name="Google Shape;5926;p28"/>
          <p:cNvGrpSpPr/>
          <p:nvPr/>
        </p:nvGrpSpPr>
        <p:grpSpPr>
          <a:xfrm>
            <a:off x="4390989" y="3477290"/>
            <a:ext cx="312909" cy="343862"/>
            <a:chOff x="-39998250" y="3605325"/>
            <a:chExt cx="288875" cy="317450"/>
          </a:xfrm>
        </p:grpSpPr>
        <p:sp>
          <p:nvSpPr>
            <p:cNvPr id="5927" name="Google Shape;5927;p2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2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9" name="Google Shape;5929;p28"/>
          <p:cNvGrpSpPr/>
          <p:nvPr/>
        </p:nvGrpSpPr>
        <p:grpSpPr>
          <a:xfrm>
            <a:off x="4375968" y="3874884"/>
            <a:ext cx="342995" cy="342968"/>
            <a:chOff x="-40011050" y="3972375"/>
            <a:chExt cx="316650" cy="316625"/>
          </a:xfrm>
        </p:grpSpPr>
        <p:sp>
          <p:nvSpPr>
            <p:cNvPr id="5930" name="Google Shape;5930;p2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2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32" name="Google Shape;5932;p28"/>
          <p:cNvGrpSpPr/>
          <p:nvPr/>
        </p:nvGrpSpPr>
        <p:grpSpPr>
          <a:xfrm>
            <a:off x="6452035" y="3062668"/>
            <a:ext cx="247457" cy="342129"/>
            <a:chOff x="-38129425" y="3222550"/>
            <a:chExt cx="228450" cy="315850"/>
          </a:xfrm>
        </p:grpSpPr>
        <p:sp>
          <p:nvSpPr>
            <p:cNvPr id="5933" name="Google Shape;5933;p2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2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35" name="Google Shape;5935;p28"/>
          <p:cNvGrpSpPr/>
          <p:nvPr/>
        </p:nvGrpSpPr>
        <p:grpSpPr>
          <a:xfrm>
            <a:off x="6403404" y="3458529"/>
            <a:ext cx="344674" cy="342995"/>
            <a:chOff x="-38172725" y="3588000"/>
            <a:chExt cx="318200" cy="316650"/>
          </a:xfrm>
        </p:grpSpPr>
        <p:sp>
          <p:nvSpPr>
            <p:cNvPr id="5936" name="Google Shape;5936;p2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2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2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2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2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2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2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2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44" name="Google Shape;5944;p28"/>
          <p:cNvGrpSpPr/>
          <p:nvPr/>
        </p:nvGrpSpPr>
        <p:grpSpPr>
          <a:xfrm>
            <a:off x="6473705" y="3856091"/>
            <a:ext cx="203939" cy="342995"/>
            <a:chOff x="-38109725" y="3955025"/>
            <a:chExt cx="188275" cy="316650"/>
          </a:xfrm>
        </p:grpSpPr>
        <p:sp>
          <p:nvSpPr>
            <p:cNvPr id="5945" name="Google Shape;5945;p2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2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47" name="Google Shape;5947;p28"/>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48" name="Google Shape;5948;p28"/>
          <p:cNvGrpSpPr/>
          <p:nvPr/>
        </p:nvGrpSpPr>
        <p:grpSpPr>
          <a:xfrm>
            <a:off x="2740023" y="3058607"/>
            <a:ext cx="346407" cy="342156"/>
            <a:chOff x="-41530375" y="3218800"/>
            <a:chExt cx="319800" cy="315875"/>
          </a:xfrm>
        </p:grpSpPr>
        <p:sp>
          <p:nvSpPr>
            <p:cNvPr id="5949" name="Google Shape;5949;p2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2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51" name="Google Shape;5951;p28"/>
          <p:cNvGrpSpPr/>
          <p:nvPr/>
        </p:nvGrpSpPr>
        <p:grpSpPr>
          <a:xfrm>
            <a:off x="2742221" y="3529333"/>
            <a:ext cx="342156" cy="267930"/>
            <a:chOff x="-41526450" y="3653375"/>
            <a:chExt cx="315875" cy="247350"/>
          </a:xfrm>
        </p:grpSpPr>
        <p:sp>
          <p:nvSpPr>
            <p:cNvPr id="5952" name="Google Shape;5952;p2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2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54" name="Google Shape;5954;p28"/>
          <p:cNvGrpSpPr/>
          <p:nvPr/>
        </p:nvGrpSpPr>
        <p:grpSpPr>
          <a:xfrm>
            <a:off x="2743452" y="3851839"/>
            <a:ext cx="339583" cy="342995"/>
            <a:chOff x="-41526450" y="3951100"/>
            <a:chExt cx="313500" cy="316650"/>
          </a:xfrm>
        </p:grpSpPr>
        <p:sp>
          <p:nvSpPr>
            <p:cNvPr id="5955" name="Google Shape;5955;p2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2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2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58" name="Google Shape;5958;p28"/>
          <p:cNvGrpSpPr/>
          <p:nvPr/>
        </p:nvGrpSpPr>
        <p:grpSpPr>
          <a:xfrm>
            <a:off x="4797384" y="3079734"/>
            <a:ext cx="314832" cy="344701"/>
            <a:chOff x="-39625900" y="3238300"/>
            <a:chExt cx="290650" cy="318225"/>
          </a:xfrm>
        </p:grpSpPr>
        <p:sp>
          <p:nvSpPr>
            <p:cNvPr id="5959" name="Google Shape;5959;p2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2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61" name="Google Shape;5961;p28"/>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62" name="Google Shape;5962;p28"/>
          <p:cNvGrpSpPr/>
          <p:nvPr/>
        </p:nvGrpSpPr>
        <p:grpSpPr>
          <a:xfrm>
            <a:off x="4784993" y="3874469"/>
            <a:ext cx="339583" cy="343429"/>
            <a:chOff x="-39647175" y="3972000"/>
            <a:chExt cx="313500" cy="317050"/>
          </a:xfrm>
        </p:grpSpPr>
        <p:sp>
          <p:nvSpPr>
            <p:cNvPr id="5963" name="Google Shape;5963;p2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2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2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66" name="Google Shape;5966;p28"/>
          <p:cNvGrpSpPr/>
          <p:nvPr/>
        </p:nvGrpSpPr>
        <p:grpSpPr>
          <a:xfrm>
            <a:off x="6802788" y="3061612"/>
            <a:ext cx="348113" cy="343835"/>
            <a:chOff x="-37808850" y="3221575"/>
            <a:chExt cx="321375" cy="317425"/>
          </a:xfrm>
        </p:grpSpPr>
        <p:sp>
          <p:nvSpPr>
            <p:cNvPr id="5967" name="Google Shape;5967;p2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2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69" name="Google Shape;5969;p28"/>
          <p:cNvGrpSpPr/>
          <p:nvPr/>
        </p:nvGrpSpPr>
        <p:grpSpPr>
          <a:xfrm>
            <a:off x="6804121" y="3577118"/>
            <a:ext cx="345568" cy="223572"/>
            <a:chOff x="-37806500" y="3697475"/>
            <a:chExt cx="319025" cy="206400"/>
          </a:xfrm>
        </p:grpSpPr>
        <p:sp>
          <p:nvSpPr>
            <p:cNvPr id="5970" name="Google Shape;5970;p2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28"/>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72" name="Google Shape;5972;p28"/>
          <p:cNvGrpSpPr/>
          <p:nvPr/>
        </p:nvGrpSpPr>
        <p:grpSpPr>
          <a:xfrm>
            <a:off x="6806218" y="3854385"/>
            <a:ext cx="341289" cy="344701"/>
            <a:chOff x="-37804925" y="3953450"/>
            <a:chExt cx="315075" cy="318225"/>
          </a:xfrm>
        </p:grpSpPr>
        <p:sp>
          <p:nvSpPr>
            <p:cNvPr id="5973" name="Google Shape;5973;p2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2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2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76" name="Google Shape;5976;p28"/>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28"/>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28</a:t>
            </a:fld>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81"/>
        <p:cNvGrpSpPr/>
        <p:nvPr/>
      </p:nvGrpSpPr>
      <p:grpSpPr>
        <a:xfrm>
          <a:off x="0" y="0"/>
          <a:ext cx="0" cy="0"/>
          <a:chOff x="0" y="0"/>
          <a:chExt cx="0" cy="0"/>
        </a:xfrm>
      </p:grpSpPr>
      <p:sp>
        <p:nvSpPr>
          <p:cNvPr id="5982" name="Google Shape;5982;p29"/>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5983" name="Google Shape;5983;p29"/>
          <p:cNvGrpSpPr/>
          <p:nvPr/>
        </p:nvGrpSpPr>
        <p:grpSpPr>
          <a:xfrm>
            <a:off x="1055898" y="1681537"/>
            <a:ext cx="276267" cy="336065"/>
            <a:chOff x="-35830350" y="1912725"/>
            <a:chExt cx="241050" cy="293225"/>
          </a:xfrm>
        </p:grpSpPr>
        <p:sp>
          <p:nvSpPr>
            <p:cNvPr id="5984" name="Google Shape;5984;p29"/>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29"/>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86" name="Google Shape;5986;p29"/>
          <p:cNvGrpSpPr/>
          <p:nvPr/>
        </p:nvGrpSpPr>
        <p:grpSpPr>
          <a:xfrm>
            <a:off x="1026152" y="2108630"/>
            <a:ext cx="335807" cy="334031"/>
            <a:chOff x="-35854750" y="2272675"/>
            <a:chExt cx="293000" cy="291450"/>
          </a:xfrm>
        </p:grpSpPr>
        <p:sp>
          <p:nvSpPr>
            <p:cNvPr id="5987" name="Google Shape;5987;p29"/>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29"/>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29"/>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90" name="Google Shape;5990;p29"/>
          <p:cNvGrpSpPr/>
          <p:nvPr/>
        </p:nvGrpSpPr>
        <p:grpSpPr>
          <a:xfrm>
            <a:off x="1025709" y="2502657"/>
            <a:ext cx="336724" cy="334948"/>
            <a:chOff x="-35853975" y="2631825"/>
            <a:chExt cx="293800" cy="292250"/>
          </a:xfrm>
        </p:grpSpPr>
        <p:sp>
          <p:nvSpPr>
            <p:cNvPr id="5991" name="Google Shape;5991;p29"/>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29"/>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29"/>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29"/>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29"/>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96" name="Google Shape;5996;p29"/>
          <p:cNvGrpSpPr/>
          <p:nvPr/>
        </p:nvGrpSpPr>
        <p:grpSpPr>
          <a:xfrm>
            <a:off x="3140539" y="1682552"/>
            <a:ext cx="334031" cy="334031"/>
            <a:chOff x="-34032200" y="1916675"/>
            <a:chExt cx="291450" cy="291450"/>
          </a:xfrm>
        </p:grpSpPr>
        <p:sp>
          <p:nvSpPr>
            <p:cNvPr id="5997" name="Google Shape;5997;p29"/>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29"/>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29"/>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29"/>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01" name="Google Shape;6001;p29"/>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02" name="Google Shape;6002;p29"/>
          <p:cNvGrpSpPr/>
          <p:nvPr/>
        </p:nvGrpSpPr>
        <p:grpSpPr>
          <a:xfrm>
            <a:off x="3140067" y="2502657"/>
            <a:ext cx="334919" cy="334948"/>
            <a:chOff x="-34032200" y="2634975"/>
            <a:chExt cx="292225" cy="292250"/>
          </a:xfrm>
        </p:grpSpPr>
        <p:sp>
          <p:nvSpPr>
            <p:cNvPr id="6003" name="Google Shape;6003;p29"/>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29"/>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29"/>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6" name="Google Shape;6006;p29"/>
          <p:cNvGrpSpPr/>
          <p:nvPr/>
        </p:nvGrpSpPr>
        <p:grpSpPr>
          <a:xfrm>
            <a:off x="5239896" y="1682108"/>
            <a:ext cx="338558" cy="334919"/>
            <a:chOff x="-32245875" y="1938725"/>
            <a:chExt cx="295400" cy="292225"/>
          </a:xfrm>
        </p:grpSpPr>
        <p:sp>
          <p:nvSpPr>
            <p:cNvPr id="6007" name="Google Shape;6007;p29"/>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29"/>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29"/>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10" name="Google Shape;6010;p29"/>
          <p:cNvGrpSpPr/>
          <p:nvPr/>
        </p:nvGrpSpPr>
        <p:grpSpPr>
          <a:xfrm>
            <a:off x="5236684" y="2109304"/>
            <a:ext cx="344861" cy="332684"/>
            <a:chOff x="-32243500" y="2299850"/>
            <a:chExt cx="300900" cy="290275"/>
          </a:xfrm>
        </p:grpSpPr>
        <p:sp>
          <p:nvSpPr>
            <p:cNvPr id="6011" name="Google Shape;6011;p29"/>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29"/>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13" name="Google Shape;6013;p29"/>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14" name="Google Shape;6014;p29"/>
          <p:cNvGrpSpPr/>
          <p:nvPr/>
        </p:nvGrpSpPr>
        <p:grpSpPr>
          <a:xfrm>
            <a:off x="1449393" y="1681651"/>
            <a:ext cx="334919" cy="335836"/>
            <a:chOff x="-35495600" y="1912725"/>
            <a:chExt cx="292225" cy="293025"/>
          </a:xfrm>
        </p:grpSpPr>
        <p:sp>
          <p:nvSpPr>
            <p:cNvPr id="6015" name="Google Shape;6015;p29"/>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29"/>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29"/>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18" name="Google Shape;6018;p29"/>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19" name="Google Shape;6019;p29"/>
          <p:cNvGrpSpPr/>
          <p:nvPr/>
        </p:nvGrpSpPr>
        <p:grpSpPr>
          <a:xfrm>
            <a:off x="1449393" y="2503117"/>
            <a:ext cx="334919" cy="334031"/>
            <a:chOff x="-35495600" y="2631825"/>
            <a:chExt cx="292225" cy="291450"/>
          </a:xfrm>
        </p:grpSpPr>
        <p:sp>
          <p:nvSpPr>
            <p:cNvPr id="6020" name="Google Shape;6020;p29"/>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29"/>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29"/>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29"/>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24" name="Google Shape;6024;p29"/>
          <p:cNvGrpSpPr/>
          <p:nvPr/>
        </p:nvGrpSpPr>
        <p:grpSpPr>
          <a:xfrm>
            <a:off x="3563307" y="1682552"/>
            <a:ext cx="334031" cy="334031"/>
            <a:chOff x="-33673825" y="1916675"/>
            <a:chExt cx="291450" cy="291450"/>
          </a:xfrm>
        </p:grpSpPr>
        <p:sp>
          <p:nvSpPr>
            <p:cNvPr id="6025" name="Google Shape;6025;p29"/>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29"/>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29"/>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29"/>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29" name="Google Shape;6029;p29"/>
          <p:cNvGrpSpPr/>
          <p:nvPr/>
        </p:nvGrpSpPr>
        <p:grpSpPr>
          <a:xfrm>
            <a:off x="3561006" y="2107745"/>
            <a:ext cx="338529" cy="335807"/>
            <a:chOff x="-33676975" y="2275050"/>
            <a:chExt cx="295375" cy="293000"/>
          </a:xfrm>
        </p:grpSpPr>
        <p:sp>
          <p:nvSpPr>
            <p:cNvPr id="6030" name="Google Shape;6030;p29"/>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29"/>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29"/>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33" name="Google Shape;6033;p29"/>
          <p:cNvGrpSpPr/>
          <p:nvPr/>
        </p:nvGrpSpPr>
        <p:grpSpPr>
          <a:xfrm>
            <a:off x="3563307" y="2502440"/>
            <a:ext cx="334031" cy="335378"/>
            <a:chOff x="-33673825" y="2634975"/>
            <a:chExt cx="291450" cy="292625"/>
          </a:xfrm>
        </p:grpSpPr>
        <p:sp>
          <p:nvSpPr>
            <p:cNvPr id="6034" name="Google Shape;6034;p29"/>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29"/>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36" name="Google Shape;6036;p29"/>
          <p:cNvGrpSpPr/>
          <p:nvPr/>
        </p:nvGrpSpPr>
        <p:grpSpPr>
          <a:xfrm>
            <a:off x="5679778" y="1682525"/>
            <a:ext cx="311453" cy="334088"/>
            <a:chOff x="-31874100" y="1939525"/>
            <a:chExt cx="271750" cy="291500"/>
          </a:xfrm>
        </p:grpSpPr>
        <p:sp>
          <p:nvSpPr>
            <p:cNvPr id="6037" name="Google Shape;6037;p29"/>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29"/>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39" name="Google Shape;6039;p29"/>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40" name="Google Shape;6040;p29"/>
          <p:cNvGrpSpPr/>
          <p:nvPr/>
        </p:nvGrpSpPr>
        <p:grpSpPr>
          <a:xfrm>
            <a:off x="5662175" y="2503506"/>
            <a:ext cx="346667" cy="333257"/>
            <a:chOff x="-31889075" y="2658950"/>
            <a:chExt cx="302475" cy="290775"/>
          </a:xfrm>
        </p:grpSpPr>
        <p:sp>
          <p:nvSpPr>
            <p:cNvPr id="6041" name="Google Shape;6041;p29"/>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29"/>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43" name="Google Shape;6043;p29"/>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44" name="Google Shape;6044;p29"/>
          <p:cNvGrpSpPr/>
          <p:nvPr/>
        </p:nvGrpSpPr>
        <p:grpSpPr>
          <a:xfrm>
            <a:off x="1872602" y="1681651"/>
            <a:ext cx="334919" cy="335836"/>
            <a:chOff x="-35136450" y="1912725"/>
            <a:chExt cx="292225" cy="293025"/>
          </a:xfrm>
        </p:grpSpPr>
        <p:sp>
          <p:nvSpPr>
            <p:cNvPr id="6045" name="Google Shape;6045;p29"/>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29"/>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29"/>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48" name="Google Shape;6048;p29"/>
          <p:cNvGrpSpPr/>
          <p:nvPr/>
        </p:nvGrpSpPr>
        <p:grpSpPr>
          <a:xfrm>
            <a:off x="1873073" y="2108387"/>
            <a:ext cx="334031" cy="334518"/>
            <a:chOff x="-35134875" y="2272675"/>
            <a:chExt cx="291450" cy="291875"/>
          </a:xfrm>
        </p:grpSpPr>
        <p:sp>
          <p:nvSpPr>
            <p:cNvPr id="6049" name="Google Shape;6049;p29"/>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29"/>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29"/>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29"/>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53" name="Google Shape;6053;p29"/>
          <p:cNvGrpSpPr/>
          <p:nvPr/>
        </p:nvGrpSpPr>
        <p:grpSpPr>
          <a:xfrm>
            <a:off x="1912271" y="2503117"/>
            <a:ext cx="255494" cy="334031"/>
            <a:chOff x="-35101800" y="2631050"/>
            <a:chExt cx="222925" cy="291450"/>
          </a:xfrm>
        </p:grpSpPr>
        <p:sp>
          <p:nvSpPr>
            <p:cNvPr id="6054" name="Google Shape;6054;p29"/>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29"/>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29"/>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29"/>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58" name="Google Shape;6058;p29"/>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59" name="Google Shape;6059;p29"/>
          <p:cNvGrpSpPr/>
          <p:nvPr/>
        </p:nvGrpSpPr>
        <p:grpSpPr>
          <a:xfrm>
            <a:off x="3979376" y="2107745"/>
            <a:ext cx="334031" cy="335807"/>
            <a:chOff x="-33314675" y="2275050"/>
            <a:chExt cx="291450" cy="293000"/>
          </a:xfrm>
        </p:grpSpPr>
        <p:sp>
          <p:nvSpPr>
            <p:cNvPr id="6060" name="Google Shape;6060;p29"/>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29"/>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29"/>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63" name="Google Shape;6063;p29"/>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64" name="Google Shape;6064;p29"/>
          <p:cNvGrpSpPr/>
          <p:nvPr/>
        </p:nvGrpSpPr>
        <p:grpSpPr>
          <a:xfrm>
            <a:off x="6090330" y="1682568"/>
            <a:ext cx="334031" cy="334002"/>
            <a:chOff x="-31523625" y="1939525"/>
            <a:chExt cx="291450" cy="291425"/>
          </a:xfrm>
        </p:grpSpPr>
        <p:sp>
          <p:nvSpPr>
            <p:cNvPr id="6065" name="Google Shape;6065;p29"/>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29"/>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29"/>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29"/>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29"/>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29"/>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29"/>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29"/>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29"/>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29"/>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29"/>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76" name="Google Shape;6076;p29"/>
          <p:cNvGrpSpPr/>
          <p:nvPr/>
        </p:nvGrpSpPr>
        <p:grpSpPr>
          <a:xfrm>
            <a:off x="6089417" y="2108629"/>
            <a:ext cx="335836" cy="334031"/>
            <a:chOff x="-31523625" y="2298675"/>
            <a:chExt cx="293025" cy="291450"/>
          </a:xfrm>
        </p:grpSpPr>
        <p:sp>
          <p:nvSpPr>
            <p:cNvPr id="6077" name="Google Shape;6077;p29"/>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29"/>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29"/>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80" name="Google Shape;6080;p29"/>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29"/>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82" name="Google Shape;6082;p29"/>
          <p:cNvGrpSpPr/>
          <p:nvPr/>
        </p:nvGrpSpPr>
        <p:grpSpPr>
          <a:xfrm>
            <a:off x="2305793" y="1682569"/>
            <a:ext cx="313258" cy="334002"/>
            <a:chOff x="-34767825" y="1914325"/>
            <a:chExt cx="273325" cy="291425"/>
          </a:xfrm>
        </p:grpSpPr>
        <p:sp>
          <p:nvSpPr>
            <p:cNvPr id="6083" name="Google Shape;6083;p29"/>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29"/>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29"/>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86" name="Google Shape;6086;p29"/>
          <p:cNvGrpSpPr/>
          <p:nvPr/>
        </p:nvGrpSpPr>
        <p:grpSpPr>
          <a:xfrm>
            <a:off x="2294011" y="2107728"/>
            <a:ext cx="336724" cy="335836"/>
            <a:chOff x="-34778075" y="2272675"/>
            <a:chExt cx="293800" cy="293025"/>
          </a:xfrm>
        </p:grpSpPr>
        <p:sp>
          <p:nvSpPr>
            <p:cNvPr id="6087" name="Google Shape;6087;p29"/>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29"/>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29"/>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90" name="Google Shape;6090;p29"/>
          <p:cNvGrpSpPr/>
          <p:nvPr/>
        </p:nvGrpSpPr>
        <p:grpSpPr>
          <a:xfrm>
            <a:off x="2295397" y="2503117"/>
            <a:ext cx="334031" cy="334031"/>
            <a:chOff x="-34776500" y="2631825"/>
            <a:chExt cx="291450" cy="291450"/>
          </a:xfrm>
        </p:grpSpPr>
        <p:sp>
          <p:nvSpPr>
            <p:cNvPr id="6091" name="Google Shape;6091;p29"/>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29"/>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29"/>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94" name="Google Shape;6094;p29"/>
          <p:cNvGrpSpPr/>
          <p:nvPr/>
        </p:nvGrpSpPr>
        <p:grpSpPr>
          <a:xfrm>
            <a:off x="4403019" y="1680306"/>
            <a:ext cx="334919" cy="338529"/>
            <a:chOff x="-32956300" y="1915900"/>
            <a:chExt cx="292225" cy="295375"/>
          </a:xfrm>
        </p:grpSpPr>
        <p:sp>
          <p:nvSpPr>
            <p:cNvPr id="6095" name="Google Shape;6095;p29"/>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29"/>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97" name="Google Shape;6097;p29"/>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29"/>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099" name="Google Shape;6099;p29"/>
          <p:cNvGrpSpPr/>
          <p:nvPr/>
        </p:nvGrpSpPr>
        <p:grpSpPr>
          <a:xfrm>
            <a:off x="6507283" y="1682568"/>
            <a:ext cx="336724" cy="334002"/>
            <a:chOff x="-31166825" y="1939525"/>
            <a:chExt cx="293800" cy="291425"/>
          </a:xfrm>
        </p:grpSpPr>
        <p:sp>
          <p:nvSpPr>
            <p:cNvPr id="6100" name="Google Shape;6100;p29"/>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29"/>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29"/>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29"/>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29"/>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29"/>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29"/>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29"/>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29"/>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29"/>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29"/>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11" name="Google Shape;6111;p29"/>
          <p:cNvGrpSpPr/>
          <p:nvPr/>
        </p:nvGrpSpPr>
        <p:grpSpPr>
          <a:xfrm>
            <a:off x="6508194" y="2108369"/>
            <a:ext cx="334919" cy="334547"/>
            <a:chOff x="-31165250" y="2298675"/>
            <a:chExt cx="292225" cy="291900"/>
          </a:xfrm>
        </p:grpSpPr>
        <p:sp>
          <p:nvSpPr>
            <p:cNvPr id="6112" name="Google Shape;6112;p29"/>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29"/>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29"/>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15" name="Google Shape;6115;p29"/>
          <p:cNvGrpSpPr/>
          <p:nvPr/>
        </p:nvGrpSpPr>
        <p:grpSpPr>
          <a:xfrm>
            <a:off x="6508643" y="2503133"/>
            <a:ext cx="334002" cy="334002"/>
            <a:chOff x="-31164450" y="2657050"/>
            <a:chExt cx="291425" cy="291425"/>
          </a:xfrm>
        </p:grpSpPr>
        <p:sp>
          <p:nvSpPr>
            <p:cNvPr id="6116" name="Google Shape;6116;p29"/>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29"/>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29"/>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29"/>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20" name="Google Shape;6120;p29"/>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21" name="Google Shape;6121;p29"/>
          <p:cNvGrpSpPr/>
          <p:nvPr/>
        </p:nvGrpSpPr>
        <p:grpSpPr>
          <a:xfrm>
            <a:off x="2709164" y="1682223"/>
            <a:ext cx="338529" cy="334690"/>
            <a:chOff x="-34421275" y="1912725"/>
            <a:chExt cx="295375" cy="292025"/>
          </a:xfrm>
        </p:grpSpPr>
        <p:sp>
          <p:nvSpPr>
            <p:cNvPr id="6122" name="Google Shape;6122;p29"/>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29"/>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24" name="Google Shape;6124;p29"/>
          <p:cNvGrpSpPr/>
          <p:nvPr/>
        </p:nvGrpSpPr>
        <p:grpSpPr>
          <a:xfrm>
            <a:off x="2708249" y="2107728"/>
            <a:ext cx="340334" cy="335836"/>
            <a:chOff x="-34418125" y="2271100"/>
            <a:chExt cx="296950" cy="293025"/>
          </a:xfrm>
        </p:grpSpPr>
        <p:sp>
          <p:nvSpPr>
            <p:cNvPr id="6125" name="Google Shape;6125;p29"/>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29"/>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29"/>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29"/>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29"/>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30" name="Google Shape;6130;p29"/>
          <p:cNvGrpSpPr/>
          <p:nvPr/>
        </p:nvGrpSpPr>
        <p:grpSpPr>
          <a:xfrm>
            <a:off x="2709164" y="2503117"/>
            <a:ext cx="338529" cy="334031"/>
            <a:chOff x="-34421275" y="2631050"/>
            <a:chExt cx="295375" cy="291450"/>
          </a:xfrm>
        </p:grpSpPr>
        <p:sp>
          <p:nvSpPr>
            <p:cNvPr id="6131" name="Google Shape;6131;p29"/>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29"/>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29"/>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29"/>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35" name="Google Shape;6135;p29"/>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29"/>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29"/>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38" name="Google Shape;6138;p29"/>
          <p:cNvGrpSpPr/>
          <p:nvPr/>
        </p:nvGrpSpPr>
        <p:grpSpPr>
          <a:xfrm>
            <a:off x="6938586" y="1683011"/>
            <a:ext cx="334031" cy="333114"/>
            <a:chOff x="-30805300" y="1938725"/>
            <a:chExt cx="291450" cy="290650"/>
          </a:xfrm>
        </p:grpSpPr>
        <p:sp>
          <p:nvSpPr>
            <p:cNvPr id="6139" name="Google Shape;6139;p29"/>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29"/>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41" name="Google Shape;6141;p29"/>
          <p:cNvGrpSpPr/>
          <p:nvPr/>
        </p:nvGrpSpPr>
        <p:grpSpPr>
          <a:xfrm>
            <a:off x="6939033" y="2108819"/>
            <a:ext cx="333114" cy="333658"/>
            <a:chOff x="-30805300" y="2298675"/>
            <a:chExt cx="290650" cy="291125"/>
          </a:xfrm>
        </p:grpSpPr>
        <p:sp>
          <p:nvSpPr>
            <p:cNvPr id="6142" name="Google Shape;6142;p29"/>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29"/>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29"/>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29"/>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46" name="Google Shape;6146;p29"/>
          <p:cNvGrpSpPr/>
          <p:nvPr/>
        </p:nvGrpSpPr>
        <p:grpSpPr>
          <a:xfrm>
            <a:off x="6938564" y="2503133"/>
            <a:ext cx="334002" cy="334002"/>
            <a:chOff x="-30806075" y="2657050"/>
            <a:chExt cx="291425" cy="291425"/>
          </a:xfrm>
        </p:grpSpPr>
        <p:sp>
          <p:nvSpPr>
            <p:cNvPr id="6147" name="Google Shape;6147;p29"/>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29"/>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29"/>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50" name="Google Shape;6150;p29"/>
          <p:cNvGrpSpPr/>
          <p:nvPr/>
        </p:nvGrpSpPr>
        <p:grpSpPr>
          <a:xfrm>
            <a:off x="7780386" y="2108645"/>
            <a:ext cx="334002" cy="334002"/>
            <a:chOff x="-30064925" y="2332550"/>
            <a:chExt cx="291425" cy="291425"/>
          </a:xfrm>
        </p:grpSpPr>
        <p:sp>
          <p:nvSpPr>
            <p:cNvPr id="6151" name="Google Shape;6151;p29"/>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29"/>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29"/>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54" name="Google Shape;6154;p29"/>
          <p:cNvGrpSpPr/>
          <p:nvPr/>
        </p:nvGrpSpPr>
        <p:grpSpPr>
          <a:xfrm>
            <a:off x="1055128" y="3057137"/>
            <a:ext cx="278073" cy="334031"/>
            <a:chOff x="-35814600" y="3202075"/>
            <a:chExt cx="242625" cy="291450"/>
          </a:xfrm>
        </p:grpSpPr>
        <p:sp>
          <p:nvSpPr>
            <p:cNvPr id="6155" name="Google Shape;6155;p2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2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2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2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2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2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2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2" name="Google Shape;6162;p29"/>
          <p:cNvGrpSpPr/>
          <p:nvPr/>
        </p:nvGrpSpPr>
        <p:grpSpPr>
          <a:xfrm>
            <a:off x="1027096" y="3473604"/>
            <a:ext cx="334031" cy="334260"/>
            <a:chOff x="-35839800" y="3561025"/>
            <a:chExt cx="291450" cy="291650"/>
          </a:xfrm>
        </p:grpSpPr>
        <p:sp>
          <p:nvSpPr>
            <p:cNvPr id="6163" name="Google Shape;6163;p2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2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2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2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2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2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2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70" name="Google Shape;6170;p29"/>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71" name="Google Shape;6171;p29"/>
          <p:cNvGrpSpPr/>
          <p:nvPr/>
        </p:nvGrpSpPr>
        <p:grpSpPr>
          <a:xfrm>
            <a:off x="3140538" y="3057136"/>
            <a:ext cx="334031" cy="334031"/>
            <a:chOff x="-34003850" y="3227275"/>
            <a:chExt cx="291450" cy="291450"/>
          </a:xfrm>
        </p:grpSpPr>
        <p:sp>
          <p:nvSpPr>
            <p:cNvPr id="6172" name="Google Shape;6172;p2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2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2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2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2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77" name="Google Shape;6177;p29"/>
          <p:cNvGrpSpPr/>
          <p:nvPr/>
        </p:nvGrpSpPr>
        <p:grpSpPr>
          <a:xfrm>
            <a:off x="3140068" y="3473385"/>
            <a:ext cx="334919" cy="334690"/>
            <a:chOff x="-34004625" y="3585850"/>
            <a:chExt cx="292225" cy="292025"/>
          </a:xfrm>
        </p:grpSpPr>
        <p:sp>
          <p:nvSpPr>
            <p:cNvPr id="6178" name="Google Shape;6178;p2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2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2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2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2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83" name="Google Shape;6183;p29"/>
          <p:cNvGrpSpPr/>
          <p:nvPr/>
        </p:nvGrpSpPr>
        <p:grpSpPr>
          <a:xfrm>
            <a:off x="3139623" y="3884446"/>
            <a:ext cx="335836" cy="334948"/>
            <a:chOff x="-34005425" y="3945575"/>
            <a:chExt cx="293025" cy="292250"/>
          </a:xfrm>
        </p:grpSpPr>
        <p:sp>
          <p:nvSpPr>
            <p:cNvPr id="6184" name="Google Shape;6184;p2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2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2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87" name="Google Shape;6187;p29"/>
          <p:cNvGrpSpPr/>
          <p:nvPr/>
        </p:nvGrpSpPr>
        <p:grpSpPr>
          <a:xfrm>
            <a:off x="5239867" y="3056237"/>
            <a:ext cx="338529" cy="335836"/>
            <a:chOff x="-32174975" y="3192625"/>
            <a:chExt cx="295375" cy="293025"/>
          </a:xfrm>
        </p:grpSpPr>
        <p:sp>
          <p:nvSpPr>
            <p:cNvPr id="6188" name="Google Shape;6188;p2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2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2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2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92" name="Google Shape;6192;p29"/>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29"/>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94" name="Google Shape;6194;p29"/>
          <p:cNvGrpSpPr/>
          <p:nvPr/>
        </p:nvGrpSpPr>
        <p:grpSpPr>
          <a:xfrm>
            <a:off x="7354851" y="3057138"/>
            <a:ext cx="334919" cy="334031"/>
            <a:chOff x="-30345325" y="3184750"/>
            <a:chExt cx="292225" cy="291450"/>
          </a:xfrm>
        </p:grpSpPr>
        <p:sp>
          <p:nvSpPr>
            <p:cNvPr id="6195" name="Google Shape;6195;p2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2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2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2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2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00" name="Google Shape;6200;p29"/>
          <p:cNvGrpSpPr/>
          <p:nvPr/>
        </p:nvGrpSpPr>
        <p:grpSpPr>
          <a:xfrm>
            <a:off x="1449864" y="3057137"/>
            <a:ext cx="334031" cy="334031"/>
            <a:chOff x="-35481425" y="3202075"/>
            <a:chExt cx="291450" cy="291450"/>
          </a:xfrm>
        </p:grpSpPr>
        <p:sp>
          <p:nvSpPr>
            <p:cNvPr id="6201" name="Google Shape;6201;p2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2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2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2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2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2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2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08" name="Google Shape;6208;p29"/>
          <p:cNvGrpSpPr/>
          <p:nvPr/>
        </p:nvGrpSpPr>
        <p:grpSpPr>
          <a:xfrm>
            <a:off x="1449391" y="3474176"/>
            <a:ext cx="334919" cy="333114"/>
            <a:chOff x="-35482200" y="3561225"/>
            <a:chExt cx="292225" cy="290650"/>
          </a:xfrm>
        </p:grpSpPr>
        <p:sp>
          <p:nvSpPr>
            <p:cNvPr id="6209" name="Google Shape;6209;p2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2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2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12" name="Google Shape;6212;p29"/>
          <p:cNvGrpSpPr/>
          <p:nvPr/>
        </p:nvGrpSpPr>
        <p:grpSpPr>
          <a:xfrm>
            <a:off x="1449864" y="3884927"/>
            <a:ext cx="334031" cy="334002"/>
            <a:chOff x="-35481425" y="3919600"/>
            <a:chExt cx="291450" cy="291425"/>
          </a:xfrm>
        </p:grpSpPr>
        <p:sp>
          <p:nvSpPr>
            <p:cNvPr id="6213" name="Google Shape;6213;p2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2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2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2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2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2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2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2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21" name="Google Shape;6221;p29"/>
          <p:cNvGrpSpPr/>
          <p:nvPr/>
        </p:nvGrpSpPr>
        <p:grpSpPr>
          <a:xfrm>
            <a:off x="3561474" y="3057596"/>
            <a:ext cx="337641" cy="333114"/>
            <a:chOff x="-33645475" y="3228075"/>
            <a:chExt cx="294600" cy="290650"/>
          </a:xfrm>
        </p:grpSpPr>
        <p:sp>
          <p:nvSpPr>
            <p:cNvPr id="6222" name="Google Shape;6222;p2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2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2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2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2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2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2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29" name="Google Shape;6229;p29"/>
          <p:cNvGrpSpPr/>
          <p:nvPr/>
        </p:nvGrpSpPr>
        <p:grpSpPr>
          <a:xfrm>
            <a:off x="3562364" y="3473273"/>
            <a:ext cx="335807" cy="334919"/>
            <a:chOff x="-33646250" y="3586425"/>
            <a:chExt cx="293000" cy="292225"/>
          </a:xfrm>
        </p:grpSpPr>
        <p:sp>
          <p:nvSpPr>
            <p:cNvPr id="6230" name="Google Shape;6230;p2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2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32" name="Google Shape;6232;p29"/>
          <p:cNvGrpSpPr/>
          <p:nvPr/>
        </p:nvGrpSpPr>
        <p:grpSpPr>
          <a:xfrm>
            <a:off x="3562834" y="3884005"/>
            <a:ext cx="334919" cy="335836"/>
            <a:chOff x="-33645475" y="3944800"/>
            <a:chExt cx="292225" cy="293025"/>
          </a:xfrm>
        </p:grpSpPr>
        <p:sp>
          <p:nvSpPr>
            <p:cNvPr id="6233" name="Google Shape;6233;p2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2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2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2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2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2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2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2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2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2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43" name="Google Shape;6243;p29"/>
          <p:cNvGrpSpPr/>
          <p:nvPr/>
        </p:nvGrpSpPr>
        <p:grpSpPr>
          <a:xfrm>
            <a:off x="5668910" y="3056323"/>
            <a:ext cx="333114" cy="335664"/>
            <a:chOff x="-31809525" y="3192625"/>
            <a:chExt cx="290650" cy="292875"/>
          </a:xfrm>
        </p:grpSpPr>
        <p:sp>
          <p:nvSpPr>
            <p:cNvPr id="6244" name="Google Shape;6244;p2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2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2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2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48" name="Google Shape;6248;p29"/>
          <p:cNvGrpSpPr/>
          <p:nvPr/>
        </p:nvGrpSpPr>
        <p:grpSpPr>
          <a:xfrm>
            <a:off x="5668464" y="3472815"/>
            <a:ext cx="334031" cy="335836"/>
            <a:chOff x="-31811100" y="3550975"/>
            <a:chExt cx="291450" cy="293025"/>
          </a:xfrm>
        </p:grpSpPr>
        <p:sp>
          <p:nvSpPr>
            <p:cNvPr id="6249" name="Google Shape;6249;p2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2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2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2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2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2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2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56" name="Google Shape;6256;p29"/>
          <p:cNvGrpSpPr/>
          <p:nvPr/>
        </p:nvGrpSpPr>
        <p:grpSpPr>
          <a:xfrm>
            <a:off x="5662615" y="3883411"/>
            <a:ext cx="345750" cy="337039"/>
            <a:chOff x="-31817400" y="3910025"/>
            <a:chExt cx="301675" cy="294075"/>
          </a:xfrm>
        </p:grpSpPr>
        <p:sp>
          <p:nvSpPr>
            <p:cNvPr id="6257" name="Google Shape;6257;p2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2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2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60" name="Google Shape;6260;p29"/>
          <p:cNvGrpSpPr/>
          <p:nvPr/>
        </p:nvGrpSpPr>
        <p:grpSpPr>
          <a:xfrm>
            <a:off x="7354871" y="3473274"/>
            <a:ext cx="334948" cy="334919"/>
            <a:chOff x="-30354000" y="3569100"/>
            <a:chExt cx="292250" cy="292225"/>
          </a:xfrm>
        </p:grpSpPr>
        <p:sp>
          <p:nvSpPr>
            <p:cNvPr id="6261" name="Google Shape;6261;p2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2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2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2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2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2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67" name="Google Shape;6267;p29"/>
          <p:cNvGrpSpPr/>
          <p:nvPr/>
        </p:nvGrpSpPr>
        <p:grpSpPr>
          <a:xfrm>
            <a:off x="1878541" y="3057137"/>
            <a:ext cx="323172" cy="334031"/>
            <a:chOff x="-35118325" y="3202075"/>
            <a:chExt cx="281975" cy="291450"/>
          </a:xfrm>
        </p:grpSpPr>
        <p:sp>
          <p:nvSpPr>
            <p:cNvPr id="6268" name="Google Shape;6268;p2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2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2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2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2" name="Google Shape;6272;p29"/>
          <p:cNvGrpSpPr/>
          <p:nvPr/>
        </p:nvGrpSpPr>
        <p:grpSpPr>
          <a:xfrm>
            <a:off x="1872604" y="3473914"/>
            <a:ext cx="334919" cy="333630"/>
            <a:chOff x="-35123050" y="3561225"/>
            <a:chExt cx="292225" cy="291100"/>
          </a:xfrm>
        </p:grpSpPr>
        <p:sp>
          <p:nvSpPr>
            <p:cNvPr id="6273" name="Google Shape;6273;p2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2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5" name="Google Shape;6275;p29"/>
          <p:cNvGrpSpPr/>
          <p:nvPr/>
        </p:nvGrpSpPr>
        <p:grpSpPr>
          <a:xfrm>
            <a:off x="1912387" y="3884927"/>
            <a:ext cx="255466" cy="334002"/>
            <a:chOff x="-35089175" y="3919600"/>
            <a:chExt cx="222900" cy="291425"/>
          </a:xfrm>
        </p:grpSpPr>
        <p:sp>
          <p:nvSpPr>
            <p:cNvPr id="6276" name="Google Shape;6276;p2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2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8" name="Google Shape;6278;p29"/>
          <p:cNvGrpSpPr/>
          <p:nvPr/>
        </p:nvGrpSpPr>
        <p:grpSpPr>
          <a:xfrm>
            <a:off x="3987495" y="3056911"/>
            <a:ext cx="317785" cy="334489"/>
            <a:chOff x="-33277650" y="3226875"/>
            <a:chExt cx="277275" cy="291850"/>
          </a:xfrm>
        </p:grpSpPr>
        <p:sp>
          <p:nvSpPr>
            <p:cNvPr id="6279" name="Google Shape;6279;p2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2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2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2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2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2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2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86" name="Google Shape;6286;p29"/>
          <p:cNvGrpSpPr/>
          <p:nvPr/>
        </p:nvGrpSpPr>
        <p:grpSpPr>
          <a:xfrm>
            <a:off x="3979374" y="3473715"/>
            <a:ext cx="334031" cy="334031"/>
            <a:chOff x="-33286325" y="3586425"/>
            <a:chExt cx="291450" cy="291450"/>
          </a:xfrm>
        </p:grpSpPr>
        <p:sp>
          <p:nvSpPr>
            <p:cNvPr id="6287" name="Google Shape;6287;p2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2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2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2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2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92" name="Google Shape;6292;p29"/>
          <p:cNvGrpSpPr/>
          <p:nvPr/>
        </p:nvGrpSpPr>
        <p:grpSpPr>
          <a:xfrm>
            <a:off x="3979374" y="3884005"/>
            <a:ext cx="334031" cy="335836"/>
            <a:chOff x="-33286325" y="3944800"/>
            <a:chExt cx="291450" cy="293025"/>
          </a:xfrm>
        </p:grpSpPr>
        <p:sp>
          <p:nvSpPr>
            <p:cNvPr id="6293" name="Google Shape;6293;p2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2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2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2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97" name="Google Shape;6297;p29"/>
          <p:cNvGrpSpPr/>
          <p:nvPr/>
        </p:nvGrpSpPr>
        <p:grpSpPr>
          <a:xfrm>
            <a:off x="6090326" y="3055776"/>
            <a:ext cx="334031" cy="336753"/>
            <a:chOff x="-31452725" y="3191825"/>
            <a:chExt cx="291450" cy="293825"/>
          </a:xfrm>
        </p:grpSpPr>
        <p:sp>
          <p:nvSpPr>
            <p:cNvPr id="6298" name="Google Shape;6298;p2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2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2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2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2" name="Google Shape;6302;p29"/>
          <p:cNvGrpSpPr/>
          <p:nvPr/>
        </p:nvGrpSpPr>
        <p:grpSpPr>
          <a:xfrm>
            <a:off x="6089857" y="3473275"/>
            <a:ext cx="334919" cy="334919"/>
            <a:chOff x="-31452725" y="3551775"/>
            <a:chExt cx="292225" cy="292225"/>
          </a:xfrm>
        </p:grpSpPr>
        <p:sp>
          <p:nvSpPr>
            <p:cNvPr id="6303" name="Google Shape;6303;p2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2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2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2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7" name="Google Shape;6307;p29"/>
          <p:cNvGrpSpPr/>
          <p:nvPr/>
        </p:nvGrpSpPr>
        <p:grpSpPr>
          <a:xfrm>
            <a:off x="6088497" y="3883565"/>
            <a:ext cx="337641" cy="336724"/>
            <a:chOff x="-31455100" y="3909350"/>
            <a:chExt cx="294600" cy="293800"/>
          </a:xfrm>
        </p:grpSpPr>
        <p:sp>
          <p:nvSpPr>
            <p:cNvPr id="6308" name="Google Shape;6308;p2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2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10" name="Google Shape;6310;p29"/>
          <p:cNvGrpSpPr/>
          <p:nvPr/>
        </p:nvGrpSpPr>
        <p:grpSpPr>
          <a:xfrm>
            <a:off x="7355317" y="3884467"/>
            <a:ext cx="334031" cy="334919"/>
            <a:chOff x="-30345325" y="3918800"/>
            <a:chExt cx="291450" cy="292225"/>
          </a:xfrm>
        </p:grpSpPr>
        <p:sp>
          <p:nvSpPr>
            <p:cNvPr id="6311" name="Google Shape;6311;p2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2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2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2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2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16" name="Google Shape;6316;p29"/>
          <p:cNvGrpSpPr/>
          <p:nvPr/>
        </p:nvGrpSpPr>
        <p:grpSpPr>
          <a:xfrm>
            <a:off x="2305318" y="3057137"/>
            <a:ext cx="314146" cy="334031"/>
            <a:chOff x="-34755225" y="3202075"/>
            <a:chExt cx="274100" cy="291450"/>
          </a:xfrm>
        </p:grpSpPr>
        <p:sp>
          <p:nvSpPr>
            <p:cNvPr id="6317" name="Google Shape;6317;p2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2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2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2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2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2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2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4" name="Google Shape;6324;p29"/>
          <p:cNvGrpSpPr/>
          <p:nvPr/>
        </p:nvGrpSpPr>
        <p:grpSpPr>
          <a:xfrm>
            <a:off x="2295394" y="3473716"/>
            <a:ext cx="334031" cy="334031"/>
            <a:chOff x="-34763900" y="3561225"/>
            <a:chExt cx="291450" cy="291450"/>
          </a:xfrm>
        </p:grpSpPr>
        <p:sp>
          <p:nvSpPr>
            <p:cNvPr id="6325" name="Google Shape;6325;p2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2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2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328" name="Google Shape;6328;p29"/>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29" name="Google Shape;6329;p29"/>
          <p:cNvGrpSpPr/>
          <p:nvPr/>
        </p:nvGrpSpPr>
        <p:grpSpPr>
          <a:xfrm>
            <a:off x="4403017" y="3056694"/>
            <a:ext cx="334919" cy="334919"/>
            <a:chOff x="-32927950" y="3227275"/>
            <a:chExt cx="292225" cy="292225"/>
          </a:xfrm>
        </p:grpSpPr>
        <p:sp>
          <p:nvSpPr>
            <p:cNvPr id="6330" name="Google Shape;6330;p2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2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2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2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2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5" name="Google Shape;6335;p29"/>
          <p:cNvGrpSpPr/>
          <p:nvPr/>
        </p:nvGrpSpPr>
        <p:grpSpPr>
          <a:xfrm>
            <a:off x="4402573" y="3473715"/>
            <a:ext cx="335836" cy="334031"/>
            <a:chOff x="-32927950" y="3586425"/>
            <a:chExt cx="293025" cy="291450"/>
          </a:xfrm>
        </p:grpSpPr>
        <p:sp>
          <p:nvSpPr>
            <p:cNvPr id="6336" name="Google Shape;6336;p2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2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2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2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2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41" name="Google Shape;6341;p29"/>
          <p:cNvGrpSpPr/>
          <p:nvPr/>
        </p:nvGrpSpPr>
        <p:grpSpPr>
          <a:xfrm>
            <a:off x="4403017" y="3884005"/>
            <a:ext cx="334919" cy="335836"/>
            <a:chOff x="-32927950" y="3944800"/>
            <a:chExt cx="292225" cy="293025"/>
          </a:xfrm>
        </p:grpSpPr>
        <p:sp>
          <p:nvSpPr>
            <p:cNvPr id="6342" name="Google Shape;6342;p2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2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2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2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2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2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2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2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2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51" name="Google Shape;6351;p29"/>
          <p:cNvGrpSpPr/>
          <p:nvPr/>
        </p:nvGrpSpPr>
        <p:grpSpPr>
          <a:xfrm>
            <a:off x="6508190" y="3057026"/>
            <a:ext cx="334919" cy="334260"/>
            <a:chOff x="-31094350" y="3194000"/>
            <a:chExt cx="292225" cy="291650"/>
          </a:xfrm>
        </p:grpSpPr>
        <p:sp>
          <p:nvSpPr>
            <p:cNvPr id="6352" name="Google Shape;6352;p2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2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2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2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2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2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2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2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60" name="Google Shape;6360;p29"/>
          <p:cNvGrpSpPr/>
          <p:nvPr/>
        </p:nvGrpSpPr>
        <p:grpSpPr>
          <a:xfrm>
            <a:off x="6508660" y="3473455"/>
            <a:ext cx="334031" cy="334547"/>
            <a:chOff x="-31093575" y="3552550"/>
            <a:chExt cx="291450" cy="291900"/>
          </a:xfrm>
        </p:grpSpPr>
        <p:sp>
          <p:nvSpPr>
            <p:cNvPr id="6361" name="Google Shape;6361;p2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2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2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2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65" name="Google Shape;6365;p29"/>
          <p:cNvGrpSpPr/>
          <p:nvPr/>
        </p:nvGrpSpPr>
        <p:grpSpPr>
          <a:xfrm>
            <a:off x="6508660" y="3884927"/>
            <a:ext cx="334031" cy="334002"/>
            <a:chOff x="-31093575" y="3911725"/>
            <a:chExt cx="291450" cy="291425"/>
          </a:xfrm>
        </p:grpSpPr>
        <p:sp>
          <p:nvSpPr>
            <p:cNvPr id="6366" name="Google Shape;6366;p2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2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68" name="Google Shape;6368;p29"/>
          <p:cNvGrpSpPr/>
          <p:nvPr/>
        </p:nvGrpSpPr>
        <p:grpSpPr>
          <a:xfrm>
            <a:off x="7779021" y="3056696"/>
            <a:ext cx="336724" cy="334919"/>
            <a:chOff x="-29946000" y="3183175"/>
            <a:chExt cx="293800" cy="292225"/>
          </a:xfrm>
        </p:grpSpPr>
        <p:sp>
          <p:nvSpPr>
            <p:cNvPr id="6369" name="Google Shape;6369;p2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2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2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2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2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2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75" name="Google Shape;6375;p29"/>
          <p:cNvGrpSpPr/>
          <p:nvPr/>
        </p:nvGrpSpPr>
        <p:grpSpPr>
          <a:xfrm>
            <a:off x="2709164" y="3056894"/>
            <a:ext cx="338529" cy="334518"/>
            <a:chOff x="-34408675" y="3202075"/>
            <a:chExt cx="295375" cy="291875"/>
          </a:xfrm>
        </p:grpSpPr>
        <p:sp>
          <p:nvSpPr>
            <p:cNvPr id="6376" name="Google Shape;6376;p2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2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2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2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80" name="Google Shape;6380;p29"/>
          <p:cNvGrpSpPr/>
          <p:nvPr/>
        </p:nvGrpSpPr>
        <p:grpSpPr>
          <a:xfrm>
            <a:off x="2710993" y="3472486"/>
            <a:ext cx="334919" cy="336495"/>
            <a:chOff x="-34405525" y="3558075"/>
            <a:chExt cx="292225" cy="293600"/>
          </a:xfrm>
        </p:grpSpPr>
        <p:sp>
          <p:nvSpPr>
            <p:cNvPr id="6381" name="Google Shape;6381;p2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2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2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84" name="Google Shape;6384;p29"/>
          <p:cNvGrpSpPr/>
          <p:nvPr/>
        </p:nvGrpSpPr>
        <p:grpSpPr>
          <a:xfrm>
            <a:off x="2710548" y="3884927"/>
            <a:ext cx="335836" cy="334002"/>
            <a:chOff x="-34406325" y="3919600"/>
            <a:chExt cx="293025" cy="291425"/>
          </a:xfrm>
        </p:grpSpPr>
        <p:sp>
          <p:nvSpPr>
            <p:cNvPr id="6385" name="Google Shape;6385;p2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2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2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2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2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2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2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2" name="Google Shape;6392;p29"/>
          <p:cNvGrpSpPr/>
          <p:nvPr/>
        </p:nvGrpSpPr>
        <p:grpSpPr>
          <a:xfrm>
            <a:off x="4826711" y="3062555"/>
            <a:ext cx="334031" cy="323200"/>
            <a:chOff x="-32568800" y="3232000"/>
            <a:chExt cx="291450" cy="282000"/>
          </a:xfrm>
        </p:grpSpPr>
        <p:sp>
          <p:nvSpPr>
            <p:cNvPr id="6393" name="Google Shape;6393;p2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2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5" name="Google Shape;6395;p29"/>
          <p:cNvGrpSpPr/>
          <p:nvPr/>
        </p:nvGrpSpPr>
        <p:grpSpPr>
          <a:xfrm>
            <a:off x="4826241" y="3473715"/>
            <a:ext cx="334919" cy="334031"/>
            <a:chOff x="-32569575" y="3586425"/>
            <a:chExt cx="292225" cy="291450"/>
          </a:xfrm>
        </p:grpSpPr>
        <p:sp>
          <p:nvSpPr>
            <p:cNvPr id="6396" name="Google Shape;6396;p2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2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98" name="Google Shape;6398;p29"/>
          <p:cNvGrpSpPr/>
          <p:nvPr/>
        </p:nvGrpSpPr>
        <p:grpSpPr>
          <a:xfrm>
            <a:off x="4817679" y="3884577"/>
            <a:ext cx="352082" cy="334690"/>
            <a:chOff x="-32576675" y="3944600"/>
            <a:chExt cx="307200" cy="292025"/>
          </a:xfrm>
        </p:grpSpPr>
        <p:sp>
          <p:nvSpPr>
            <p:cNvPr id="6399" name="Google Shape;6399;p2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2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01" name="Google Shape;6401;p29"/>
          <p:cNvGrpSpPr/>
          <p:nvPr/>
        </p:nvGrpSpPr>
        <p:grpSpPr>
          <a:xfrm>
            <a:off x="6938115" y="3056696"/>
            <a:ext cx="334919" cy="334919"/>
            <a:chOff x="-30735200" y="3192625"/>
            <a:chExt cx="292225" cy="292225"/>
          </a:xfrm>
        </p:grpSpPr>
        <p:sp>
          <p:nvSpPr>
            <p:cNvPr id="6402" name="Google Shape;6402;p2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2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2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2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2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2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2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09" name="Google Shape;6409;p29"/>
          <p:cNvGrpSpPr/>
          <p:nvPr/>
        </p:nvGrpSpPr>
        <p:grpSpPr>
          <a:xfrm>
            <a:off x="6938115" y="3474021"/>
            <a:ext cx="334919" cy="333429"/>
            <a:chOff x="-30735200" y="3552550"/>
            <a:chExt cx="292225" cy="290925"/>
          </a:xfrm>
        </p:grpSpPr>
        <p:sp>
          <p:nvSpPr>
            <p:cNvPr id="6410" name="Google Shape;6410;p2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2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12" name="Google Shape;6412;p29"/>
          <p:cNvGrpSpPr/>
          <p:nvPr/>
        </p:nvGrpSpPr>
        <p:grpSpPr>
          <a:xfrm>
            <a:off x="6938115" y="3884908"/>
            <a:ext cx="334919" cy="334031"/>
            <a:chOff x="-30735200" y="3910925"/>
            <a:chExt cx="292225" cy="291450"/>
          </a:xfrm>
        </p:grpSpPr>
        <p:sp>
          <p:nvSpPr>
            <p:cNvPr id="6413" name="Google Shape;6413;p2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2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15" name="Google Shape;6415;p29"/>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16" name="Google Shape;6416;p29"/>
          <p:cNvGrpSpPr/>
          <p:nvPr/>
        </p:nvGrpSpPr>
        <p:grpSpPr>
          <a:xfrm>
            <a:off x="7360277" y="1678488"/>
            <a:ext cx="329539" cy="328617"/>
            <a:chOff x="2821450" y="2957850"/>
            <a:chExt cx="259275" cy="258550"/>
          </a:xfrm>
        </p:grpSpPr>
        <p:sp>
          <p:nvSpPr>
            <p:cNvPr id="6417" name="Google Shape;6417;p29"/>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29"/>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29"/>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0" name="Google Shape;6420;p29"/>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29</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ga6e3d35268_0_14"/>
          <p:cNvSpPr txBox="1"/>
          <p:nvPr/>
        </p:nvSpPr>
        <p:spPr>
          <a:xfrm>
            <a:off x="792365" y="446375"/>
            <a:ext cx="61722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3800" dirty="0">
                <a:solidFill>
                  <a:srgbClr val="6C7E95"/>
                </a:solidFill>
                <a:latin typeface="Didact Gothic"/>
                <a:ea typeface="Didact Gothic"/>
                <a:cs typeface="Didact Gothic"/>
                <a:sym typeface="Didact Gothic"/>
              </a:rPr>
              <a:t>Dataset</a:t>
            </a:r>
            <a:endParaRPr sz="3800" dirty="0">
              <a:solidFill>
                <a:srgbClr val="6C7E95"/>
              </a:solidFill>
              <a:latin typeface="Didact Gothic"/>
              <a:ea typeface="Didact Gothic"/>
              <a:cs typeface="Didact Gothic"/>
              <a:sym typeface="Didact Gothic"/>
            </a:endParaRPr>
          </a:p>
        </p:txBody>
      </p:sp>
      <p:sp>
        <p:nvSpPr>
          <p:cNvPr id="225" name="Google Shape;225;ga6e3d35268_0_14"/>
          <p:cNvSpPr txBox="1"/>
          <p:nvPr/>
        </p:nvSpPr>
        <p:spPr>
          <a:xfrm>
            <a:off x="1952200" y="1851749"/>
            <a:ext cx="6172200" cy="7200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SzPts val="1400"/>
              <a:buFont typeface="Didact Gothic"/>
              <a:buChar char="●"/>
            </a:pPr>
            <a:r>
              <a:rPr lang="es" dirty="0">
                <a:latin typeface="Didact Gothic"/>
                <a:ea typeface="Didact Gothic"/>
                <a:cs typeface="Didact Gothic"/>
                <a:sym typeface="Didact Gothic"/>
              </a:rPr>
              <a:t>Información del dataset:</a:t>
            </a:r>
            <a:endParaRPr dirty="0">
              <a:latin typeface="Didact Gothic"/>
              <a:ea typeface="Didact Gothic"/>
              <a:cs typeface="Didact Gothic"/>
              <a:sym typeface="Didact Gothic"/>
            </a:endParaRPr>
          </a:p>
          <a:p>
            <a:pPr marL="2286000" lvl="0" indent="-317500" algn="l" rtl="0">
              <a:spcBef>
                <a:spcPts val="0"/>
              </a:spcBef>
              <a:spcAft>
                <a:spcPts val="0"/>
              </a:spcAft>
              <a:buSzPts val="1400"/>
              <a:buFont typeface="Didact Gothic"/>
              <a:buChar char="➔"/>
            </a:pPr>
            <a:r>
              <a:rPr lang="es" dirty="0">
                <a:latin typeface="Didact Gothic"/>
                <a:ea typeface="Didact Gothic"/>
                <a:cs typeface="Didact Gothic"/>
                <a:sym typeface="Didact Gothic"/>
              </a:rPr>
              <a:t>Catálogo sísmico de Chile de la USGS</a:t>
            </a:r>
            <a:endParaRPr dirty="0">
              <a:latin typeface="Didact Gothic"/>
              <a:ea typeface="Didact Gothic"/>
              <a:cs typeface="Didact Gothic"/>
              <a:sym typeface="Didact Gothic"/>
            </a:endParaRPr>
          </a:p>
          <a:p>
            <a:pPr marL="2286000" lvl="0" indent="-317500" algn="l" rtl="0">
              <a:spcBef>
                <a:spcPts val="0"/>
              </a:spcBef>
              <a:spcAft>
                <a:spcPts val="0"/>
              </a:spcAft>
              <a:buSzPts val="1400"/>
              <a:buFont typeface="Didact Gothic"/>
              <a:buChar char="➔"/>
            </a:pPr>
            <a:endParaRPr dirty="0">
              <a:latin typeface="Didact Gothic"/>
              <a:ea typeface="Didact Gothic"/>
              <a:cs typeface="Didact Gothic"/>
              <a:sym typeface="Didact Gothic"/>
            </a:endParaRPr>
          </a:p>
        </p:txBody>
      </p:sp>
      <p:sp>
        <p:nvSpPr>
          <p:cNvPr id="226" name="Google Shape;226;ga6e3d35268_0_14"/>
          <p:cNvSpPr/>
          <p:nvPr/>
        </p:nvSpPr>
        <p:spPr>
          <a:xfrm>
            <a:off x="128600" y="3572125"/>
            <a:ext cx="8454600" cy="1125000"/>
          </a:xfrm>
          <a:prstGeom prst="rect">
            <a:avLst/>
          </a:prstGeom>
          <a:solidFill>
            <a:srgbClr val="466269"/>
          </a:solidFill>
          <a:ln w="9525"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7" name="Google Shape;227;ga6e3d35268_0_14"/>
          <p:cNvPicPr preferRelativeResize="0"/>
          <p:nvPr/>
        </p:nvPicPr>
        <p:blipFill rotWithShape="1">
          <a:blip r:embed="rId3">
            <a:alphaModFix/>
          </a:blip>
          <a:srcRect l="20476" t="35221" r="42213" b="55159"/>
          <a:stretch/>
        </p:blipFill>
        <p:spPr>
          <a:xfrm>
            <a:off x="1952200" y="3774625"/>
            <a:ext cx="5239600" cy="719999"/>
          </a:xfrm>
          <a:prstGeom prst="rect">
            <a:avLst/>
          </a:prstGeom>
          <a:noFill/>
          <a:ln>
            <a:noFill/>
          </a:ln>
        </p:spPr>
      </p:pic>
      <p:sp>
        <p:nvSpPr>
          <p:cNvPr id="228" name="Google Shape;228;ga6e3d35268_0_14"/>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t>3</a:t>
            </a:fld>
            <a:endParaRPr>
              <a:latin typeface="Oswald"/>
              <a:ea typeface="Oswald"/>
              <a:cs typeface="Oswald"/>
              <a:sym typeface="Oswald"/>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24"/>
        <p:cNvGrpSpPr/>
        <p:nvPr/>
      </p:nvGrpSpPr>
      <p:grpSpPr>
        <a:xfrm>
          <a:off x="0" y="0"/>
          <a:ext cx="0" cy="0"/>
          <a:chOff x="0" y="0"/>
          <a:chExt cx="0" cy="0"/>
        </a:xfrm>
      </p:grpSpPr>
      <p:sp>
        <p:nvSpPr>
          <p:cNvPr id="6425" name="Google Shape;6425;p30"/>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6426" name="Google Shape;6426;p30"/>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27" name="Google Shape;6427;p30"/>
          <p:cNvGrpSpPr/>
          <p:nvPr/>
        </p:nvGrpSpPr>
        <p:grpSpPr>
          <a:xfrm>
            <a:off x="1022475" y="2111640"/>
            <a:ext cx="334886" cy="335791"/>
            <a:chOff x="-28467625" y="2331750"/>
            <a:chExt cx="296150" cy="296950"/>
          </a:xfrm>
        </p:grpSpPr>
        <p:sp>
          <p:nvSpPr>
            <p:cNvPr id="6428" name="Google Shape;6428;p30"/>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30"/>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30" name="Google Shape;6430;p30"/>
          <p:cNvGrpSpPr/>
          <p:nvPr/>
        </p:nvGrpSpPr>
        <p:grpSpPr>
          <a:xfrm>
            <a:off x="1035846" y="2530676"/>
            <a:ext cx="308171" cy="332257"/>
            <a:chOff x="-28461325" y="2701925"/>
            <a:chExt cx="272525" cy="293825"/>
          </a:xfrm>
        </p:grpSpPr>
        <p:sp>
          <p:nvSpPr>
            <p:cNvPr id="6431" name="Google Shape;6431;p30"/>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30"/>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30"/>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34" name="Google Shape;6434;p30"/>
          <p:cNvGrpSpPr/>
          <p:nvPr/>
        </p:nvGrpSpPr>
        <p:grpSpPr>
          <a:xfrm>
            <a:off x="3139303" y="1749164"/>
            <a:ext cx="334886" cy="214654"/>
            <a:chOff x="-26585200" y="2025375"/>
            <a:chExt cx="296150" cy="189825"/>
          </a:xfrm>
        </p:grpSpPr>
        <p:sp>
          <p:nvSpPr>
            <p:cNvPr id="6435" name="Google Shape;6435;p30"/>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30"/>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30"/>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30"/>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30"/>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40" name="Google Shape;6440;p30"/>
          <p:cNvGrpSpPr/>
          <p:nvPr/>
        </p:nvGrpSpPr>
        <p:grpSpPr>
          <a:xfrm>
            <a:off x="3139776" y="2112531"/>
            <a:ext cx="334010" cy="334010"/>
            <a:chOff x="-26584425" y="2340425"/>
            <a:chExt cx="295375" cy="295375"/>
          </a:xfrm>
        </p:grpSpPr>
        <p:sp>
          <p:nvSpPr>
            <p:cNvPr id="6441" name="Google Shape;6441;p30"/>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30"/>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30"/>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30"/>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30"/>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46" name="Google Shape;6446;p30"/>
          <p:cNvGrpSpPr/>
          <p:nvPr/>
        </p:nvGrpSpPr>
        <p:grpSpPr>
          <a:xfrm>
            <a:off x="3134846" y="2529685"/>
            <a:ext cx="343791" cy="334236"/>
            <a:chOff x="-26585200" y="2710400"/>
            <a:chExt cx="304025" cy="295575"/>
          </a:xfrm>
        </p:grpSpPr>
        <p:sp>
          <p:nvSpPr>
            <p:cNvPr id="6447" name="Google Shape;6447;p30"/>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30"/>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30"/>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30"/>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30"/>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30"/>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30"/>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30"/>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30"/>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30"/>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30"/>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30"/>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59" name="Google Shape;6459;p30"/>
          <p:cNvGrpSpPr/>
          <p:nvPr/>
        </p:nvGrpSpPr>
        <p:grpSpPr>
          <a:xfrm>
            <a:off x="5239501" y="1689473"/>
            <a:ext cx="334915" cy="334038"/>
            <a:chOff x="-24709875" y="1970225"/>
            <a:chExt cx="296175" cy="295400"/>
          </a:xfrm>
        </p:grpSpPr>
        <p:sp>
          <p:nvSpPr>
            <p:cNvPr id="6460" name="Google Shape;6460;p30"/>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30"/>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62" name="Google Shape;6462;p30"/>
          <p:cNvGrpSpPr/>
          <p:nvPr/>
        </p:nvGrpSpPr>
        <p:grpSpPr>
          <a:xfrm>
            <a:off x="5269719" y="2112096"/>
            <a:ext cx="274360" cy="334886"/>
            <a:chOff x="-24683100" y="2340425"/>
            <a:chExt cx="242625" cy="296150"/>
          </a:xfrm>
        </p:grpSpPr>
        <p:sp>
          <p:nvSpPr>
            <p:cNvPr id="6463" name="Google Shape;6463;p30"/>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30"/>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30"/>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30"/>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67" name="Google Shape;6467;p30"/>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68" name="Google Shape;6468;p30"/>
          <p:cNvGrpSpPr/>
          <p:nvPr/>
        </p:nvGrpSpPr>
        <p:grpSpPr>
          <a:xfrm>
            <a:off x="7356239" y="1689473"/>
            <a:ext cx="341134" cy="334038"/>
            <a:chOff x="-22881800" y="1971800"/>
            <a:chExt cx="301675" cy="295400"/>
          </a:xfrm>
        </p:grpSpPr>
        <p:sp>
          <p:nvSpPr>
            <p:cNvPr id="6469" name="Google Shape;6469;p30"/>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30"/>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30"/>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30"/>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30"/>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30"/>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75" name="Google Shape;6475;p30"/>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30"/>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77" name="Google Shape;6477;p30"/>
          <p:cNvGrpSpPr/>
          <p:nvPr/>
        </p:nvGrpSpPr>
        <p:grpSpPr>
          <a:xfrm>
            <a:off x="1498577" y="2529341"/>
            <a:ext cx="215559" cy="334915"/>
            <a:chOff x="-28043900" y="2701925"/>
            <a:chExt cx="190625" cy="296175"/>
          </a:xfrm>
        </p:grpSpPr>
        <p:sp>
          <p:nvSpPr>
            <p:cNvPr id="6478" name="Google Shape;6478;p30"/>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30"/>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30"/>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30"/>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30"/>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83" name="Google Shape;6483;p30"/>
          <p:cNvGrpSpPr/>
          <p:nvPr/>
        </p:nvGrpSpPr>
        <p:grpSpPr>
          <a:xfrm>
            <a:off x="3553497" y="1689485"/>
            <a:ext cx="334915" cy="334010"/>
            <a:chOff x="-26215025" y="1971025"/>
            <a:chExt cx="296175" cy="295375"/>
          </a:xfrm>
        </p:grpSpPr>
        <p:sp>
          <p:nvSpPr>
            <p:cNvPr id="6484" name="Google Shape;6484;p30"/>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30"/>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30"/>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30"/>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30"/>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30"/>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30"/>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30"/>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2" name="Google Shape;6492;p30"/>
          <p:cNvGrpSpPr/>
          <p:nvPr/>
        </p:nvGrpSpPr>
        <p:grpSpPr>
          <a:xfrm>
            <a:off x="3552986" y="2112966"/>
            <a:ext cx="335819" cy="333134"/>
            <a:chOff x="-26215825" y="2341200"/>
            <a:chExt cx="296975" cy="294600"/>
          </a:xfrm>
        </p:grpSpPr>
        <p:sp>
          <p:nvSpPr>
            <p:cNvPr id="6493" name="Google Shape;6493;p30"/>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30"/>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5" name="Google Shape;6495;p30"/>
          <p:cNvGrpSpPr/>
          <p:nvPr/>
        </p:nvGrpSpPr>
        <p:grpSpPr>
          <a:xfrm>
            <a:off x="3583337" y="2529796"/>
            <a:ext cx="275237" cy="334010"/>
            <a:chOff x="-26179575" y="2710600"/>
            <a:chExt cx="243400" cy="295375"/>
          </a:xfrm>
        </p:grpSpPr>
        <p:sp>
          <p:nvSpPr>
            <p:cNvPr id="6496" name="Google Shape;6496;p30"/>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30"/>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30"/>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9" name="Google Shape;6499;p30"/>
          <p:cNvGrpSpPr/>
          <p:nvPr/>
        </p:nvGrpSpPr>
        <p:grpSpPr>
          <a:xfrm>
            <a:off x="5672728" y="1689485"/>
            <a:ext cx="318886" cy="334010"/>
            <a:chOff x="-24328675" y="1971025"/>
            <a:chExt cx="282000" cy="295375"/>
          </a:xfrm>
        </p:grpSpPr>
        <p:sp>
          <p:nvSpPr>
            <p:cNvPr id="6500" name="Google Shape;6500;p30"/>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30"/>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2" name="Google Shape;6502;p30"/>
          <p:cNvGrpSpPr/>
          <p:nvPr/>
        </p:nvGrpSpPr>
        <p:grpSpPr>
          <a:xfrm>
            <a:off x="5674931" y="2112531"/>
            <a:ext cx="314419" cy="334010"/>
            <a:chOff x="-24330250" y="2340425"/>
            <a:chExt cx="278050" cy="295375"/>
          </a:xfrm>
        </p:grpSpPr>
        <p:sp>
          <p:nvSpPr>
            <p:cNvPr id="6503" name="Google Shape;6503;p30"/>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30"/>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30"/>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30"/>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30"/>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30"/>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30"/>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0" name="Google Shape;6510;p30"/>
          <p:cNvGrpSpPr/>
          <p:nvPr/>
        </p:nvGrpSpPr>
        <p:grpSpPr>
          <a:xfrm>
            <a:off x="5665125" y="2529796"/>
            <a:ext cx="334010" cy="334010"/>
            <a:chOff x="-24338900" y="2710600"/>
            <a:chExt cx="295375" cy="295375"/>
          </a:xfrm>
        </p:grpSpPr>
        <p:sp>
          <p:nvSpPr>
            <p:cNvPr id="6511" name="Google Shape;6511;p30"/>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30"/>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3" name="Google Shape;6513;p30"/>
          <p:cNvGrpSpPr/>
          <p:nvPr/>
        </p:nvGrpSpPr>
        <p:grpSpPr>
          <a:xfrm>
            <a:off x="7358913" y="2113098"/>
            <a:ext cx="335791" cy="332879"/>
            <a:chOff x="-22859750" y="2335900"/>
            <a:chExt cx="296950" cy="294375"/>
          </a:xfrm>
        </p:grpSpPr>
        <p:sp>
          <p:nvSpPr>
            <p:cNvPr id="6514" name="Google Shape;6514;p30"/>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30"/>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30"/>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7" name="Google Shape;6517;p30"/>
          <p:cNvGrpSpPr/>
          <p:nvPr/>
        </p:nvGrpSpPr>
        <p:grpSpPr>
          <a:xfrm>
            <a:off x="1882359" y="1689472"/>
            <a:ext cx="294828" cy="334038"/>
            <a:chOff x="-27710725" y="1959200"/>
            <a:chExt cx="260725" cy="295400"/>
          </a:xfrm>
        </p:grpSpPr>
        <p:sp>
          <p:nvSpPr>
            <p:cNvPr id="6518" name="Google Shape;6518;p30"/>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30"/>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0" name="Google Shape;6520;p30"/>
          <p:cNvGrpSpPr/>
          <p:nvPr/>
        </p:nvGrpSpPr>
        <p:grpSpPr>
          <a:xfrm>
            <a:off x="1861435" y="2170419"/>
            <a:ext cx="336696" cy="218244"/>
            <a:chOff x="-27728850" y="2382950"/>
            <a:chExt cx="297750" cy="193000"/>
          </a:xfrm>
        </p:grpSpPr>
        <p:sp>
          <p:nvSpPr>
            <p:cNvPr id="6521" name="Google Shape;6521;p30"/>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30"/>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30"/>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24" name="Google Shape;6524;p30"/>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30"/>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26" name="Google Shape;6526;p30"/>
          <p:cNvGrpSpPr/>
          <p:nvPr/>
        </p:nvGrpSpPr>
        <p:grpSpPr>
          <a:xfrm>
            <a:off x="3971665" y="2121436"/>
            <a:ext cx="334915" cy="316200"/>
            <a:chOff x="-25844850" y="2357750"/>
            <a:chExt cx="296175" cy="279625"/>
          </a:xfrm>
        </p:grpSpPr>
        <p:sp>
          <p:nvSpPr>
            <p:cNvPr id="6527" name="Google Shape;6527;p30"/>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30"/>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30"/>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30"/>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30"/>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30"/>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33" name="Google Shape;6533;p30"/>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34" name="Google Shape;6534;p30"/>
          <p:cNvGrpSpPr/>
          <p:nvPr/>
        </p:nvGrpSpPr>
        <p:grpSpPr>
          <a:xfrm>
            <a:off x="6145947" y="1689473"/>
            <a:ext cx="216463" cy="334038"/>
            <a:chOff x="-23917525" y="1970225"/>
            <a:chExt cx="191425" cy="295400"/>
          </a:xfrm>
        </p:grpSpPr>
        <p:sp>
          <p:nvSpPr>
            <p:cNvPr id="6535" name="Google Shape;6535;p30"/>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30"/>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30"/>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8" name="Google Shape;6538;p30"/>
          <p:cNvGrpSpPr/>
          <p:nvPr/>
        </p:nvGrpSpPr>
        <p:grpSpPr>
          <a:xfrm>
            <a:off x="6103684" y="2112096"/>
            <a:ext cx="301047" cy="334886"/>
            <a:chOff x="-23952175" y="2340425"/>
            <a:chExt cx="266225" cy="296150"/>
          </a:xfrm>
        </p:grpSpPr>
        <p:sp>
          <p:nvSpPr>
            <p:cNvPr id="6539" name="Google Shape;6539;p30"/>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30"/>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41" name="Google Shape;6541;p30"/>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42" name="Google Shape;6542;p30"/>
          <p:cNvGrpSpPr/>
          <p:nvPr/>
        </p:nvGrpSpPr>
        <p:grpSpPr>
          <a:xfrm>
            <a:off x="7413714" y="2528450"/>
            <a:ext cx="226245" cy="336696"/>
            <a:chOff x="-22811700" y="2700350"/>
            <a:chExt cx="200075" cy="297750"/>
          </a:xfrm>
        </p:grpSpPr>
        <p:sp>
          <p:nvSpPr>
            <p:cNvPr id="6543" name="Google Shape;6543;p30"/>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30"/>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30"/>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46" name="Google Shape;6546;p30"/>
          <p:cNvGrpSpPr/>
          <p:nvPr/>
        </p:nvGrpSpPr>
        <p:grpSpPr>
          <a:xfrm>
            <a:off x="2286176" y="1689030"/>
            <a:ext cx="335791" cy="334915"/>
            <a:chOff x="-27358650" y="1961575"/>
            <a:chExt cx="296950" cy="296175"/>
          </a:xfrm>
        </p:grpSpPr>
        <p:sp>
          <p:nvSpPr>
            <p:cNvPr id="6547" name="Google Shape;6547;p30"/>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30"/>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49" name="Google Shape;6549;p30"/>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30"/>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30"/>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52" name="Google Shape;6552;p30"/>
          <p:cNvGrpSpPr/>
          <p:nvPr/>
        </p:nvGrpSpPr>
        <p:grpSpPr>
          <a:xfrm>
            <a:off x="4399001" y="2122327"/>
            <a:ext cx="337572" cy="314419"/>
            <a:chOff x="-25477800" y="2357750"/>
            <a:chExt cx="298525" cy="278050"/>
          </a:xfrm>
        </p:grpSpPr>
        <p:sp>
          <p:nvSpPr>
            <p:cNvPr id="6553" name="Google Shape;6553;p30"/>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30"/>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55" name="Google Shape;6555;p30"/>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56" name="Google Shape;6556;p30"/>
          <p:cNvGrpSpPr/>
          <p:nvPr/>
        </p:nvGrpSpPr>
        <p:grpSpPr>
          <a:xfrm>
            <a:off x="6512461" y="1689485"/>
            <a:ext cx="334915" cy="334010"/>
            <a:chOff x="-23599325" y="1971025"/>
            <a:chExt cx="296175" cy="295375"/>
          </a:xfrm>
        </p:grpSpPr>
        <p:sp>
          <p:nvSpPr>
            <p:cNvPr id="6557" name="Google Shape;6557;p30"/>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30"/>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59" name="Google Shape;6559;p30"/>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30"/>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30"/>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62" name="Google Shape;6562;p30"/>
          <p:cNvGrpSpPr/>
          <p:nvPr/>
        </p:nvGrpSpPr>
        <p:grpSpPr>
          <a:xfrm>
            <a:off x="2705143" y="1689142"/>
            <a:ext cx="341134" cy="334689"/>
            <a:chOff x="-26993200" y="1961775"/>
            <a:chExt cx="301675" cy="295975"/>
          </a:xfrm>
        </p:grpSpPr>
        <p:sp>
          <p:nvSpPr>
            <p:cNvPr id="6563" name="Google Shape;6563;p30"/>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30"/>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30"/>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66" name="Google Shape;6566;p30"/>
          <p:cNvGrpSpPr/>
          <p:nvPr/>
        </p:nvGrpSpPr>
        <p:grpSpPr>
          <a:xfrm>
            <a:off x="2728738" y="2112531"/>
            <a:ext cx="293923" cy="334010"/>
            <a:chOff x="-26970350" y="2332550"/>
            <a:chExt cx="259925" cy="295375"/>
          </a:xfrm>
        </p:grpSpPr>
        <p:sp>
          <p:nvSpPr>
            <p:cNvPr id="6567" name="Google Shape;6567;p30"/>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30"/>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69" name="Google Shape;6569;p30"/>
          <p:cNvGrpSpPr/>
          <p:nvPr/>
        </p:nvGrpSpPr>
        <p:grpSpPr>
          <a:xfrm>
            <a:off x="2709127" y="2559636"/>
            <a:ext cx="333105" cy="274332"/>
            <a:chOff x="-26986100" y="2735800"/>
            <a:chExt cx="294575" cy="242600"/>
          </a:xfrm>
        </p:grpSpPr>
        <p:sp>
          <p:nvSpPr>
            <p:cNvPr id="6570" name="Google Shape;6570;p30"/>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30"/>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72" name="Google Shape;6572;p30"/>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73" name="Google Shape;6573;p30"/>
          <p:cNvGrpSpPr/>
          <p:nvPr/>
        </p:nvGrpSpPr>
        <p:grpSpPr>
          <a:xfrm>
            <a:off x="4817613" y="2112096"/>
            <a:ext cx="334010" cy="334886"/>
            <a:chOff x="-25104475" y="2340425"/>
            <a:chExt cx="295375" cy="296150"/>
          </a:xfrm>
        </p:grpSpPr>
        <p:sp>
          <p:nvSpPr>
            <p:cNvPr id="6574" name="Google Shape;6574;p30"/>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30"/>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30"/>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30"/>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30"/>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30"/>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30"/>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30"/>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30"/>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83" name="Google Shape;6583;p30"/>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84" name="Google Shape;6584;p30"/>
          <p:cNvGrpSpPr/>
          <p:nvPr/>
        </p:nvGrpSpPr>
        <p:grpSpPr>
          <a:xfrm>
            <a:off x="6935866" y="1689030"/>
            <a:ext cx="335791" cy="334915"/>
            <a:chOff x="-23229925" y="1970225"/>
            <a:chExt cx="296950" cy="296175"/>
          </a:xfrm>
        </p:grpSpPr>
        <p:sp>
          <p:nvSpPr>
            <p:cNvPr id="6585" name="Google Shape;6585;p30"/>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30"/>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30"/>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30"/>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89" name="Google Shape;6589;p30"/>
          <p:cNvGrpSpPr/>
          <p:nvPr/>
        </p:nvGrpSpPr>
        <p:grpSpPr>
          <a:xfrm>
            <a:off x="6975984" y="2111641"/>
            <a:ext cx="255646" cy="335791"/>
            <a:chOff x="-23177950" y="2340425"/>
            <a:chExt cx="226075" cy="296950"/>
          </a:xfrm>
        </p:grpSpPr>
        <p:sp>
          <p:nvSpPr>
            <p:cNvPr id="6590" name="Google Shape;6590;p30"/>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30"/>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2" name="Google Shape;6592;p30"/>
          <p:cNvGrpSpPr/>
          <p:nvPr/>
        </p:nvGrpSpPr>
        <p:grpSpPr>
          <a:xfrm>
            <a:off x="6936333" y="2529341"/>
            <a:ext cx="334915" cy="334915"/>
            <a:chOff x="-23229150" y="2710600"/>
            <a:chExt cx="296175" cy="296175"/>
          </a:xfrm>
        </p:grpSpPr>
        <p:sp>
          <p:nvSpPr>
            <p:cNvPr id="6593" name="Google Shape;6593;p30"/>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30"/>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95" name="Google Shape;6595;p30"/>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96" name="Google Shape;6596;p30"/>
          <p:cNvGrpSpPr/>
          <p:nvPr/>
        </p:nvGrpSpPr>
        <p:grpSpPr>
          <a:xfrm>
            <a:off x="1021126" y="3058274"/>
            <a:ext cx="337600" cy="293047"/>
            <a:chOff x="-28462125" y="3199700"/>
            <a:chExt cx="298550" cy="259150"/>
          </a:xfrm>
        </p:grpSpPr>
        <p:sp>
          <p:nvSpPr>
            <p:cNvPr id="6597" name="Google Shape;6597;p3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3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3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0" name="Google Shape;6600;p30"/>
          <p:cNvGrpSpPr/>
          <p:nvPr/>
        </p:nvGrpSpPr>
        <p:grpSpPr>
          <a:xfrm>
            <a:off x="1022059" y="3449811"/>
            <a:ext cx="335791" cy="334915"/>
            <a:chOff x="-28461325" y="3545475"/>
            <a:chExt cx="296950" cy="296175"/>
          </a:xfrm>
        </p:grpSpPr>
        <p:sp>
          <p:nvSpPr>
            <p:cNvPr id="6601" name="Google Shape;6601;p3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3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3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3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3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3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7" name="Google Shape;6607;p30"/>
          <p:cNvGrpSpPr/>
          <p:nvPr/>
        </p:nvGrpSpPr>
        <p:grpSpPr>
          <a:xfrm>
            <a:off x="1018451" y="3884034"/>
            <a:ext cx="342943" cy="334886"/>
            <a:chOff x="-28463700" y="3914875"/>
            <a:chExt cx="303275" cy="296150"/>
          </a:xfrm>
        </p:grpSpPr>
        <p:sp>
          <p:nvSpPr>
            <p:cNvPr id="6608" name="Google Shape;6608;p3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3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0" name="Google Shape;6610;p30"/>
          <p:cNvGrpSpPr/>
          <p:nvPr/>
        </p:nvGrpSpPr>
        <p:grpSpPr>
          <a:xfrm>
            <a:off x="3139774" y="3097016"/>
            <a:ext cx="334010" cy="215559"/>
            <a:chOff x="-26573400" y="3224125"/>
            <a:chExt cx="295375" cy="190625"/>
          </a:xfrm>
        </p:grpSpPr>
        <p:sp>
          <p:nvSpPr>
            <p:cNvPr id="6611" name="Google Shape;6611;p3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3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3" name="Google Shape;6613;p30"/>
          <p:cNvGrpSpPr/>
          <p:nvPr/>
        </p:nvGrpSpPr>
        <p:grpSpPr>
          <a:xfrm>
            <a:off x="3139774" y="3450258"/>
            <a:ext cx="334010" cy="334038"/>
            <a:chOff x="-26573400" y="3546250"/>
            <a:chExt cx="295375" cy="295400"/>
          </a:xfrm>
        </p:grpSpPr>
        <p:sp>
          <p:nvSpPr>
            <p:cNvPr id="6614" name="Google Shape;6614;p3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3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3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3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3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9" name="Google Shape;6619;p30"/>
          <p:cNvGrpSpPr/>
          <p:nvPr/>
        </p:nvGrpSpPr>
        <p:grpSpPr>
          <a:xfrm>
            <a:off x="3128693" y="3884345"/>
            <a:ext cx="356259" cy="334264"/>
            <a:chOff x="-26583625" y="3917025"/>
            <a:chExt cx="315050" cy="295600"/>
          </a:xfrm>
        </p:grpSpPr>
        <p:sp>
          <p:nvSpPr>
            <p:cNvPr id="6620" name="Google Shape;6620;p3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3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3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3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24" name="Google Shape;6624;p30"/>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25" name="Google Shape;6625;p30"/>
          <p:cNvGrpSpPr/>
          <p:nvPr/>
        </p:nvGrpSpPr>
        <p:grpSpPr>
          <a:xfrm>
            <a:off x="5269719" y="3449811"/>
            <a:ext cx="274360" cy="334915"/>
            <a:chOff x="-24694925" y="3518700"/>
            <a:chExt cx="242625" cy="296175"/>
          </a:xfrm>
        </p:grpSpPr>
        <p:sp>
          <p:nvSpPr>
            <p:cNvPr id="6626" name="Google Shape;6626;p3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3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3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3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0" name="Google Shape;6630;p30"/>
          <p:cNvGrpSpPr/>
          <p:nvPr/>
        </p:nvGrpSpPr>
        <p:grpSpPr>
          <a:xfrm>
            <a:off x="5269343" y="3884010"/>
            <a:ext cx="275237" cy="334915"/>
            <a:chOff x="-24709100" y="3888875"/>
            <a:chExt cx="243400" cy="296175"/>
          </a:xfrm>
        </p:grpSpPr>
        <p:sp>
          <p:nvSpPr>
            <p:cNvPr id="6631" name="Google Shape;6631;p3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3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3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4" name="Google Shape;6634;p30"/>
          <p:cNvGrpSpPr/>
          <p:nvPr/>
        </p:nvGrpSpPr>
        <p:grpSpPr>
          <a:xfrm>
            <a:off x="7357556" y="3038896"/>
            <a:ext cx="338448" cy="331805"/>
            <a:chOff x="-22863675" y="3131775"/>
            <a:chExt cx="299300" cy="293425"/>
          </a:xfrm>
        </p:grpSpPr>
        <p:sp>
          <p:nvSpPr>
            <p:cNvPr id="6635" name="Google Shape;6635;p3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3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3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8" name="Google Shape;6638;p30"/>
          <p:cNvGrpSpPr/>
          <p:nvPr/>
        </p:nvGrpSpPr>
        <p:grpSpPr>
          <a:xfrm>
            <a:off x="1458923" y="3037360"/>
            <a:ext cx="294828" cy="334886"/>
            <a:chOff x="-28069875" y="3175300"/>
            <a:chExt cx="260725" cy="296150"/>
          </a:xfrm>
        </p:grpSpPr>
        <p:sp>
          <p:nvSpPr>
            <p:cNvPr id="6639" name="Google Shape;6639;p3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3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3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3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3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3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3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3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3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48" name="Google Shape;6648;p30"/>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49" name="Google Shape;6649;p30"/>
          <p:cNvGrpSpPr/>
          <p:nvPr/>
        </p:nvGrpSpPr>
        <p:grpSpPr>
          <a:xfrm>
            <a:off x="1498030" y="3884468"/>
            <a:ext cx="216463" cy="334010"/>
            <a:chOff x="-28032075" y="3916450"/>
            <a:chExt cx="191425" cy="295375"/>
          </a:xfrm>
        </p:grpSpPr>
        <p:sp>
          <p:nvSpPr>
            <p:cNvPr id="6650" name="Google Shape;6650;p3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3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3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3" name="Google Shape;6653;p30"/>
          <p:cNvGrpSpPr/>
          <p:nvPr/>
        </p:nvGrpSpPr>
        <p:grpSpPr>
          <a:xfrm>
            <a:off x="3553496" y="3037339"/>
            <a:ext cx="334915" cy="334915"/>
            <a:chOff x="-26201650" y="3176075"/>
            <a:chExt cx="296175" cy="296175"/>
          </a:xfrm>
        </p:grpSpPr>
        <p:sp>
          <p:nvSpPr>
            <p:cNvPr id="6654" name="Google Shape;6654;p3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3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6" name="Google Shape;6656;p30"/>
          <p:cNvGrpSpPr/>
          <p:nvPr/>
        </p:nvGrpSpPr>
        <p:grpSpPr>
          <a:xfrm>
            <a:off x="3552987" y="3450269"/>
            <a:ext cx="335819" cy="334010"/>
            <a:chOff x="-26204800" y="3547050"/>
            <a:chExt cx="296975" cy="295375"/>
          </a:xfrm>
        </p:grpSpPr>
        <p:sp>
          <p:nvSpPr>
            <p:cNvPr id="6657" name="Google Shape;6657;p3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3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59" name="Google Shape;6659;p30"/>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60" name="Google Shape;6660;p30"/>
          <p:cNvGrpSpPr/>
          <p:nvPr/>
        </p:nvGrpSpPr>
        <p:grpSpPr>
          <a:xfrm>
            <a:off x="5668269" y="3037339"/>
            <a:ext cx="327791" cy="334915"/>
            <a:chOff x="-24353875" y="3147725"/>
            <a:chExt cx="289875" cy="296175"/>
          </a:xfrm>
        </p:grpSpPr>
        <p:sp>
          <p:nvSpPr>
            <p:cNvPr id="6661" name="Google Shape;6661;p3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3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3" name="Google Shape;6663;p30"/>
          <p:cNvGrpSpPr/>
          <p:nvPr/>
        </p:nvGrpSpPr>
        <p:grpSpPr>
          <a:xfrm>
            <a:off x="5675821" y="3450257"/>
            <a:ext cx="312638" cy="334038"/>
            <a:chOff x="-24344425" y="3519475"/>
            <a:chExt cx="276475" cy="295400"/>
          </a:xfrm>
        </p:grpSpPr>
        <p:sp>
          <p:nvSpPr>
            <p:cNvPr id="6664" name="Google Shape;6664;p3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3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6" name="Google Shape;6666;p30"/>
          <p:cNvGrpSpPr/>
          <p:nvPr/>
        </p:nvGrpSpPr>
        <p:grpSpPr>
          <a:xfrm>
            <a:off x="5666018" y="3886247"/>
            <a:ext cx="332229" cy="330448"/>
            <a:chOff x="-24353075" y="3891250"/>
            <a:chExt cx="293800" cy="292225"/>
          </a:xfrm>
        </p:grpSpPr>
        <p:sp>
          <p:nvSpPr>
            <p:cNvPr id="6667" name="Google Shape;6667;p3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3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9" name="Google Shape;6669;p30"/>
          <p:cNvGrpSpPr/>
          <p:nvPr/>
        </p:nvGrpSpPr>
        <p:grpSpPr>
          <a:xfrm>
            <a:off x="7358914" y="3450468"/>
            <a:ext cx="335791" cy="333614"/>
            <a:chOff x="-22845575" y="3504075"/>
            <a:chExt cx="296950" cy="295025"/>
          </a:xfrm>
        </p:grpSpPr>
        <p:sp>
          <p:nvSpPr>
            <p:cNvPr id="6670" name="Google Shape;6670;p3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3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2" name="Google Shape;6672;p30"/>
          <p:cNvGrpSpPr/>
          <p:nvPr/>
        </p:nvGrpSpPr>
        <p:grpSpPr>
          <a:xfrm>
            <a:off x="1887708" y="3037795"/>
            <a:ext cx="284142" cy="334010"/>
            <a:chOff x="-27691025" y="3175300"/>
            <a:chExt cx="251275" cy="295375"/>
          </a:xfrm>
        </p:grpSpPr>
        <p:sp>
          <p:nvSpPr>
            <p:cNvPr id="6673" name="Google Shape;6673;p3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3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3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3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7" name="Google Shape;6677;p30"/>
          <p:cNvGrpSpPr/>
          <p:nvPr/>
        </p:nvGrpSpPr>
        <p:grpSpPr>
          <a:xfrm>
            <a:off x="1861433" y="3509057"/>
            <a:ext cx="336696" cy="216435"/>
            <a:chOff x="-27721750" y="3598250"/>
            <a:chExt cx="297750" cy="191400"/>
          </a:xfrm>
        </p:grpSpPr>
        <p:sp>
          <p:nvSpPr>
            <p:cNvPr id="6678" name="Google Shape;6678;p3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3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80" name="Google Shape;6680;p30"/>
          <p:cNvGrpSpPr/>
          <p:nvPr/>
        </p:nvGrpSpPr>
        <p:grpSpPr>
          <a:xfrm>
            <a:off x="1862706" y="3889643"/>
            <a:ext cx="334038" cy="323663"/>
            <a:chOff x="-27719400" y="3925600"/>
            <a:chExt cx="295400" cy="286225"/>
          </a:xfrm>
        </p:grpSpPr>
        <p:sp>
          <p:nvSpPr>
            <p:cNvPr id="6681" name="Google Shape;6681;p3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3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83" name="Google Shape;6683;p30"/>
          <p:cNvGrpSpPr/>
          <p:nvPr/>
        </p:nvGrpSpPr>
        <p:grpSpPr>
          <a:xfrm>
            <a:off x="3971194" y="3036905"/>
            <a:ext cx="335791" cy="335791"/>
            <a:chOff x="-25834600" y="3176875"/>
            <a:chExt cx="296950" cy="296950"/>
          </a:xfrm>
        </p:grpSpPr>
        <p:sp>
          <p:nvSpPr>
            <p:cNvPr id="6684" name="Google Shape;6684;p3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3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3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3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3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89" name="Google Shape;6689;p30"/>
          <p:cNvGrpSpPr/>
          <p:nvPr/>
        </p:nvGrpSpPr>
        <p:grpSpPr>
          <a:xfrm>
            <a:off x="3971194" y="3460063"/>
            <a:ext cx="335791" cy="314419"/>
            <a:chOff x="-25834600" y="3564375"/>
            <a:chExt cx="296950" cy="278050"/>
          </a:xfrm>
        </p:grpSpPr>
        <p:sp>
          <p:nvSpPr>
            <p:cNvPr id="6690" name="Google Shape;6690;p3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3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3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3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3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3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3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3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8" name="Google Shape;6698;p30"/>
          <p:cNvGrpSpPr/>
          <p:nvPr/>
        </p:nvGrpSpPr>
        <p:grpSpPr>
          <a:xfrm>
            <a:off x="3969412" y="3884121"/>
            <a:ext cx="339353" cy="334689"/>
            <a:chOff x="-25834600" y="3915850"/>
            <a:chExt cx="300100" cy="295975"/>
          </a:xfrm>
        </p:grpSpPr>
        <p:sp>
          <p:nvSpPr>
            <p:cNvPr id="6699" name="Google Shape;6699;p3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3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3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2" name="Google Shape;6702;p30"/>
          <p:cNvGrpSpPr/>
          <p:nvPr/>
        </p:nvGrpSpPr>
        <p:grpSpPr>
          <a:xfrm>
            <a:off x="6145588" y="3038217"/>
            <a:ext cx="217340" cy="333162"/>
            <a:chOff x="-23930925" y="3149300"/>
            <a:chExt cx="192200" cy="294625"/>
          </a:xfrm>
        </p:grpSpPr>
        <p:sp>
          <p:nvSpPr>
            <p:cNvPr id="6703" name="Google Shape;6703;p3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3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3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3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7" name="Google Shape;6707;p30"/>
          <p:cNvGrpSpPr/>
          <p:nvPr/>
        </p:nvGrpSpPr>
        <p:grpSpPr>
          <a:xfrm>
            <a:off x="6104534" y="3450257"/>
            <a:ext cx="299294" cy="334038"/>
            <a:chOff x="-23962425" y="3519475"/>
            <a:chExt cx="264675" cy="295400"/>
          </a:xfrm>
        </p:grpSpPr>
        <p:sp>
          <p:nvSpPr>
            <p:cNvPr id="6708" name="Google Shape;6708;p3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3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10" name="Google Shape;6710;p30"/>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11" name="Google Shape;6711;p30"/>
          <p:cNvGrpSpPr/>
          <p:nvPr/>
        </p:nvGrpSpPr>
        <p:grpSpPr>
          <a:xfrm>
            <a:off x="7413189" y="3884467"/>
            <a:ext cx="227149" cy="334010"/>
            <a:chOff x="-22788075" y="3904625"/>
            <a:chExt cx="200875" cy="295375"/>
          </a:xfrm>
        </p:grpSpPr>
        <p:sp>
          <p:nvSpPr>
            <p:cNvPr id="6712" name="Google Shape;6712;p3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3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3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3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16" name="Google Shape;6716;p30"/>
          <p:cNvGrpSpPr/>
          <p:nvPr/>
        </p:nvGrpSpPr>
        <p:grpSpPr>
          <a:xfrm>
            <a:off x="2285758" y="3037360"/>
            <a:ext cx="336696" cy="334886"/>
            <a:chOff x="-27351575" y="3175300"/>
            <a:chExt cx="297750" cy="296150"/>
          </a:xfrm>
        </p:grpSpPr>
        <p:sp>
          <p:nvSpPr>
            <p:cNvPr id="6717" name="Google Shape;6717;p3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3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3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3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1" name="Google Shape;6721;p30"/>
          <p:cNvGrpSpPr/>
          <p:nvPr/>
        </p:nvGrpSpPr>
        <p:grpSpPr>
          <a:xfrm>
            <a:off x="2326230" y="3449700"/>
            <a:ext cx="255617" cy="335141"/>
            <a:chOff x="-27313750" y="3545275"/>
            <a:chExt cx="226050" cy="296375"/>
          </a:xfrm>
        </p:grpSpPr>
        <p:sp>
          <p:nvSpPr>
            <p:cNvPr id="6722" name="Google Shape;6722;p3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3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3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5" name="Google Shape;6725;p30"/>
          <p:cNvGrpSpPr/>
          <p:nvPr/>
        </p:nvGrpSpPr>
        <p:grpSpPr>
          <a:xfrm>
            <a:off x="2285758" y="3882229"/>
            <a:ext cx="336696" cy="338477"/>
            <a:chOff x="-27351575" y="3915650"/>
            <a:chExt cx="297750" cy="299325"/>
          </a:xfrm>
        </p:grpSpPr>
        <p:sp>
          <p:nvSpPr>
            <p:cNvPr id="6726" name="Google Shape;6726;p3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3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8" name="Google Shape;6728;p30"/>
          <p:cNvGrpSpPr/>
          <p:nvPr/>
        </p:nvGrpSpPr>
        <p:grpSpPr>
          <a:xfrm>
            <a:off x="4416413" y="3037238"/>
            <a:ext cx="302857" cy="335113"/>
            <a:chOff x="-25445525" y="3175900"/>
            <a:chExt cx="267825" cy="296350"/>
          </a:xfrm>
        </p:grpSpPr>
        <p:sp>
          <p:nvSpPr>
            <p:cNvPr id="6729" name="Google Shape;6729;p3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3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3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2" name="Google Shape;6732;p30"/>
          <p:cNvGrpSpPr/>
          <p:nvPr/>
        </p:nvGrpSpPr>
        <p:grpSpPr>
          <a:xfrm>
            <a:off x="4399002" y="3460520"/>
            <a:ext cx="337572" cy="313514"/>
            <a:chOff x="-25465200" y="3565175"/>
            <a:chExt cx="298525" cy="277250"/>
          </a:xfrm>
        </p:grpSpPr>
        <p:sp>
          <p:nvSpPr>
            <p:cNvPr id="6733" name="Google Shape;6733;p3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3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5" name="Google Shape;6735;p30"/>
          <p:cNvGrpSpPr/>
          <p:nvPr/>
        </p:nvGrpSpPr>
        <p:grpSpPr>
          <a:xfrm>
            <a:off x="4398533" y="3884744"/>
            <a:ext cx="338448" cy="333445"/>
            <a:chOff x="-25465200" y="3916150"/>
            <a:chExt cx="299300" cy="294875"/>
          </a:xfrm>
        </p:grpSpPr>
        <p:sp>
          <p:nvSpPr>
            <p:cNvPr id="6736" name="Google Shape;6736;p3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3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8" name="Google Shape;6738;p30"/>
          <p:cNvGrpSpPr/>
          <p:nvPr/>
        </p:nvGrpSpPr>
        <p:grpSpPr>
          <a:xfrm>
            <a:off x="6512886" y="3037360"/>
            <a:ext cx="334010" cy="334886"/>
            <a:chOff x="-23615075" y="3148525"/>
            <a:chExt cx="295375" cy="296150"/>
          </a:xfrm>
        </p:grpSpPr>
        <p:sp>
          <p:nvSpPr>
            <p:cNvPr id="6739" name="Google Shape;6739;p3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3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3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3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43" name="Google Shape;6743;p30"/>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44" name="Google Shape;6744;p30"/>
          <p:cNvGrpSpPr/>
          <p:nvPr/>
        </p:nvGrpSpPr>
        <p:grpSpPr>
          <a:xfrm>
            <a:off x="6512461" y="3893804"/>
            <a:ext cx="334915" cy="315324"/>
            <a:chOff x="-23615075" y="3906200"/>
            <a:chExt cx="296175" cy="278850"/>
          </a:xfrm>
        </p:grpSpPr>
        <p:sp>
          <p:nvSpPr>
            <p:cNvPr id="6745" name="Google Shape;6745;p3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3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3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48" name="Google Shape;6748;p30"/>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49" name="Google Shape;6749;p30"/>
          <p:cNvGrpSpPr/>
          <p:nvPr/>
        </p:nvGrpSpPr>
        <p:grpSpPr>
          <a:xfrm>
            <a:off x="2707816" y="3037472"/>
            <a:ext cx="335791" cy="334660"/>
            <a:chOff x="-26980600" y="3175500"/>
            <a:chExt cx="296950" cy="295950"/>
          </a:xfrm>
        </p:grpSpPr>
        <p:sp>
          <p:nvSpPr>
            <p:cNvPr id="6750" name="Google Shape;6750;p3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3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3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53" name="Google Shape;6753;p30"/>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54" name="Google Shape;6754;p30"/>
          <p:cNvGrpSpPr/>
          <p:nvPr/>
        </p:nvGrpSpPr>
        <p:grpSpPr>
          <a:xfrm>
            <a:off x="2708236" y="3914298"/>
            <a:ext cx="334886" cy="274360"/>
            <a:chOff x="-26981375" y="3951875"/>
            <a:chExt cx="296150" cy="242625"/>
          </a:xfrm>
        </p:grpSpPr>
        <p:sp>
          <p:nvSpPr>
            <p:cNvPr id="6755" name="Google Shape;6755;p3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3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3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8" name="Google Shape;6758;p30"/>
          <p:cNvGrpSpPr/>
          <p:nvPr/>
        </p:nvGrpSpPr>
        <p:grpSpPr>
          <a:xfrm>
            <a:off x="4817575" y="3036448"/>
            <a:ext cx="334038" cy="336696"/>
            <a:chOff x="-25094250" y="3176075"/>
            <a:chExt cx="295400" cy="297750"/>
          </a:xfrm>
        </p:grpSpPr>
        <p:sp>
          <p:nvSpPr>
            <p:cNvPr id="6759" name="Google Shape;6759;p3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3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3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62" name="Google Shape;6762;p30"/>
          <p:cNvGrpSpPr/>
          <p:nvPr/>
        </p:nvGrpSpPr>
        <p:grpSpPr>
          <a:xfrm>
            <a:off x="4817575" y="3450269"/>
            <a:ext cx="334038" cy="334010"/>
            <a:chOff x="-25094250" y="3547050"/>
            <a:chExt cx="295400" cy="295375"/>
          </a:xfrm>
        </p:grpSpPr>
        <p:sp>
          <p:nvSpPr>
            <p:cNvPr id="6763" name="Google Shape;6763;p3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3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3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3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3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68" name="Google Shape;6768;p30"/>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69" name="Google Shape;6769;p30"/>
          <p:cNvGrpSpPr/>
          <p:nvPr/>
        </p:nvGrpSpPr>
        <p:grpSpPr>
          <a:xfrm>
            <a:off x="6936291" y="3037360"/>
            <a:ext cx="334886" cy="334886"/>
            <a:chOff x="-23245675" y="3148525"/>
            <a:chExt cx="296150" cy="296150"/>
          </a:xfrm>
        </p:grpSpPr>
        <p:sp>
          <p:nvSpPr>
            <p:cNvPr id="6770" name="Google Shape;6770;p3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3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3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73" name="Google Shape;6773;p30"/>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74" name="Google Shape;6774;p30"/>
          <p:cNvGrpSpPr/>
          <p:nvPr/>
        </p:nvGrpSpPr>
        <p:grpSpPr>
          <a:xfrm>
            <a:off x="6936758" y="3884033"/>
            <a:ext cx="334010" cy="334886"/>
            <a:chOff x="-23244900" y="3888100"/>
            <a:chExt cx="295375" cy="296150"/>
          </a:xfrm>
        </p:grpSpPr>
        <p:sp>
          <p:nvSpPr>
            <p:cNvPr id="6775" name="Google Shape;6775;p3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3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3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3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3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3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3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3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3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3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3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86" name="Google Shape;6786;p30"/>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30"/>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30</a:t>
            </a:fld>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91"/>
        <p:cNvGrpSpPr/>
        <p:nvPr/>
      </p:nvGrpSpPr>
      <p:grpSpPr>
        <a:xfrm>
          <a:off x="0" y="0"/>
          <a:ext cx="0" cy="0"/>
          <a:chOff x="0" y="0"/>
          <a:chExt cx="0" cy="0"/>
        </a:xfrm>
      </p:grpSpPr>
      <p:sp>
        <p:nvSpPr>
          <p:cNvPr id="6792" name="Google Shape;6792;p31"/>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6793" name="Google Shape;6793;p31"/>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94" name="Google Shape;6794;p31"/>
          <p:cNvGrpSpPr/>
          <p:nvPr/>
        </p:nvGrpSpPr>
        <p:grpSpPr>
          <a:xfrm>
            <a:off x="1032292" y="2096113"/>
            <a:ext cx="341820" cy="341736"/>
            <a:chOff x="-21298675" y="2414425"/>
            <a:chExt cx="306400" cy="306325"/>
          </a:xfrm>
        </p:grpSpPr>
        <p:sp>
          <p:nvSpPr>
            <p:cNvPr id="6795" name="Google Shape;6795;p31"/>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31"/>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31"/>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8" name="Google Shape;6798;p31"/>
          <p:cNvGrpSpPr/>
          <p:nvPr/>
        </p:nvGrpSpPr>
        <p:grpSpPr>
          <a:xfrm>
            <a:off x="1031812" y="2520893"/>
            <a:ext cx="342712" cy="319647"/>
            <a:chOff x="-21299475" y="2798025"/>
            <a:chExt cx="307200" cy="286525"/>
          </a:xfrm>
        </p:grpSpPr>
        <p:sp>
          <p:nvSpPr>
            <p:cNvPr id="6799" name="Google Shape;6799;p31"/>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31"/>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31"/>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31"/>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31"/>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31"/>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31"/>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31"/>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31"/>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31"/>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31"/>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31"/>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11" name="Google Shape;6811;p31"/>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31"/>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31"/>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14" name="Google Shape;6814;p31"/>
          <p:cNvGrpSpPr/>
          <p:nvPr/>
        </p:nvGrpSpPr>
        <p:grpSpPr>
          <a:xfrm>
            <a:off x="5243788" y="1676828"/>
            <a:ext cx="297029" cy="339198"/>
            <a:chOff x="-17545650" y="2051350"/>
            <a:chExt cx="266250" cy="304050"/>
          </a:xfrm>
        </p:grpSpPr>
        <p:sp>
          <p:nvSpPr>
            <p:cNvPr id="6815" name="Google Shape;6815;p31"/>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31"/>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31"/>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31"/>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19" name="Google Shape;6819;p31"/>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20" name="Google Shape;6820;p31"/>
          <p:cNvGrpSpPr/>
          <p:nvPr/>
        </p:nvGrpSpPr>
        <p:grpSpPr>
          <a:xfrm>
            <a:off x="5222660" y="2521209"/>
            <a:ext cx="339198" cy="319006"/>
            <a:chOff x="-17565350" y="2809825"/>
            <a:chExt cx="304050" cy="285950"/>
          </a:xfrm>
        </p:grpSpPr>
        <p:sp>
          <p:nvSpPr>
            <p:cNvPr id="6821" name="Google Shape;6821;p31"/>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31"/>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31"/>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31"/>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31"/>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26" name="Google Shape;6826;p31"/>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31"/>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31"/>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29" name="Google Shape;6829;p31"/>
          <p:cNvGrpSpPr/>
          <p:nvPr/>
        </p:nvGrpSpPr>
        <p:grpSpPr>
          <a:xfrm>
            <a:off x="1471662" y="2510681"/>
            <a:ext cx="298730" cy="340063"/>
            <a:chOff x="-20904875" y="2788575"/>
            <a:chExt cx="267775" cy="304825"/>
          </a:xfrm>
        </p:grpSpPr>
        <p:sp>
          <p:nvSpPr>
            <p:cNvPr id="6830" name="Google Shape;6830;p31"/>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31"/>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2" name="Google Shape;6832;p31"/>
          <p:cNvGrpSpPr/>
          <p:nvPr/>
        </p:nvGrpSpPr>
        <p:grpSpPr>
          <a:xfrm>
            <a:off x="3581727" y="2097809"/>
            <a:ext cx="258373" cy="338334"/>
            <a:chOff x="-19006700" y="2434925"/>
            <a:chExt cx="231600" cy="303275"/>
          </a:xfrm>
        </p:grpSpPr>
        <p:sp>
          <p:nvSpPr>
            <p:cNvPr id="6833" name="Google Shape;6833;p31"/>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31"/>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31"/>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31"/>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37" name="Google Shape;6837;p31"/>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31"/>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39" name="Google Shape;6839;p31"/>
          <p:cNvGrpSpPr/>
          <p:nvPr/>
        </p:nvGrpSpPr>
        <p:grpSpPr>
          <a:xfrm>
            <a:off x="5647454" y="2107490"/>
            <a:ext cx="340063" cy="318978"/>
            <a:chOff x="-17190425" y="2435725"/>
            <a:chExt cx="304825" cy="285925"/>
          </a:xfrm>
        </p:grpSpPr>
        <p:sp>
          <p:nvSpPr>
            <p:cNvPr id="6840" name="Google Shape;6840;p31"/>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31"/>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31"/>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43" name="Google Shape;6843;p31"/>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44" name="Google Shape;6844;p31"/>
          <p:cNvGrpSpPr/>
          <p:nvPr/>
        </p:nvGrpSpPr>
        <p:grpSpPr>
          <a:xfrm>
            <a:off x="7319134" y="2096519"/>
            <a:ext cx="341820" cy="340927"/>
            <a:chOff x="-15719925" y="2416825"/>
            <a:chExt cx="306400" cy="305600"/>
          </a:xfrm>
        </p:grpSpPr>
        <p:sp>
          <p:nvSpPr>
            <p:cNvPr id="6845" name="Google Shape;6845;p31"/>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31"/>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31"/>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48" name="Google Shape;6848;p31"/>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31"/>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50" name="Google Shape;6850;p31"/>
          <p:cNvGrpSpPr/>
          <p:nvPr/>
        </p:nvGrpSpPr>
        <p:grpSpPr>
          <a:xfrm>
            <a:off x="1873566" y="2511117"/>
            <a:ext cx="344442" cy="339198"/>
            <a:chOff x="-20550425" y="2789350"/>
            <a:chExt cx="308750" cy="304050"/>
          </a:xfrm>
        </p:grpSpPr>
        <p:sp>
          <p:nvSpPr>
            <p:cNvPr id="6851" name="Google Shape;6851;p31"/>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31"/>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3" name="Google Shape;6853;p31"/>
          <p:cNvGrpSpPr/>
          <p:nvPr/>
        </p:nvGrpSpPr>
        <p:grpSpPr>
          <a:xfrm>
            <a:off x="3965657" y="1676282"/>
            <a:ext cx="340091" cy="340286"/>
            <a:chOff x="-18666450" y="2059825"/>
            <a:chExt cx="304850" cy="305025"/>
          </a:xfrm>
        </p:grpSpPr>
        <p:sp>
          <p:nvSpPr>
            <p:cNvPr id="6854" name="Google Shape;6854;p31"/>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31"/>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6" name="Google Shape;6856;p31"/>
          <p:cNvGrpSpPr/>
          <p:nvPr/>
        </p:nvGrpSpPr>
        <p:grpSpPr>
          <a:xfrm>
            <a:off x="3965189" y="2097824"/>
            <a:ext cx="340955" cy="338306"/>
            <a:chOff x="-18668025" y="2435725"/>
            <a:chExt cx="305625" cy="303250"/>
          </a:xfrm>
        </p:grpSpPr>
        <p:sp>
          <p:nvSpPr>
            <p:cNvPr id="6857" name="Google Shape;6857;p31"/>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31"/>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9" name="Google Shape;6859;p31"/>
          <p:cNvGrpSpPr/>
          <p:nvPr/>
        </p:nvGrpSpPr>
        <p:grpSpPr>
          <a:xfrm>
            <a:off x="3964780" y="2510680"/>
            <a:ext cx="341820" cy="340063"/>
            <a:chOff x="-18668800" y="2807475"/>
            <a:chExt cx="306400" cy="304825"/>
          </a:xfrm>
        </p:grpSpPr>
        <p:sp>
          <p:nvSpPr>
            <p:cNvPr id="6860" name="Google Shape;6860;p31"/>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31"/>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31"/>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31"/>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31"/>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31"/>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31"/>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31"/>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31"/>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69" name="Google Shape;6869;p31"/>
          <p:cNvGrpSpPr/>
          <p:nvPr/>
        </p:nvGrpSpPr>
        <p:grpSpPr>
          <a:xfrm>
            <a:off x="6084602" y="1675951"/>
            <a:ext cx="298786" cy="340955"/>
            <a:chOff x="-16798200" y="2050575"/>
            <a:chExt cx="267825" cy="305625"/>
          </a:xfrm>
        </p:grpSpPr>
        <p:sp>
          <p:nvSpPr>
            <p:cNvPr id="6870" name="Google Shape;6870;p31"/>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31"/>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31"/>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73" name="Google Shape;6873;p31"/>
          <p:cNvGrpSpPr/>
          <p:nvPr/>
        </p:nvGrpSpPr>
        <p:grpSpPr>
          <a:xfrm>
            <a:off x="6063476" y="2511558"/>
            <a:ext cx="340955" cy="338306"/>
            <a:chOff x="-16817100" y="2801175"/>
            <a:chExt cx="305625" cy="303250"/>
          </a:xfrm>
        </p:grpSpPr>
        <p:sp>
          <p:nvSpPr>
            <p:cNvPr id="6874" name="Google Shape;6874;p31"/>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31"/>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31"/>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31"/>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31"/>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31"/>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31"/>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31"/>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82" name="Google Shape;6882;p31"/>
          <p:cNvGrpSpPr/>
          <p:nvPr/>
        </p:nvGrpSpPr>
        <p:grpSpPr>
          <a:xfrm>
            <a:off x="7319136" y="2510239"/>
            <a:ext cx="341820" cy="340955"/>
            <a:chOff x="-15717575" y="2786200"/>
            <a:chExt cx="306400" cy="305625"/>
          </a:xfrm>
        </p:grpSpPr>
        <p:sp>
          <p:nvSpPr>
            <p:cNvPr id="6883" name="Google Shape;6883;p31"/>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31"/>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31"/>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31"/>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31"/>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31"/>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31"/>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0" name="Google Shape;6890;p31"/>
          <p:cNvGrpSpPr/>
          <p:nvPr/>
        </p:nvGrpSpPr>
        <p:grpSpPr>
          <a:xfrm>
            <a:off x="2292201" y="1676379"/>
            <a:ext cx="340955" cy="340091"/>
            <a:chOff x="-20173175" y="2038750"/>
            <a:chExt cx="305625" cy="304850"/>
          </a:xfrm>
        </p:grpSpPr>
        <p:sp>
          <p:nvSpPr>
            <p:cNvPr id="6891" name="Google Shape;6891;p31"/>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31"/>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93" name="Google Shape;6893;p31"/>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94" name="Google Shape;6894;p31"/>
          <p:cNvGrpSpPr/>
          <p:nvPr/>
        </p:nvGrpSpPr>
        <p:grpSpPr>
          <a:xfrm>
            <a:off x="2293084" y="2510239"/>
            <a:ext cx="339198" cy="340955"/>
            <a:chOff x="-20173175" y="2787775"/>
            <a:chExt cx="304050" cy="305625"/>
          </a:xfrm>
        </p:grpSpPr>
        <p:sp>
          <p:nvSpPr>
            <p:cNvPr id="6895" name="Google Shape;6895;p31"/>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31"/>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31"/>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31"/>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31"/>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31"/>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31"/>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02" name="Google Shape;6902;p31"/>
          <p:cNvGrpSpPr/>
          <p:nvPr/>
        </p:nvGrpSpPr>
        <p:grpSpPr>
          <a:xfrm>
            <a:off x="4392115" y="2097809"/>
            <a:ext cx="340063" cy="338334"/>
            <a:chOff x="-18294675" y="2434925"/>
            <a:chExt cx="304825" cy="303275"/>
          </a:xfrm>
        </p:grpSpPr>
        <p:sp>
          <p:nvSpPr>
            <p:cNvPr id="6903" name="Google Shape;6903;p31"/>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31"/>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31"/>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06" name="Google Shape;6906;p31"/>
          <p:cNvGrpSpPr/>
          <p:nvPr/>
        </p:nvGrpSpPr>
        <p:grpSpPr>
          <a:xfrm>
            <a:off x="4432548" y="2511542"/>
            <a:ext cx="259238" cy="338334"/>
            <a:chOff x="-18258450" y="2809825"/>
            <a:chExt cx="232375" cy="303275"/>
          </a:xfrm>
        </p:grpSpPr>
        <p:sp>
          <p:nvSpPr>
            <p:cNvPr id="6907" name="Google Shape;6907;p31"/>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31"/>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31"/>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10" name="Google Shape;6910;p31"/>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11" name="Google Shape;6911;p31"/>
          <p:cNvGrpSpPr/>
          <p:nvPr/>
        </p:nvGrpSpPr>
        <p:grpSpPr>
          <a:xfrm>
            <a:off x="6502809" y="2096931"/>
            <a:ext cx="297893" cy="340091"/>
            <a:chOff x="-16422500" y="2425450"/>
            <a:chExt cx="267025" cy="304850"/>
          </a:xfrm>
        </p:grpSpPr>
        <p:sp>
          <p:nvSpPr>
            <p:cNvPr id="6912" name="Google Shape;6912;p31"/>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31"/>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31"/>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15" name="Google Shape;6915;p31"/>
          <p:cNvGrpSpPr/>
          <p:nvPr/>
        </p:nvGrpSpPr>
        <p:grpSpPr>
          <a:xfrm>
            <a:off x="6481733" y="2511117"/>
            <a:ext cx="340091" cy="339198"/>
            <a:chOff x="-16442200" y="2801175"/>
            <a:chExt cx="304850" cy="304050"/>
          </a:xfrm>
        </p:grpSpPr>
        <p:sp>
          <p:nvSpPr>
            <p:cNvPr id="6916" name="Google Shape;6916;p31"/>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31"/>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31"/>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19" name="Google Shape;6919;p31"/>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31"/>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21" name="Google Shape;6921;p31"/>
          <p:cNvGrpSpPr/>
          <p:nvPr/>
        </p:nvGrpSpPr>
        <p:grpSpPr>
          <a:xfrm>
            <a:off x="2702125" y="2098371"/>
            <a:ext cx="345362" cy="337218"/>
            <a:chOff x="-19802200" y="2416025"/>
            <a:chExt cx="309575" cy="302275"/>
          </a:xfrm>
        </p:grpSpPr>
        <p:sp>
          <p:nvSpPr>
            <p:cNvPr id="6922" name="Google Shape;6922;p31"/>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31"/>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31"/>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31"/>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31"/>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27" name="Google Shape;6927;p31"/>
          <p:cNvGrpSpPr/>
          <p:nvPr/>
        </p:nvGrpSpPr>
        <p:grpSpPr>
          <a:xfrm>
            <a:off x="2704303" y="2511117"/>
            <a:ext cx="340955" cy="339198"/>
            <a:chOff x="-19801400" y="2788575"/>
            <a:chExt cx="305625" cy="304050"/>
          </a:xfrm>
        </p:grpSpPr>
        <p:sp>
          <p:nvSpPr>
            <p:cNvPr id="6928" name="Google Shape;6928;p31"/>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31"/>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31"/>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31"/>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31"/>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31"/>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34" name="Google Shape;6934;p31"/>
          <p:cNvGrpSpPr/>
          <p:nvPr/>
        </p:nvGrpSpPr>
        <p:grpSpPr>
          <a:xfrm>
            <a:off x="4824900" y="1676828"/>
            <a:ext cx="303164" cy="339198"/>
            <a:chOff x="-17903225" y="2060800"/>
            <a:chExt cx="271750" cy="304050"/>
          </a:xfrm>
        </p:grpSpPr>
        <p:sp>
          <p:nvSpPr>
            <p:cNvPr id="6935" name="Google Shape;6935;p31"/>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31"/>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31"/>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38" name="Google Shape;6938;p31"/>
          <p:cNvGrpSpPr/>
          <p:nvPr/>
        </p:nvGrpSpPr>
        <p:grpSpPr>
          <a:xfrm>
            <a:off x="4806484" y="2097381"/>
            <a:ext cx="340063" cy="339198"/>
            <a:chOff x="-17918975" y="2435725"/>
            <a:chExt cx="304825" cy="304050"/>
          </a:xfrm>
        </p:grpSpPr>
        <p:sp>
          <p:nvSpPr>
            <p:cNvPr id="6939" name="Google Shape;6939;p31"/>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31"/>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41" name="Google Shape;6941;p31"/>
          <p:cNvGrpSpPr/>
          <p:nvPr/>
        </p:nvGrpSpPr>
        <p:grpSpPr>
          <a:xfrm>
            <a:off x="4827138" y="2511994"/>
            <a:ext cx="298786" cy="337441"/>
            <a:chOff x="-17899300" y="2810625"/>
            <a:chExt cx="267825" cy="302475"/>
          </a:xfrm>
        </p:grpSpPr>
        <p:sp>
          <p:nvSpPr>
            <p:cNvPr id="6942" name="Google Shape;6942;p31"/>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31"/>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31"/>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45" name="Google Shape;6945;p31"/>
          <p:cNvGrpSpPr/>
          <p:nvPr/>
        </p:nvGrpSpPr>
        <p:grpSpPr>
          <a:xfrm>
            <a:off x="6899972" y="1687800"/>
            <a:ext cx="339198" cy="317249"/>
            <a:chOff x="-16066500" y="2060800"/>
            <a:chExt cx="304050" cy="284375"/>
          </a:xfrm>
        </p:grpSpPr>
        <p:sp>
          <p:nvSpPr>
            <p:cNvPr id="6946" name="Google Shape;6946;p31"/>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31"/>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31"/>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31"/>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31"/>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51" name="Google Shape;6951;p31"/>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31"/>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31"/>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31"/>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55" name="Google Shape;6955;p31"/>
          <p:cNvGrpSpPr/>
          <p:nvPr/>
        </p:nvGrpSpPr>
        <p:grpSpPr>
          <a:xfrm>
            <a:off x="1032292" y="3453875"/>
            <a:ext cx="341820" cy="339310"/>
            <a:chOff x="-21322300" y="3693325"/>
            <a:chExt cx="306400" cy="304150"/>
          </a:xfrm>
        </p:grpSpPr>
        <p:sp>
          <p:nvSpPr>
            <p:cNvPr id="6956" name="Google Shape;6956;p3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3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3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3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0" name="Google Shape;6960;p31"/>
          <p:cNvGrpSpPr/>
          <p:nvPr/>
        </p:nvGrpSpPr>
        <p:grpSpPr>
          <a:xfrm>
            <a:off x="1031812" y="3881710"/>
            <a:ext cx="342712" cy="318978"/>
            <a:chOff x="-21322300" y="4077125"/>
            <a:chExt cx="307200" cy="285925"/>
          </a:xfrm>
        </p:grpSpPr>
        <p:sp>
          <p:nvSpPr>
            <p:cNvPr id="6961" name="Google Shape;6961;p3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3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3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3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3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3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3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3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3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3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3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3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3" name="Google Shape;6973;p31"/>
          <p:cNvGrpSpPr/>
          <p:nvPr/>
        </p:nvGrpSpPr>
        <p:grpSpPr>
          <a:xfrm>
            <a:off x="3128327" y="3035369"/>
            <a:ext cx="340955" cy="339868"/>
            <a:chOff x="-19394200" y="3333800"/>
            <a:chExt cx="305625" cy="304650"/>
          </a:xfrm>
        </p:grpSpPr>
        <p:sp>
          <p:nvSpPr>
            <p:cNvPr id="6974" name="Google Shape;6974;p3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3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3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3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3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3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3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3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3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3" name="Google Shape;6983;p31"/>
          <p:cNvGrpSpPr/>
          <p:nvPr/>
        </p:nvGrpSpPr>
        <p:grpSpPr>
          <a:xfrm>
            <a:off x="3127445" y="3453935"/>
            <a:ext cx="342712" cy="339198"/>
            <a:chOff x="-19396575" y="3708500"/>
            <a:chExt cx="307200" cy="304050"/>
          </a:xfrm>
        </p:grpSpPr>
        <p:sp>
          <p:nvSpPr>
            <p:cNvPr id="6984" name="Google Shape;6984;p3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3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3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7" name="Google Shape;6987;p31"/>
          <p:cNvGrpSpPr/>
          <p:nvPr/>
        </p:nvGrpSpPr>
        <p:grpSpPr>
          <a:xfrm>
            <a:off x="3123093" y="3871305"/>
            <a:ext cx="351498" cy="339784"/>
            <a:chOff x="-19394200" y="4084200"/>
            <a:chExt cx="315075" cy="304575"/>
          </a:xfrm>
        </p:grpSpPr>
        <p:sp>
          <p:nvSpPr>
            <p:cNvPr id="6988" name="Google Shape;6988;p3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3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3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3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3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3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4" name="Google Shape;6994;p31"/>
          <p:cNvGrpSpPr/>
          <p:nvPr/>
        </p:nvGrpSpPr>
        <p:grpSpPr>
          <a:xfrm>
            <a:off x="5241137" y="3035275"/>
            <a:ext cx="302300" cy="340063"/>
            <a:chOff x="-17526750" y="3309200"/>
            <a:chExt cx="270975" cy="304825"/>
          </a:xfrm>
        </p:grpSpPr>
        <p:sp>
          <p:nvSpPr>
            <p:cNvPr id="6995" name="Google Shape;6995;p3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3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3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3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3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0" name="Google Shape;7000;p31"/>
          <p:cNvGrpSpPr/>
          <p:nvPr/>
        </p:nvGrpSpPr>
        <p:grpSpPr>
          <a:xfrm>
            <a:off x="5223134" y="3454376"/>
            <a:ext cx="338306" cy="338306"/>
            <a:chOff x="-17542500" y="3684100"/>
            <a:chExt cx="303250" cy="303250"/>
          </a:xfrm>
        </p:grpSpPr>
        <p:sp>
          <p:nvSpPr>
            <p:cNvPr id="7001" name="Google Shape;7001;p3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3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3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3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3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3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3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8" name="Google Shape;7008;p31"/>
          <p:cNvGrpSpPr/>
          <p:nvPr/>
        </p:nvGrpSpPr>
        <p:grpSpPr>
          <a:xfrm>
            <a:off x="5222659" y="3882148"/>
            <a:ext cx="339198" cy="318113"/>
            <a:chOff x="-17542500" y="4068450"/>
            <a:chExt cx="304050" cy="285150"/>
          </a:xfrm>
        </p:grpSpPr>
        <p:sp>
          <p:nvSpPr>
            <p:cNvPr id="7009" name="Google Shape;7009;p3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3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3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3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3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3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5" name="Google Shape;7015;p31"/>
          <p:cNvGrpSpPr/>
          <p:nvPr/>
        </p:nvGrpSpPr>
        <p:grpSpPr>
          <a:xfrm>
            <a:off x="7360448" y="3035711"/>
            <a:ext cx="259238" cy="339198"/>
            <a:chOff x="-15652200" y="3335975"/>
            <a:chExt cx="232375" cy="304050"/>
          </a:xfrm>
        </p:grpSpPr>
        <p:sp>
          <p:nvSpPr>
            <p:cNvPr id="7016" name="Google Shape;7016;p3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3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3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3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3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3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3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3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3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5" name="Google Shape;7025;p31"/>
          <p:cNvGrpSpPr/>
          <p:nvPr/>
        </p:nvGrpSpPr>
        <p:grpSpPr>
          <a:xfrm>
            <a:off x="1450996" y="3035711"/>
            <a:ext cx="340063" cy="339198"/>
            <a:chOff x="-20946600" y="3317850"/>
            <a:chExt cx="304825" cy="304050"/>
          </a:xfrm>
        </p:grpSpPr>
        <p:sp>
          <p:nvSpPr>
            <p:cNvPr id="7026" name="Google Shape;7026;p3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3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3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9" name="Google Shape;7029;p31"/>
          <p:cNvGrpSpPr/>
          <p:nvPr/>
        </p:nvGrpSpPr>
        <p:grpSpPr>
          <a:xfrm>
            <a:off x="1451400" y="3454046"/>
            <a:ext cx="339198" cy="338975"/>
            <a:chOff x="-20945825" y="3692175"/>
            <a:chExt cx="304050" cy="303850"/>
          </a:xfrm>
        </p:grpSpPr>
        <p:sp>
          <p:nvSpPr>
            <p:cNvPr id="7030" name="Google Shape;7030;p3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3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3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3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4" name="Google Shape;7034;p31"/>
          <p:cNvGrpSpPr/>
          <p:nvPr/>
        </p:nvGrpSpPr>
        <p:grpSpPr>
          <a:xfrm>
            <a:off x="1470768" y="3872043"/>
            <a:ext cx="300543" cy="338306"/>
            <a:chOff x="-20930075" y="4066100"/>
            <a:chExt cx="269400" cy="303250"/>
          </a:xfrm>
        </p:grpSpPr>
        <p:sp>
          <p:nvSpPr>
            <p:cNvPr id="7035" name="Google Shape;7035;p3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3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7" name="Google Shape;7037;p31"/>
          <p:cNvGrpSpPr/>
          <p:nvPr/>
        </p:nvGrpSpPr>
        <p:grpSpPr>
          <a:xfrm>
            <a:off x="3570312" y="3035916"/>
            <a:ext cx="281215" cy="338780"/>
            <a:chOff x="-18994100" y="3334775"/>
            <a:chExt cx="252075" cy="303675"/>
          </a:xfrm>
        </p:grpSpPr>
        <p:sp>
          <p:nvSpPr>
            <p:cNvPr id="7038" name="Google Shape;7038;p3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3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3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3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2" name="Google Shape;7042;p31"/>
          <p:cNvGrpSpPr/>
          <p:nvPr/>
        </p:nvGrpSpPr>
        <p:grpSpPr>
          <a:xfrm>
            <a:off x="3581328" y="3454813"/>
            <a:ext cx="259238" cy="337441"/>
            <a:chOff x="-18983850" y="3710075"/>
            <a:chExt cx="232375" cy="302475"/>
          </a:xfrm>
        </p:grpSpPr>
        <p:sp>
          <p:nvSpPr>
            <p:cNvPr id="7043" name="Google Shape;7043;p3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3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3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3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7" name="Google Shape;7047;p31"/>
          <p:cNvGrpSpPr/>
          <p:nvPr/>
        </p:nvGrpSpPr>
        <p:grpSpPr>
          <a:xfrm>
            <a:off x="3540892" y="3872026"/>
            <a:ext cx="340063" cy="338334"/>
            <a:chOff x="-19020075" y="4084200"/>
            <a:chExt cx="304825" cy="303275"/>
          </a:xfrm>
        </p:grpSpPr>
        <p:sp>
          <p:nvSpPr>
            <p:cNvPr id="7048" name="Google Shape;7048;p3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3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3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3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3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3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3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3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3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7" name="Google Shape;7057;p31"/>
          <p:cNvGrpSpPr/>
          <p:nvPr/>
        </p:nvGrpSpPr>
        <p:grpSpPr>
          <a:xfrm>
            <a:off x="5667636" y="3035275"/>
            <a:ext cx="299650" cy="340063"/>
            <a:chOff x="-17149475" y="3309200"/>
            <a:chExt cx="268600" cy="304825"/>
          </a:xfrm>
        </p:grpSpPr>
        <p:sp>
          <p:nvSpPr>
            <p:cNvPr id="7058" name="Google Shape;7058;p3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3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0" name="Google Shape;7060;p31"/>
          <p:cNvGrpSpPr/>
          <p:nvPr/>
        </p:nvGrpSpPr>
        <p:grpSpPr>
          <a:xfrm>
            <a:off x="5647862" y="3464906"/>
            <a:ext cx="339198" cy="317249"/>
            <a:chOff x="-17168375" y="3692750"/>
            <a:chExt cx="304050" cy="284375"/>
          </a:xfrm>
        </p:grpSpPr>
        <p:sp>
          <p:nvSpPr>
            <p:cNvPr id="7061" name="Google Shape;7061;p3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3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3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3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3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3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3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8" name="Google Shape;7068;p31"/>
          <p:cNvGrpSpPr/>
          <p:nvPr/>
        </p:nvGrpSpPr>
        <p:grpSpPr>
          <a:xfrm>
            <a:off x="5645216" y="3871603"/>
            <a:ext cx="344469" cy="339198"/>
            <a:chOff x="-17170750" y="4058800"/>
            <a:chExt cx="308775" cy="304050"/>
          </a:xfrm>
        </p:grpSpPr>
        <p:sp>
          <p:nvSpPr>
            <p:cNvPr id="7069" name="Google Shape;7069;p3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3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3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3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3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3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3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3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3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3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3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3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3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3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3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3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3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6" name="Google Shape;7086;p31"/>
          <p:cNvGrpSpPr/>
          <p:nvPr/>
        </p:nvGrpSpPr>
        <p:grpSpPr>
          <a:xfrm>
            <a:off x="7320017" y="3454813"/>
            <a:ext cx="340063" cy="337441"/>
            <a:chOff x="-15688425" y="3707725"/>
            <a:chExt cx="304825" cy="302475"/>
          </a:xfrm>
        </p:grpSpPr>
        <p:sp>
          <p:nvSpPr>
            <p:cNvPr id="7087" name="Google Shape;7087;p3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3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3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3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3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3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3" name="Google Shape;7093;p31"/>
          <p:cNvGrpSpPr/>
          <p:nvPr/>
        </p:nvGrpSpPr>
        <p:grpSpPr>
          <a:xfrm>
            <a:off x="1875260" y="3036369"/>
            <a:ext cx="340955" cy="337887"/>
            <a:chOff x="-20572500" y="3319025"/>
            <a:chExt cx="305625" cy="302875"/>
          </a:xfrm>
        </p:grpSpPr>
        <p:sp>
          <p:nvSpPr>
            <p:cNvPr id="7094" name="Google Shape;7094;p3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3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6" name="Google Shape;7096;p31"/>
          <p:cNvGrpSpPr/>
          <p:nvPr/>
        </p:nvGrpSpPr>
        <p:grpSpPr>
          <a:xfrm>
            <a:off x="1876143" y="3500614"/>
            <a:ext cx="339198" cy="245850"/>
            <a:chOff x="-20571700" y="3722875"/>
            <a:chExt cx="304050" cy="220375"/>
          </a:xfrm>
        </p:grpSpPr>
        <p:sp>
          <p:nvSpPr>
            <p:cNvPr id="7097" name="Google Shape;7097;p3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3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3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3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3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3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3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4" name="Google Shape;7104;p31"/>
          <p:cNvGrpSpPr/>
          <p:nvPr/>
        </p:nvGrpSpPr>
        <p:grpSpPr>
          <a:xfrm>
            <a:off x="1875738" y="3871165"/>
            <a:ext cx="340063" cy="340063"/>
            <a:chOff x="-20571700" y="4066875"/>
            <a:chExt cx="304825" cy="304825"/>
          </a:xfrm>
        </p:grpSpPr>
        <p:sp>
          <p:nvSpPr>
            <p:cNvPr id="7105" name="Google Shape;7105;p3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3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3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3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3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3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1" name="Google Shape;7111;p31"/>
          <p:cNvGrpSpPr/>
          <p:nvPr/>
        </p:nvGrpSpPr>
        <p:grpSpPr>
          <a:xfrm>
            <a:off x="3964305" y="3034723"/>
            <a:ext cx="342712" cy="341178"/>
            <a:chOff x="-18645175" y="3334200"/>
            <a:chExt cx="307200" cy="305825"/>
          </a:xfrm>
        </p:grpSpPr>
        <p:sp>
          <p:nvSpPr>
            <p:cNvPr id="7112" name="Google Shape;7112;p3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3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3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3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3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7" name="Google Shape;7117;p31"/>
          <p:cNvGrpSpPr/>
          <p:nvPr/>
        </p:nvGrpSpPr>
        <p:grpSpPr>
          <a:xfrm>
            <a:off x="3964780" y="3453483"/>
            <a:ext cx="341820" cy="340091"/>
            <a:chOff x="-18645175" y="3708500"/>
            <a:chExt cx="306400" cy="304850"/>
          </a:xfrm>
        </p:grpSpPr>
        <p:sp>
          <p:nvSpPr>
            <p:cNvPr id="7118" name="Google Shape;7118;p3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3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3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3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3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3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3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5" name="Google Shape;7125;p31"/>
          <p:cNvGrpSpPr/>
          <p:nvPr/>
        </p:nvGrpSpPr>
        <p:grpSpPr>
          <a:xfrm>
            <a:off x="3963015" y="3870679"/>
            <a:ext cx="345334" cy="341039"/>
            <a:chOff x="-18647525" y="4082625"/>
            <a:chExt cx="309550" cy="305700"/>
          </a:xfrm>
        </p:grpSpPr>
        <p:sp>
          <p:nvSpPr>
            <p:cNvPr id="7126" name="Google Shape;7126;p3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3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3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3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0" name="Google Shape;7130;p31"/>
          <p:cNvGrpSpPr/>
          <p:nvPr/>
        </p:nvGrpSpPr>
        <p:grpSpPr>
          <a:xfrm>
            <a:off x="6084609" y="3035727"/>
            <a:ext cx="298758" cy="339170"/>
            <a:chOff x="-16775350" y="3309200"/>
            <a:chExt cx="267800" cy="304025"/>
          </a:xfrm>
        </p:grpSpPr>
        <p:sp>
          <p:nvSpPr>
            <p:cNvPr id="7131" name="Google Shape;7131;p3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3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3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4" name="Google Shape;7134;p31"/>
          <p:cNvGrpSpPr/>
          <p:nvPr/>
        </p:nvGrpSpPr>
        <p:grpSpPr>
          <a:xfrm>
            <a:off x="6084609" y="3452606"/>
            <a:ext cx="298758" cy="341848"/>
            <a:chOff x="-16775350" y="3683300"/>
            <a:chExt cx="267800" cy="306425"/>
          </a:xfrm>
        </p:grpSpPr>
        <p:sp>
          <p:nvSpPr>
            <p:cNvPr id="7135" name="Google Shape;7135;p3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3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3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8" name="Google Shape;7138;p31"/>
          <p:cNvGrpSpPr/>
          <p:nvPr/>
        </p:nvGrpSpPr>
        <p:grpSpPr>
          <a:xfrm>
            <a:off x="6063477" y="3871619"/>
            <a:ext cx="340955" cy="339170"/>
            <a:chOff x="-16794250" y="4058225"/>
            <a:chExt cx="305625" cy="304025"/>
          </a:xfrm>
        </p:grpSpPr>
        <p:sp>
          <p:nvSpPr>
            <p:cNvPr id="7139" name="Google Shape;7139;p3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3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3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3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3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3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3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3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3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48" name="Google Shape;7148;p31"/>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49" name="Google Shape;7149;p31"/>
          <p:cNvGrpSpPr/>
          <p:nvPr/>
        </p:nvGrpSpPr>
        <p:grpSpPr>
          <a:xfrm>
            <a:off x="2290030" y="3035711"/>
            <a:ext cx="345334" cy="339198"/>
            <a:chOff x="-20199150" y="3317850"/>
            <a:chExt cx="309550" cy="304050"/>
          </a:xfrm>
        </p:grpSpPr>
        <p:sp>
          <p:nvSpPr>
            <p:cNvPr id="7150" name="Google Shape;7150;p3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3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3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3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3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3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3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7" name="Google Shape;7157;p31"/>
          <p:cNvGrpSpPr/>
          <p:nvPr/>
        </p:nvGrpSpPr>
        <p:grpSpPr>
          <a:xfrm>
            <a:off x="2291797" y="3453389"/>
            <a:ext cx="341820" cy="340286"/>
            <a:chOff x="-20199150" y="3693150"/>
            <a:chExt cx="306400" cy="305025"/>
          </a:xfrm>
        </p:grpSpPr>
        <p:sp>
          <p:nvSpPr>
            <p:cNvPr id="7158" name="Google Shape;7158;p3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3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3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3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3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3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4" name="Google Shape;7164;p31"/>
          <p:cNvGrpSpPr/>
          <p:nvPr/>
        </p:nvGrpSpPr>
        <p:grpSpPr>
          <a:xfrm>
            <a:off x="2292201" y="3870725"/>
            <a:ext cx="340955" cy="340955"/>
            <a:chOff x="-20197575" y="4066875"/>
            <a:chExt cx="305625" cy="305625"/>
          </a:xfrm>
        </p:grpSpPr>
        <p:sp>
          <p:nvSpPr>
            <p:cNvPr id="7165" name="Google Shape;7165;p3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3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3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3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3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3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3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3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3" name="Google Shape;7173;p31"/>
          <p:cNvGrpSpPr/>
          <p:nvPr/>
        </p:nvGrpSpPr>
        <p:grpSpPr>
          <a:xfrm>
            <a:off x="4392521" y="3034161"/>
            <a:ext cx="339198" cy="342294"/>
            <a:chOff x="-18271050" y="3333200"/>
            <a:chExt cx="304050" cy="306825"/>
          </a:xfrm>
        </p:grpSpPr>
        <p:sp>
          <p:nvSpPr>
            <p:cNvPr id="7174" name="Google Shape;7174;p3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3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3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3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3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9" name="Google Shape;7179;p31"/>
          <p:cNvGrpSpPr/>
          <p:nvPr/>
        </p:nvGrpSpPr>
        <p:grpSpPr>
          <a:xfrm>
            <a:off x="4392989" y="3454375"/>
            <a:ext cx="338334" cy="338306"/>
            <a:chOff x="-18270275" y="3710875"/>
            <a:chExt cx="303275" cy="303250"/>
          </a:xfrm>
        </p:grpSpPr>
        <p:sp>
          <p:nvSpPr>
            <p:cNvPr id="7180" name="Google Shape;7180;p3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3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3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3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3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3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6" name="Google Shape;7186;p31"/>
          <p:cNvGrpSpPr/>
          <p:nvPr/>
        </p:nvGrpSpPr>
        <p:grpSpPr>
          <a:xfrm>
            <a:off x="4433353" y="3872026"/>
            <a:ext cx="257480" cy="338334"/>
            <a:chOff x="-18234025" y="4084200"/>
            <a:chExt cx="230800" cy="303275"/>
          </a:xfrm>
        </p:grpSpPr>
        <p:sp>
          <p:nvSpPr>
            <p:cNvPr id="7187" name="Google Shape;7187;p3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3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3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0" name="Google Shape;7190;p31"/>
          <p:cNvGrpSpPr/>
          <p:nvPr/>
        </p:nvGrpSpPr>
        <p:grpSpPr>
          <a:xfrm>
            <a:off x="6482150" y="3035275"/>
            <a:ext cx="339198" cy="340063"/>
            <a:chOff x="-16419350" y="3308400"/>
            <a:chExt cx="304050" cy="304825"/>
          </a:xfrm>
        </p:grpSpPr>
        <p:sp>
          <p:nvSpPr>
            <p:cNvPr id="7191" name="Google Shape;7191;p3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3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3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3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3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3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3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8" name="Google Shape;7198;p31"/>
          <p:cNvGrpSpPr/>
          <p:nvPr/>
        </p:nvGrpSpPr>
        <p:grpSpPr>
          <a:xfrm>
            <a:off x="6502401" y="3452591"/>
            <a:ext cx="298758" cy="341876"/>
            <a:chOff x="-16401225" y="3683275"/>
            <a:chExt cx="267800" cy="306450"/>
          </a:xfrm>
        </p:grpSpPr>
        <p:sp>
          <p:nvSpPr>
            <p:cNvPr id="7199" name="Google Shape;7199;p3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3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3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3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3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3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3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6" name="Google Shape;7206;p31"/>
          <p:cNvGrpSpPr/>
          <p:nvPr/>
        </p:nvGrpSpPr>
        <p:grpSpPr>
          <a:xfrm>
            <a:off x="6481740" y="3872028"/>
            <a:ext cx="340063" cy="338334"/>
            <a:chOff x="-16419350" y="4058200"/>
            <a:chExt cx="304825" cy="303275"/>
          </a:xfrm>
        </p:grpSpPr>
        <p:sp>
          <p:nvSpPr>
            <p:cNvPr id="7207" name="Google Shape;7207;p3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3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3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3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3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3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3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4" name="Google Shape;7214;p31"/>
          <p:cNvGrpSpPr/>
          <p:nvPr/>
        </p:nvGrpSpPr>
        <p:grpSpPr>
          <a:xfrm>
            <a:off x="7738259" y="3036368"/>
            <a:ext cx="340091" cy="337887"/>
            <a:chOff x="-15296200" y="3326900"/>
            <a:chExt cx="304850" cy="302875"/>
          </a:xfrm>
        </p:grpSpPr>
        <p:sp>
          <p:nvSpPr>
            <p:cNvPr id="7215" name="Google Shape;7215;p3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3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3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3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3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0" name="Google Shape;7220;p31"/>
          <p:cNvGrpSpPr/>
          <p:nvPr/>
        </p:nvGrpSpPr>
        <p:grpSpPr>
          <a:xfrm>
            <a:off x="2691125" y="3048779"/>
            <a:ext cx="367311" cy="313065"/>
            <a:chOff x="-19835275" y="3330250"/>
            <a:chExt cx="329250" cy="280625"/>
          </a:xfrm>
        </p:grpSpPr>
        <p:sp>
          <p:nvSpPr>
            <p:cNvPr id="7221" name="Google Shape;7221;p3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3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3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4" name="Google Shape;7224;p31"/>
          <p:cNvGrpSpPr/>
          <p:nvPr/>
        </p:nvGrpSpPr>
        <p:grpSpPr>
          <a:xfrm>
            <a:off x="2704775" y="3453844"/>
            <a:ext cx="340091" cy="339366"/>
            <a:chOff x="-19822675" y="3692750"/>
            <a:chExt cx="304850" cy="304200"/>
          </a:xfrm>
        </p:grpSpPr>
        <p:sp>
          <p:nvSpPr>
            <p:cNvPr id="7225" name="Google Shape;7225;p3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3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3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3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3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0" name="Google Shape;7230;p31"/>
          <p:cNvGrpSpPr/>
          <p:nvPr/>
        </p:nvGrpSpPr>
        <p:grpSpPr>
          <a:xfrm>
            <a:off x="2705188" y="3871165"/>
            <a:ext cx="339198" cy="340063"/>
            <a:chOff x="-19822675" y="4066875"/>
            <a:chExt cx="304050" cy="304825"/>
          </a:xfrm>
        </p:grpSpPr>
        <p:sp>
          <p:nvSpPr>
            <p:cNvPr id="7231" name="Google Shape;7231;p3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3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3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3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3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3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7" name="Google Shape;7237;p31"/>
          <p:cNvGrpSpPr/>
          <p:nvPr/>
        </p:nvGrpSpPr>
        <p:grpSpPr>
          <a:xfrm>
            <a:off x="4825775" y="3035711"/>
            <a:ext cx="301435" cy="339198"/>
            <a:chOff x="-17878825" y="3334400"/>
            <a:chExt cx="270200" cy="304050"/>
          </a:xfrm>
        </p:grpSpPr>
        <p:sp>
          <p:nvSpPr>
            <p:cNvPr id="7238" name="Google Shape;7238;p3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3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3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3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3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3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3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5" name="Google Shape;7245;p31"/>
          <p:cNvGrpSpPr/>
          <p:nvPr/>
        </p:nvGrpSpPr>
        <p:grpSpPr>
          <a:xfrm>
            <a:off x="4806008" y="3453058"/>
            <a:ext cx="340955" cy="340955"/>
            <a:chOff x="-17896150" y="3709300"/>
            <a:chExt cx="305625" cy="305625"/>
          </a:xfrm>
        </p:grpSpPr>
        <p:sp>
          <p:nvSpPr>
            <p:cNvPr id="7246" name="Google Shape;7246;p3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3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3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3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0" name="Google Shape;7250;p31"/>
          <p:cNvGrpSpPr/>
          <p:nvPr/>
        </p:nvGrpSpPr>
        <p:grpSpPr>
          <a:xfrm>
            <a:off x="4827136" y="3870724"/>
            <a:ext cx="298786" cy="340955"/>
            <a:chOff x="-17878025" y="4082625"/>
            <a:chExt cx="267825" cy="305625"/>
          </a:xfrm>
        </p:grpSpPr>
        <p:sp>
          <p:nvSpPr>
            <p:cNvPr id="7251" name="Google Shape;7251;p3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3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3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3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3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3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3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8" name="Google Shape;7258;p31"/>
          <p:cNvGrpSpPr/>
          <p:nvPr/>
        </p:nvGrpSpPr>
        <p:grpSpPr>
          <a:xfrm>
            <a:off x="6899552" y="3045379"/>
            <a:ext cx="340091" cy="319870"/>
            <a:chOff x="-16044450" y="3317850"/>
            <a:chExt cx="304850" cy="286725"/>
          </a:xfrm>
        </p:grpSpPr>
        <p:sp>
          <p:nvSpPr>
            <p:cNvPr id="7259" name="Google Shape;7259;p3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3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3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3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63" name="Google Shape;7263;p31"/>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64" name="Google Shape;7264;p31"/>
          <p:cNvGrpSpPr/>
          <p:nvPr/>
        </p:nvGrpSpPr>
        <p:grpSpPr>
          <a:xfrm>
            <a:off x="6928511" y="3871714"/>
            <a:ext cx="282079" cy="338975"/>
            <a:chOff x="-16018450" y="4058400"/>
            <a:chExt cx="252850" cy="303850"/>
          </a:xfrm>
        </p:grpSpPr>
        <p:sp>
          <p:nvSpPr>
            <p:cNvPr id="7265" name="Google Shape;7265;p3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3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3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3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69" name="Google Shape;7269;p31"/>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70" name="Google Shape;7270;p31"/>
          <p:cNvGrpSpPr/>
          <p:nvPr/>
        </p:nvGrpSpPr>
        <p:grpSpPr>
          <a:xfrm>
            <a:off x="6112331" y="2113749"/>
            <a:ext cx="264341" cy="300905"/>
            <a:chOff x="4995050" y="3245650"/>
            <a:chExt cx="236950" cy="269725"/>
          </a:xfrm>
        </p:grpSpPr>
        <p:sp>
          <p:nvSpPr>
            <p:cNvPr id="7271" name="Google Shape;7271;p31"/>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31"/>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31"/>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74" name="Google Shape;7274;p31"/>
            <p:cNvGrpSpPr/>
            <p:nvPr/>
          </p:nvGrpSpPr>
          <p:grpSpPr>
            <a:xfrm>
              <a:off x="4995050" y="3245650"/>
              <a:ext cx="236950" cy="269725"/>
              <a:chOff x="4995050" y="3245650"/>
              <a:chExt cx="236950" cy="269725"/>
            </a:xfrm>
          </p:grpSpPr>
          <p:sp>
            <p:nvSpPr>
              <p:cNvPr id="7275" name="Google Shape;7275;p31"/>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31"/>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277" name="Google Shape;7277;p31"/>
          <p:cNvGrpSpPr/>
          <p:nvPr/>
        </p:nvGrpSpPr>
        <p:grpSpPr>
          <a:xfrm>
            <a:off x="4389650" y="1677270"/>
            <a:ext cx="347129" cy="345366"/>
            <a:chOff x="4724650" y="2885700"/>
            <a:chExt cx="270750" cy="269375"/>
          </a:xfrm>
        </p:grpSpPr>
        <p:sp>
          <p:nvSpPr>
            <p:cNvPr id="7278" name="Google Shape;7278;p31"/>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31"/>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31"/>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31"/>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31"/>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31"/>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31"/>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85" name="Google Shape;7285;p31"/>
          <p:cNvGrpSpPr/>
          <p:nvPr/>
        </p:nvGrpSpPr>
        <p:grpSpPr>
          <a:xfrm>
            <a:off x="3577086" y="1673303"/>
            <a:ext cx="279462" cy="335722"/>
            <a:chOff x="4459350" y="2882125"/>
            <a:chExt cx="228375" cy="274350"/>
          </a:xfrm>
        </p:grpSpPr>
        <p:sp>
          <p:nvSpPr>
            <p:cNvPr id="7286" name="Google Shape;7286;p31"/>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31"/>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31"/>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31"/>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31"/>
            <p:cNvSpPr/>
            <p:nvPr/>
          </p:nvSpPr>
          <p:spPr>
            <a:xfrm rot="-537108">
              <a:off x="4468759" y="2883937"/>
              <a:ext cx="24732" cy="18475"/>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1"/>
            <p:cNvSpPr/>
            <p:nvPr/>
          </p:nvSpPr>
          <p:spPr>
            <a:xfrm rot="537108" flipH="1">
              <a:off x="4653897" y="2883937"/>
              <a:ext cx="24732" cy="18475"/>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2" name="Google Shape;7292;p3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31</a:t>
            </a:fld>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96"/>
        <p:cNvGrpSpPr/>
        <p:nvPr/>
      </p:nvGrpSpPr>
      <p:grpSpPr>
        <a:xfrm>
          <a:off x="0" y="0"/>
          <a:ext cx="0" cy="0"/>
          <a:chOff x="0" y="0"/>
          <a:chExt cx="0" cy="0"/>
        </a:xfrm>
      </p:grpSpPr>
      <p:sp>
        <p:nvSpPr>
          <p:cNvPr id="7297" name="Google Shape;7297;p33"/>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7298" name="Google Shape;7298;p33"/>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9" name="Google Shape;7299;p33"/>
          <p:cNvGrpSpPr/>
          <p:nvPr/>
        </p:nvGrpSpPr>
        <p:grpSpPr>
          <a:xfrm>
            <a:off x="1027964" y="2100694"/>
            <a:ext cx="332238" cy="327823"/>
            <a:chOff x="-6713450" y="2397900"/>
            <a:chExt cx="295375" cy="291450"/>
          </a:xfrm>
        </p:grpSpPr>
        <p:sp>
          <p:nvSpPr>
            <p:cNvPr id="7300" name="Google Shape;7300;p3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3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02" name="Google Shape;7302;p33"/>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03" name="Google Shape;7303;p33"/>
          <p:cNvGrpSpPr/>
          <p:nvPr/>
        </p:nvGrpSpPr>
        <p:grpSpPr>
          <a:xfrm>
            <a:off x="3135128" y="1704145"/>
            <a:ext cx="329595" cy="327598"/>
            <a:chOff x="-4932650" y="2046625"/>
            <a:chExt cx="293025" cy="291250"/>
          </a:xfrm>
        </p:grpSpPr>
        <p:sp>
          <p:nvSpPr>
            <p:cNvPr id="7304" name="Google Shape;7304;p3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3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06" name="Google Shape;7306;p33"/>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07" name="Google Shape;7307;p33"/>
          <p:cNvGrpSpPr/>
          <p:nvPr/>
        </p:nvGrpSpPr>
        <p:grpSpPr>
          <a:xfrm>
            <a:off x="3135128" y="2506226"/>
            <a:ext cx="329595" cy="327823"/>
            <a:chOff x="-4931075" y="2765725"/>
            <a:chExt cx="293025" cy="291450"/>
          </a:xfrm>
        </p:grpSpPr>
        <p:sp>
          <p:nvSpPr>
            <p:cNvPr id="7308" name="Google Shape;7308;p3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3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0" name="Google Shape;7310;p33"/>
          <p:cNvGrpSpPr/>
          <p:nvPr/>
        </p:nvGrpSpPr>
        <p:grpSpPr>
          <a:xfrm>
            <a:off x="5252206" y="1723530"/>
            <a:ext cx="327823" cy="288821"/>
            <a:chOff x="-3137650" y="2067900"/>
            <a:chExt cx="291450" cy="256775"/>
          </a:xfrm>
        </p:grpSpPr>
        <p:sp>
          <p:nvSpPr>
            <p:cNvPr id="7311" name="Google Shape;7311;p3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3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3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4" name="Google Shape;7314;p33"/>
          <p:cNvGrpSpPr/>
          <p:nvPr/>
        </p:nvGrpSpPr>
        <p:grpSpPr>
          <a:xfrm>
            <a:off x="5252206" y="2100316"/>
            <a:ext cx="327823" cy="328582"/>
            <a:chOff x="-3137650" y="2408950"/>
            <a:chExt cx="291450" cy="292125"/>
          </a:xfrm>
        </p:grpSpPr>
        <p:sp>
          <p:nvSpPr>
            <p:cNvPr id="7315" name="Google Shape;7315;p3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3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3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3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3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20" name="Google Shape;7320;p33"/>
          <p:cNvGrpSpPr/>
          <p:nvPr/>
        </p:nvGrpSpPr>
        <p:grpSpPr>
          <a:xfrm>
            <a:off x="5252206" y="2525282"/>
            <a:ext cx="327823" cy="289720"/>
            <a:chOff x="-3137650" y="2787000"/>
            <a:chExt cx="291450" cy="257575"/>
          </a:xfrm>
        </p:grpSpPr>
        <p:sp>
          <p:nvSpPr>
            <p:cNvPr id="7321" name="Google Shape;7321;p3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3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3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3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3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3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3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3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29" name="Google Shape;7329;p33"/>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33"/>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33"/>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32" name="Google Shape;7332;p33"/>
          <p:cNvGrpSpPr/>
          <p:nvPr/>
        </p:nvGrpSpPr>
        <p:grpSpPr>
          <a:xfrm>
            <a:off x="1448997" y="2505787"/>
            <a:ext cx="328695" cy="328695"/>
            <a:chOff x="-6354300" y="2757075"/>
            <a:chExt cx="292225" cy="292225"/>
          </a:xfrm>
        </p:grpSpPr>
        <p:sp>
          <p:nvSpPr>
            <p:cNvPr id="7333" name="Google Shape;7333;p3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3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3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3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7" name="Google Shape;7337;p33"/>
          <p:cNvGrpSpPr/>
          <p:nvPr/>
        </p:nvGrpSpPr>
        <p:grpSpPr>
          <a:xfrm>
            <a:off x="3557062" y="1702713"/>
            <a:ext cx="330466" cy="330466"/>
            <a:chOff x="-4573475" y="2045850"/>
            <a:chExt cx="293800" cy="293800"/>
          </a:xfrm>
        </p:grpSpPr>
        <p:sp>
          <p:nvSpPr>
            <p:cNvPr id="7338" name="Google Shape;7338;p3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3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0" name="Google Shape;7340;p33"/>
          <p:cNvGrpSpPr/>
          <p:nvPr/>
        </p:nvGrpSpPr>
        <p:grpSpPr>
          <a:xfrm>
            <a:off x="3556614" y="2099361"/>
            <a:ext cx="331366" cy="330494"/>
            <a:chOff x="-4570325" y="2405775"/>
            <a:chExt cx="294600" cy="293825"/>
          </a:xfrm>
        </p:grpSpPr>
        <p:sp>
          <p:nvSpPr>
            <p:cNvPr id="7341" name="Google Shape;7341;p3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3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3" name="Google Shape;7343;p33"/>
          <p:cNvGrpSpPr/>
          <p:nvPr/>
        </p:nvGrpSpPr>
        <p:grpSpPr>
          <a:xfrm>
            <a:off x="3557508" y="2505359"/>
            <a:ext cx="329595" cy="329566"/>
            <a:chOff x="-4572700" y="2764950"/>
            <a:chExt cx="293025" cy="293000"/>
          </a:xfrm>
        </p:grpSpPr>
        <p:sp>
          <p:nvSpPr>
            <p:cNvPr id="7344" name="Google Shape;7344;p3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3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3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3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3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9" name="Google Shape;7349;p33"/>
          <p:cNvGrpSpPr/>
          <p:nvPr/>
        </p:nvGrpSpPr>
        <p:grpSpPr>
          <a:xfrm>
            <a:off x="5676828" y="1704020"/>
            <a:ext cx="323183" cy="327851"/>
            <a:chOff x="-2777700" y="2049775"/>
            <a:chExt cx="287325" cy="291475"/>
          </a:xfrm>
        </p:grpSpPr>
        <p:sp>
          <p:nvSpPr>
            <p:cNvPr id="7350" name="Google Shape;7350;p3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3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3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3" name="Google Shape;7353;p33"/>
          <p:cNvGrpSpPr/>
          <p:nvPr/>
        </p:nvGrpSpPr>
        <p:grpSpPr>
          <a:xfrm>
            <a:off x="5674081" y="2100707"/>
            <a:ext cx="328695" cy="327795"/>
            <a:chOff x="-2571737" y="2403625"/>
            <a:chExt cx="292225" cy="291425"/>
          </a:xfrm>
        </p:grpSpPr>
        <p:sp>
          <p:nvSpPr>
            <p:cNvPr id="7354" name="Google Shape;7354;p3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3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3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3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3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3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3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1" name="Google Shape;7361;p33"/>
          <p:cNvGrpSpPr/>
          <p:nvPr/>
        </p:nvGrpSpPr>
        <p:grpSpPr>
          <a:xfrm>
            <a:off x="5674081" y="2506677"/>
            <a:ext cx="328695" cy="326923"/>
            <a:chOff x="-2571737" y="2764550"/>
            <a:chExt cx="292225" cy="290650"/>
          </a:xfrm>
        </p:grpSpPr>
        <p:sp>
          <p:nvSpPr>
            <p:cNvPr id="7362" name="Google Shape;7362;p3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3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3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5" name="Google Shape;7365;p33"/>
          <p:cNvGrpSpPr/>
          <p:nvPr/>
        </p:nvGrpSpPr>
        <p:grpSpPr>
          <a:xfrm>
            <a:off x="7364768" y="2099499"/>
            <a:ext cx="328695" cy="330213"/>
            <a:chOff x="-1333975" y="2365850"/>
            <a:chExt cx="292225" cy="293575"/>
          </a:xfrm>
        </p:grpSpPr>
        <p:sp>
          <p:nvSpPr>
            <p:cNvPr id="7366" name="Google Shape;7366;p3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3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3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3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3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3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3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3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4" name="Google Shape;7374;p33"/>
          <p:cNvGrpSpPr/>
          <p:nvPr/>
        </p:nvGrpSpPr>
        <p:grpSpPr>
          <a:xfrm>
            <a:off x="1881123" y="2505787"/>
            <a:ext cx="310079" cy="328695"/>
            <a:chOff x="-5995925" y="2757850"/>
            <a:chExt cx="275675" cy="292225"/>
          </a:xfrm>
        </p:grpSpPr>
        <p:sp>
          <p:nvSpPr>
            <p:cNvPr id="7375" name="Google Shape;7375;p3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3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3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3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3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3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3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3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3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4" name="Google Shape;7384;p33"/>
          <p:cNvGrpSpPr/>
          <p:nvPr/>
        </p:nvGrpSpPr>
        <p:grpSpPr>
          <a:xfrm>
            <a:off x="3978521" y="1704471"/>
            <a:ext cx="328723" cy="326951"/>
            <a:chOff x="-4211975" y="2046625"/>
            <a:chExt cx="292250" cy="290675"/>
          </a:xfrm>
        </p:grpSpPr>
        <p:sp>
          <p:nvSpPr>
            <p:cNvPr id="7385" name="Google Shape;7385;p3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3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7" name="Google Shape;7387;p33"/>
          <p:cNvGrpSpPr/>
          <p:nvPr/>
        </p:nvGrpSpPr>
        <p:grpSpPr>
          <a:xfrm>
            <a:off x="4017506" y="2099361"/>
            <a:ext cx="250746" cy="330494"/>
            <a:chOff x="-4178875" y="2405775"/>
            <a:chExt cx="222925" cy="293825"/>
          </a:xfrm>
        </p:grpSpPr>
        <p:sp>
          <p:nvSpPr>
            <p:cNvPr id="7388" name="Google Shape;7388;p3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3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3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1" name="Google Shape;7391;p33"/>
          <p:cNvGrpSpPr/>
          <p:nvPr/>
        </p:nvGrpSpPr>
        <p:grpSpPr>
          <a:xfrm>
            <a:off x="3978969" y="2515981"/>
            <a:ext cx="327823" cy="308308"/>
            <a:chOff x="-4211975" y="2783850"/>
            <a:chExt cx="291450" cy="274100"/>
          </a:xfrm>
        </p:grpSpPr>
        <p:sp>
          <p:nvSpPr>
            <p:cNvPr id="7392" name="Google Shape;7392;p3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3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3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95" name="Google Shape;7395;p33"/>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96" name="Google Shape;7396;p33"/>
          <p:cNvGrpSpPr/>
          <p:nvPr/>
        </p:nvGrpSpPr>
        <p:grpSpPr>
          <a:xfrm>
            <a:off x="6095557" y="2100694"/>
            <a:ext cx="327823" cy="327823"/>
            <a:chOff x="-2419325" y="2408150"/>
            <a:chExt cx="291450" cy="291450"/>
          </a:xfrm>
        </p:grpSpPr>
        <p:sp>
          <p:nvSpPr>
            <p:cNvPr id="7397" name="Google Shape;7397;p3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3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3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3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3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3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3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04" name="Google Shape;7404;p33"/>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05" name="Google Shape;7405;p33"/>
          <p:cNvGrpSpPr/>
          <p:nvPr/>
        </p:nvGrpSpPr>
        <p:grpSpPr>
          <a:xfrm>
            <a:off x="7365203" y="2505788"/>
            <a:ext cx="327823" cy="328695"/>
            <a:chOff x="-1333200" y="2770450"/>
            <a:chExt cx="291450" cy="292225"/>
          </a:xfrm>
        </p:grpSpPr>
        <p:sp>
          <p:nvSpPr>
            <p:cNvPr id="7406" name="Google Shape;7406;p3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3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8" name="Google Shape;7408;p33"/>
          <p:cNvGrpSpPr/>
          <p:nvPr/>
        </p:nvGrpSpPr>
        <p:grpSpPr>
          <a:xfrm>
            <a:off x="2292319" y="1704033"/>
            <a:ext cx="329595" cy="327823"/>
            <a:chOff x="-5635200" y="2037975"/>
            <a:chExt cx="293025" cy="291450"/>
          </a:xfrm>
        </p:grpSpPr>
        <p:sp>
          <p:nvSpPr>
            <p:cNvPr id="7409" name="Google Shape;7409;p3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3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1" name="Google Shape;7411;p33"/>
          <p:cNvGrpSpPr/>
          <p:nvPr/>
        </p:nvGrpSpPr>
        <p:grpSpPr>
          <a:xfrm>
            <a:off x="2290975" y="2100694"/>
            <a:ext cx="332266" cy="327823"/>
            <a:chOff x="-5637575" y="2397900"/>
            <a:chExt cx="295400" cy="291450"/>
          </a:xfrm>
        </p:grpSpPr>
        <p:sp>
          <p:nvSpPr>
            <p:cNvPr id="7412" name="Google Shape;7412;p3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3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3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3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6" name="Google Shape;7416;p33"/>
          <p:cNvGrpSpPr/>
          <p:nvPr/>
        </p:nvGrpSpPr>
        <p:grpSpPr>
          <a:xfrm>
            <a:off x="2292316" y="2505787"/>
            <a:ext cx="329566" cy="328695"/>
            <a:chOff x="-5635975" y="2757075"/>
            <a:chExt cx="293000" cy="292225"/>
          </a:xfrm>
        </p:grpSpPr>
        <p:sp>
          <p:nvSpPr>
            <p:cNvPr id="7417" name="Google Shape;7417;p3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3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9" name="Google Shape;7419;p33"/>
          <p:cNvGrpSpPr/>
          <p:nvPr/>
        </p:nvGrpSpPr>
        <p:grpSpPr>
          <a:xfrm>
            <a:off x="4392562" y="1704033"/>
            <a:ext cx="329595" cy="327823"/>
            <a:chOff x="-3854375" y="2046625"/>
            <a:chExt cx="293025" cy="291450"/>
          </a:xfrm>
        </p:grpSpPr>
        <p:sp>
          <p:nvSpPr>
            <p:cNvPr id="7420" name="Google Shape;7420;p3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3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2" name="Google Shape;7422;p33"/>
          <p:cNvGrpSpPr/>
          <p:nvPr/>
        </p:nvGrpSpPr>
        <p:grpSpPr>
          <a:xfrm>
            <a:off x="4391669" y="2099374"/>
            <a:ext cx="331366" cy="330466"/>
            <a:chOff x="-3854375" y="2405000"/>
            <a:chExt cx="294600" cy="293800"/>
          </a:xfrm>
        </p:grpSpPr>
        <p:sp>
          <p:nvSpPr>
            <p:cNvPr id="7423" name="Google Shape;7423;p3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3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5" name="Google Shape;7425;p33"/>
          <p:cNvGrpSpPr/>
          <p:nvPr/>
        </p:nvGrpSpPr>
        <p:grpSpPr>
          <a:xfrm>
            <a:off x="4393441" y="2505359"/>
            <a:ext cx="327823" cy="329566"/>
            <a:chOff x="-3852025" y="2764950"/>
            <a:chExt cx="291450" cy="293000"/>
          </a:xfrm>
        </p:grpSpPr>
        <p:sp>
          <p:nvSpPr>
            <p:cNvPr id="7426" name="Google Shape;7426;p3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3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28" name="Google Shape;7428;p33"/>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33"/>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30" name="Google Shape;7430;p33"/>
          <p:cNvGrpSpPr/>
          <p:nvPr/>
        </p:nvGrpSpPr>
        <p:grpSpPr>
          <a:xfrm>
            <a:off x="6520993" y="2505788"/>
            <a:ext cx="327823" cy="328695"/>
            <a:chOff x="-2060175" y="2768875"/>
            <a:chExt cx="291450" cy="292225"/>
          </a:xfrm>
        </p:grpSpPr>
        <p:sp>
          <p:nvSpPr>
            <p:cNvPr id="7431" name="Google Shape;7431;p3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3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3" name="Google Shape;7433;p33"/>
          <p:cNvGrpSpPr/>
          <p:nvPr/>
        </p:nvGrpSpPr>
        <p:grpSpPr>
          <a:xfrm>
            <a:off x="7798444" y="1704033"/>
            <a:ext cx="328695" cy="327823"/>
            <a:chOff x="-937025" y="2064750"/>
            <a:chExt cx="292225" cy="291450"/>
          </a:xfrm>
        </p:grpSpPr>
        <p:sp>
          <p:nvSpPr>
            <p:cNvPr id="7434" name="Google Shape;7434;p3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3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3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7" name="Google Shape;7437;p33"/>
          <p:cNvGrpSpPr/>
          <p:nvPr/>
        </p:nvGrpSpPr>
        <p:grpSpPr>
          <a:xfrm>
            <a:off x="2719481" y="1703595"/>
            <a:ext cx="328723" cy="328695"/>
            <a:chOff x="-5276050" y="2037975"/>
            <a:chExt cx="292250" cy="292225"/>
          </a:xfrm>
        </p:grpSpPr>
        <p:sp>
          <p:nvSpPr>
            <p:cNvPr id="7438" name="Google Shape;7438;p3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3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3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41" name="Google Shape;7441;p33"/>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33"/>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43" name="Google Shape;7443;p33"/>
          <p:cNvGrpSpPr/>
          <p:nvPr/>
        </p:nvGrpSpPr>
        <p:grpSpPr>
          <a:xfrm>
            <a:off x="4868755" y="1704033"/>
            <a:ext cx="252518" cy="327823"/>
            <a:chOff x="-3462150" y="2046625"/>
            <a:chExt cx="224500" cy="291450"/>
          </a:xfrm>
        </p:grpSpPr>
        <p:sp>
          <p:nvSpPr>
            <p:cNvPr id="7444" name="Google Shape;7444;p3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3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3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3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3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3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3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1" name="Google Shape;7451;p33"/>
          <p:cNvGrpSpPr/>
          <p:nvPr/>
        </p:nvGrpSpPr>
        <p:grpSpPr>
          <a:xfrm>
            <a:off x="4849710" y="2099804"/>
            <a:ext cx="290592" cy="329595"/>
            <a:chOff x="-3478675" y="2405775"/>
            <a:chExt cx="258350" cy="293025"/>
          </a:xfrm>
        </p:grpSpPr>
        <p:sp>
          <p:nvSpPr>
            <p:cNvPr id="7452" name="Google Shape;7452;p3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3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3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3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6" name="Google Shape;7456;p33"/>
          <p:cNvGrpSpPr/>
          <p:nvPr/>
        </p:nvGrpSpPr>
        <p:grpSpPr>
          <a:xfrm>
            <a:off x="4889127" y="2505787"/>
            <a:ext cx="211772" cy="328695"/>
            <a:chOff x="-3443250" y="2765725"/>
            <a:chExt cx="188275" cy="292225"/>
          </a:xfrm>
        </p:grpSpPr>
        <p:sp>
          <p:nvSpPr>
            <p:cNvPr id="7457" name="Google Shape;7457;p3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3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3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3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1" name="Google Shape;7461;p33"/>
          <p:cNvGrpSpPr/>
          <p:nvPr/>
        </p:nvGrpSpPr>
        <p:grpSpPr>
          <a:xfrm>
            <a:off x="6964038" y="1703144"/>
            <a:ext cx="289720" cy="329595"/>
            <a:chOff x="-1684475" y="2049000"/>
            <a:chExt cx="257575" cy="293025"/>
          </a:xfrm>
        </p:grpSpPr>
        <p:sp>
          <p:nvSpPr>
            <p:cNvPr id="7462" name="Google Shape;7462;p3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3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3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3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66" name="Google Shape;7466;p33"/>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67" name="Google Shape;7467;p33"/>
          <p:cNvGrpSpPr/>
          <p:nvPr/>
        </p:nvGrpSpPr>
        <p:grpSpPr>
          <a:xfrm>
            <a:off x="6944988" y="2505788"/>
            <a:ext cx="327823" cy="328695"/>
            <a:chOff x="-1700225" y="2768875"/>
            <a:chExt cx="291450" cy="292225"/>
          </a:xfrm>
        </p:grpSpPr>
        <p:sp>
          <p:nvSpPr>
            <p:cNvPr id="7468" name="Google Shape;7468;p3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3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3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3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3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3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4" name="Google Shape;7474;p33"/>
          <p:cNvGrpSpPr/>
          <p:nvPr/>
        </p:nvGrpSpPr>
        <p:grpSpPr>
          <a:xfrm>
            <a:off x="7817928" y="2099804"/>
            <a:ext cx="289720" cy="329595"/>
            <a:chOff x="-919700" y="2420750"/>
            <a:chExt cx="257575" cy="293025"/>
          </a:xfrm>
        </p:grpSpPr>
        <p:sp>
          <p:nvSpPr>
            <p:cNvPr id="7475" name="Google Shape;7475;p3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3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3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8" name="Google Shape;7478;p33"/>
          <p:cNvGrpSpPr/>
          <p:nvPr/>
        </p:nvGrpSpPr>
        <p:grpSpPr>
          <a:xfrm>
            <a:off x="1021318" y="3052863"/>
            <a:ext cx="345539" cy="327795"/>
            <a:chOff x="-6696925" y="3272575"/>
            <a:chExt cx="307200" cy="291425"/>
          </a:xfrm>
        </p:grpSpPr>
        <p:sp>
          <p:nvSpPr>
            <p:cNvPr id="7479" name="Google Shape;7479;p3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3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1" name="Google Shape;7481;p33"/>
          <p:cNvGrpSpPr/>
          <p:nvPr/>
        </p:nvGrpSpPr>
        <p:grpSpPr>
          <a:xfrm>
            <a:off x="1021302" y="3455469"/>
            <a:ext cx="345567" cy="328695"/>
            <a:chOff x="-6690625" y="3631325"/>
            <a:chExt cx="307225" cy="292225"/>
          </a:xfrm>
        </p:grpSpPr>
        <p:sp>
          <p:nvSpPr>
            <p:cNvPr id="7482" name="Google Shape;7482;p3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3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3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3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3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7" name="Google Shape;7487;p33"/>
          <p:cNvGrpSpPr/>
          <p:nvPr/>
        </p:nvGrpSpPr>
        <p:grpSpPr>
          <a:xfrm>
            <a:off x="1029292" y="3867544"/>
            <a:ext cx="329595" cy="327598"/>
            <a:chOff x="-6689825" y="3992050"/>
            <a:chExt cx="293025" cy="291250"/>
          </a:xfrm>
        </p:grpSpPr>
        <p:sp>
          <p:nvSpPr>
            <p:cNvPr id="7488" name="Google Shape;7488;p3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3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3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3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3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3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3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3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3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3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3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3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00" name="Google Shape;7500;p33"/>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01" name="Google Shape;7501;p33"/>
          <p:cNvGrpSpPr/>
          <p:nvPr/>
        </p:nvGrpSpPr>
        <p:grpSpPr>
          <a:xfrm>
            <a:off x="3134682" y="3455909"/>
            <a:ext cx="330466" cy="327823"/>
            <a:chOff x="-4837325" y="3612425"/>
            <a:chExt cx="293800" cy="291450"/>
          </a:xfrm>
        </p:grpSpPr>
        <p:sp>
          <p:nvSpPr>
            <p:cNvPr id="7502" name="Google Shape;7502;p3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3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3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5" name="Google Shape;7505;p33"/>
          <p:cNvGrpSpPr/>
          <p:nvPr/>
        </p:nvGrpSpPr>
        <p:grpSpPr>
          <a:xfrm>
            <a:off x="3135578" y="3867430"/>
            <a:ext cx="328695" cy="327823"/>
            <a:chOff x="-4837325" y="3971575"/>
            <a:chExt cx="292225" cy="291450"/>
          </a:xfrm>
        </p:grpSpPr>
        <p:sp>
          <p:nvSpPr>
            <p:cNvPr id="7506" name="Google Shape;7506;p3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3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3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3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3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3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2" name="Google Shape;7512;p33"/>
          <p:cNvGrpSpPr/>
          <p:nvPr/>
        </p:nvGrpSpPr>
        <p:grpSpPr>
          <a:xfrm>
            <a:off x="5247780" y="3072346"/>
            <a:ext cx="336681" cy="288821"/>
            <a:chOff x="-3037625" y="3254850"/>
            <a:chExt cx="299325" cy="256775"/>
          </a:xfrm>
        </p:grpSpPr>
        <p:sp>
          <p:nvSpPr>
            <p:cNvPr id="7513" name="Google Shape;7513;p3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3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3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3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7" name="Google Shape;7517;p33"/>
          <p:cNvGrpSpPr/>
          <p:nvPr/>
        </p:nvGrpSpPr>
        <p:grpSpPr>
          <a:xfrm>
            <a:off x="5250867" y="3455457"/>
            <a:ext cx="330494" cy="328723"/>
            <a:chOff x="-3031325" y="3597450"/>
            <a:chExt cx="293825" cy="292250"/>
          </a:xfrm>
        </p:grpSpPr>
        <p:sp>
          <p:nvSpPr>
            <p:cNvPr id="7518" name="Google Shape;7518;p3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3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3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3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2" name="Google Shape;7522;p33"/>
          <p:cNvGrpSpPr/>
          <p:nvPr/>
        </p:nvGrpSpPr>
        <p:grpSpPr>
          <a:xfrm>
            <a:off x="5251326" y="3886488"/>
            <a:ext cx="329595" cy="289720"/>
            <a:chOff x="-3030525" y="3973150"/>
            <a:chExt cx="293025" cy="257575"/>
          </a:xfrm>
        </p:grpSpPr>
        <p:sp>
          <p:nvSpPr>
            <p:cNvPr id="7523" name="Google Shape;7523;p3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3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5" name="Google Shape;7525;p33"/>
          <p:cNvGrpSpPr/>
          <p:nvPr/>
        </p:nvGrpSpPr>
        <p:grpSpPr>
          <a:xfrm>
            <a:off x="7364321" y="3100679"/>
            <a:ext cx="329595" cy="232159"/>
            <a:chOff x="-1199300" y="3279250"/>
            <a:chExt cx="293025" cy="206400"/>
          </a:xfrm>
        </p:grpSpPr>
        <p:sp>
          <p:nvSpPr>
            <p:cNvPr id="7526" name="Google Shape;7526;p3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3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3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3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0" name="Google Shape;7530;p33"/>
          <p:cNvGrpSpPr/>
          <p:nvPr/>
        </p:nvGrpSpPr>
        <p:grpSpPr>
          <a:xfrm>
            <a:off x="1439679" y="3052500"/>
            <a:ext cx="347310" cy="328526"/>
            <a:chOff x="-6338550" y="3272950"/>
            <a:chExt cx="308775" cy="292075"/>
          </a:xfrm>
        </p:grpSpPr>
        <p:sp>
          <p:nvSpPr>
            <p:cNvPr id="7531" name="Google Shape;7531;p3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3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3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4" name="Google Shape;7534;p33"/>
          <p:cNvGrpSpPr/>
          <p:nvPr/>
        </p:nvGrpSpPr>
        <p:grpSpPr>
          <a:xfrm>
            <a:off x="1448550" y="3455908"/>
            <a:ext cx="329595" cy="327823"/>
            <a:chOff x="-6329100" y="3632100"/>
            <a:chExt cx="293025" cy="291450"/>
          </a:xfrm>
        </p:grpSpPr>
        <p:sp>
          <p:nvSpPr>
            <p:cNvPr id="7535" name="Google Shape;7535;p3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3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3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8" name="Google Shape;7538;p33"/>
          <p:cNvGrpSpPr/>
          <p:nvPr/>
        </p:nvGrpSpPr>
        <p:grpSpPr>
          <a:xfrm>
            <a:off x="1449443" y="3867430"/>
            <a:ext cx="327795" cy="327823"/>
            <a:chOff x="-6329875" y="3992050"/>
            <a:chExt cx="291425" cy="291450"/>
          </a:xfrm>
        </p:grpSpPr>
        <p:sp>
          <p:nvSpPr>
            <p:cNvPr id="7539" name="Google Shape;7539;p3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3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3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3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3" name="Google Shape;7543;p33"/>
          <p:cNvGrpSpPr/>
          <p:nvPr/>
        </p:nvGrpSpPr>
        <p:grpSpPr>
          <a:xfrm>
            <a:off x="3557047" y="3051532"/>
            <a:ext cx="330494" cy="330466"/>
            <a:chOff x="-4478975" y="3251700"/>
            <a:chExt cx="293825" cy="293800"/>
          </a:xfrm>
        </p:grpSpPr>
        <p:sp>
          <p:nvSpPr>
            <p:cNvPr id="7544" name="Google Shape;7544;p3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3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3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7" name="Google Shape;7547;p33"/>
          <p:cNvGrpSpPr/>
          <p:nvPr/>
        </p:nvGrpSpPr>
        <p:grpSpPr>
          <a:xfrm>
            <a:off x="3557048" y="3455909"/>
            <a:ext cx="330494" cy="327823"/>
            <a:chOff x="-4475825" y="3612425"/>
            <a:chExt cx="293825" cy="291450"/>
          </a:xfrm>
        </p:grpSpPr>
        <p:sp>
          <p:nvSpPr>
            <p:cNvPr id="7548" name="Google Shape;7548;p3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3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3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1" name="Google Shape;7551;p33"/>
          <p:cNvGrpSpPr/>
          <p:nvPr/>
        </p:nvGrpSpPr>
        <p:grpSpPr>
          <a:xfrm>
            <a:off x="3554842" y="3867443"/>
            <a:ext cx="334909" cy="327795"/>
            <a:chOff x="-4480550" y="3970800"/>
            <a:chExt cx="297750" cy="291425"/>
          </a:xfrm>
        </p:grpSpPr>
        <p:sp>
          <p:nvSpPr>
            <p:cNvPr id="7552" name="Google Shape;7552;p3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3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4" name="Google Shape;7554;p33"/>
          <p:cNvGrpSpPr/>
          <p:nvPr/>
        </p:nvGrpSpPr>
        <p:grpSpPr>
          <a:xfrm>
            <a:off x="5676285" y="3052851"/>
            <a:ext cx="324280" cy="327823"/>
            <a:chOff x="-2668225" y="3239075"/>
            <a:chExt cx="288300" cy="291450"/>
          </a:xfrm>
        </p:grpSpPr>
        <p:sp>
          <p:nvSpPr>
            <p:cNvPr id="7555" name="Google Shape;7555;p3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3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3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3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3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0" name="Google Shape;7560;p33"/>
          <p:cNvGrpSpPr/>
          <p:nvPr/>
        </p:nvGrpSpPr>
        <p:grpSpPr>
          <a:xfrm>
            <a:off x="5674064" y="3455908"/>
            <a:ext cx="328723" cy="327823"/>
            <a:chOff x="-2671375" y="3597450"/>
            <a:chExt cx="292250" cy="291450"/>
          </a:xfrm>
        </p:grpSpPr>
        <p:sp>
          <p:nvSpPr>
            <p:cNvPr id="7561" name="Google Shape;7561;p3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3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3" name="Google Shape;7563;p33"/>
          <p:cNvGrpSpPr/>
          <p:nvPr/>
        </p:nvGrpSpPr>
        <p:grpSpPr>
          <a:xfrm>
            <a:off x="5673189" y="3866539"/>
            <a:ext cx="330466" cy="329595"/>
            <a:chOff x="-2670575" y="3956600"/>
            <a:chExt cx="293800" cy="293025"/>
          </a:xfrm>
        </p:grpSpPr>
        <p:sp>
          <p:nvSpPr>
            <p:cNvPr id="7564" name="Google Shape;7564;p3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3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3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3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8" name="Google Shape;7568;p33"/>
          <p:cNvGrpSpPr/>
          <p:nvPr/>
        </p:nvGrpSpPr>
        <p:grpSpPr>
          <a:xfrm>
            <a:off x="7362549" y="3456411"/>
            <a:ext cx="333138" cy="326811"/>
            <a:chOff x="-1183550" y="3586525"/>
            <a:chExt cx="296175" cy="290550"/>
          </a:xfrm>
        </p:grpSpPr>
        <p:sp>
          <p:nvSpPr>
            <p:cNvPr id="7569" name="Google Shape;7569;p3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3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3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3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3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3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3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3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3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8" name="Google Shape;7578;p33"/>
          <p:cNvGrpSpPr/>
          <p:nvPr/>
        </p:nvGrpSpPr>
        <p:grpSpPr>
          <a:xfrm>
            <a:off x="1871283" y="3053302"/>
            <a:ext cx="328723" cy="326923"/>
            <a:chOff x="-5971525" y="3273750"/>
            <a:chExt cx="292250" cy="290650"/>
          </a:xfrm>
        </p:grpSpPr>
        <p:sp>
          <p:nvSpPr>
            <p:cNvPr id="7579" name="Google Shape;7579;p3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3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1" name="Google Shape;7581;p33"/>
          <p:cNvGrpSpPr/>
          <p:nvPr/>
        </p:nvGrpSpPr>
        <p:grpSpPr>
          <a:xfrm>
            <a:off x="1866858" y="3454842"/>
            <a:ext cx="337581" cy="329960"/>
            <a:chOff x="-5974675" y="3632100"/>
            <a:chExt cx="300125" cy="293350"/>
          </a:xfrm>
        </p:grpSpPr>
        <p:sp>
          <p:nvSpPr>
            <p:cNvPr id="7582" name="Google Shape;7582;p3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3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3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5" name="Google Shape;7585;p33"/>
          <p:cNvGrpSpPr/>
          <p:nvPr/>
        </p:nvGrpSpPr>
        <p:grpSpPr>
          <a:xfrm>
            <a:off x="1881029" y="3866539"/>
            <a:ext cx="309236" cy="329595"/>
            <a:chOff x="-5971525" y="3990475"/>
            <a:chExt cx="274925" cy="293025"/>
          </a:xfrm>
        </p:grpSpPr>
        <p:sp>
          <p:nvSpPr>
            <p:cNvPr id="7586" name="Google Shape;7586;p3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3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3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3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0" name="Google Shape;7590;p33"/>
          <p:cNvGrpSpPr/>
          <p:nvPr/>
        </p:nvGrpSpPr>
        <p:grpSpPr>
          <a:xfrm>
            <a:off x="3978538" y="3053302"/>
            <a:ext cx="328695" cy="326923"/>
            <a:chOff x="-4118225" y="3253275"/>
            <a:chExt cx="292225" cy="290650"/>
          </a:xfrm>
        </p:grpSpPr>
        <p:sp>
          <p:nvSpPr>
            <p:cNvPr id="7591" name="Google Shape;7591;p3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3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3" name="Google Shape;7593;p33"/>
          <p:cNvGrpSpPr/>
          <p:nvPr/>
        </p:nvGrpSpPr>
        <p:grpSpPr>
          <a:xfrm>
            <a:off x="4017938" y="3455695"/>
            <a:ext cx="249874" cy="328245"/>
            <a:chOff x="-4082800" y="3612425"/>
            <a:chExt cx="222150" cy="291825"/>
          </a:xfrm>
        </p:grpSpPr>
        <p:sp>
          <p:nvSpPr>
            <p:cNvPr id="7594" name="Google Shape;7594;p3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3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3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7" name="Google Shape;7597;p33"/>
          <p:cNvGrpSpPr/>
          <p:nvPr/>
        </p:nvGrpSpPr>
        <p:grpSpPr>
          <a:xfrm>
            <a:off x="3978538" y="3877624"/>
            <a:ext cx="328695" cy="307436"/>
            <a:chOff x="-4118225" y="3990475"/>
            <a:chExt cx="292225" cy="273325"/>
          </a:xfrm>
        </p:grpSpPr>
        <p:sp>
          <p:nvSpPr>
            <p:cNvPr id="7598" name="Google Shape;7598;p3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3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3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3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2" name="Google Shape;7602;p33"/>
          <p:cNvGrpSpPr/>
          <p:nvPr/>
        </p:nvGrpSpPr>
        <p:grpSpPr>
          <a:xfrm>
            <a:off x="6105303" y="3051960"/>
            <a:ext cx="308336" cy="329595"/>
            <a:chOff x="-2312225" y="3238300"/>
            <a:chExt cx="274125" cy="293025"/>
          </a:xfrm>
        </p:grpSpPr>
        <p:sp>
          <p:nvSpPr>
            <p:cNvPr id="7603" name="Google Shape;7603;p3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3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5" name="Google Shape;7605;p33"/>
          <p:cNvGrpSpPr/>
          <p:nvPr/>
        </p:nvGrpSpPr>
        <p:grpSpPr>
          <a:xfrm>
            <a:off x="6095110" y="3415598"/>
            <a:ext cx="328723" cy="408443"/>
            <a:chOff x="-2310650" y="3525775"/>
            <a:chExt cx="292250" cy="363125"/>
          </a:xfrm>
        </p:grpSpPr>
        <p:sp>
          <p:nvSpPr>
            <p:cNvPr id="7606" name="Google Shape;7606;p3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3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3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3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0" name="Google Shape;7610;p33"/>
          <p:cNvGrpSpPr/>
          <p:nvPr/>
        </p:nvGrpSpPr>
        <p:grpSpPr>
          <a:xfrm>
            <a:off x="6094219" y="3867430"/>
            <a:ext cx="330494" cy="327823"/>
            <a:chOff x="-2310650" y="3958175"/>
            <a:chExt cx="293825" cy="291450"/>
          </a:xfrm>
        </p:grpSpPr>
        <p:sp>
          <p:nvSpPr>
            <p:cNvPr id="7611" name="Google Shape;7611;p3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3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3" name="Google Shape;7613;p33"/>
          <p:cNvGrpSpPr/>
          <p:nvPr/>
        </p:nvGrpSpPr>
        <p:grpSpPr>
          <a:xfrm>
            <a:off x="7363447" y="3867430"/>
            <a:ext cx="331338" cy="327823"/>
            <a:chOff x="-1182750" y="3962900"/>
            <a:chExt cx="294575" cy="291450"/>
          </a:xfrm>
        </p:grpSpPr>
        <p:sp>
          <p:nvSpPr>
            <p:cNvPr id="7614" name="Google Shape;7614;p3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3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3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3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3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3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3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1" name="Google Shape;7621;p33"/>
          <p:cNvGrpSpPr/>
          <p:nvPr/>
        </p:nvGrpSpPr>
        <p:grpSpPr>
          <a:xfrm>
            <a:off x="2291422" y="3052851"/>
            <a:ext cx="331366" cy="327823"/>
            <a:chOff x="-5611575" y="3272950"/>
            <a:chExt cx="294600" cy="291450"/>
          </a:xfrm>
        </p:grpSpPr>
        <p:sp>
          <p:nvSpPr>
            <p:cNvPr id="7622" name="Google Shape;7622;p3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3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3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3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3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7" name="Google Shape;7627;p33"/>
          <p:cNvGrpSpPr/>
          <p:nvPr/>
        </p:nvGrpSpPr>
        <p:grpSpPr>
          <a:xfrm>
            <a:off x="2291423" y="3456360"/>
            <a:ext cx="331366" cy="326923"/>
            <a:chOff x="-5613150" y="3632900"/>
            <a:chExt cx="294600" cy="290650"/>
          </a:xfrm>
        </p:grpSpPr>
        <p:sp>
          <p:nvSpPr>
            <p:cNvPr id="7628" name="Google Shape;7628;p3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3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0" name="Google Shape;7630;p33"/>
          <p:cNvGrpSpPr/>
          <p:nvPr/>
        </p:nvGrpSpPr>
        <p:grpSpPr>
          <a:xfrm>
            <a:off x="2291423" y="3866992"/>
            <a:ext cx="331366" cy="328695"/>
            <a:chOff x="-5613150" y="3991275"/>
            <a:chExt cx="294600" cy="292225"/>
          </a:xfrm>
        </p:grpSpPr>
        <p:sp>
          <p:nvSpPr>
            <p:cNvPr id="7631" name="Google Shape;7631;p3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3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3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3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3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3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3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3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3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0" name="Google Shape;7640;p33"/>
          <p:cNvGrpSpPr/>
          <p:nvPr/>
        </p:nvGrpSpPr>
        <p:grpSpPr>
          <a:xfrm>
            <a:off x="4387595" y="3053015"/>
            <a:ext cx="339521" cy="327486"/>
            <a:chOff x="-3768700" y="3253275"/>
            <a:chExt cx="301850" cy="291150"/>
          </a:xfrm>
        </p:grpSpPr>
        <p:sp>
          <p:nvSpPr>
            <p:cNvPr id="7641" name="Google Shape;7641;p3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3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3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4" name="Google Shape;7644;p33"/>
          <p:cNvGrpSpPr/>
          <p:nvPr/>
        </p:nvGrpSpPr>
        <p:grpSpPr>
          <a:xfrm>
            <a:off x="4390790" y="3465198"/>
            <a:ext cx="333138" cy="309236"/>
            <a:chOff x="-3808700" y="3628950"/>
            <a:chExt cx="296175" cy="274925"/>
          </a:xfrm>
        </p:grpSpPr>
        <p:sp>
          <p:nvSpPr>
            <p:cNvPr id="7645" name="Google Shape;7645;p3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3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3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8" name="Google Shape;7648;p33"/>
          <p:cNvGrpSpPr/>
          <p:nvPr/>
        </p:nvGrpSpPr>
        <p:grpSpPr>
          <a:xfrm>
            <a:off x="4432427" y="3867104"/>
            <a:ext cx="327654" cy="328470"/>
            <a:chOff x="-3771675" y="3971775"/>
            <a:chExt cx="291300" cy="292025"/>
          </a:xfrm>
        </p:grpSpPr>
        <p:sp>
          <p:nvSpPr>
            <p:cNvPr id="7649" name="Google Shape;7649;p3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3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3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3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3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4" name="Google Shape;7654;p33"/>
          <p:cNvGrpSpPr/>
          <p:nvPr/>
        </p:nvGrpSpPr>
        <p:grpSpPr>
          <a:xfrm>
            <a:off x="6520755" y="3091479"/>
            <a:ext cx="328301" cy="250577"/>
            <a:chOff x="-1951475" y="3273100"/>
            <a:chExt cx="291875" cy="222775"/>
          </a:xfrm>
        </p:grpSpPr>
        <p:sp>
          <p:nvSpPr>
            <p:cNvPr id="7655" name="Google Shape;7655;p3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3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3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8" name="Google Shape;7658;p33"/>
          <p:cNvGrpSpPr/>
          <p:nvPr/>
        </p:nvGrpSpPr>
        <p:grpSpPr>
          <a:xfrm>
            <a:off x="6518787" y="3455908"/>
            <a:ext cx="332238" cy="327823"/>
            <a:chOff x="-1951475" y="3597450"/>
            <a:chExt cx="295375" cy="291450"/>
          </a:xfrm>
        </p:grpSpPr>
        <p:sp>
          <p:nvSpPr>
            <p:cNvPr id="7659" name="Google Shape;7659;p3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3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3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3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3" name="Google Shape;7663;p33"/>
          <p:cNvGrpSpPr/>
          <p:nvPr/>
        </p:nvGrpSpPr>
        <p:grpSpPr>
          <a:xfrm>
            <a:off x="6511249" y="3867430"/>
            <a:ext cx="347310" cy="327823"/>
            <a:chOff x="-1960150" y="3956600"/>
            <a:chExt cx="308775" cy="291450"/>
          </a:xfrm>
        </p:grpSpPr>
        <p:sp>
          <p:nvSpPr>
            <p:cNvPr id="7664" name="Google Shape;7664;p3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3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6" name="Google Shape;7666;p33"/>
          <p:cNvGrpSpPr/>
          <p:nvPr/>
        </p:nvGrpSpPr>
        <p:grpSpPr>
          <a:xfrm>
            <a:off x="7798446" y="3052411"/>
            <a:ext cx="328695" cy="328695"/>
            <a:chOff x="-804700" y="3226500"/>
            <a:chExt cx="292225" cy="292225"/>
          </a:xfrm>
        </p:grpSpPr>
        <p:sp>
          <p:nvSpPr>
            <p:cNvPr id="7667" name="Google Shape;7667;p3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3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3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3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3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3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3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74" name="Google Shape;7674;p33"/>
          <p:cNvGrpSpPr/>
          <p:nvPr/>
        </p:nvGrpSpPr>
        <p:grpSpPr>
          <a:xfrm>
            <a:off x="2719498" y="3052399"/>
            <a:ext cx="328695" cy="328723"/>
            <a:chOff x="-5251625" y="3272950"/>
            <a:chExt cx="292225" cy="292250"/>
          </a:xfrm>
        </p:grpSpPr>
        <p:sp>
          <p:nvSpPr>
            <p:cNvPr id="7675" name="Google Shape;7675;p3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3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3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78" name="Google Shape;7678;p33"/>
          <p:cNvGrpSpPr/>
          <p:nvPr/>
        </p:nvGrpSpPr>
        <p:grpSpPr>
          <a:xfrm>
            <a:off x="2716828" y="3455244"/>
            <a:ext cx="334009" cy="329145"/>
            <a:chOff x="-5254775" y="3631325"/>
            <a:chExt cx="296950" cy="292625"/>
          </a:xfrm>
        </p:grpSpPr>
        <p:sp>
          <p:nvSpPr>
            <p:cNvPr id="7679" name="Google Shape;7679;p3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3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3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3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3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3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3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86" name="Google Shape;7686;p33"/>
          <p:cNvGrpSpPr/>
          <p:nvPr/>
        </p:nvGrpSpPr>
        <p:grpSpPr>
          <a:xfrm>
            <a:off x="2719928" y="3866992"/>
            <a:ext cx="327823" cy="328695"/>
            <a:chOff x="-5251625" y="3991275"/>
            <a:chExt cx="291450" cy="292225"/>
          </a:xfrm>
        </p:grpSpPr>
        <p:sp>
          <p:nvSpPr>
            <p:cNvPr id="7687" name="Google Shape;7687;p3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3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3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3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3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2" name="Google Shape;7692;p33"/>
          <p:cNvGrpSpPr/>
          <p:nvPr/>
        </p:nvGrpSpPr>
        <p:grpSpPr>
          <a:xfrm>
            <a:off x="4870067" y="3052863"/>
            <a:ext cx="249874" cy="327795"/>
            <a:chOff x="-3365275" y="3253275"/>
            <a:chExt cx="222150" cy="291425"/>
          </a:xfrm>
        </p:grpSpPr>
        <p:sp>
          <p:nvSpPr>
            <p:cNvPr id="7693" name="Google Shape;7693;p3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3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5" name="Google Shape;7695;p33"/>
          <p:cNvGrpSpPr/>
          <p:nvPr/>
        </p:nvGrpSpPr>
        <p:grpSpPr>
          <a:xfrm>
            <a:off x="4849712" y="3455017"/>
            <a:ext cx="290592" cy="329595"/>
            <a:chOff x="-3383375" y="3611625"/>
            <a:chExt cx="258350" cy="293025"/>
          </a:xfrm>
        </p:grpSpPr>
        <p:sp>
          <p:nvSpPr>
            <p:cNvPr id="7696" name="Google Shape;7696;p3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3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8" name="Google Shape;7698;p33"/>
          <p:cNvGrpSpPr/>
          <p:nvPr/>
        </p:nvGrpSpPr>
        <p:grpSpPr>
          <a:xfrm>
            <a:off x="4889128" y="3867430"/>
            <a:ext cx="211772" cy="327823"/>
            <a:chOff x="-3347950" y="3971575"/>
            <a:chExt cx="188275" cy="291450"/>
          </a:xfrm>
        </p:grpSpPr>
        <p:sp>
          <p:nvSpPr>
            <p:cNvPr id="7699" name="Google Shape;7699;p3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3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3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2" name="Google Shape;7702;p33"/>
          <p:cNvGrpSpPr/>
          <p:nvPr/>
        </p:nvGrpSpPr>
        <p:grpSpPr>
          <a:xfrm>
            <a:off x="6963606" y="3051960"/>
            <a:ext cx="290592" cy="329595"/>
            <a:chOff x="-1575775" y="3238300"/>
            <a:chExt cx="258350" cy="293025"/>
          </a:xfrm>
        </p:grpSpPr>
        <p:sp>
          <p:nvSpPr>
            <p:cNvPr id="7703" name="Google Shape;7703;p3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3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3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3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3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8" name="Google Shape;7708;p33"/>
          <p:cNvGrpSpPr/>
          <p:nvPr/>
        </p:nvGrpSpPr>
        <p:grpSpPr>
          <a:xfrm>
            <a:off x="6943652" y="3454151"/>
            <a:ext cx="330494" cy="331338"/>
            <a:chOff x="-1591550" y="3597475"/>
            <a:chExt cx="293825" cy="294575"/>
          </a:xfrm>
        </p:grpSpPr>
        <p:sp>
          <p:nvSpPr>
            <p:cNvPr id="7709" name="Google Shape;7709;p3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3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3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2" name="Google Shape;7712;p33"/>
          <p:cNvGrpSpPr/>
          <p:nvPr/>
        </p:nvGrpSpPr>
        <p:grpSpPr>
          <a:xfrm>
            <a:off x="6944107" y="3875402"/>
            <a:ext cx="329595" cy="311879"/>
            <a:chOff x="-1592325" y="3957400"/>
            <a:chExt cx="293025" cy="277275"/>
          </a:xfrm>
        </p:grpSpPr>
        <p:sp>
          <p:nvSpPr>
            <p:cNvPr id="7713" name="Google Shape;7713;p3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3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3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3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33"/>
          <p:cNvGrpSpPr/>
          <p:nvPr/>
        </p:nvGrpSpPr>
        <p:grpSpPr>
          <a:xfrm>
            <a:off x="7818385" y="3455469"/>
            <a:ext cx="288821" cy="328695"/>
            <a:chOff x="-778700" y="3612425"/>
            <a:chExt cx="256775" cy="292225"/>
          </a:xfrm>
        </p:grpSpPr>
        <p:sp>
          <p:nvSpPr>
            <p:cNvPr id="7718" name="Google Shape;7718;p3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3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3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3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3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3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4" name="Google Shape;7724;p33"/>
          <p:cNvGrpSpPr/>
          <p:nvPr/>
        </p:nvGrpSpPr>
        <p:grpSpPr>
          <a:xfrm>
            <a:off x="1876915" y="1715612"/>
            <a:ext cx="319043" cy="319909"/>
            <a:chOff x="6679825" y="2693700"/>
            <a:chExt cx="257875" cy="258575"/>
          </a:xfrm>
        </p:grpSpPr>
        <p:sp>
          <p:nvSpPr>
            <p:cNvPr id="7725" name="Google Shape;7725;p3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3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7" name="Google Shape;7727;p33"/>
          <p:cNvGrpSpPr/>
          <p:nvPr/>
        </p:nvGrpSpPr>
        <p:grpSpPr>
          <a:xfrm>
            <a:off x="1869740" y="2102186"/>
            <a:ext cx="327649" cy="325088"/>
            <a:chOff x="6790450" y="3119050"/>
            <a:chExt cx="262750" cy="260675"/>
          </a:xfrm>
        </p:grpSpPr>
        <p:sp>
          <p:nvSpPr>
            <p:cNvPr id="7728" name="Google Shape;7728;p3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3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30" name="Google Shape;7730;p3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32</a:t>
            </a:fld>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34"/>
        <p:cNvGrpSpPr/>
        <p:nvPr/>
      </p:nvGrpSpPr>
      <p:grpSpPr>
        <a:xfrm>
          <a:off x="0" y="0"/>
          <a:ext cx="0" cy="0"/>
          <a:chOff x="0" y="0"/>
          <a:chExt cx="0" cy="0"/>
        </a:xfrm>
      </p:grpSpPr>
      <p:sp>
        <p:nvSpPr>
          <p:cNvPr id="7735" name="Google Shape;7735;p32"/>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7736" name="Google Shape;7736;p32"/>
          <p:cNvGrpSpPr/>
          <p:nvPr/>
        </p:nvGrpSpPr>
        <p:grpSpPr>
          <a:xfrm>
            <a:off x="1624434" y="1670549"/>
            <a:ext cx="342328" cy="339793"/>
            <a:chOff x="-13966675" y="1639700"/>
            <a:chExt cx="354450" cy="351825"/>
          </a:xfrm>
        </p:grpSpPr>
        <p:sp>
          <p:nvSpPr>
            <p:cNvPr id="7737" name="Google Shape;7737;p32"/>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32"/>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32"/>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32"/>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32"/>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42" name="Google Shape;7742;p32"/>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32"/>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44" name="Google Shape;7744;p32"/>
          <p:cNvGrpSpPr/>
          <p:nvPr/>
        </p:nvGrpSpPr>
        <p:grpSpPr>
          <a:xfrm>
            <a:off x="3336046" y="1670239"/>
            <a:ext cx="340034" cy="340420"/>
            <a:chOff x="-12199250" y="1662675"/>
            <a:chExt cx="352075" cy="352475"/>
          </a:xfrm>
        </p:grpSpPr>
        <p:sp>
          <p:nvSpPr>
            <p:cNvPr id="7745" name="Google Shape;7745;p32"/>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32"/>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32"/>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8" name="Google Shape;7748;p32"/>
          <p:cNvGrpSpPr/>
          <p:nvPr/>
        </p:nvGrpSpPr>
        <p:grpSpPr>
          <a:xfrm>
            <a:off x="3334907" y="2077103"/>
            <a:ext cx="342328" cy="342328"/>
            <a:chOff x="-12199250" y="2096250"/>
            <a:chExt cx="354450" cy="354450"/>
          </a:xfrm>
        </p:grpSpPr>
        <p:sp>
          <p:nvSpPr>
            <p:cNvPr id="7749" name="Google Shape;7749;p32"/>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32"/>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1" name="Google Shape;7751;p32"/>
          <p:cNvGrpSpPr/>
          <p:nvPr/>
        </p:nvGrpSpPr>
        <p:grpSpPr>
          <a:xfrm>
            <a:off x="3763488" y="2507660"/>
            <a:ext cx="340034" cy="341579"/>
            <a:chOff x="-12199250" y="2530225"/>
            <a:chExt cx="352075" cy="353675"/>
          </a:xfrm>
        </p:grpSpPr>
        <p:sp>
          <p:nvSpPr>
            <p:cNvPr id="7752" name="Google Shape;7752;p32"/>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32"/>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32"/>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32"/>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56" name="Google Shape;7756;p32"/>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57" name="Google Shape;7757;p32"/>
          <p:cNvGrpSpPr/>
          <p:nvPr/>
        </p:nvGrpSpPr>
        <p:grpSpPr>
          <a:xfrm>
            <a:off x="5042457" y="2078611"/>
            <a:ext cx="342328" cy="339310"/>
            <a:chOff x="-10462550" y="2057650"/>
            <a:chExt cx="354450" cy="351325"/>
          </a:xfrm>
        </p:grpSpPr>
        <p:sp>
          <p:nvSpPr>
            <p:cNvPr id="7758" name="Google Shape;7758;p32"/>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32"/>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60" name="Google Shape;7760;p32"/>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61" name="Google Shape;7761;p32"/>
          <p:cNvGrpSpPr/>
          <p:nvPr/>
        </p:nvGrpSpPr>
        <p:grpSpPr>
          <a:xfrm>
            <a:off x="6735931" y="1670176"/>
            <a:ext cx="375044" cy="340541"/>
            <a:chOff x="-8692750" y="1622100"/>
            <a:chExt cx="388325" cy="352600"/>
          </a:xfrm>
        </p:grpSpPr>
        <p:sp>
          <p:nvSpPr>
            <p:cNvPr id="7762" name="Google Shape;7762;p32"/>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32"/>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4" name="Google Shape;7764;p32"/>
          <p:cNvGrpSpPr/>
          <p:nvPr/>
        </p:nvGrpSpPr>
        <p:grpSpPr>
          <a:xfrm>
            <a:off x="2049207" y="1669658"/>
            <a:ext cx="341555" cy="341579"/>
            <a:chOff x="-13529550" y="1639425"/>
            <a:chExt cx="353650" cy="353675"/>
          </a:xfrm>
        </p:grpSpPr>
        <p:sp>
          <p:nvSpPr>
            <p:cNvPr id="7765" name="Google Shape;7765;p32"/>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32"/>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32"/>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32"/>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32"/>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32"/>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32"/>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32"/>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3" name="Google Shape;7773;p32"/>
          <p:cNvGrpSpPr/>
          <p:nvPr/>
        </p:nvGrpSpPr>
        <p:grpSpPr>
          <a:xfrm>
            <a:off x="2048068" y="2078240"/>
            <a:ext cx="343849" cy="340058"/>
            <a:chOff x="-13531925" y="2075775"/>
            <a:chExt cx="356025" cy="352100"/>
          </a:xfrm>
        </p:grpSpPr>
        <p:sp>
          <p:nvSpPr>
            <p:cNvPr id="7774" name="Google Shape;7774;p32"/>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32"/>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6" name="Google Shape;7776;p32"/>
          <p:cNvGrpSpPr/>
          <p:nvPr/>
        </p:nvGrpSpPr>
        <p:grpSpPr>
          <a:xfrm>
            <a:off x="2477042" y="2508042"/>
            <a:ext cx="340807" cy="340807"/>
            <a:chOff x="-13528775" y="2507400"/>
            <a:chExt cx="352875" cy="352875"/>
          </a:xfrm>
        </p:grpSpPr>
        <p:sp>
          <p:nvSpPr>
            <p:cNvPr id="7777" name="Google Shape;7777;p32"/>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32"/>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32"/>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80" name="Google Shape;7780;p32"/>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32"/>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82" name="Google Shape;7782;p32"/>
          <p:cNvGrpSpPr/>
          <p:nvPr/>
        </p:nvGrpSpPr>
        <p:grpSpPr>
          <a:xfrm>
            <a:off x="4203457" y="2507660"/>
            <a:ext cx="308090" cy="341579"/>
            <a:chOff x="-11747150" y="2530225"/>
            <a:chExt cx="319000" cy="353675"/>
          </a:xfrm>
        </p:grpSpPr>
        <p:sp>
          <p:nvSpPr>
            <p:cNvPr id="7783" name="Google Shape;7783;p32"/>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32"/>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5" name="Google Shape;7785;p32"/>
          <p:cNvGrpSpPr/>
          <p:nvPr/>
        </p:nvGrpSpPr>
        <p:grpSpPr>
          <a:xfrm>
            <a:off x="5472880" y="1670043"/>
            <a:ext cx="340807" cy="340807"/>
            <a:chOff x="-10027775" y="1622900"/>
            <a:chExt cx="352875" cy="352875"/>
          </a:xfrm>
        </p:grpSpPr>
        <p:sp>
          <p:nvSpPr>
            <p:cNvPr id="7786" name="Google Shape;7786;p32"/>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32"/>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32"/>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32"/>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32"/>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32"/>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92" name="Google Shape;7792;p32"/>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93" name="Google Shape;7793;p32"/>
          <p:cNvGrpSpPr/>
          <p:nvPr/>
        </p:nvGrpSpPr>
        <p:grpSpPr>
          <a:xfrm>
            <a:off x="5909437" y="2507282"/>
            <a:ext cx="322553" cy="342328"/>
            <a:chOff x="-10019125" y="2490075"/>
            <a:chExt cx="333975" cy="354450"/>
          </a:xfrm>
        </p:grpSpPr>
        <p:sp>
          <p:nvSpPr>
            <p:cNvPr id="7794" name="Google Shape;7794;p32"/>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32"/>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32"/>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32"/>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8" name="Google Shape;7798;p32"/>
          <p:cNvGrpSpPr/>
          <p:nvPr/>
        </p:nvGrpSpPr>
        <p:grpSpPr>
          <a:xfrm>
            <a:off x="6747340" y="2076721"/>
            <a:ext cx="352227" cy="343100"/>
            <a:chOff x="-8684100" y="2032450"/>
            <a:chExt cx="364700" cy="355250"/>
          </a:xfrm>
        </p:grpSpPr>
        <p:sp>
          <p:nvSpPr>
            <p:cNvPr id="7799" name="Google Shape;7799;p32"/>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32"/>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32"/>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02" name="Google Shape;7802;p32"/>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03" name="Google Shape;7803;p32"/>
          <p:cNvGrpSpPr/>
          <p:nvPr/>
        </p:nvGrpSpPr>
        <p:grpSpPr>
          <a:xfrm>
            <a:off x="2479636" y="2077407"/>
            <a:ext cx="343849" cy="341724"/>
            <a:chOff x="-13095575" y="2073400"/>
            <a:chExt cx="356025" cy="353825"/>
          </a:xfrm>
        </p:grpSpPr>
        <p:sp>
          <p:nvSpPr>
            <p:cNvPr id="7804" name="Google Shape;7804;p32"/>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32"/>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32"/>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32"/>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32"/>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32"/>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32"/>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32"/>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12" name="Google Shape;7812;p32"/>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13" name="Google Shape;7813;p32"/>
          <p:cNvGrpSpPr/>
          <p:nvPr/>
        </p:nvGrpSpPr>
        <p:grpSpPr>
          <a:xfrm>
            <a:off x="4189695" y="1669237"/>
            <a:ext cx="343100" cy="342424"/>
            <a:chOff x="-11332875" y="1660700"/>
            <a:chExt cx="355250" cy="354550"/>
          </a:xfrm>
        </p:grpSpPr>
        <p:sp>
          <p:nvSpPr>
            <p:cNvPr id="7814" name="Google Shape;7814;p32"/>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32"/>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32"/>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32"/>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18" name="Google Shape;7818;p32"/>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32"/>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20" name="Google Shape;7820;p32"/>
          <p:cNvGrpSpPr/>
          <p:nvPr/>
        </p:nvGrpSpPr>
        <p:grpSpPr>
          <a:xfrm>
            <a:off x="5916672" y="1668522"/>
            <a:ext cx="299736" cy="343849"/>
            <a:chOff x="-9570950" y="1622100"/>
            <a:chExt cx="310350" cy="356025"/>
          </a:xfrm>
        </p:grpSpPr>
        <p:sp>
          <p:nvSpPr>
            <p:cNvPr id="7821" name="Google Shape;7821;p32"/>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32"/>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3" name="Google Shape;7823;p32"/>
          <p:cNvGrpSpPr/>
          <p:nvPr/>
        </p:nvGrpSpPr>
        <p:grpSpPr>
          <a:xfrm>
            <a:off x="5895383" y="2077480"/>
            <a:ext cx="342328" cy="341579"/>
            <a:chOff x="-9594575" y="2056875"/>
            <a:chExt cx="354450" cy="353675"/>
          </a:xfrm>
        </p:grpSpPr>
        <p:sp>
          <p:nvSpPr>
            <p:cNvPr id="7824" name="Google Shape;7824;p32"/>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32"/>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32"/>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27" name="Google Shape;7827;p32"/>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28" name="Google Shape;7828;p32"/>
          <p:cNvGrpSpPr/>
          <p:nvPr/>
        </p:nvGrpSpPr>
        <p:grpSpPr>
          <a:xfrm>
            <a:off x="2902522" y="1670041"/>
            <a:ext cx="342328" cy="340807"/>
            <a:chOff x="-12661600" y="1640225"/>
            <a:chExt cx="354450" cy="352875"/>
          </a:xfrm>
        </p:grpSpPr>
        <p:sp>
          <p:nvSpPr>
            <p:cNvPr id="7829" name="Google Shape;7829;p32"/>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32"/>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32"/>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2" name="Google Shape;7832;p32"/>
          <p:cNvGrpSpPr/>
          <p:nvPr/>
        </p:nvGrpSpPr>
        <p:grpSpPr>
          <a:xfrm>
            <a:off x="2902878" y="2098580"/>
            <a:ext cx="341579" cy="299374"/>
            <a:chOff x="-12660025" y="2096250"/>
            <a:chExt cx="353675" cy="309975"/>
          </a:xfrm>
        </p:grpSpPr>
        <p:sp>
          <p:nvSpPr>
            <p:cNvPr id="7833" name="Google Shape;7833;p32"/>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32"/>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32"/>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32"/>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32"/>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32"/>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9" name="Google Shape;7839;p32"/>
          <p:cNvGrpSpPr/>
          <p:nvPr/>
        </p:nvGrpSpPr>
        <p:grpSpPr>
          <a:xfrm>
            <a:off x="3328824" y="2507480"/>
            <a:ext cx="344622" cy="341941"/>
            <a:chOff x="-12663175" y="2506800"/>
            <a:chExt cx="356825" cy="354050"/>
          </a:xfrm>
        </p:grpSpPr>
        <p:sp>
          <p:nvSpPr>
            <p:cNvPr id="7840" name="Google Shape;7840;p32"/>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32"/>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32"/>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32"/>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4" name="Google Shape;7844;p32"/>
          <p:cNvGrpSpPr/>
          <p:nvPr/>
        </p:nvGrpSpPr>
        <p:grpSpPr>
          <a:xfrm>
            <a:off x="4612613" y="1669658"/>
            <a:ext cx="340807" cy="341579"/>
            <a:chOff x="-10896525" y="1663050"/>
            <a:chExt cx="352875" cy="353675"/>
          </a:xfrm>
        </p:grpSpPr>
        <p:sp>
          <p:nvSpPr>
            <p:cNvPr id="7845" name="Google Shape;7845;p32"/>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32"/>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47" name="Google Shape;7847;p32"/>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48" name="Google Shape;7848;p32"/>
          <p:cNvGrpSpPr/>
          <p:nvPr/>
        </p:nvGrpSpPr>
        <p:grpSpPr>
          <a:xfrm>
            <a:off x="5039648" y="2518690"/>
            <a:ext cx="341579" cy="319511"/>
            <a:chOff x="-10898100" y="2542050"/>
            <a:chExt cx="353675" cy="330825"/>
          </a:xfrm>
        </p:grpSpPr>
        <p:sp>
          <p:nvSpPr>
            <p:cNvPr id="7849" name="Google Shape;7849;p32"/>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32"/>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32"/>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32"/>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32"/>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32"/>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55" name="Google Shape;7855;p32"/>
          <p:cNvGrpSpPr/>
          <p:nvPr/>
        </p:nvGrpSpPr>
        <p:grpSpPr>
          <a:xfrm>
            <a:off x="6322044" y="1670734"/>
            <a:ext cx="340058" cy="339430"/>
            <a:chOff x="-9157450" y="1622750"/>
            <a:chExt cx="352100" cy="351450"/>
          </a:xfrm>
        </p:grpSpPr>
        <p:sp>
          <p:nvSpPr>
            <p:cNvPr id="7856" name="Google Shape;7856;p32"/>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32"/>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58" name="Google Shape;7858;p32"/>
          <p:cNvGrpSpPr/>
          <p:nvPr/>
        </p:nvGrpSpPr>
        <p:grpSpPr>
          <a:xfrm>
            <a:off x="6360080" y="2078999"/>
            <a:ext cx="263977" cy="338537"/>
            <a:chOff x="-9119650" y="2056875"/>
            <a:chExt cx="273325" cy="350525"/>
          </a:xfrm>
        </p:grpSpPr>
        <p:sp>
          <p:nvSpPr>
            <p:cNvPr id="7859" name="Google Shape;7859;p32"/>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32"/>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61" name="Google Shape;7861;p32"/>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32"/>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63" name="Google Shape;7863;p32"/>
          <p:cNvGrpSpPr/>
          <p:nvPr/>
        </p:nvGrpSpPr>
        <p:grpSpPr>
          <a:xfrm>
            <a:off x="1624787" y="3047999"/>
            <a:ext cx="341579" cy="340348"/>
            <a:chOff x="-13947000" y="3212800"/>
            <a:chExt cx="353675" cy="352400"/>
          </a:xfrm>
        </p:grpSpPr>
        <p:sp>
          <p:nvSpPr>
            <p:cNvPr id="7864" name="Google Shape;7864;p3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3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6" name="Google Shape;7866;p32"/>
          <p:cNvGrpSpPr/>
          <p:nvPr/>
        </p:nvGrpSpPr>
        <p:grpSpPr>
          <a:xfrm>
            <a:off x="1624805" y="3470708"/>
            <a:ext cx="341555" cy="340058"/>
            <a:chOff x="-13946200" y="3647075"/>
            <a:chExt cx="353650" cy="352100"/>
          </a:xfrm>
        </p:grpSpPr>
        <p:sp>
          <p:nvSpPr>
            <p:cNvPr id="7867" name="Google Shape;7867;p3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3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3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3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3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3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73" name="Google Shape;7873;p32"/>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74" name="Google Shape;7874;p32"/>
          <p:cNvGrpSpPr/>
          <p:nvPr/>
        </p:nvGrpSpPr>
        <p:grpSpPr>
          <a:xfrm>
            <a:off x="3334907" y="3048337"/>
            <a:ext cx="342328" cy="339672"/>
            <a:chOff x="-12163025" y="3214275"/>
            <a:chExt cx="354450" cy="351700"/>
          </a:xfrm>
        </p:grpSpPr>
        <p:sp>
          <p:nvSpPr>
            <p:cNvPr id="7875" name="Google Shape;7875;p3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3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3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8" name="Google Shape;7878;p32"/>
          <p:cNvGrpSpPr/>
          <p:nvPr/>
        </p:nvGrpSpPr>
        <p:grpSpPr>
          <a:xfrm>
            <a:off x="3335654" y="3469960"/>
            <a:ext cx="340831" cy="341555"/>
            <a:chOff x="-12160675" y="3647875"/>
            <a:chExt cx="352900" cy="353650"/>
          </a:xfrm>
        </p:grpSpPr>
        <p:sp>
          <p:nvSpPr>
            <p:cNvPr id="7879" name="Google Shape;7879;p3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3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3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3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3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3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3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6" name="Google Shape;7886;p32"/>
          <p:cNvGrpSpPr/>
          <p:nvPr/>
        </p:nvGrpSpPr>
        <p:grpSpPr>
          <a:xfrm>
            <a:off x="3769144" y="3889189"/>
            <a:ext cx="340058" cy="341555"/>
            <a:chOff x="-12160675" y="4081850"/>
            <a:chExt cx="352100" cy="353650"/>
          </a:xfrm>
        </p:grpSpPr>
        <p:sp>
          <p:nvSpPr>
            <p:cNvPr id="7887" name="Google Shape;7887;p3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3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3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3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3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3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3" name="Google Shape;7893;p32"/>
          <p:cNvGrpSpPr/>
          <p:nvPr/>
        </p:nvGrpSpPr>
        <p:grpSpPr>
          <a:xfrm>
            <a:off x="5043221" y="3047673"/>
            <a:ext cx="340807" cy="341000"/>
            <a:chOff x="-10391650" y="3180600"/>
            <a:chExt cx="352875" cy="353075"/>
          </a:xfrm>
        </p:grpSpPr>
        <p:sp>
          <p:nvSpPr>
            <p:cNvPr id="7894" name="Google Shape;7894;p3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3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3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3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3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3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0" name="Google Shape;7900;p32"/>
          <p:cNvGrpSpPr/>
          <p:nvPr/>
        </p:nvGrpSpPr>
        <p:grpSpPr>
          <a:xfrm>
            <a:off x="5043580" y="3471078"/>
            <a:ext cx="340058" cy="339310"/>
            <a:chOff x="-10390875" y="3616350"/>
            <a:chExt cx="352100" cy="351325"/>
          </a:xfrm>
        </p:grpSpPr>
        <p:sp>
          <p:nvSpPr>
            <p:cNvPr id="7901" name="Google Shape;7901;p3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3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3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4" name="Google Shape;7904;p32"/>
          <p:cNvGrpSpPr/>
          <p:nvPr/>
        </p:nvGrpSpPr>
        <p:grpSpPr>
          <a:xfrm>
            <a:off x="5496858" y="3889938"/>
            <a:ext cx="299736" cy="340058"/>
            <a:chOff x="-10370400" y="4049550"/>
            <a:chExt cx="310350" cy="352100"/>
          </a:xfrm>
        </p:grpSpPr>
        <p:sp>
          <p:nvSpPr>
            <p:cNvPr id="7905" name="Google Shape;7905;p3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3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3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3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3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10" name="Google Shape;7910;p32"/>
          <p:cNvGrpSpPr/>
          <p:nvPr/>
        </p:nvGrpSpPr>
        <p:grpSpPr>
          <a:xfrm>
            <a:off x="6741639" y="3048062"/>
            <a:ext cx="363648" cy="340227"/>
            <a:chOff x="-8674650" y="3210975"/>
            <a:chExt cx="376525" cy="352275"/>
          </a:xfrm>
        </p:grpSpPr>
        <p:sp>
          <p:nvSpPr>
            <p:cNvPr id="7911" name="Google Shape;7911;p3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3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3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3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3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3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17" name="Google Shape;7917;p32"/>
          <p:cNvGrpSpPr/>
          <p:nvPr/>
        </p:nvGrpSpPr>
        <p:grpSpPr>
          <a:xfrm>
            <a:off x="2049190" y="3047387"/>
            <a:ext cx="341579" cy="341579"/>
            <a:chOff x="-13512225" y="3211525"/>
            <a:chExt cx="353675" cy="353675"/>
          </a:xfrm>
        </p:grpSpPr>
        <p:sp>
          <p:nvSpPr>
            <p:cNvPr id="7918" name="Google Shape;7918;p3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3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3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3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3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3" name="Google Shape;7923;p32"/>
          <p:cNvGrpSpPr/>
          <p:nvPr/>
        </p:nvGrpSpPr>
        <p:grpSpPr>
          <a:xfrm>
            <a:off x="2049190" y="3470708"/>
            <a:ext cx="341579" cy="340058"/>
            <a:chOff x="-13512225" y="3647075"/>
            <a:chExt cx="353675" cy="352100"/>
          </a:xfrm>
        </p:grpSpPr>
        <p:sp>
          <p:nvSpPr>
            <p:cNvPr id="7924" name="Google Shape;7924;p3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3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3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3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3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3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3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3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3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3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34" name="Google Shape;7934;p32"/>
          <p:cNvGrpSpPr/>
          <p:nvPr/>
        </p:nvGrpSpPr>
        <p:grpSpPr>
          <a:xfrm>
            <a:off x="2482302" y="3889558"/>
            <a:ext cx="341579" cy="340807"/>
            <a:chOff x="-13512225" y="4080275"/>
            <a:chExt cx="353675" cy="352875"/>
          </a:xfrm>
        </p:grpSpPr>
        <p:sp>
          <p:nvSpPr>
            <p:cNvPr id="7935" name="Google Shape;7935;p3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3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3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3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3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3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3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3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3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3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3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46" name="Google Shape;7946;p32"/>
          <p:cNvGrpSpPr/>
          <p:nvPr/>
        </p:nvGrpSpPr>
        <p:grpSpPr>
          <a:xfrm>
            <a:off x="3759284" y="3078966"/>
            <a:ext cx="341555" cy="278416"/>
            <a:chOff x="-11728250" y="3245400"/>
            <a:chExt cx="353650" cy="288275"/>
          </a:xfrm>
        </p:grpSpPr>
        <p:sp>
          <p:nvSpPr>
            <p:cNvPr id="7947" name="Google Shape;7947;p3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3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3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3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3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52" name="Google Shape;7952;p32"/>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53" name="Google Shape;7953;p32"/>
          <p:cNvGrpSpPr/>
          <p:nvPr/>
        </p:nvGrpSpPr>
        <p:grpSpPr>
          <a:xfrm>
            <a:off x="3758146" y="3469285"/>
            <a:ext cx="343849" cy="342907"/>
            <a:chOff x="-11729050" y="3646475"/>
            <a:chExt cx="356025" cy="355050"/>
          </a:xfrm>
        </p:grpSpPr>
        <p:sp>
          <p:nvSpPr>
            <p:cNvPr id="7954" name="Google Shape;7954;p3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3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3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3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3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3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3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3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3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3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3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65" name="Google Shape;7965;p32"/>
          <p:cNvGrpSpPr/>
          <p:nvPr/>
        </p:nvGrpSpPr>
        <p:grpSpPr>
          <a:xfrm>
            <a:off x="4213706" y="3889558"/>
            <a:ext cx="298988" cy="340807"/>
            <a:chOff x="-11703850" y="4081850"/>
            <a:chExt cx="309575" cy="352875"/>
          </a:xfrm>
        </p:grpSpPr>
        <p:sp>
          <p:nvSpPr>
            <p:cNvPr id="7966" name="Google Shape;7966;p3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3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3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3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3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3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3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3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4" name="Google Shape;7974;p32"/>
          <p:cNvGrpSpPr/>
          <p:nvPr/>
        </p:nvGrpSpPr>
        <p:grpSpPr>
          <a:xfrm>
            <a:off x="5472116" y="3047767"/>
            <a:ext cx="342328" cy="340807"/>
            <a:chOff x="-9958475" y="3180025"/>
            <a:chExt cx="354450" cy="352875"/>
          </a:xfrm>
        </p:grpSpPr>
        <p:sp>
          <p:nvSpPr>
            <p:cNvPr id="7975" name="Google Shape;7975;p3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3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3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8" name="Google Shape;7978;p32"/>
          <p:cNvGrpSpPr/>
          <p:nvPr/>
        </p:nvGrpSpPr>
        <p:grpSpPr>
          <a:xfrm>
            <a:off x="5481232" y="3470391"/>
            <a:ext cx="324074" cy="340686"/>
            <a:chOff x="-9949025" y="3615575"/>
            <a:chExt cx="335550" cy="352750"/>
          </a:xfrm>
        </p:grpSpPr>
        <p:sp>
          <p:nvSpPr>
            <p:cNvPr id="7979" name="Google Shape;7979;p3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3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3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2" name="Google Shape;7982;p32"/>
          <p:cNvGrpSpPr/>
          <p:nvPr/>
        </p:nvGrpSpPr>
        <p:grpSpPr>
          <a:xfrm>
            <a:off x="5903700" y="3888135"/>
            <a:ext cx="345370" cy="343656"/>
            <a:chOff x="-9961625" y="4048175"/>
            <a:chExt cx="357600" cy="355825"/>
          </a:xfrm>
        </p:grpSpPr>
        <p:sp>
          <p:nvSpPr>
            <p:cNvPr id="7983" name="Google Shape;7983;p3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3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3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3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3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3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9" name="Google Shape;7989;p32"/>
          <p:cNvGrpSpPr/>
          <p:nvPr/>
        </p:nvGrpSpPr>
        <p:grpSpPr>
          <a:xfrm>
            <a:off x="6748488" y="3469454"/>
            <a:ext cx="349958" cy="342569"/>
            <a:chOff x="-8680950" y="3624225"/>
            <a:chExt cx="362350" cy="354700"/>
          </a:xfrm>
        </p:grpSpPr>
        <p:sp>
          <p:nvSpPr>
            <p:cNvPr id="7990" name="Google Shape;7990;p3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3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3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3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3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3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96" name="Google Shape;7996;p32"/>
          <p:cNvGrpSpPr/>
          <p:nvPr/>
        </p:nvGrpSpPr>
        <p:grpSpPr>
          <a:xfrm>
            <a:off x="2501336" y="3047756"/>
            <a:ext cx="300485" cy="340831"/>
            <a:chOff x="-13056975" y="3212300"/>
            <a:chExt cx="311125" cy="352900"/>
          </a:xfrm>
        </p:grpSpPr>
        <p:sp>
          <p:nvSpPr>
            <p:cNvPr id="7997" name="Google Shape;7997;p3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3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3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3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1" name="Google Shape;8001;p32"/>
          <p:cNvGrpSpPr/>
          <p:nvPr/>
        </p:nvGrpSpPr>
        <p:grpSpPr>
          <a:xfrm>
            <a:off x="2479636" y="3470391"/>
            <a:ext cx="343849" cy="340686"/>
            <a:chOff x="-13077450" y="3647075"/>
            <a:chExt cx="356025" cy="352750"/>
          </a:xfrm>
        </p:grpSpPr>
        <p:sp>
          <p:nvSpPr>
            <p:cNvPr id="8002" name="Google Shape;8002;p3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3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3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5" name="Google Shape;8005;p32"/>
          <p:cNvGrpSpPr/>
          <p:nvPr/>
        </p:nvGrpSpPr>
        <p:grpSpPr>
          <a:xfrm>
            <a:off x="2913515" y="3888799"/>
            <a:ext cx="342328" cy="342328"/>
            <a:chOff x="-13079025" y="4079475"/>
            <a:chExt cx="354450" cy="354450"/>
          </a:xfrm>
        </p:grpSpPr>
        <p:sp>
          <p:nvSpPr>
            <p:cNvPr id="8006" name="Google Shape;8006;p3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3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3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3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0" name="Google Shape;8010;p32"/>
          <p:cNvGrpSpPr/>
          <p:nvPr/>
        </p:nvGrpSpPr>
        <p:grpSpPr>
          <a:xfrm>
            <a:off x="4190460" y="3048147"/>
            <a:ext cx="341579" cy="340058"/>
            <a:chOff x="-11292700" y="3213875"/>
            <a:chExt cx="353675" cy="352100"/>
          </a:xfrm>
        </p:grpSpPr>
        <p:sp>
          <p:nvSpPr>
            <p:cNvPr id="8011" name="Google Shape;8011;p3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3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3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3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3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3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3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8" name="Google Shape;8018;p32"/>
          <p:cNvGrpSpPr/>
          <p:nvPr/>
        </p:nvGrpSpPr>
        <p:grpSpPr>
          <a:xfrm>
            <a:off x="4184779" y="3469960"/>
            <a:ext cx="352976" cy="341555"/>
            <a:chOff x="-11299000" y="3647875"/>
            <a:chExt cx="365475" cy="353650"/>
          </a:xfrm>
        </p:grpSpPr>
        <p:sp>
          <p:nvSpPr>
            <p:cNvPr id="8019" name="Google Shape;8019;p3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3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3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3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3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3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5" name="Google Shape;8025;p32"/>
          <p:cNvGrpSpPr/>
          <p:nvPr/>
        </p:nvGrpSpPr>
        <p:grpSpPr>
          <a:xfrm>
            <a:off x="4622809" y="3900207"/>
            <a:ext cx="343100" cy="319511"/>
            <a:chOff x="-11295075" y="4092875"/>
            <a:chExt cx="355250" cy="330825"/>
          </a:xfrm>
        </p:grpSpPr>
        <p:sp>
          <p:nvSpPr>
            <p:cNvPr id="8026" name="Google Shape;8026;p3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3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3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3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3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1" name="Google Shape;8031;p32"/>
          <p:cNvGrpSpPr/>
          <p:nvPr/>
        </p:nvGrpSpPr>
        <p:grpSpPr>
          <a:xfrm>
            <a:off x="5916671" y="3047767"/>
            <a:ext cx="299736" cy="340807"/>
            <a:chOff x="-9500075" y="3180800"/>
            <a:chExt cx="310350" cy="352875"/>
          </a:xfrm>
        </p:grpSpPr>
        <p:sp>
          <p:nvSpPr>
            <p:cNvPr id="8032" name="Google Shape;8032;p3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3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3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3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3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3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3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3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3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1" name="Google Shape;8041;p32"/>
          <p:cNvGrpSpPr/>
          <p:nvPr/>
        </p:nvGrpSpPr>
        <p:grpSpPr>
          <a:xfrm>
            <a:off x="5895742" y="3469949"/>
            <a:ext cx="341579" cy="341579"/>
            <a:chOff x="-9523700" y="3614000"/>
            <a:chExt cx="353675" cy="353675"/>
          </a:xfrm>
        </p:grpSpPr>
        <p:sp>
          <p:nvSpPr>
            <p:cNvPr id="8042" name="Google Shape;8042;p3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3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3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3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3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3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3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3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3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1" name="Google Shape;8051;p32"/>
          <p:cNvGrpSpPr/>
          <p:nvPr/>
        </p:nvGrpSpPr>
        <p:grpSpPr>
          <a:xfrm>
            <a:off x="6328856" y="3889938"/>
            <a:ext cx="341579" cy="340058"/>
            <a:chOff x="-9523700" y="4049550"/>
            <a:chExt cx="353675" cy="352100"/>
          </a:xfrm>
        </p:grpSpPr>
        <p:sp>
          <p:nvSpPr>
            <p:cNvPr id="8052" name="Google Shape;8052;p3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3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3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3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3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3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3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9" name="Google Shape;8059;p32"/>
          <p:cNvGrpSpPr/>
          <p:nvPr/>
        </p:nvGrpSpPr>
        <p:grpSpPr>
          <a:xfrm>
            <a:off x="7181698" y="3491627"/>
            <a:ext cx="342328" cy="298215"/>
            <a:chOff x="-8209150" y="3659675"/>
            <a:chExt cx="354450" cy="308775"/>
          </a:xfrm>
        </p:grpSpPr>
        <p:sp>
          <p:nvSpPr>
            <p:cNvPr id="8060" name="Google Shape;8060;p3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3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3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3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3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3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6" name="Google Shape;8066;p32"/>
          <p:cNvGrpSpPr/>
          <p:nvPr/>
        </p:nvGrpSpPr>
        <p:grpSpPr>
          <a:xfrm>
            <a:off x="2902877" y="3047756"/>
            <a:ext cx="341579" cy="340831"/>
            <a:chOff x="-12643475" y="3212300"/>
            <a:chExt cx="353675" cy="352900"/>
          </a:xfrm>
        </p:grpSpPr>
        <p:sp>
          <p:nvSpPr>
            <p:cNvPr id="8067" name="Google Shape;8067;p3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3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3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3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3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3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3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3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3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6" name="Google Shape;8076;p32"/>
          <p:cNvGrpSpPr/>
          <p:nvPr/>
        </p:nvGrpSpPr>
        <p:grpSpPr>
          <a:xfrm>
            <a:off x="2902877" y="3480915"/>
            <a:ext cx="341579" cy="319632"/>
            <a:chOff x="-12643475" y="3657325"/>
            <a:chExt cx="353675" cy="330950"/>
          </a:xfrm>
        </p:grpSpPr>
        <p:sp>
          <p:nvSpPr>
            <p:cNvPr id="8077" name="Google Shape;8077;p3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3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3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3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3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3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3" name="Google Shape;8083;p32"/>
          <p:cNvGrpSpPr/>
          <p:nvPr/>
        </p:nvGrpSpPr>
        <p:grpSpPr>
          <a:xfrm>
            <a:off x="3335991" y="3890708"/>
            <a:ext cx="341579" cy="338513"/>
            <a:chOff x="-12643475" y="4081850"/>
            <a:chExt cx="353675" cy="350500"/>
          </a:xfrm>
        </p:grpSpPr>
        <p:sp>
          <p:nvSpPr>
            <p:cNvPr id="8084" name="Google Shape;8084;p3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3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3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3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8" name="Google Shape;8088;p32"/>
          <p:cNvGrpSpPr/>
          <p:nvPr/>
        </p:nvGrpSpPr>
        <p:grpSpPr>
          <a:xfrm>
            <a:off x="4612613" y="3048147"/>
            <a:ext cx="340807" cy="340058"/>
            <a:chOff x="-10857925" y="3213875"/>
            <a:chExt cx="352875" cy="352100"/>
          </a:xfrm>
        </p:grpSpPr>
        <p:sp>
          <p:nvSpPr>
            <p:cNvPr id="8089" name="Google Shape;8089;p3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3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3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3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3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3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3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3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3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3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9" name="Google Shape;8099;p32"/>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00" name="Google Shape;8100;p32"/>
          <p:cNvGrpSpPr/>
          <p:nvPr/>
        </p:nvGrpSpPr>
        <p:grpSpPr>
          <a:xfrm>
            <a:off x="5045320" y="3900207"/>
            <a:ext cx="341579" cy="319511"/>
            <a:chOff x="-10858725" y="4092875"/>
            <a:chExt cx="353675" cy="330825"/>
          </a:xfrm>
        </p:grpSpPr>
        <p:sp>
          <p:nvSpPr>
            <p:cNvPr id="8101" name="Google Shape;8101;p3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3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3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3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3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3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7" name="Google Shape;8107;p32"/>
          <p:cNvGrpSpPr/>
          <p:nvPr/>
        </p:nvGrpSpPr>
        <p:grpSpPr>
          <a:xfrm>
            <a:off x="6321359" y="3048241"/>
            <a:ext cx="341459" cy="339865"/>
            <a:chOff x="-9089725" y="3180200"/>
            <a:chExt cx="353550" cy="351900"/>
          </a:xfrm>
        </p:grpSpPr>
        <p:sp>
          <p:nvSpPr>
            <p:cNvPr id="8108" name="Google Shape;8108;p3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3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0" name="Google Shape;8110;p32"/>
          <p:cNvGrpSpPr/>
          <p:nvPr/>
        </p:nvGrpSpPr>
        <p:grpSpPr>
          <a:xfrm>
            <a:off x="6371133" y="3470329"/>
            <a:ext cx="241909" cy="340807"/>
            <a:chOff x="-9039300" y="3614000"/>
            <a:chExt cx="250475" cy="352875"/>
          </a:xfrm>
        </p:grpSpPr>
        <p:sp>
          <p:nvSpPr>
            <p:cNvPr id="8111" name="Google Shape;8111;p3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3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3" name="Google Shape;8113;p32"/>
          <p:cNvGrpSpPr/>
          <p:nvPr/>
        </p:nvGrpSpPr>
        <p:grpSpPr>
          <a:xfrm>
            <a:off x="6753426" y="3889938"/>
            <a:ext cx="340058" cy="340058"/>
            <a:chOff x="-9088150" y="4049550"/>
            <a:chExt cx="352100" cy="352100"/>
          </a:xfrm>
        </p:grpSpPr>
        <p:sp>
          <p:nvSpPr>
            <p:cNvPr id="8114" name="Google Shape;8114;p3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3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3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3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3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3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0" name="Google Shape;8120;p32"/>
          <p:cNvGrpSpPr/>
          <p:nvPr/>
        </p:nvGrpSpPr>
        <p:grpSpPr>
          <a:xfrm>
            <a:off x="7201460" y="3048147"/>
            <a:ext cx="302778" cy="340058"/>
            <a:chOff x="-8191825" y="3174500"/>
            <a:chExt cx="313500" cy="352100"/>
          </a:xfrm>
        </p:grpSpPr>
        <p:sp>
          <p:nvSpPr>
            <p:cNvPr id="8121" name="Google Shape;8121;p3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3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3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4" name="Google Shape;8124;p32"/>
          <p:cNvGrpSpPr/>
          <p:nvPr/>
        </p:nvGrpSpPr>
        <p:grpSpPr>
          <a:xfrm>
            <a:off x="6330357" y="2508154"/>
            <a:ext cx="343094" cy="341569"/>
            <a:chOff x="6001575" y="3119050"/>
            <a:chExt cx="315025" cy="313625"/>
          </a:xfrm>
        </p:grpSpPr>
        <p:sp>
          <p:nvSpPr>
            <p:cNvPr id="8125" name="Google Shape;8125;p32"/>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32"/>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27" name="Google Shape;8127;p32"/>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300"/>
              <a:buNone/>
            </a:pPr>
            <a:fld id="{00000000-1234-1234-1234-123412341234}" type="slidenum">
              <a:rPr lang="es"/>
              <a:t>33</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232"/>
        <p:cNvGrpSpPr/>
        <p:nvPr/>
      </p:nvGrpSpPr>
      <p:grpSpPr>
        <a:xfrm>
          <a:off x="0" y="0"/>
          <a:ext cx="0" cy="0"/>
          <a:chOff x="0" y="0"/>
          <a:chExt cx="0" cy="0"/>
        </a:xfrm>
      </p:grpSpPr>
      <p:pic>
        <p:nvPicPr>
          <p:cNvPr id="233" name="Google Shape;233;ga6e3d35268_0_66"/>
          <p:cNvPicPr preferRelativeResize="0"/>
          <p:nvPr/>
        </p:nvPicPr>
        <p:blipFill rotWithShape="1">
          <a:blip r:embed="rId3">
            <a:alphaModFix/>
          </a:blip>
          <a:srcRect l="26196" t="5222" r="26191"/>
          <a:stretch/>
        </p:blipFill>
        <p:spPr>
          <a:xfrm>
            <a:off x="161150" y="465900"/>
            <a:ext cx="2847048" cy="4211701"/>
          </a:xfrm>
          <a:prstGeom prst="rect">
            <a:avLst/>
          </a:prstGeom>
          <a:noFill/>
          <a:ln>
            <a:noFill/>
          </a:ln>
        </p:spPr>
      </p:pic>
      <p:sp>
        <p:nvSpPr>
          <p:cNvPr id="234" name="Google Shape;234;ga6e3d35268_0_66"/>
          <p:cNvSpPr/>
          <p:nvPr/>
        </p:nvSpPr>
        <p:spPr>
          <a:xfrm>
            <a:off x="1060437" y="0"/>
            <a:ext cx="2178300" cy="2178300"/>
          </a:xfrm>
          <a:prstGeom prst="rect">
            <a:avLst/>
          </a:prstGeom>
          <a:solidFill>
            <a:srgbClr val="4662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ga6e3d35268_0_66"/>
          <p:cNvSpPr txBox="1">
            <a:spLocks noGrp="1"/>
          </p:cNvSpPr>
          <p:nvPr>
            <p:ph type="subTitle" idx="1"/>
          </p:nvPr>
        </p:nvSpPr>
        <p:spPr>
          <a:xfrm>
            <a:off x="3469275" y="1437925"/>
            <a:ext cx="4710000" cy="284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endParaRPr dirty="0">
              <a:solidFill>
                <a:srgbClr val="F3F3F3"/>
              </a:solidFill>
              <a:latin typeface="Oswald"/>
              <a:ea typeface="Oswald"/>
              <a:cs typeface="Oswald"/>
              <a:sym typeface="Oswald"/>
            </a:endParaRPr>
          </a:p>
          <a:p>
            <a:pPr marL="457200" lvl="0" indent="0" algn="l" rtl="0">
              <a:lnSpc>
                <a:spcPct val="100000"/>
              </a:lnSpc>
              <a:spcBef>
                <a:spcPts val="0"/>
              </a:spcBef>
              <a:spcAft>
                <a:spcPts val="0"/>
              </a:spcAft>
              <a:buNone/>
            </a:pPr>
            <a:endParaRPr sz="1000" dirty="0"/>
          </a:p>
          <a:p>
            <a:pPr marL="457200" lvl="0" indent="-292100" algn="l" rtl="0">
              <a:lnSpc>
                <a:spcPct val="100000"/>
              </a:lnSpc>
              <a:spcBef>
                <a:spcPts val="0"/>
              </a:spcBef>
              <a:spcAft>
                <a:spcPts val="0"/>
              </a:spcAft>
              <a:buSzPts val="1000"/>
              <a:buChar char="●"/>
            </a:pPr>
            <a:r>
              <a:rPr lang="es" sz="1400" dirty="0"/>
              <a:t>General: </a:t>
            </a:r>
            <a:r>
              <a:rPr lang="es" dirty="0"/>
              <a:t> </a:t>
            </a:r>
            <a:r>
              <a:rPr lang="es" sz="1100" dirty="0">
                <a:solidFill>
                  <a:srgbClr val="3F3F3F"/>
                </a:solidFill>
                <a:latin typeface="Century Gothic"/>
                <a:ea typeface="Century Gothic"/>
                <a:cs typeface="Century Gothic"/>
                <a:sym typeface="Century Gothic"/>
              </a:rPr>
              <a:t>Analizar el peligro sísmico en el territorio chileno.</a:t>
            </a:r>
            <a:endParaRPr sz="1100" dirty="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endParaRPr sz="1100" dirty="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endParaRPr sz="1100" dirty="0">
              <a:solidFill>
                <a:srgbClr val="3F3F3F"/>
              </a:solidFill>
              <a:latin typeface="Century Gothic"/>
              <a:ea typeface="Century Gothic"/>
              <a:cs typeface="Century Gothic"/>
              <a:sym typeface="Century Gothic"/>
            </a:endParaRPr>
          </a:p>
          <a:p>
            <a:pPr marL="457200" lvl="0" indent="-317500" algn="l" rtl="0">
              <a:lnSpc>
                <a:spcPct val="100000"/>
              </a:lnSpc>
              <a:spcBef>
                <a:spcPts val="0"/>
              </a:spcBef>
              <a:spcAft>
                <a:spcPts val="0"/>
              </a:spcAft>
              <a:buClr>
                <a:srgbClr val="3F3F3F"/>
              </a:buClr>
              <a:buSzPts val="1400"/>
              <a:buFont typeface="Century Gothic"/>
              <a:buChar char="●"/>
            </a:pPr>
            <a:r>
              <a:rPr lang="es" sz="1400" dirty="0">
                <a:solidFill>
                  <a:schemeClr val="dk1"/>
                </a:solidFill>
              </a:rPr>
              <a:t>Específicos</a:t>
            </a:r>
            <a:r>
              <a:rPr lang="es" sz="1400" dirty="0">
                <a:solidFill>
                  <a:srgbClr val="3F3F3F"/>
                </a:solidFill>
                <a:latin typeface="Century Gothic"/>
                <a:ea typeface="Century Gothic"/>
                <a:cs typeface="Century Gothic"/>
                <a:sym typeface="Century Gothic"/>
              </a:rPr>
              <a:t>: </a:t>
            </a:r>
            <a:endParaRPr sz="1400" dirty="0">
              <a:solidFill>
                <a:srgbClr val="3F3F3F"/>
              </a:solidFill>
              <a:latin typeface="Century Gothic"/>
              <a:ea typeface="Century Gothic"/>
              <a:cs typeface="Century Gothic"/>
              <a:sym typeface="Century Gothic"/>
            </a:endParaRPr>
          </a:p>
          <a:p>
            <a:pPr marL="0" lvl="0" indent="0" algn="l" rtl="0">
              <a:lnSpc>
                <a:spcPct val="100000"/>
              </a:lnSpc>
              <a:spcBef>
                <a:spcPts val="0"/>
              </a:spcBef>
              <a:spcAft>
                <a:spcPts val="0"/>
              </a:spcAft>
              <a:buNone/>
            </a:pPr>
            <a:r>
              <a:rPr lang="es" sz="1100" dirty="0">
                <a:solidFill>
                  <a:srgbClr val="3F3F3F"/>
                </a:solidFill>
                <a:latin typeface="Century Gothic"/>
                <a:ea typeface="Century Gothic"/>
                <a:cs typeface="Century Gothic"/>
                <a:sym typeface="Century Gothic"/>
              </a:rPr>
              <a:t>	</a:t>
            </a:r>
            <a:endParaRPr sz="1100" dirty="0">
              <a:solidFill>
                <a:srgbClr val="3F3F3F"/>
              </a:solidFill>
              <a:latin typeface="Century Gothic"/>
              <a:ea typeface="Century Gothic"/>
              <a:cs typeface="Century Gothic"/>
              <a:sym typeface="Century Gothic"/>
            </a:endParaRPr>
          </a:p>
          <a:p>
            <a:pPr marL="914400" lvl="0" indent="-298450" algn="l" rtl="0">
              <a:lnSpc>
                <a:spcPct val="100000"/>
              </a:lnSpc>
              <a:spcBef>
                <a:spcPts val="0"/>
              </a:spcBef>
              <a:spcAft>
                <a:spcPts val="0"/>
              </a:spcAft>
              <a:buClr>
                <a:srgbClr val="3F3F3F"/>
              </a:buClr>
              <a:buSzPts val="1100"/>
              <a:buFont typeface="Century Gothic"/>
              <a:buChar char="➔"/>
            </a:pPr>
            <a:r>
              <a:rPr lang="es" sz="1100" dirty="0">
                <a:solidFill>
                  <a:srgbClr val="3F3F3F"/>
                </a:solidFill>
                <a:latin typeface="Century Gothic"/>
                <a:ea typeface="Century Gothic"/>
                <a:cs typeface="Century Gothic"/>
                <a:sym typeface="Century Gothic"/>
              </a:rPr>
              <a:t>Aplicar la ley de G-R para evaluar la naturaleza sísmica del lugar. </a:t>
            </a:r>
            <a:endParaRPr sz="1100" dirty="0">
              <a:solidFill>
                <a:srgbClr val="3F3F3F"/>
              </a:solidFill>
              <a:latin typeface="Century Gothic"/>
              <a:ea typeface="Century Gothic"/>
              <a:cs typeface="Century Gothic"/>
              <a:sym typeface="Century Gothic"/>
            </a:endParaRPr>
          </a:p>
          <a:p>
            <a:pPr marL="914400" lvl="0" indent="-298450" algn="l" rtl="0">
              <a:lnSpc>
                <a:spcPct val="100000"/>
              </a:lnSpc>
              <a:spcBef>
                <a:spcPts val="0"/>
              </a:spcBef>
              <a:spcAft>
                <a:spcPts val="0"/>
              </a:spcAft>
              <a:buClr>
                <a:srgbClr val="3F3F3F"/>
              </a:buClr>
              <a:buSzPts val="1100"/>
              <a:buFont typeface="Century Gothic"/>
              <a:buChar char="➔"/>
            </a:pPr>
            <a:r>
              <a:rPr lang="es" sz="1100" dirty="0">
                <a:solidFill>
                  <a:srgbClr val="3F3F3F"/>
                </a:solidFill>
                <a:latin typeface="Century Gothic"/>
                <a:ea typeface="Century Gothic"/>
                <a:cs typeface="Century Gothic"/>
                <a:sym typeface="Century Gothic"/>
              </a:rPr>
              <a:t>Aplicar el modelo de laguna sísmica para determinar el riesgo sísmico en el futuro próximo.</a:t>
            </a:r>
          </a:p>
          <a:p>
            <a:pPr marL="914400" lvl="0" indent="-298450" algn="l" rtl="0">
              <a:lnSpc>
                <a:spcPct val="100000"/>
              </a:lnSpc>
              <a:spcBef>
                <a:spcPts val="0"/>
              </a:spcBef>
              <a:spcAft>
                <a:spcPts val="0"/>
              </a:spcAft>
              <a:buClr>
                <a:srgbClr val="3F3F3F"/>
              </a:buClr>
              <a:buSzPts val="1100"/>
              <a:buFont typeface="Century Gothic"/>
              <a:buChar char="➔"/>
            </a:pPr>
            <a:r>
              <a:rPr lang="es" sz="1100" dirty="0">
                <a:solidFill>
                  <a:srgbClr val="3F3F3F"/>
                </a:solidFill>
                <a:latin typeface="Century Gothic"/>
                <a:ea typeface="Century Gothic"/>
                <a:cs typeface="Century Gothic"/>
                <a:sym typeface="Century Gothic"/>
              </a:rPr>
              <a:t>Estimar las probabilidades de sísmos, utilizando una distribución de Poisson.</a:t>
            </a:r>
          </a:p>
          <a:p>
            <a:pPr marL="914400" lvl="0" indent="-298450" algn="l" rtl="0">
              <a:lnSpc>
                <a:spcPct val="100000"/>
              </a:lnSpc>
              <a:spcBef>
                <a:spcPts val="0"/>
              </a:spcBef>
              <a:spcAft>
                <a:spcPts val="0"/>
              </a:spcAft>
              <a:buClr>
                <a:srgbClr val="3F3F3F"/>
              </a:buClr>
              <a:buSzPts val="1100"/>
              <a:buFont typeface="Century Gothic"/>
              <a:buChar char="➔"/>
            </a:pPr>
            <a:r>
              <a:rPr lang="es" sz="1100" dirty="0">
                <a:solidFill>
                  <a:srgbClr val="3F3F3F"/>
                </a:solidFill>
                <a:latin typeface="Century Gothic"/>
                <a:ea typeface="Century Gothic"/>
                <a:cs typeface="Century Gothic"/>
                <a:sym typeface="Century Gothic"/>
              </a:rPr>
              <a:t>Ocupar Machine Learning para predecir el peligro sísmico de un sector.</a:t>
            </a:r>
            <a:endParaRPr sz="1100" dirty="0">
              <a:solidFill>
                <a:srgbClr val="3F3F3F"/>
              </a:solidFill>
              <a:latin typeface="Century Gothic"/>
              <a:ea typeface="Century Gothic"/>
              <a:cs typeface="Century Gothic"/>
              <a:sym typeface="Century Gothic"/>
            </a:endParaRPr>
          </a:p>
        </p:txBody>
      </p:sp>
      <p:sp>
        <p:nvSpPr>
          <p:cNvPr id="236" name="Google Shape;236;ga6e3d35268_0_66"/>
          <p:cNvSpPr txBox="1"/>
          <p:nvPr/>
        </p:nvSpPr>
        <p:spPr>
          <a:xfrm>
            <a:off x="2165856" y="1776205"/>
            <a:ext cx="2376300" cy="66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600" dirty="0">
                <a:solidFill>
                  <a:srgbClr val="FEFEFE"/>
                </a:solidFill>
                <a:latin typeface="Didact Gothic"/>
                <a:ea typeface="Didact Gothic"/>
                <a:cs typeface="Didact Gothic"/>
                <a:sym typeface="Didact Gothic"/>
              </a:rPr>
              <a:t>Objetivos</a:t>
            </a:r>
            <a:endParaRPr sz="1600" dirty="0">
              <a:solidFill>
                <a:srgbClr val="FEFEFE"/>
              </a:solidFill>
              <a:latin typeface="Didact Gothic"/>
              <a:ea typeface="Didact Gothic"/>
              <a:cs typeface="Didact Gothic"/>
              <a:sym typeface="Didact Gothi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0"/>
        <p:cNvGrpSpPr/>
        <p:nvPr/>
      </p:nvGrpSpPr>
      <p:grpSpPr>
        <a:xfrm>
          <a:off x="0" y="0"/>
          <a:ext cx="0" cy="0"/>
          <a:chOff x="0" y="0"/>
          <a:chExt cx="0" cy="0"/>
        </a:xfrm>
      </p:grpSpPr>
      <p:sp>
        <p:nvSpPr>
          <p:cNvPr id="241" name="Google Shape;241;ga6fd024c13_2_1"/>
          <p:cNvSpPr/>
          <p:nvPr/>
        </p:nvSpPr>
        <p:spPr>
          <a:xfrm>
            <a:off x="929000" y="506707"/>
            <a:ext cx="6940179" cy="4365643"/>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ga6fd024c13_2_1"/>
          <p:cNvSpPr txBox="1"/>
          <p:nvPr/>
        </p:nvSpPr>
        <p:spPr>
          <a:xfrm>
            <a:off x="1639500" y="675175"/>
            <a:ext cx="6172200" cy="72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2300">
                <a:solidFill>
                  <a:schemeClr val="dk2"/>
                </a:solidFill>
                <a:latin typeface="Didact Gothic"/>
                <a:ea typeface="Didact Gothic"/>
                <a:cs typeface="Didact Gothic"/>
                <a:sym typeface="Didact Gothic"/>
              </a:rPr>
              <a:t>Metodología</a:t>
            </a:r>
            <a:endParaRPr sz="23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sz="2300">
              <a:solidFill>
                <a:schemeClr val="dk2"/>
              </a:solidFill>
              <a:latin typeface="Didact Gothic"/>
              <a:ea typeface="Didact Gothic"/>
              <a:cs typeface="Didact Gothic"/>
              <a:sym typeface="Didact Gothic"/>
            </a:endParaRPr>
          </a:p>
        </p:txBody>
      </p:sp>
      <p:sp>
        <p:nvSpPr>
          <p:cNvPr id="243" name="Google Shape;243;ga6fd024c13_2_1"/>
          <p:cNvSpPr txBox="1"/>
          <p:nvPr/>
        </p:nvSpPr>
        <p:spPr>
          <a:xfrm>
            <a:off x="1832100" y="1264500"/>
            <a:ext cx="5479800" cy="26145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Didact Gothic"/>
              <a:buChar char="➔"/>
            </a:pPr>
            <a:r>
              <a:rPr lang="es" dirty="0">
                <a:solidFill>
                  <a:schemeClr val="dk2"/>
                </a:solidFill>
                <a:latin typeface="Didact Gothic"/>
                <a:ea typeface="Didact Gothic"/>
                <a:cs typeface="Didact Gothic"/>
                <a:sym typeface="Didact Gothic"/>
              </a:rPr>
              <a:t>Aplicar la ley de G-R para evaluar la naturaleza sísmica del lugar </a:t>
            </a:r>
            <a:endParaRPr dirty="0">
              <a:solidFill>
                <a:schemeClr val="dk2"/>
              </a:solidFill>
              <a:latin typeface="Didact Gothic"/>
              <a:ea typeface="Didact Gothic"/>
              <a:cs typeface="Didact Gothic"/>
              <a:sym typeface="Didact Gothic"/>
            </a:endParaRPr>
          </a:p>
          <a:p>
            <a:pPr marL="457200" lvl="0" indent="-317500" algn="l" rtl="0">
              <a:spcBef>
                <a:spcPts val="0"/>
              </a:spcBef>
              <a:spcAft>
                <a:spcPts val="0"/>
              </a:spcAft>
              <a:buClr>
                <a:schemeClr val="dk2"/>
              </a:buClr>
              <a:buSzPts val="1400"/>
              <a:buFont typeface="Didact Gothic"/>
              <a:buChar char="➔"/>
            </a:pPr>
            <a:r>
              <a:rPr lang="es" dirty="0">
                <a:solidFill>
                  <a:schemeClr val="dk2"/>
                </a:solidFill>
                <a:latin typeface="Didact Gothic"/>
                <a:ea typeface="Didact Gothic"/>
                <a:cs typeface="Didact Gothic"/>
                <a:sym typeface="Didact Gothic"/>
              </a:rPr>
              <a:t>Aplicar el modelo de laguna sísmica para determinar el riesgo sísmico en el futuro próximo</a:t>
            </a:r>
          </a:p>
          <a:p>
            <a:pPr marL="457200" lvl="0" indent="-317500" algn="l" rtl="0">
              <a:spcBef>
                <a:spcPts val="0"/>
              </a:spcBef>
              <a:spcAft>
                <a:spcPts val="0"/>
              </a:spcAft>
              <a:buClr>
                <a:schemeClr val="dk2"/>
              </a:buClr>
              <a:buSzPts val="1400"/>
              <a:buFont typeface="Didact Gothic"/>
              <a:buChar char="➔"/>
            </a:pPr>
            <a:r>
              <a:rPr lang="es" dirty="0">
                <a:solidFill>
                  <a:schemeClr val="dk2"/>
                </a:solidFill>
                <a:latin typeface="Didact Gothic"/>
                <a:ea typeface="Didact Gothic"/>
                <a:cs typeface="Didact Gothic"/>
                <a:sym typeface="Didact Gothic"/>
              </a:rPr>
              <a:t>Separar el territorio chileno en intervalos de distintas latitudes.</a:t>
            </a:r>
          </a:p>
          <a:p>
            <a:pPr marL="457200" lvl="0" indent="-317500" algn="l" rtl="0">
              <a:spcBef>
                <a:spcPts val="0"/>
              </a:spcBef>
              <a:spcAft>
                <a:spcPts val="0"/>
              </a:spcAft>
              <a:buClr>
                <a:schemeClr val="dk2"/>
              </a:buClr>
              <a:buSzPts val="1400"/>
              <a:buFont typeface="Didact Gothic"/>
              <a:buChar char="➔"/>
            </a:pPr>
            <a:r>
              <a:rPr lang="es" dirty="0">
                <a:solidFill>
                  <a:schemeClr val="dk2"/>
                </a:solidFill>
                <a:latin typeface="Didact Gothic"/>
                <a:ea typeface="Didact Gothic"/>
                <a:cs typeface="Didact Gothic"/>
                <a:sym typeface="Didact Gothic"/>
              </a:rPr>
              <a:t>Calcular los periodos de retorno de cada intervalo.</a:t>
            </a:r>
          </a:p>
          <a:p>
            <a:pPr marL="457200" lvl="0" indent="-317500" algn="l" rtl="0">
              <a:spcBef>
                <a:spcPts val="0"/>
              </a:spcBef>
              <a:spcAft>
                <a:spcPts val="0"/>
              </a:spcAft>
              <a:buClr>
                <a:schemeClr val="dk2"/>
              </a:buClr>
              <a:buSzPts val="1400"/>
              <a:buFont typeface="Didact Gothic"/>
              <a:buChar char="➔"/>
            </a:pPr>
            <a:r>
              <a:rPr lang="es" dirty="0">
                <a:solidFill>
                  <a:schemeClr val="dk2"/>
                </a:solidFill>
                <a:latin typeface="Didact Gothic"/>
                <a:ea typeface="Didact Gothic"/>
                <a:cs typeface="Didact Gothic"/>
                <a:sym typeface="Didact Gothic"/>
              </a:rPr>
              <a:t>Ocupar la fórmula de Poisson para la probabilidad de que ocurra un sismo en un periodo T:</a:t>
            </a:r>
          </a:p>
          <a:p>
            <a:pPr marL="139700" lvl="1">
              <a:buClr>
                <a:schemeClr val="dk2"/>
              </a:buClr>
              <a:buSzPts val="1400"/>
            </a:pPr>
            <a:r>
              <a:rPr lang="es" dirty="0">
                <a:solidFill>
                  <a:schemeClr val="dk2"/>
                </a:solidFill>
                <a:latin typeface="Didact Gothic"/>
                <a:ea typeface="Didact Gothic"/>
                <a:cs typeface="Didact Gothic"/>
                <a:sym typeface="Didact Gothic"/>
              </a:rPr>
              <a:t> 		formula</a:t>
            </a:r>
          </a:p>
          <a:p>
            <a:pPr marL="457200" lvl="0" indent="-317500" algn="l" rtl="0">
              <a:spcBef>
                <a:spcPts val="0"/>
              </a:spcBef>
              <a:spcAft>
                <a:spcPts val="0"/>
              </a:spcAft>
              <a:buClr>
                <a:schemeClr val="dk2"/>
              </a:buClr>
              <a:buSzPts val="1400"/>
              <a:buFont typeface="Didact Gothic"/>
              <a:buChar char="➔"/>
            </a:pPr>
            <a:r>
              <a:rPr lang="es-CL" dirty="0">
                <a:solidFill>
                  <a:schemeClr val="dk2"/>
                </a:solidFill>
                <a:latin typeface="Didact Gothic"/>
                <a:ea typeface="Didact Gothic"/>
                <a:cs typeface="Didact Gothic"/>
                <a:sym typeface="Didact Gothic"/>
              </a:rPr>
              <a:t>Realizar un mapa del peligro sísmico.</a:t>
            </a:r>
          </a:p>
          <a:p>
            <a:pPr marL="457200" lvl="0" indent="-317500" algn="l" rtl="0">
              <a:spcBef>
                <a:spcPts val="0"/>
              </a:spcBef>
              <a:spcAft>
                <a:spcPts val="0"/>
              </a:spcAft>
              <a:buClr>
                <a:schemeClr val="dk2"/>
              </a:buClr>
              <a:buSzPts val="1400"/>
              <a:buFont typeface="Didact Gothic"/>
              <a:buChar char="➔"/>
            </a:pPr>
            <a:r>
              <a:rPr lang="es-CL" dirty="0">
                <a:solidFill>
                  <a:schemeClr val="dk2"/>
                </a:solidFill>
                <a:latin typeface="Didact Gothic"/>
                <a:ea typeface="Didact Gothic"/>
                <a:cs typeface="Didact Gothic"/>
                <a:sym typeface="Didact Gothic"/>
              </a:rPr>
              <a:t>Comparar las frecuencias actuales con las pasadas, para encontrar lagunas sísmicas.</a:t>
            </a:r>
          </a:p>
          <a:p>
            <a:pPr marL="457200" lvl="0" indent="-317500" algn="l" rtl="0">
              <a:spcBef>
                <a:spcPts val="0"/>
              </a:spcBef>
              <a:spcAft>
                <a:spcPts val="0"/>
              </a:spcAft>
              <a:buClr>
                <a:schemeClr val="dk2"/>
              </a:buClr>
              <a:buSzPts val="1400"/>
              <a:buFont typeface="Didact Gothic"/>
              <a:buChar char="➔"/>
            </a:pPr>
            <a:r>
              <a:rPr lang="es-CL" dirty="0">
                <a:solidFill>
                  <a:schemeClr val="dk2"/>
                </a:solidFill>
                <a:latin typeface="Didact Gothic"/>
                <a:ea typeface="Didact Gothic"/>
                <a:cs typeface="Didact Gothic"/>
                <a:sym typeface="Didact Gothic"/>
              </a:rPr>
              <a:t>Utilizar la librería </a:t>
            </a:r>
            <a:r>
              <a:rPr lang="es-CL" dirty="0" err="1">
                <a:solidFill>
                  <a:schemeClr val="dk2"/>
                </a:solidFill>
                <a:latin typeface="Didact Gothic"/>
                <a:ea typeface="Didact Gothic"/>
                <a:cs typeface="Didact Gothic"/>
                <a:sym typeface="Didact Gothic"/>
              </a:rPr>
              <a:t>Scikit-learn</a:t>
            </a:r>
            <a:r>
              <a:rPr lang="es-CL" dirty="0">
                <a:solidFill>
                  <a:schemeClr val="dk2"/>
                </a:solidFill>
                <a:latin typeface="Didact Gothic"/>
                <a:ea typeface="Didact Gothic"/>
                <a:cs typeface="Didact Gothic"/>
                <a:sym typeface="Didact Gothic"/>
              </a:rPr>
              <a:t> para realizar regresiones sobre los datos ya obtenidos y predecir el peligro sísmico de un sector.</a:t>
            </a:r>
          </a:p>
          <a:p>
            <a:pPr marL="457200" lvl="0" indent="-317500" algn="l" rtl="0">
              <a:spcBef>
                <a:spcPts val="0"/>
              </a:spcBef>
              <a:spcAft>
                <a:spcPts val="0"/>
              </a:spcAft>
              <a:buClr>
                <a:schemeClr val="dk2"/>
              </a:buClr>
              <a:buSzPts val="1400"/>
              <a:buFont typeface="Didact Gothic"/>
              <a:buChar char="➔"/>
            </a:pPr>
            <a:endParaRPr lang="es-CL" dirty="0">
              <a:solidFill>
                <a:schemeClr val="dk2"/>
              </a:solidFill>
              <a:latin typeface="Didact Gothic"/>
              <a:ea typeface="Didact Gothic"/>
              <a:cs typeface="Didact Gothic"/>
              <a:sym typeface="Didact Gothic"/>
            </a:endParaRPr>
          </a:p>
          <a:p>
            <a:pPr marL="457200" lvl="0" indent="-317500" algn="l" rtl="0">
              <a:spcBef>
                <a:spcPts val="0"/>
              </a:spcBef>
              <a:spcAft>
                <a:spcPts val="0"/>
              </a:spcAft>
              <a:buClr>
                <a:schemeClr val="dk2"/>
              </a:buClr>
              <a:buSzPts val="1400"/>
              <a:buFont typeface="Didact Gothic"/>
              <a:buChar char="➔"/>
            </a:pPr>
            <a:endParaRPr dirty="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dirty="0">
              <a:solidFill>
                <a:schemeClr val="dk2"/>
              </a:solidFill>
              <a:latin typeface="Didact Gothic"/>
              <a:ea typeface="Didact Gothic"/>
              <a:cs typeface="Didact Gothic"/>
              <a:sym typeface="Didact Gothic"/>
            </a:endParaRPr>
          </a:p>
          <a:p>
            <a:pPr marL="457200" lvl="0" indent="0" algn="l" rtl="0">
              <a:spcBef>
                <a:spcPts val="0"/>
              </a:spcBef>
              <a:spcAft>
                <a:spcPts val="0"/>
              </a:spcAft>
              <a:buNone/>
            </a:pPr>
            <a:endParaRPr dirty="0">
              <a:solidFill>
                <a:schemeClr val="dk2"/>
              </a:solidFill>
              <a:latin typeface="Didact Gothic"/>
              <a:ea typeface="Didact Gothic"/>
              <a:cs typeface="Didact Gothic"/>
              <a:sym typeface="Didact Gothic"/>
            </a:endParaRPr>
          </a:p>
          <a:p>
            <a:pPr marL="457200" lvl="0" indent="0" algn="l" rtl="0">
              <a:spcBef>
                <a:spcPts val="0"/>
              </a:spcBef>
              <a:spcAft>
                <a:spcPts val="0"/>
              </a:spcAft>
              <a:buNone/>
            </a:pPr>
            <a:endParaRPr dirty="0">
              <a:solidFill>
                <a:schemeClr val="dk2"/>
              </a:solidFill>
              <a:latin typeface="Didact Gothic"/>
              <a:ea typeface="Didact Gothic"/>
              <a:cs typeface="Didact Gothic"/>
              <a:sym typeface="Didact Gothic"/>
            </a:endParaRPr>
          </a:p>
        </p:txBody>
      </p:sp>
      <p:grpSp>
        <p:nvGrpSpPr>
          <p:cNvPr id="244" name="Google Shape;244;ga6fd024c13_2_1"/>
          <p:cNvGrpSpPr/>
          <p:nvPr/>
        </p:nvGrpSpPr>
        <p:grpSpPr>
          <a:xfrm>
            <a:off x="6853877" y="602507"/>
            <a:ext cx="590964" cy="577759"/>
            <a:chOff x="-61783350" y="3743950"/>
            <a:chExt cx="316650" cy="317450"/>
          </a:xfrm>
        </p:grpSpPr>
        <p:sp>
          <p:nvSpPr>
            <p:cNvPr id="245" name="Google Shape;245;ga6fd024c13_2_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ga6fd024c13_2_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7" name="Google Shape;247;ga6fd024c13_2_1"/>
          <p:cNvSpPr txBox="1"/>
          <p:nvPr/>
        </p:nvSpPr>
        <p:spPr>
          <a:xfrm rot="5400000">
            <a:off x="6540525" y="2517900"/>
            <a:ext cx="4955100" cy="296100"/>
          </a:xfrm>
          <a:prstGeom prst="rect">
            <a:avLst/>
          </a:prstGeom>
          <a:solidFill>
            <a:schemeClr val="dk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2"/>
                </a:solidFill>
                <a:latin typeface="Didact Gothic"/>
                <a:ea typeface="Didact Gothic"/>
                <a:cs typeface="Didact Gothic"/>
                <a:sym typeface="Didact Gothic"/>
              </a:rPr>
              <a:t>Recuperada de</a:t>
            </a:r>
            <a:r>
              <a:rPr lang="es" sz="1500">
                <a:solidFill>
                  <a:schemeClr val="dk2"/>
                </a:solidFill>
                <a:latin typeface="Didact Gothic"/>
                <a:ea typeface="Didact Gothic"/>
                <a:cs typeface="Didact Gothic"/>
                <a:sym typeface="Didact Gothic"/>
              </a:rPr>
              <a:t>:</a:t>
            </a:r>
            <a:r>
              <a:rPr lang="es">
                <a:solidFill>
                  <a:schemeClr val="dk2"/>
                </a:solidFill>
                <a:latin typeface="Didact Gothic"/>
                <a:ea typeface="Didact Gothic"/>
                <a:cs typeface="Didact Gothic"/>
                <a:sym typeface="Didact Gothic"/>
              </a:rPr>
              <a:t> </a:t>
            </a:r>
            <a:r>
              <a:rPr lang="es" sz="1000">
                <a:solidFill>
                  <a:schemeClr val="dk2"/>
                </a:solidFill>
                <a:latin typeface="Didact Gothic"/>
                <a:ea typeface="Didact Gothic"/>
                <a:cs typeface="Didact Gothic"/>
                <a:sym typeface="Didact Gothic"/>
              </a:rPr>
              <a:t>https://soloesciencia.com/2019/06/27/piedras-o-rocas/</a:t>
            </a:r>
            <a:endParaRPr sz="1000">
              <a:solidFill>
                <a:schemeClr val="dk2"/>
              </a:solidFill>
              <a:latin typeface="Didact Gothic"/>
              <a:ea typeface="Didact Gothic"/>
              <a:cs typeface="Didact Gothic"/>
              <a:sym typeface="Didact Gothic"/>
            </a:endParaRPr>
          </a:p>
          <a:p>
            <a:pPr marL="0" lvl="0" indent="0" algn="l" rtl="0">
              <a:spcBef>
                <a:spcPts val="0"/>
              </a:spcBef>
              <a:spcAft>
                <a:spcPts val="0"/>
              </a:spcAft>
              <a:buNone/>
            </a:pPr>
            <a:endParaRPr>
              <a:solidFill>
                <a:schemeClr val="dk2"/>
              </a:solidFill>
              <a:latin typeface="Didact Gothic"/>
              <a:ea typeface="Didact Gothic"/>
              <a:cs typeface="Didact Gothic"/>
              <a:sym typeface="Didact Gothic"/>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pic>
        <p:nvPicPr>
          <p:cNvPr id="252" name="Google Shape;252;ga6e3d35268_1_311"/>
          <p:cNvPicPr preferRelativeResize="0"/>
          <p:nvPr/>
        </p:nvPicPr>
        <p:blipFill>
          <a:blip r:embed="rId3">
            <a:alphaModFix/>
          </a:blip>
          <a:stretch>
            <a:fillRect/>
          </a:stretch>
        </p:blipFill>
        <p:spPr>
          <a:xfrm>
            <a:off x="250824" y="1903895"/>
            <a:ext cx="4080896" cy="2341721"/>
          </a:xfrm>
          <a:prstGeom prst="rect">
            <a:avLst/>
          </a:prstGeom>
          <a:noFill/>
          <a:ln>
            <a:noFill/>
          </a:ln>
        </p:spPr>
      </p:pic>
      <p:pic>
        <p:nvPicPr>
          <p:cNvPr id="253" name="Google Shape;253;ga6e3d35268_1_311"/>
          <p:cNvPicPr preferRelativeResize="0"/>
          <p:nvPr/>
        </p:nvPicPr>
        <p:blipFill>
          <a:blip r:embed="rId4">
            <a:alphaModFix/>
          </a:blip>
          <a:stretch>
            <a:fillRect/>
          </a:stretch>
        </p:blipFill>
        <p:spPr>
          <a:xfrm>
            <a:off x="5020080" y="79353"/>
            <a:ext cx="3285325" cy="2196050"/>
          </a:xfrm>
          <a:prstGeom prst="rect">
            <a:avLst/>
          </a:prstGeom>
          <a:noFill/>
          <a:ln>
            <a:noFill/>
          </a:ln>
        </p:spPr>
      </p:pic>
      <p:pic>
        <p:nvPicPr>
          <p:cNvPr id="254" name="Google Shape;254;ga6e3d35268_1_311"/>
          <p:cNvPicPr preferRelativeResize="0"/>
          <p:nvPr/>
        </p:nvPicPr>
        <p:blipFill>
          <a:blip r:embed="rId5">
            <a:alphaModFix/>
          </a:blip>
          <a:stretch>
            <a:fillRect/>
          </a:stretch>
        </p:blipFill>
        <p:spPr>
          <a:xfrm>
            <a:off x="2419225" y="4416847"/>
            <a:ext cx="5788625" cy="647300"/>
          </a:xfrm>
          <a:prstGeom prst="rect">
            <a:avLst/>
          </a:prstGeom>
          <a:noFill/>
          <a:ln>
            <a:noFill/>
          </a:ln>
        </p:spPr>
      </p:pic>
      <p:sp>
        <p:nvSpPr>
          <p:cNvPr id="255" name="Google Shape;255;ga6e3d35268_1_311"/>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t>6</a:t>
            </a:fld>
            <a:endParaRPr>
              <a:latin typeface="Oswald"/>
              <a:ea typeface="Oswald"/>
              <a:cs typeface="Oswald"/>
              <a:sym typeface="Oswald"/>
            </a:endParaRPr>
          </a:p>
        </p:txBody>
      </p:sp>
      <p:sp>
        <p:nvSpPr>
          <p:cNvPr id="6" name="Google Shape;194;ga6e3d35268_2_19">
            <a:extLst>
              <a:ext uri="{FF2B5EF4-FFF2-40B4-BE49-F238E27FC236}">
                <a16:creationId xmlns:a16="http://schemas.microsoft.com/office/drawing/2014/main" id="{BAA2DCD0-543A-44BF-AF1B-462DB3E2AB4C}"/>
              </a:ext>
            </a:extLst>
          </p:cNvPr>
          <p:cNvSpPr/>
          <p:nvPr/>
        </p:nvSpPr>
        <p:spPr>
          <a:xfrm>
            <a:off x="447875" y="0"/>
            <a:ext cx="1971350" cy="16503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95;ga6e3d35268_2_19">
            <a:extLst>
              <a:ext uri="{FF2B5EF4-FFF2-40B4-BE49-F238E27FC236}">
                <a16:creationId xmlns:a16="http://schemas.microsoft.com/office/drawing/2014/main" id="{F4D2DE68-1B92-49E7-99EA-9224BABFB7F4}"/>
              </a:ext>
            </a:extLst>
          </p:cNvPr>
          <p:cNvSpPr txBox="1"/>
          <p:nvPr/>
        </p:nvSpPr>
        <p:spPr>
          <a:xfrm>
            <a:off x="1165644" y="1177378"/>
            <a:ext cx="2877300" cy="720000"/>
          </a:xfrm>
          <a:prstGeom prst="rect">
            <a:avLst/>
          </a:prstGeom>
          <a:noFill/>
          <a:ln>
            <a:noFill/>
          </a:ln>
        </p:spPr>
        <p:txBody>
          <a:bodyPr spcFirstLastPara="1" wrap="square" lIns="91425" tIns="91425" rIns="91425" bIns="91425" anchor="t" anchorCtr="0">
            <a:noAutofit/>
          </a:bodyPr>
          <a:lstStyle/>
          <a:p>
            <a:pPr lvl="0"/>
            <a:r>
              <a:rPr lang="es" sz="1700" dirty="0">
                <a:solidFill>
                  <a:schemeClr val="dk2"/>
                </a:solidFill>
                <a:latin typeface="Didact Gothic"/>
                <a:ea typeface="Didact Gothic"/>
                <a:cs typeface="Didact Gothic"/>
                <a:sym typeface="Didact Gothic"/>
              </a:rPr>
              <a:t>Resultados </a:t>
            </a:r>
            <a:endParaRPr sz="1700" dirty="0">
              <a:solidFill>
                <a:schemeClr val="dk2"/>
              </a:solidFill>
              <a:latin typeface="Didact Gothic"/>
              <a:ea typeface="Didact Gothic"/>
              <a:cs typeface="Didact Gothic"/>
              <a:sym typeface="Didact Gothic"/>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9"/>
        <p:cNvGrpSpPr/>
        <p:nvPr/>
      </p:nvGrpSpPr>
      <p:grpSpPr>
        <a:xfrm>
          <a:off x="0" y="0"/>
          <a:ext cx="0" cy="0"/>
          <a:chOff x="0" y="0"/>
          <a:chExt cx="0" cy="0"/>
        </a:xfrm>
      </p:grpSpPr>
      <p:sp>
        <p:nvSpPr>
          <p:cNvPr id="260" name="Google Shape;260;ga6e3d35268_0_26"/>
          <p:cNvSpPr txBox="1">
            <a:spLocks noGrp="1"/>
          </p:cNvSpPr>
          <p:nvPr>
            <p:ph type="sldNum" idx="12"/>
          </p:nvPr>
        </p:nvSpPr>
        <p:spPr>
          <a:xfrm>
            <a:off x="8743097" y="2374949"/>
            <a:ext cx="548700" cy="39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300"/>
              <a:buNone/>
            </a:pPr>
            <a:fld id="{00000000-1234-1234-1234-123412341234}" type="slidenum">
              <a:rPr lang="es"/>
              <a:t>7</a:t>
            </a:fld>
            <a:endParaRPr>
              <a:latin typeface="Oswald"/>
              <a:ea typeface="Oswald"/>
              <a:cs typeface="Oswald"/>
              <a:sym typeface="Oswald"/>
            </a:endParaRPr>
          </a:p>
        </p:txBody>
      </p:sp>
      <p:pic>
        <p:nvPicPr>
          <p:cNvPr id="261" name="Google Shape;261;ga6e3d35268_0_26"/>
          <p:cNvPicPr preferRelativeResize="0"/>
          <p:nvPr/>
        </p:nvPicPr>
        <p:blipFill>
          <a:blip r:embed="rId3">
            <a:alphaModFix/>
          </a:blip>
          <a:stretch>
            <a:fillRect/>
          </a:stretch>
        </p:blipFill>
        <p:spPr>
          <a:xfrm>
            <a:off x="3695088" y="4500200"/>
            <a:ext cx="4362651" cy="487850"/>
          </a:xfrm>
          <a:prstGeom prst="rect">
            <a:avLst/>
          </a:prstGeom>
          <a:noFill/>
          <a:ln>
            <a:noFill/>
          </a:ln>
        </p:spPr>
      </p:pic>
      <p:pic>
        <p:nvPicPr>
          <p:cNvPr id="262" name="Google Shape;262;ga6e3d35268_0_26"/>
          <p:cNvPicPr preferRelativeResize="0"/>
          <p:nvPr/>
        </p:nvPicPr>
        <p:blipFill rotWithShape="1">
          <a:blip r:embed="rId4">
            <a:alphaModFix/>
          </a:blip>
          <a:srcRect l="-4997" b="27161"/>
          <a:stretch/>
        </p:blipFill>
        <p:spPr>
          <a:xfrm>
            <a:off x="-252254" y="-120875"/>
            <a:ext cx="2347230" cy="5264376"/>
          </a:xfrm>
          <a:prstGeom prst="rect">
            <a:avLst/>
          </a:prstGeom>
          <a:noFill/>
          <a:ln>
            <a:noFill/>
          </a:ln>
        </p:spPr>
      </p:pic>
      <p:pic>
        <p:nvPicPr>
          <p:cNvPr id="263" name="Google Shape;263;ga6e3d35268_0_26"/>
          <p:cNvPicPr preferRelativeResize="0"/>
          <p:nvPr/>
        </p:nvPicPr>
        <p:blipFill>
          <a:blip r:embed="rId5">
            <a:alphaModFix/>
          </a:blip>
          <a:stretch>
            <a:fillRect/>
          </a:stretch>
        </p:blipFill>
        <p:spPr>
          <a:xfrm>
            <a:off x="4008400" y="1065389"/>
            <a:ext cx="4021750" cy="27244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2" name="CuadroTexto 1">
            <a:extLst>
              <a:ext uri="{FF2B5EF4-FFF2-40B4-BE49-F238E27FC236}">
                <a16:creationId xmlns:a16="http://schemas.microsoft.com/office/drawing/2014/main" id="{451F078C-4C5A-49D5-AC34-05AA3C635AE6}"/>
              </a:ext>
            </a:extLst>
          </p:cNvPr>
          <p:cNvSpPr txBox="1"/>
          <p:nvPr/>
        </p:nvSpPr>
        <p:spPr>
          <a:xfrm>
            <a:off x="440515" y="520602"/>
            <a:ext cx="2469548" cy="307777"/>
          </a:xfrm>
          <a:prstGeom prst="rect">
            <a:avLst/>
          </a:prstGeom>
          <a:noFill/>
        </p:spPr>
        <p:txBody>
          <a:bodyPr wrap="square" rtlCol="0">
            <a:spAutoFit/>
          </a:bodyPr>
          <a:lstStyle/>
          <a:p>
            <a:r>
              <a:rPr lang="es-CL" dirty="0"/>
              <a:t>Mapa de Chile</a:t>
            </a:r>
          </a:p>
        </p:txBody>
      </p:sp>
      <p:sp>
        <p:nvSpPr>
          <p:cNvPr id="3" name="CuadroTexto 2">
            <a:extLst>
              <a:ext uri="{FF2B5EF4-FFF2-40B4-BE49-F238E27FC236}">
                <a16:creationId xmlns:a16="http://schemas.microsoft.com/office/drawing/2014/main" id="{35DC3AD6-9797-49F1-9DCE-F2E9F525246C}"/>
              </a:ext>
            </a:extLst>
          </p:cNvPr>
          <p:cNvSpPr txBox="1"/>
          <p:nvPr/>
        </p:nvSpPr>
        <p:spPr>
          <a:xfrm>
            <a:off x="2336058" y="520602"/>
            <a:ext cx="1369286" cy="307777"/>
          </a:xfrm>
          <a:prstGeom prst="rect">
            <a:avLst/>
          </a:prstGeom>
          <a:noFill/>
        </p:spPr>
        <p:txBody>
          <a:bodyPr wrap="none" rtlCol="0">
            <a:spAutoFit/>
          </a:bodyPr>
          <a:lstStyle/>
          <a:p>
            <a:r>
              <a:rPr lang="es-CL" dirty="0"/>
              <a:t>Probabilidades</a:t>
            </a:r>
          </a:p>
        </p:txBody>
      </p:sp>
      <p:sp>
        <p:nvSpPr>
          <p:cNvPr id="4" name="CuadroTexto 3">
            <a:extLst>
              <a:ext uri="{FF2B5EF4-FFF2-40B4-BE49-F238E27FC236}">
                <a16:creationId xmlns:a16="http://schemas.microsoft.com/office/drawing/2014/main" id="{F6E5FFE2-1E33-4230-8158-1D04AED145A8}"/>
              </a:ext>
            </a:extLst>
          </p:cNvPr>
          <p:cNvSpPr txBox="1"/>
          <p:nvPr/>
        </p:nvSpPr>
        <p:spPr>
          <a:xfrm>
            <a:off x="4431272" y="513930"/>
            <a:ext cx="1896673" cy="307777"/>
          </a:xfrm>
          <a:prstGeom prst="rect">
            <a:avLst/>
          </a:prstGeom>
          <a:noFill/>
        </p:spPr>
        <p:txBody>
          <a:bodyPr wrap="none" rtlCol="0">
            <a:spAutoFit/>
          </a:bodyPr>
          <a:lstStyle/>
          <a:p>
            <a:r>
              <a:rPr lang="es-CL" dirty="0"/>
              <a:t>Mapa Peligro sísmico</a:t>
            </a:r>
          </a:p>
        </p:txBody>
      </p:sp>
      <p:sp>
        <p:nvSpPr>
          <p:cNvPr id="5" name="CuadroTexto 4">
            <a:extLst>
              <a:ext uri="{FF2B5EF4-FFF2-40B4-BE49-F238E27FC236}">
                <a16:creationId xmlns:a16="http://schemas.microsoft.com/office/drawing/2014/main" id="{DE19E3DD-FED8-4EED-AB85-66FF4D644D48}"/>
              </a:ext>
            </a:extLst>
          </p:cNvPr>
          <p:cNvSpPr txBox="1"/>
          <p:nvPr/>
        </p:nvSpPr>
        <p:spPr>
          <a:xfrm>
            <a:off x="6467544" y="412880"/>
            <a:ext cx="2452916" cy="523220"/>
          </a:xfrm>
          <a:prstGeom prst="rect">
            <a:avLst/>
          </a:prstGeom>
          <a:noFill/>
        </p:spPr>
        <p:txBody>
          <a:bodyPr wrap="none" rtlCol="0">
            <a:spAutoFit/>
          </a:bodyPr>
          <a:lstStyle/>
          <a:p>
            <a:r>
              <a:rPr lang="es-CL" dirty="0"/>
              <a:t>Probabilidades/mapa peligro</a:t>
            </a:r>
          </a:p>
          <a:p>
            <a:r>
              <a:rPr lang="es-CL" dirty="0" err="1"/>
              <a:t>Machien</a:t>
            </a:r>
            <a:r>
              <a:rPr lang="es-CL" dirty="0"/>
              <a:t> </a:t>
            </a:r>
            <a:r>
              <a:rPr lang="es-CL" dirty="0" err="1"/>
              <a:t>learning</a:t>
            </a:r>
            <a:endParaRPr lang="es-CL"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5" name="CuadroTexto 4">
            <a:extLst>
              <a:ext uri="{FF2B5EF4-FFF2-40B4-BE49-F238E27FC236}">
                <a16:creationId xmlns:a16="http://schemas.microsoft.com/office/drawing/2014/main" id="{86C3CB16-D4CA-496B-A7AC-14970082460C}"/>
              </a:ext>
            </a:extLst>
          </p:cNvPr>
          <p:cNvSpPr txBox="1"/>
          <p:nvPr/>
        </p:nvSpPr>
        <p:spPr>
          <a:xfrm>
            <a:off x="3136993" y="961121"/>
            <a:ext cx="5032538" cy="307777"/>
          </a:xfrm>
          <a:prstGeom prst="rect">
            <a:avLst/>
          </a:prstGeom>
          <a:noFill/>
        </p:spPr>
        <p:txBody>
          <a:bodyPr wrap="square" rtlCol="0">
            <a:spAutoFit/>
          </a:bodyPr>
          <a:lstStyle/>
          <a:p>
            <a:r>
              <a:rPr lang="es-CL" dirty="0"/>
              <a:t>Mapa lagunas</a:t>
            </a:r>
          </a:p>
        </p:txBody>
      </p:sp>
    </p:spTree>
    <p:extLst>
      <p:ext uri="{BB962C8B-B14F-4D97-AF65-F5344CB8AC3E}">
        <p14:creationId xmlns:p14="http://schemas.microsoft.com/office/powerpoint/2010/main" val="4212290916"/>
      </p:ext>
    </p:extLst>
  </p:cSld>
  <p:clrMapOvr>
    <a:masterClrMapping/>
  </p:clrMapOvr>
</p:sld>
</file>

<file path=ppt/theme/theme1.xml><?xml version="1.0" encoding="utf-8"?>
<a:theme xmlns:a="http://schemas.openxmlformats.org/drawingml/2006/main" name="Geography Lesson by SlidesGo">
  <a:themeElements>
    <a:clrScheme name="Simple Light">
      <a:dk1>
        <a:srgbClr val="466269"/>
      </a:dk1>
      <a:lt1>
        <a:srgbClr val="E6B695"/>
      </a:lt1>
      <a:dk2>
        <a:srgbClr val="F3F3F3"/>
      </a:dk2>
      <a:lt2>
        <a:srgbClr val="434343"/>
      </a:lt2>
      <a:accent1>
        <a:srgbClr val="434343"/>
      </a:accent1>
      <a:accent2>
        <a:srgbClr val="FFFFFF"/>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434343"/>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38</TotalTime>
  <Words>1351</Words>
  <Application>Microsoft Office PowerPoint</Application>
  <PresentationFormat>Presentación en pantalla (16:9)</PresentationFormat>
  <Paragraphs>194</Paragraphs>
  <Slides>33</Slides>
  <Notes>33</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33</vt:i4>
      </vt:variant>
    </vt:vector>
  </HeadingPairs>
  <TitlesOfParts>
    <vt:vector size="43" baseType="lpstr">
      <vt:lpstr>Arial</vt:lpstr>
      <vt:lpstr>Fira Sans Extra Condensed Medium</vt:lpstr>
      <vt:lpstr>Oswald</vt:lpstr>
      <vt:lpstr>Century Gothic</vt:lpstr>
      <vt:lpstr>Proxima Nova Semibold</vt:lpstr>
      <vt:lpstr>Arvo</vt:lpstr>
      <vt:lpstr>Proxima Nova</vt:lpstr>
      <vt:lpstr>Didact Gothic</vt:lpstr>
      <vt:lpstr>Geography Lesson by SlidesGo</vt:lpstr>
      <vt:lpstr>SlidesGo Final Pages</vt:lpstr>
      <vt:lpstr>Proyecto Grupo 12: Peligro Sísmico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CREDITS</vt:lpstr>
      <vt:lpstr>Presentación de PowerPoint</vt:lpstr>
      <vt:lpstr>Presentación de PowerPoint</vt:lpstr>
      <vt:lpstr>Dataset 2</vt:lpstr>
      <vt:lpstr>Presentación de PowerPoint</vt:lpstr>
      <vt:lpstr>THANKS!</vt:lpstr>
      <vt:lpstr>RESOURCES</vt:lpstr>
      <vt:lpstr>Presentación de PowerPoint</vt:lpstr>
      <vt:lpstr>Instructions for use</vt:lpstr>
      <vt:lpstr>Fonts &amp; colors used</vt:lpstr>
      <vt:lpstr>Use our editable graphic resources...</vt:lpstr>
      <vt:lpstr>Presentación de PowerPoint</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SEO &amp; Marketing Icons</vt:lpstr>
      <vt:lpstr>Performing Arts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Proyecto Grupo 12</dc:title>
  <dc:creator>Nicolas</dc:creator>
  <cp:lastModifiedBy>Nicolas</cp:lastModifiedBy>
  <cp:revision>6</cp:revision>
  <dcterms:modified xsi:type="dcterms:W3CDTF">2020-12-24T23:57:11Z</dcterms:modified>
</cp:coreProperties>
</file>