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4cf3bd7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4cf3bd7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4cf3bd75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4cf3bd75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4cf3bd75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4cf3bd75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4cf3bd759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4cf3bd759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4cf3bd759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4cf3bd759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4cf3bd759_3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4cf3bd759_3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4cf3bd759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4cf3bd759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75825" y="926125"/>
            <a:ext cx="8520600" cy="83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Avance proyecto semestral	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75825" y="2835325"/>
            <a:ext cx="3727500" cy="19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Alumnos: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-Benjamin Aguilar Osorio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-Diego Cespedes Castillo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Curso: </a:t>
            </a:r>
            <a:r>
              <a:rPr lang="es" sz="1300"/>
              <a:t>CD2201</a:t>
            </a:r>
            <a:r>
              <a:rPr lang="es" sz="1300"/>
              <a:t>-27 </a:t>
            </a:r>
            <a:r>
              <a:rPr lang="es" sz="1300"/>
              <a:t>Módulo </a:t>
            </a:r>
            <a:r>
              <a:rPr lang="es" sz="1300"/>
              <a:t>Interdisciplinario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Equipo Docente: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-Rodrigo Chi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-Valeria Bustamante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/>
              <a:t>-Daniela Parra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-Barbara Rocco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7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GLACIARES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¿QUE SON?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¿COMO SE PUEDEN CARACTERIZAR?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775" y="1943425"/>
            <a:ext cx="4266550" cy="239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5575" y="1943426"/>
            <a:ext cx="3199935" cy="23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DATASET: World Glacier Inventory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76075" y="1052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¿Que contiene?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132699 Datos (Glaciares analizados)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39 Columnas de </a:t>
            </a:r>
            <a:r>
              <a:rPr lang="es"/>
              <a:t>análisis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¿Con que trabajaremos?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8 Columnas de </a:t>
            </a:r>
            <a:r>
              <a:rPr lang="es"/>
              <a:t>análisis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Características físicas y Posición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795" y="1052745"/>
            <a:ext cx="2141075" cy="16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1800" y="2910300"/>
            <a:ext cx="2141075" cy="17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</a:t>
            </a:r>
            <a:r>
              <a:rPr lang="es"/>
              <a:t>QUÉ</a:t>
            </a:r>
            <a:r>
              <a:rPr lang="es"/>
              <a:t> ESPERAMOS ENCONTRAR?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Localización</a:t>
            </a:r>
            <a:r>
              <a:rPr lang="es"/>
              <a:t> y clase del glaciar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Localizacion</a:t>
            </a:r>
            <a:r>
              <a:rPr lang="es"/>
              <a:t> y descripcion del glaciar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62275" y="313695"/>
            <a:ext cx="7824300" cy="4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CLIMATOLOGÍA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62263" y="1039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¿QUE 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¿QUE FENOMENOS INCLUYE?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175" y="2008975"/>
            <a:ext cx="3275025" cy="17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70" y="2008975"/>
            <a:ext cx="2019399" cy="273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3675" y="2008975"/>
            <a:ext cx="2121675" cy="28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DATASET:Brazil Weather Conventional Stations (1961-2019)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549250"/>
            <a:ext cx="8520600" cy="30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¿Que contiene?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Datos de distintas estaciones climatológicas repartidas a lo largo de Brasil.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¿Con que trabajaremos?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Datos relativos a 2 estaciones,  y un énfasis en la temperatura, humedad y precipitaciones a lo largo de los años.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25" y="1152475"/>
            <a:ext cx="8463225" cy="31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686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ESPERAMOS ENCONTRAR?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Observar anomalías a lo largo de los años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Predecir el comportamiento </a:t>
            </a:r>
            <a:r>
              <a:rPr lang="es"/>
              <a:t>climático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