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6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16FB3-A2A7-4261-A5DE-CFB0683E3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440D74-64DF-4293-86BA-36F5FA68A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A7147B-A628-45DA-9B2B-13D0A6F6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C7CEE-6E29-4BF8-8F6E-5A4A70D1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857F8B-0973-4680-A096-2D2172AE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39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15DF8-B076-49ED-A530-BB0F1118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5CB911-D5FC-427C-AC6F-6EBCC1F9F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6D0774-8013-4F53-AB6D-7FD6EC7D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6F38B-F282-4940-B8C8-ADAD3635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083ED-9426-4CAB-88F2-C1DDF01B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308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F558AE-7771-4830-AA59-DD987E0F7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4EDF75-2DDF-4F89-8B8B-099F8930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56E891-E4CC-406B-962A-1007EB24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C3378D-ECD8-4299-A284-B6A91130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B74F83-1005-4404-94FE-08730B45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71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39685-1E7E-49DB-B0EC-006C564B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18B684-78A1-4B40-8EF2-B20DC7329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56BF6-5431-4798-91BC-7C12DEB5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C8A493-E7CC-4D5E-BB3D-EF66E270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D04E9F-D107-411B-B1A8-A5BD815C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48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CDDFE-2CA7-4BD6-969A-698F90D2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5AF0E6-FE27-43C3-B844-F649AA920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2891D9-2E2B-479C-A628-67E278B5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85CFC6-B950-4BB5-970F-D4D3E3A8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0F4B2A-58E3-41ED-8D98-390CA1B0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730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34955-A742-4647-82E6-2A7E2300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02EC3-D9BB-456E-A4AA-EAF6F73AB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F5C874-7AEB-4D9B-BC9E-0129A3B9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6A1DD-86CA-4800-AE8E-B258C3F2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D2381F-11C0-478F-96FA-FA340BE8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644FF-1DA2-464A-8CCB-9BCDFFB2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62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898A0-A0C0-495E-86B1-527EC6E5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BF915-2D26-4734-84D6-3E7ACBACF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B4482E-D225-4755-ABD1-F97244077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3398B1-9BC4-4219-BC32-FEB910FFD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E6781E-A239-4F60-B847-5907E1945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EB0A84-0963-4D0F-B5F5-2667A60C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9476A-17EF-47D1-BC1F-DF0EA9CB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8668BB-20BC-48FB-9E91-0BFAF9B9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837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84626-E6D1-4CDD-A7F4-5688640A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78B4B2-86D6-4904-B236-1346351E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F25F06-16A6-4549-A5CE-556FD04E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63ED0F-A1D6-4357-AE0A-D888A776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672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77ABCF-E8D0-479B-8E12-B409ADE5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3E11C8-C13B-43E2-8C70-EA9AB01F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C05913-7E2F-4E53-B26B-A3ECABBE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81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6800E-DC1B-4676-AF00-872B3E85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8A3027-2A86-4482-82AB-7BD61154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558018-8132-4C3D-AA66-0D34AC106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ECA3BB-A564-4D36-95C6-53CBF298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EAC494-7C80-47AE-8C6D-80FD4578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2C907F-ABEF-4988-BB4F-4F16F3A8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316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A8D9C-DBA9-4E68-B945-9EAF63B0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88580D-760E-49F1-B34B-E8AFD2F21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5FFF59-D745-404C-B30C-2181BF701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0F05C-DEF9-4C46-A00E-5D6A93D6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736A56-5B6D-4A39-8EAE-76869503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C7A076-39BD-4C72-A587-42960B80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229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051956-0A12-48D9-8FDD-A5081BB0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4DAD79-B532-4839-BED3-B9BDBA3D0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5522E7-4269-4F36-8B08-6295A9A74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E862-1CD8-4917-B950-EF14AC74C497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39AD48-816D-48F0-8D12-D698C69B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A60862-90C5-4511-8049-E4FFD91B0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4CC2-4D57-4D60-9A6D-70B877BDD7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59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E920A-7CA7-470D-8CE6-CDA3CA4D2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5" y="962705"/>
            <a:ext cx="10668000" cy="3304494"/>
          </a:xfrm>
        </p:spPr>
        <p:txBody>
          <a:bodyPr>
            <a:normAutofit/>
          </a:bodyPr>
          <a:lstStyle/>
          <a:p>
            <a:r>
              <a:rPr lang="es-CL" sz="9600" dirty="0" err="1"/>
              <a:t>Sketchs</a:t>
            </a:r>
            <a:endParaRPr lang="es-CL" sz="9600" dirty="0"/>
          </a:p>
        </p:txBody>
      </p:sp>
    </p:spTree>
    <p:extLst>
      <p:ext uri="{BB962C8B-B14F-4D97-AF65-F5344CB8AC3E}">
        <p14:creationId xmlns:p14="http://schemas.microsoft.com/office/powerpoint/2010/main" val="206373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48E3B4-3804-4C5D-BA9F-057FB6D12F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38" y="227739"/>
            <a:ext cx="5460467" cy="6364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93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F19130-C28A-4822-A808-86D33E3952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86" y="1103922"/>
            <a:ext cx="8140065" cy="4650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3ACA2C-AF94-4529-89D2-4FD3C32455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58" y="1382528"/>
            <a:ext cx="5257800" cy="409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59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6915C4B-F396-4B6A-BDBE-70C1F06961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95" y="1534126"/>
            <a:ext cx="6444916" cy="3789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809FC4-2225-43A7-BE15-7D229C6994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87" y="1420829"/>
            <a:ext cx="7458576" cy="4016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22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3D43ED-42C9-48C7-94CD-AC09206DDC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76" y="677978"/>
            <a:ext cx="5928561" cy="5843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9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53A27C-8AC9-4E82-BD1C-C1AAB3F333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35" y="1846897"/>
            <a:ext cx="7201602" cy="4289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6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8BBE2A-EEAD-4FCC-92B6-65A7639A1F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39" y="287587"/>
            <a:ext cx="5525503" cy="582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64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DB8041-786C-40A8-B9A0-C12515FB1E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70" y="1560295"/>
            <a:ext cx="8101898" cy="4575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417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Panorámica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Sketchs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Sketchs</dc:title>
  <dc:creator>Ignacio Torres Villalon</dc:creator>
  <cp:lastModifiedBy>Ignacio Torres Villalon</cp:lastModifiedBy>
  <cp:revision>1</cp:revision>
  <dcterms:created xsi:type="dcterms:W3CDTF">2020-12-04T17:45:51Z</dcterms:created>
  <dcterms:modified xsi:type="dcterms:W3CDTF">2020-12-04T17:49:47Z</dcterms:modified>
</cp:coreProperties>
</file>