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21" r:id="rId1"/>
    <p:sldMasterId id="2147484345" r:id="rId2"/>
  </p:sldMasterIdLst>
  <p:notesMasterIdLst>
    <p:notesMasterId r:id="rId24"/>
  </p:notesMasterIdLst>
  <p:handoutMasterIdLst>
    <p:handoutMasterId r:id="rId25"/>
  </p:handoutMasterIdLst>
  <p:sldIdLst>
    <p:sldId id="479" r:id="rId3"/>
    <p:sldId id="481" r:id="rId4"/>
    <p:sldId id="512" r:id="rId5"/>
    <p:sldId id="513" r:id="rId6"/>
    <p:sldId id="485" r:id="rId7"/>
    <p:sldId id="486" r:id="rId8"/>
    <p:sldId id="487" r:id="rId9"/>
    <p:sldId id="489" r:id="rId10"/>
    <p:sldId id="490" r:id="rId11"/>
    <p:sldId id="499" r:id="rId12"/>
    <p:sldId id="500" r:id="rId13"/>
    <p:sldId id="501" r:id="rId14"/>
    <p:sldId id="502" r:id="rId15"/>
    <p:sldId id="503" r:id="rId16"/>
    <p:sldId id="504" r:id="rId17"/>
    <p:sldId id="507" r:id="rId18"/>
    <p:sldId id="508" r:id="rId19"/>
    <p:sldId id="509" r:id="rId20"/>
    <p:sldId id="510" r:id="rId21"/>
    <p:sldId id="511" r:id="rId22"/>
    <p:sldId id="514" r:id="rId23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1F849-1FDD-497C-B8ED-CAF6A45C3F5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1040E51-F02E-4A27-819F-D837881825F6}">
      <dgm:prSet phldrT="[Text]"/>
      <dgm:spPr/>
      <dgm:t>
        <a:bodyPr/>
        <a:lstStyle/>
        <a:p>
          <a:r>
            <a:rPr lang="es-CL" dirty="0"/>
            <a:t>Obtención</a:t>
          </a:r>
        </a:p>
      </dgm:t>
    </dgm:pt>
    <dgm:pt modelId="{EA8C81B7-5699-4A12-B47C-7A3DBA2814CD}" type="parTrans" cxnId="{D5E1C437-9910-4355-AB0E-2903EADD3BA1}">
      <dgm:prSet/>
      <dgm:spPr/>
      <dgm:t>
        <a:bodyPr/>
        <a:lstStyle/>
        <a:p>
          <a:endParaRPr lang="es-CL"/>
        </a:p>
      </dgm:t>
    </dgm:pt>
    <dgm:pt modelId="{C0A22733-BDDB-4254-B6FC-E0E94505040F}" type="sibTrans" cxnId="{D5E1C437-9910-4355-AB0E-2903EADD3BA1}">
      <dgm:prSet/>
      <dgm:spPr/>
      <dgm:t>
        <a:bodyPr/>
        <a:lstStyle/>
        <a:p>
          <a:endParaRPr lang="es-CL"/>
        </a:p>
      </dgm:t>
    </dgm:pt>
    <dgm:pt modelId="{61A21C2E-44CB-4441-96AF-37BECFE8A0E3}">
      <dgm:prSet phldrT="[Text]"/>
      <dgm:spPr/>
      <dgm:t>
        <a:bodyPr/>
        <a:lstStyle/>
        <a:p>
          <a:r>
            <a:rPr lang="es-CL" dirty="0"/>
            <a:t>Cálculos</a:t>
          </a:r>
        </a:p>
      </dgm:t>
    </dgm:pt>
    <dgm:pt modelId="{FEE0EBCF-3344-4B5C-9525-A3885C85D4E2}" type="parTrans" cxnId="{EE81E26C-0890-4D3F-BF8B-F4A0BB8C4A2D}">
      <dgm:prSet/>
      <dgm:spPr/>
      <dgm:t>
        <a:bodyPr/>
        <a:lstStyle/>
        <a:p>
          <a:endParaRPr lang="es-CL"/>
        </a:p>
      </dgm:t>
    </dgm:pt>
    <dgm:pt modelId="{0B32B58B-5BB5-4F87-A6FD-407EA68FA678}" type="sibTrans" cxnId="{EE81E26C-0890-4D3F-BF8B-F4A0BB8C4A2D}">
      <dgm:prSet/>
      <dgm:spPr/>
      <dgm:t>
        <a:bodyPr/>
        <a:lstStyle/>
        <a:p>
          <a:endParaRPr lang="es-CL"/>
        </a:p>
      </dgm:t>
    </dgm:pt>
    <dgm:pt modelId="{F868B8FD-3850-4271-9140-11B444329737}">
      <dgm:prSet phldrT="[Text]"/>
      <dgm:spPr/>
      <dgm:t>
        <a:bodyPr/>
        <a:lstStyle/>
        <a:p>
          <a:r>
            <a:rPr lang="es-CL" dirty="0"/>
            <a:t>Preparación de informes</a:t>
          </a:r>
        </a:p>
      </dgm:t>
    </dgm:pt>
    <dgm:pt modelId="{82FAB368-B217-4444-B514-B8EDFD7185A5}" type="parTrans" cxnId="{712E0999-0894-4843-8624-A0DD46D5EEF5}">
      <dgm:prSet/>
      <dgm:spPr/>
      <dgm:t>
        <a:bodyPr/>
        <a:lstStyle/>
        <a:p>
          <a:endParaRPr lang="es-CL"/>
        </a:p>
      </dgm:t>
    </dgm:pt>
    <dgm:pt modelId="{BBF9FA31-1804-4240-A065-49F74CC0A76F}" type="sibTrans" cxnId="{712E0999-0894-4843-8624-A0DD46D5EEF5}">
      <dgm:prSet/>
      <dgm:spPr/>
      <dgm:t>
        <a:bodyPr/>
        <a:lstStyle/>
        <a:p>
          <a:endParaRPr lang="es-CL"/>
        </a:p>
      </dgm:t>
    </dgm:pt>
    <dgm:pt modelId="{511064F0-9273-4297-95AA-7880D0032B4B}">
      <dgm:prSet phldrT="[Text]"/>
      <dgm:spPr/>
      <dgm:t>
        <a:bodyPr/>
        <a:lstStyle/>
        <a:p>
          <a:r>
            <a:rPr lang="es-CL" dirty="0"/>
            <a:t>Análisis</a:t>
          </a:r>
        </a:p>
      </dgm:t>
    </dgm:pt>
    <dgm:pt modelId="{4594F43C-1F63-4D02-93FF-7AC479B4A87C}" type="parTrans" cxnId="{1864CE2D-80F7-44B1-A17C-A1C5287A6B28}">
      <dgm:prSet/>
      <dgm:spPr/>
      <dgm:t>
        <a:bodyPr/>
        <a:lstStyle/>
        <a:p>
          <a:endParaRPr lang="es-CL"/>
        </a:p>
      </dgm:t>
    </dgm:pt>
    <dgm:pt modelId="{5F59FCEA-F3AE-47A6-9510-3CC9AF866332}" type="sibTrans" cxnId="{1864CE2D-80F7-44B1-A17C-A1C5287A6B28}">
      <dgm:prSet/>
      <dgm:spPr/>
      <dgm:t>
        <a:bodyPr/>
        <a:lstStyle/>
        <a:p>
          <a:endParaRPr lang="es-CL"/>
        </a:p>
      </dgm:t>
    </dgm:pt>
    <dgm:pt modelId="{397053A9-509A-4827-9C35-6786F28A2160}" type="pres">
      <dgm:prSet presAssocID="{5581F849-1FDD-497C-B8ED-CAF6A45C3F5A}" presName="Name0" presStyleCnt="0">
        <dgm:presLayoutVars>
          <dgm:dir/>
          <dgm:resizeHandles val="exact"/>
        </dgm:presLayoutVars>
      </dgm:prSet>
      <dgm:spPr/>
    </dgm:pt>
    <dgm:pt modelId="{4B6B1BE3-F5AA-4787-B6DF-1E29AE5DBB20}" type="pres">
      <dgm:prSet presAssocID="{5581F849-1FDD-497C-B8ED-CAF6A45C3F5A}" presName="arrow" presStyleLbl="bgShp" presStyleIdx="0" presStyleCnt="1"/>
      <dgm:spPr/>
    </dgm:pt>
    <dgm:pt modelId="{424F26BE-88D8-408B-AE69-4BCCA08D4706}" type="pres">
      <dgm:prSet presAssocID="{5581F849-1FDD-497C-B8ED-CAF6A45C3F5A}" presName="points" presStyleCnt="0"/>
      <dgm:spPr/>
    </dgm:pt>
    <dgm:pt modelId="{C407C07E-9D81-4794-ABFE-EA93AC2CD1A7}" type="pres">
      <dgm:prSet presAssocID="{01040E51-F02E-4A27-819F-D837881825F6}" presName="compositeA" presStyleCnt="0"/>
      <dgm:spPr/>
    </dgm:pt>
    <dgm:pt modelId="{C52795EF-AA07-4569-B389-7AE292D82164}" type="pres">
      <dgm:prSet presAssocID="{01040E51-F02E-4A27-819F-D837881825F6}" presName="textA" presStyleLbl="revTx" presStyleIdx="0" presStyleCnt="4">
        <dgm:presLayoutVars>
          <dgm:bulletEnabled val="1"/>
        </dgm:presLayoutVars>
      </dgm:prSet>
      <dgm:spPr/>
    </dgm:pt>
    <dgm:pt modelId="{3EAD4613-0D79-456F-A6D6-BA6CBD2825A1}" type="pres">
      <dgm:prSet presAssocID="{01040E51-F02E-4A27-819F-D837881825F6}" presName="circleA" presStyleLbl="node1" presStyleIdx="0" presStyleCnt="4"/>
      <dgm:spPr/>
    </dgm:pt>
    <dgm:pt modelId="{E0D63BF8-0216-4D85-99A3-12E86C812015}" type="pres">
      <dgm:prSet presAssocID="{01040E51-F02E-4A27-819F-D837881825F6}" presName="spaceA" presStyleCnt="0"/>
      <dgm:spPr/>
    </dgm:pt>
    <dgm:pt modelId="{4F3B1118-96E3-4795-A05E-1A6DD713FF1B}" type="pres">
      <dgm:prSet presAssocID="{C0A22733-BDDB-4254-B6FC-E0E94505040F}" presName="space" presStyleCnt="0"/>
      <dgm:spPr/>
    </dgm:pt>
    <dgm:pt modelId="{883244DB-B1DE-4D50-83F0-7846AB46EA2F}" type="pres">
      <dgm:prSet presAssocID="{61A21C2E-44CB-4441-96AF-37BECFE8A0E3}" presName="compositeB" presStyleCnt="0"/>
      <dgm:spPr/>
    </dgm:pt>
    <dgm:pt modelId="{6AB4D4EF-6BDF-4BF9-9670-A96DC78DACB9}" type="pres">
      <dgm:prSet presAssocID="{61A21C2E-44CB-4441-96AF-37BECFE8A0E3}" presName="textB" presStyleLbl="revTx" presStyleIdx="1" presStyleCnt="4">
        <dgm:presLayoutVars>
          <dgm:bulletEnabled val="1"/>
        </dgm:presLayoutVars>
      </dgm:prSet>
      <dgm:spPr/>
    </dgm:pt>
    <dgm:pt modelId="{4BB41789-0409-4450-8D52-2518AA39C34F}" type="pres">
      <dgm:prSet presAssocID="{61A21C2E-44CB-4441-96AF-37BECFE8A0E3}" presName="circleB" presStyleLbl="node1" presStyleIdx="1" presStyleCnt="4"/>
      <dgm:spPr/>
    </dgm:pt>
    <dgm:pt modelId="{AFEC3E5B-26BB-4143-86F3-82D4EE832B8D}" type="pres">
      <dgm:prSet presAssocID="{61A21C2E-44CB-4441-96AF-37BECFE8A0E3}" presName="spaceB" presStyleCnt="0"/>
      <dgm:spPr/>
    </dgm:pt>
    <dgm:pt modelId="{5E8CB1EE-10B3-404C-96E0-8ED2A65DCB97}" type="pres">
      <dgm:prSet presAssocID="{0B32B58B-5BB5-4F87-A6FD-407EA68FA678}" presName="space" presStyleCnt="0"/>
      <dgm:spPr/>
    </dgm:pt>
    <dgm:pt modelId="{FF8DED87-3AE3-49A3-9FFA-C1B309FEB96F}" type="pres">
      <dgm:prSet presAssocID="{F868B8FD-3850-4271-9140-11B444329737}" presName="compositeA" presStyleCnt="0"/>
      <dgm:spPr/>
    </dgm:pt>
    <dgm:pt modelId="{CB3032CF-13FF-445D-8E6A-8CA50BA5C4A2}" type="pres">
      <dgm:prSet presAssocID="{F868B8FD-3850-4271-9140-11B444329737}" presName="textA" presStyleLbl="revTx" presStyleIdx="2" presStyleCnt="4">
        <dgm:presLayoutVars>
          <dgm:bulletEnabled val="1"/>
        </dgm:presLayoutVars>
      </dgm:prSet>
      <dgm:spPr/>
    </dgm:pt>
    <dgm:pt modelId="{8B8B6EDB-8BD4-41C5-8FBD-164A29534806}" type="pres">
      <dgm:prSet presAssocID="{F868B8FD-3850-4271-9140-11B444329737}" presName="circleA" presStyleLbl="node1" presStyleIdx="2" presStyleCnt="4"/>
      <dgm:spPr/>
    </dgm:pt>
    <dgm:pt modelId="{D627C33E-F99B-44F9-A037-7CA20CADAF0D}" type="pres">
      <dgm:prSet presAssocID="{F868B8FD-3850-4271-9140-11B444329737}" presName="spaceA" presStyleCnt="0"/>
      <dgm:spPr/>
    </dgm:pt>
    <dgm:pt modelId="{E8061BBC-143A-48D8-98CB-EF857980304D}" type="pres">
      <dgm:prSet presAssocID="{BBF9FA31-1804-4240-A065-49F74CC0A76F}" presName="space" presStyleCnt="0"/>
      <dgm:spPr/>
    </dgm:pt>
    <dgm:pt modelId="{90DAEEAD-6090-4805-85D6-28C102CC5B30}" type="pres">
      <dgm:prSet presAssocID="{511064F0-9273-4297-95AA-7880D0032B4B}" presName="compositeB" presStyleCnt="0"/>
      <dgm:spPr/>
    </dgm:pt>
    <dgm:pt modelId="{EAFEBA8C-B721-48A3-BD82-D3E628C36AFA}" type="pres">
      <dgm:prSet presAssocID="{511064F0-9273-4297-95AA-7880D0032B4B}" presName="textB" presStyleLbl="revTx" presStyleIdx="3" presStyleCnt="4">
        <dgm:presLayoutVars>
          <dgm:bulletEnabled val="1"/>
        </dgm:presLayoutVars>
      </dgm:prSet>
      <dgm:spPr/>
    </dgm:pt>
    <dgm:pt modelId="{94E1B6B7-E79F-4447-87D2-EE8A07898ABC}" type="pres">
      <dgm:prSet presAssocID="{511064F0-9273-4297-95AA-7880D0032B4B}" presName="circleB" presStyleLbl="node1" presStyleIdx="3" presStyleCnt="4"/>
      <dgm:spPr/>
    </dgm:pt>
    <dgm:pt modelId="{11A5AFBD-E0DE-42AA-BDF2-BCBF406F2F64}" type="pres">
      <dgm:prSet presAssocID="{511064F0-9273-4297-95AA-7880D0032B4B}" presName="spaceB" presStyleCnt="0"/>
      <dgm:spPr/>
    </dgm:pt>
  </dgm:ptLst>
  <dgm:cxnLst>
    <dgm:cxn modelId="{1864CE2D-80F7-44B1-A17C-A1C5287A6B28}" srcId="{5581F849-1FDD-497C-B8ED-CAF6A45C3F5A}" destId="{511064F0-9273-4297-95AA-7880D0032B4B}" srcOrd="3" destOrd="0" parTransId="{4594F43C-1F63-4D02-93FF-7AC479B4A87C}" sibTransId="{5F59FCEA-F3AE-47A6-9510-3CC9AF866332}"/>
    <dgm:cxn modelId="{D5E1C437-9910-4355-AB0E-2903EADD3BA1}" srcId="{5581F849-1FDD-497C-B8ED-CAF6A45C3F5A}" destId="{01040E51-F02E-4A27-819F-D837881825F6}" srcOrd="0" destOrd="0" parTransId="{EA8C81B7-5699-4A12-B47C-7A3DBA2814CD}" sibTransId="{C0A22733-BDDB-4254-B6FC-E0E94505040F}"/>
    <dgm:cxn modelId="{FB93493B-FBD1-496B-A162-56FF8075C13F}" type="presOf" srcId="{511064F0-9273-4297-95AA-7880D0032B4B}" destId="{EAFEBA8C-B721-48A3-BD82-D3E628C36AFA}" srcOrd="0" destOrd="0" presId="urn:microsoft.com/office/officeart/2005/8/layout/hProcess11"/>
    <dgm:cxn modelId="{37CFD25E-5BF6-4FAA-A4C7-60A6FE9DB0B9}" type="presOf" srcId="{F868B8FD-3850-4271-9140-11B444329737}" destId="{CB3032CF-13FF-445D-8E6A-8CA50BA5C4A2}" srcOrd="0" destOrd="0" presId="urn:microsoft.com/office/officeart/2005/8/layout/hProcess11"/>
    <dgm:cxn modelId="{EE81E26C-0890-4D3F-BF8B-F4A0BB8C4A2D}" srcId="{5581F849-1FDD-497C-B8ED-CAF6A45C3F5A}" destId="{61A21C2E-44CB-4441-96AF-37BECFE8A0E3}" srcOrd="1" destOrd="0" parTransId="{FEE0EBCF-3344-4B5C-9525-A3885C85D4E2}" sibTransId="{0B32B58B-5BB5-4F87-A6FD-407EA68FA678}"/>
    <dgm:cxn modelId="{712E0999-0894-4843-8624-A0DD46D5EEF5}" srcId="{5581F849-1FDD-497C-B8ED-CAF6A45C3F5A}" destId="{F868B8FD-3850-4271-9140-11B444329737}" srcOrd="2" destOrd="0" parTransId="{82FAB368-B217-4444-B514-B8EDFD7185A5}" sibTransId="{BBF9FA31-1804-4240-A065-49F74CC0A76F}"/>
    <dgm:cxn modelId="{1BE4A5DE-B0EF-4153-9CD9-295C77C3F5B6}" type="presOf" srcId="{01040E51-F02E-4A27-819F-D837881825F6}" destId="{C52795EF-AA07-4569-B389-7AE292D82164}" srcOrd="0" destOrd="0" presId="urn:microsoft.com/office/officeart/2005/8/layout/hProcess11"/>
    <dgm:cxn modelId="{FEA878EF-EDF3-412B-9601-D5BD27D3A39F}" type="presOf" srcId="{5581F849-1FDD-497C-B8ED-CAF6A45C3F5A}" destId="{397053A9-509A-4827-9C35-6786F28A2160}" srcOrd="0" destOrd="0" presId="urn:microsoft.com/office/officeart/2005/8/layout/hProcess11"/>
    <dgm:cxn modelId="{A32FDDEF-6205-4952-AE6F-7AE47AA70234}" type="presOf" srcId="{61A21C2E-44CB-4441-96AF-37BECFE8A0E3}" destId="{6AB4D4EF-6BDF-4BF9-9670-A96DC78DACB9}" srcOrd="0" destOrd="0" presId="urn:microsoft.com/office/officeart/2005/8/layout/hProcess11"/>
    <dgm:cxn modelId="{E8E03309-F277-4FBC-9A85-D01C7B7C0BAA}" type="presParOf" srcId="{397053A9-509A-4827-9C35-6786F28A2160}" destId="{4B6B1BE3-F5AA-4787-B6DF-1E29AE5DBB20}" srcOrd="0" destOrd="0" presId="urn:microsoft.com/office/officeart/2005/8/layout/hProcess11"/>
    <dgm:cxn modelId="{F79A0170-9201-4B65-9BC2-F557DBD691C5}" type="presParOf" srcId="{397053A9-509A-4827-9C35-6786F28A2160}" destId="{424F26BE-88D8-408B-AE69-4BCCA08D4706}" srcOrd="1" destOrd="0" presId="urn:microsoft.com/office/officeart/2005/8/layout/hProcess11"/>
    <dgm:cxn modelId="{74ACD322-0C69-46B0-A24A-78877B357A87}" type="presParOf" srcId="{424F26BE-88D8-408B-AE69-4BCCA08D4706}" destId="{C407C07E-9D81-4794-ABFE-EA93AC2CD1A7}" srcOrd="0" destOrd="0" presId="urn:microsoft.com/office/officeart/2005/8/layout/hProcess11"/>
    <dgm:cxn modelId="{519A6A22-ED75-4EFA-9FBD-934F81E3BF42}" type="presParOf" srcId="{C407C07E-9D81-4794-ABFE-EA93AC2CD1A7}" destId="{C52795EF-AA07-4569-B389-7AE292D82164}" srcOrd="0" destOrd="0" presId="urn:microsoft.com/office/officeart/2005/8/layout/hProcess11"/>
    <dgm:cxn modelId="{E71CA7F8-129B-44D3-A228-E0F70AC0814E}" type="presParOf" srcId="{C407C07E-9D81-4794-ABFE-EA93AC2CD1A7}" destId="{3EAD4613-0D79-456F-A6D6-BA6CBD2825A1}" srcOrd="1" destOrd="0" presId="urn:microsoft.com/office/officeart/2005/8/layout/hProcess11"/>
    <dgm:cxn modelId="{1178E41F-9E37-415D-A0D2-623AC3C1DFEF}" type="presParOf" srcId="{C407C07E-9D81-4794-ABFE-EA93AC2CD1A7}" destId="{E0D63BF8-0216-4D85-99A3-12E86C812015}" srcOrd="2" destOrd="0" presId="urn:microsoft.com/office/officeart/2005/8/layout/hProcess11"/>
    <dgm:cxn modelId="{AD107DC3-5AF4-4B91-9077-EE46211D2F97}" type="presParOf" srcId="{424F26BE-88D8-408B-AE69-4BCCA08D4706}" destId="{4F3B1118-96E3-4795-A05E-1A6DD713FF1B}" srcOrd="1" destOrd="0" presId="urn:microsoft.com/office/officeart/2005/8/layout/hProcess11"/>
    <dgm:cxn modelId="{0F956651-F07F-4D5A-8DA8-6CA174C7F62C}" type="presParOf" srcId="{424F26BE-88D8-408B-AE69-4BCCA08D4706}" destId="{883244DB-B1DE-4D50-83F0-7846AB46EA2F}" srcOrd="2" destOrd="0" presId="urn:microsoft.com/office/officeart/2005/8/layout/hProcess11"/>
    <dgm:cxn modelId="{0A4AF423-7E20-4F38-827B-B112072D93DF}" type="presParOf" srcId="{883244DB-B1DE-4D50-83F0-7846AB46EA2F}" destId="{6AB4D4EF-6BDF-4BF9-9670-A96DC78DACB9}" srcOrd="0" destOrd="0" presId="urn:microsoft.com/office/officeart/2005/8/layout/hProcess11"/>
    <dgm:cxn modelId="{B4590DCE-E102-4DDE-88DA-ADA202A6A58F}" type="presParOf" srcId="{883244DB-B1DE-4D50-83F0-7846AB46EA2F}" destId="{4BB41789-0409-4450-8D52-2518AA39C34F}" srcOrd="1" destOrd="0" presId="urn:microsoft.com/office/officeart/2005/8/layout/hProcess11"/>
    <dgm:cxn modelId="{56CDA467-08A7-4BA7-AC40-8E9089825015}" type="presParOf" srcId="{883244DB-B1DE-4D50-83F0-7846AB46EA2F}" destId="{AFEC3E5B-26BB-4143-86F3-82D4EE832B8D}" srcOrd="2" destOrd="0" presId="urn:microsoft.com/office/officeart/2005/8/layout/hProcess11"/>
    <dgm:cxn modelId="{E1AF4BC7-C19F-4F6F-971F-D36EED6BB9E2}" type="presParOf" srcId="{424F26BE-88D8-408B-AE69-4BCCA08D4706}" destId="{5E8CB1EE-10B3-404C-96E0-8ED2A65DCB97}" srcOrd="3" destOrd="0" presId="urn:microsoft.com/office/officeart/2005/8/layout/hProcess11"/>
    <dgm:cxn modelId="{6B7F8949-D4DE-46AF-8F3B-AC9B6B0AD50E}" type="presParOf" srcId="{424F26BE-88D8-408B-AE69-4BCCA08D4706}" destId="{FF8DED87-3AE3-49A3-9FFA-C1B309FEB96F}" srcOrd="4" destOrd="0" presId="urn:microsoft.com/office/officeart/2005/8/layout/hProcess11"/>
    <dgm:cxn modelId="{19644214-882F-4687-87B4-F39E9124A819}" type="presParOf" srcId="{FF8DED87-3AE3-49A3-9FFA-C1B309FEB96F}" destId="{CB3032CF-13FF-445D-8E6A-8CA50BA5C4A2}" srcOrd="0" destOrd="0" presId="urn:microsoft.com/office/officeart/2005/8/layout/hProcess11"/>
    <dgm:cxn modelId="{8A050C30-96EC-4B01-AAAD-B74BDB37E589}" type="presParOf" srcId="{FF8DED87-3AE3-49A3-9FFA-C1B309FEB96F}" destId="{8B8B6EDB-8BD4-41C5-8FBD-164A29534806}" srcOrd="1" destOrd="0" presId="urn:microsoft.com/office/officeart/2005/8/layout/hProcess11"/>
    <dgm:cxn modelId="{A8C27AF9-20A7-421B-B426-9E5FDE9290AC}" type="presParOf" srcId="{FF8DED87-3AE3-49A3-9FFA-C1B309FEB96F}" destId="{D627C33E-F99B-44F9-A037-7CA20CADAF0D}" srcOrd="2" destOrd="0" presId="urn:microsoft.com/office/officeart/2005/8/layout/hProcess11"/>
    <dgm:cxn modelId="{A3B07068-E448-44CB-901B-543FE7E69E76}" type="presParOf" srcId="{424F26BE-88D8-408B-AE69-4BCCA08D4706}" destId="{E8061BBC-143A-48D8-98CB-EF857980304D}" srcOrd="5" destOrd="0" presId="urn:microsoft.com/office/officeart/2005/8/layout/hProcess11"/>
    <dgm:cxn modelId="{10901724-9D87-45EF-9765-16620E4B5800}" type="presParOf" srcId="{424F26BE-88D8-408B-AE69-4BCCA08D4706}" destId="{90DAEEAD-6090-4805-85D6-28C102CC5B30}" srcOrd="6" destOrd="0" presId="urn:microsoft.com/office/officeart/2005/8/layout/hProcess11"/>
    <dgm:cxn modelId="{20ACAC00-4E0E-4F9B-AA9C-A2665455A21F}" type="presParOf" srcId="{90DAEEAD-6090-4805-85D6-28C102CC5B30}" destId="{EAFEBA8C-B721-48A3-BD82-D3E628C36AFA}" srcOrd="0" destOrd="0" presId="urn:microsoft.com/office/officeart/2005/8/layout/hProcess11"/>
    <dgm:cxn modelId="{24CF7F78-8268-43B1-A3CF-5628FE05E97B}" type="presParOf" srcId="{90DAEEAD-6090-4805-85D6-28C102CC5B30}" destId="{94E1B6B7-E79F-4447-87D2-EE8A07898ABC}" srcOrd="1" destOrd="0" presId="urn:microsoft.com/office/officeart/2005/8/layout/hProcess11"/>
    <dgm:cxn modelId="{E93BDDDE-EC38-43F7-9286-B0AFDDE337F9}" type="presParOf" srcId="{90DAEEAD-6090-4805-85D6-28C102CC5B30}" destId="{11A5AFBD-E0DE-42AA-BDF2-BCBF406F2F64}" srcOrd="2" destOrd="0" presId="urn:microsoft.com/office/officeart/2005/8/layout/hProcess11"/>
  </dgm:cxnLst>
  <dgm:bg>
    <a:solidFill>
      <a:schemeClr val="accent1">
        <a:alpha val="6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1F849-1FDD-497C-B8ED-CAF6A45C3F5A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01040E51-F02E-4A27-819F-D837881825F6}">
      <dgm:prSet phldrT="[Text]"/>
      <dgm:spPr/>
      <dgm:t>
        <a:bodyPr/>
        <a:lstStyle/>
        <a:p>
          <a:r>
            <a:rPr lang="es-CL" dirty="0"/>
            <a:t>Obtención</a:t>
          </a:r>
        </a:p>
      </dgm:t>
    </dgm:pt>
    <dgm:pt modelId="{EA8C81B7-5699-4A12-B47C-7A3DBA2814CD}" type="parTrans" cxnId="{D5E1C437-9910-4355-AB0E-2903EADD3BA1}">
      <dgm:prSet/>
      <dgm:spPr/>
      <dgm:t>
        <a:bodyPr/>
        <a:lstStyle/>
        <a:p>
          <a:endParaRPr lang="es-CL"/>
        </a:p>
      </dgm:t>
    </dgm:pt>
    <dgm:pt modelId="{C0A22733-BDDB-4254-B6FC-E0E94505040F}" type="sibTrans" cxnId="{D5E1C437-9910-4355-AB0E-2903EADD3BA1}">
      <dgm:prSet/>
      <dgm:spPr/>
      <dgm:t>
        <a:bodyPr/>
        <a:lstStyle/>
        <a:p>
          <a:endParaRPr lang="es-CL"/>
        </a:p>
      </dgm:t>
    </dgm:pt>
    <dgm:pt modelId="{61A21C2E-44CB-4441-96AF-37BECFE8A0E3}">
      <dgm:prSet phldrT="[Text]"/>
      <dgm:spPr/>
      <dgm:t>
        <a:bodyPr/>
        <a:lstStyle/>
        <a:p>
          <a:r>
            <a:rPr lang="es-CL" dirty="0"/>
            <a:t>Cálculos</a:t>
          </a:r>
        </a:p>
      </dgm:t>
    </dgm:pt>
    <dgm:pt modelId="{FEE0EBCF-3344-4B5C-9525-A3885C85D4E2}" type="parTrans" cxnId="{EE81E26C-0890-4D3F-BF8B-F4A0BB8C4A2D}">
      <dgm:prSet/>
      <dgm:spPr/>
      <dgm:t>
        <a:bodyPr/>
        <a:lstStyle/>
        <a:p>
          <a:endParaRPr lang="es-CL"/>
        </a:p>
      </dgm:t>
    </dgm:pt>
    <dgm:pt modelId="{0B32B58B-5BB5-4F87-A6FD-407EA68FA678}" type="sibTrans" cxnId="{EE81E26C-0890-4D3F-BF8B-F4A0BB8C4A2D}">
      <dgm:prSet/>
      <dgm:spPr/>
      <dgm:t>
        <a:bodyPr/>
        <a:lstStyle/>
        <a:p>
          <a:endParaRPr lang="es-CL"/>
        </a:p>
      </dgm:t>
    </dgm:pt>
    <dgm:pt modelId="{F868B8FD-3850-4271-9140-11B444329737}">
      <dgm:prSet phldrT="[Text]"/>
      <dgm:spPr/>
      <dgm:t>
        <a:bodyPr/>
        <a:lstStyle/>
        <a:p>
          <a:r>
            <a:rPr lang="es-CL" dirty="0"/>
            <a:t>Preparación de informes</a:t>
          </a:r>
        </a:p>
      </dgm:t>
    </dgm:pt>
    <dgm:pt modelId="{82FAB368-B217-4444-B514-B8EDFD7185A5}" type="parTrans" cxnId="{712E0999-0894-4843-8624-A0DD46D5EEF5}">
      <dgm:prSet/>
      <dgm:spPr/>
      <dgm:t>
        <a:bodyPr/>
        <a:lstStyle/>
        <a:p>
          <a:endParaRPr lang="es-CL"/>
        </a:p>
      </dgm:t>
    </dgm:pt>
    <dgm:pt modelId="{BBF9FA31-1804-4240-A065-49F74CC0A76F}" type="sibTrans" cxnId="{712E0999-0894-4843-8624-A0DD46D5EEF5}">
      <dgm:prSet/>
      <dgm:spPr/>
      <dgm:t>
        <a:bodyPr/>
        <a:lstStyle/>
        <a:p>
          <a:endParaRPr lang="es-CL"/>
        </a:p>
      </dgm:t>
    </dgm:pt>
    <dgm:pt modelId="{511064F0-9273-4297-95AA-7880D0032B4B}">
      <dgm:prSet phldrT="[Text]"/>
      <dgm:spPr/>
      <dgm:t>
        <a:bodyPr/>
        <a:lstStyle/>
        <a:p>
          <a:r>
            <a:rPr lang="es-CL" dirty="0"/>
            <a:t>Análisis</a:t>
          </a:r>
        </a:p>
      </dgm:t>
    </dgm:pt>
    <dgm:pt modelId="{4594F43C-1F63-4D02-93FF-7AC479B4A87C}" type="parTrans" cxnId="{1864CE2D-80F7-44B1-A17C-A1C5287A6B28}">
      <dgm:prSet/>
      <dgm:spPr/>
      <dgm:t>
        <a:bodyPr/>
        <a:lstStyle/>
        <a:p>
          <a:endParaRPr lang="es-CL"/>
        </a:p>
      </dgm:t>
    </dgm:pt>
    <dgm:pt modelId="{5F59FCEA-F3AE-47A6-9510-3CC9AF866332}" type="sibTrans" cxnId="{1864CE2D-80F7-44B1-A17C-A1C5287A6B28}">
      <dgm:prSet/>
      <dgm:spPr/>
      <dgm:t>
        <a:bodyPr/>
        <a:lstStyle/>
        <a:p>
          <a:endParaRPr lang="es-CL"/>
        </a:p>
      </dgm:t>
    </dgm:pt>
    <dgm:pt modelId="{397053A9-509A-4827-9C35-6786F28A2160}" type="pres">
      <dgm:prSet presAssocID="{5581F849-1FDD-497C-B8ED-CAF6A45C3F5A}" presName="Name0" presStyleCnt="0">
        <dgm:presLayoutVars>
          <dgm:dir/>
          <dgm:resizeHandles val="exact"/>
        </dgm:presLayoutVars>
      </dgm:prSet>
      <dgm:spPr/>
    </dgm:pt>
    <dgm:pt modelId="{4B6B1BE3-F5AA-4787-B6DF-1E29AE5DBB20}" type="pres">
      <dgm:prSet presAssocID="{5581F849-1FDD-497C-B8ED-CAF6A45C3F5A}" presName="arrow" presStyleLbl="bgShp" presStyleIdx="0" presStyleCnt="1"/>
      <dgm:spPr/>
    </dgm:pt>
    <dgm:pt modelId="{424F26BE-88D8-408B-AE69-4BCCA08D4706}" type="pres">
      <dgm:prSet presAssocID="{5581F849-1FDD-497C-B8ED-CAF6A45C3F5A}" presName="points" presStyleCnt="0"/>
      <dgm:spPr/>
    </dgm:pt>
    <dgm:pt modelId="{C407C07E-9D81-4794-ABFE-EA93AC2CD1A7}" type="pres">
      <dgm:prSet presAssocID="{01040E51-F02E-4A27-819F-D837881825F6}" presName="compositeA" presStyleCnt="0"/>
      <dgm:spPr/>
    </dgm:pt>
    <dgm:pt modelId="{C52795EF-AA07-4569-B389-7AE292D82164}" type="pres">
      <dgm:prSet presAssocID="{01040E51-F02E-4A27-819F-D837881825F6}" presName="textA" presStyleLbl="revTx" presStyleIdx="0" presStyleCnt="4">
        <dgm:presLayoutVars>
          <dgm:bulletEnabled val="1"/>
        </dgm:presLayoutVars>
      </dgm:prSet>
      <dgm:spPr/>
    </dgm:pt>
    <dgm:pt modelId="{3EAD4613-0D79-456F-A6D6-BA6CBD2825A1}" type="pres">
      <dgm:prSet presAssocID="{01040E51-F02E-4A27-819F-D837881825F6}" presName="circleA" presStyleLbl="node1" presStyleIdx="0" presStyleCnt="4"/>
      <dgm:spPr/>
    </dgm:pt>
    <dgm:pt modelId="{E0D63BF8-0216-4D85-99A3-12E86C812015}" type="pres">
      <dgm:prSet presAssocID="{01040E51-F02E-4A27-819F-D837881825F6}" presName="spaceA" presStyleCnt="0"/>
      <dgm:spPr/>
    </dgm:pt>
    <dgm:pt modelId="{4F3B1118-96E3-4795-A05E-1A6DD713FF1B}" type="pres">
      <dgm:prSet presAssocID="{C0A22733-BDDB-4254-B6FC-E0E94505040F}" presName="space" presStyleCnt="0"/>
      <dgm:spPr/>
    </dgm:pt>
    <dgm:pt modelId="{883244DB-B1DE-4D50-83F0-7846AB46EA2F}" type="pres">
      <dgm:prSet presAssocID="{61A21C2E-44CB-4441-96AF-37BECFE8A0E3}" presName="compositeB" presStyleCnt="0"/>
      <dgm:spPr/>
    </dgm:pt>
    <dgm:pt modelId="{6AB4D4EF-6BDF-4BF9-9670-A96DC78DACB9}" type="pres">
      <dgm:prSet presAssocID="{61A21C2E-44CB-4441-96AF-37BECFE8A0E3}" presName="textB" presStyleLbl="revTx" presStyleIdx="1" presStyleCnt="4">
        <dgm:presLayoutVars>
          <dgm:bulletEnabled val="1"/>
        </dgm:presLayoutVars>
      </dgm:prSet>
      <dgm:spPr/>
    </dgm:pt>
    <dgm:pt modelId="{4BB41789-0409-4450-8D52-2518AA39C34F}" type="pres">
      <dgm:prSet presAssocID="{61A21C2E-44CB-4441-96AF-37BECFE8A0E3}" presName="circleB" presStyleLbl="node1" presStyleIdx="1" presStyleCnt="4"/>
      <dgm:spPr/>
    </dgm:pt>
    <dgm:pt modelId="{AFEC3E5B-26BB-4143-86F3-82D4EE832B8D}" type="pres">
      <dgm:prSet presAssocID="{61A21C2E-44CB-4441-96AF-37BECFE8A0E3}" presName="spaceB" presStyleCnt="0"/>
      <dgm:spPr/>
    </dgm:pt>
    <dgm:pt modelId="{5E8CB1EE-10B3-404C-96E0-8ED2A65DCB97}" type="pres">
      <dgm:prSet presAssocID="{0B32B58B-5BB5-4F87-A6FD-407EA68FA678}" presName="space" presStyleCnt="0"/>
      <dgm:spPr/>
    </dgm:pt>
    <dgm:pt modelId="{FF8DED87-3AE3-49A3-9FFA-C1B309FEB96F}" type="pres">
      <dgm:prSet presAssocID="{F868B8FD-3850-4271-9140-11B444329737}" presName="compositeA" presStyleCnt="0"/>
      <dgm:spPr/>
    </dgm:pt>
    <dgm:pt modelId="{CB3032CF-13FF-445D-8E6A-8CA50BA5C4A2}" type="pres">
      <dgm:prSet presAssocID="{F868B8FD-3850-4271-9140-11B444329737}" presName="textA" presStyleLbl="revTx" presStyleIdx="2" presStyleCnt="4">
        <dgm:presLayoutVars>
          <dgm:bulletEnabled val="1"/>
        </dgm:presLayoutVars>
      </dgm:prSet>
      <dgm:spPr/>
    </dgm:pt>
    <dgm:pt modelId="{8B8B6EDB-8BD4-41C5-8FBD-164A29534806}" type="pres">
      <dgm:prSet presAssocID="{F868B8FD-3850-4271-9140-11B444329737}" presName="circleA" presStyleLbl="node1" presStyleIdx="2" presStyleCnt="4"/>
      <dgm:spPr/>
    </dgm:pt>
    <dgm:pt modelId="{D627C33E-F99B-44F9-A037-7CA20CADAF0D}" type="pres">
      <dgm:prSet presAssocID="{F868B8FD-3850-4271-9140-11B444329737}" presName="spaceA" presStyleCnt="0"/>
      <dgm:spPr/>
    </dgm:pt>
    <dgm:pt modelId="{E8061BBC-143A-48D8-98CB-EF857980304D}" type="pres">
      <dgm:prSet presAssocID="{BBF9FA31-1804-4240-A065-49F74CC0A76F}" presName="space" presStyleCnt="0"/>
      <dgm:spPr/>
    </dgm:pt>
    <dgm:pt modelId="{90DAEEAD-6090-4805-85D6-28C102CC5B30}" type="pres">
      <dgm:prSet presAssocID="{511064F0-9273-4297-95AA-7880D0032B4B}" presName="compositeB" presStyleCnt="0"/>
      <dgm:spPr/>
    </dgm:pt>
    <dgm:pt modelId="{EAFEBA8C-B721-48A3-BD82-D3E628C36AFA}" type="pres">
      <dgm:prSet presAssocID="{511064F0-9273-4297-95AA-7880D0032B4B}" presName="textB" presStyleLbl="revTx" presStyleIdx="3" presStyleCnt="4">
        <dgm:presLayoutVars>
          <dgm:bulletEnabled val="1"/>
        </dgm:presLayoutVars>
      </dgm:prSet>
      <dgm:spPr/>
    </dgm:pt>
    <dgm:pt modelId="{94E1B6B7-E79F-4447-87D2-EE8A07898ABC}" type="pres">
      <dgm:prSet presAssocID="{511064F0-9273-4297-95AA-7880D0032B4B}" presName="circleB" presStyleLbl="node1" presStyleIdx="3" presStyleCnt="4"/>
      <dgm:spPr/>
    </dgm:pt>
    <dgm:pt modelId="{11A5AFBD-E0DE-42AA-BDF2-BCBF406F2F64}" type="pres">
      <dgm:prSet presAssocID="{511064F0-9273-4297-95AA-7880D0032B4B}" presName="spaceB" presStyleCnt="0"/>
      <dgm:spPr/>
    </dgm:pt>
  </dgm:ptLst>
  <dgm:cxnLst>
    <dgm:cxn modelId="{186E7226-8485-4F68-A256-1FA3F1B26F6A}" type="presOf" srcId="{F868B8FD-3850-4271-9140-11B444329737}" destId="{CB3032CF-13FF-445D-8E6A-8CA50BA5C4A2}" srcOrd="0" destOrd="0" presId="urn:microsoft.com/office/officeart/2005/8/layout/hProcess11"/>
    <dgm:cxn modelId="{1864CE2D-80F7-44B1-A17C-A1C5287A6B28}" srcId="{5581F849-1FDD-497C-B8ED-CAF6A45C3F5A}" destId="{511064F0-9273-4297-95AA-7880D0032B4B}" srcOrd="3" destOrd="0" parTransId="{4594F43C-1F63-4D02-93FF-7AC479B4A87C}" sibTransId="{5F59FCEA-F3AE-47A6-9510-3CC9AF866332}"/>
    <dgm:cxn modelId="{D5E1C437-9910-4355-AB0E-2903EADD3BA1}" srcId="{5581F849-1FDD-497C-B8ED-CAF6A45C3F5A}" destId="{01040E51-F02E-4A27-819F-D837881825F6}" srcOrd="0" destOrd="0" parTransId="{EA8C81B7-5699-4A12-B47C-7A3DBA2814CD}" sibTransId="{C0A22733-BDDB-4254-B6FC-E0E94505040F}"/>
    <dgm:cxn modelId="{64900B67-0F9C-43D2-B449-AE5C48B40859}" type="presOf" srcId="{61A21C2E-44CB-4441-96AF-37BECFE8A0E3}" destId="{6AB4D4EF-6BDF-4BF9-9670-A96DC78DACB9}" srcOrd="0" destOrd="0" presId="urn:microsoft.com/office/officeart/2005/8/layout/hProcess11"/>
    <dgm:cxn modelId="{50B8E569-5264-4678-91FC-6EE7E9F6A7A9}" type="presOf" srcId="{01040E51-F02E-4A27-819F-D837881825F6}" destId="{C52795EF-AA07-4569-B389-7AE292D82164}" srcOrd="0" destOrd="0" presId="urn:microsoft.com/office/officeart/2005/8/layout/hProcess11"/>
    <dgm:cxn modelId="{EE81E26C-0890-4D3F-BF8B-F4A0BB8C4A2D}" srcId="{5581F849-1FDD-497C-B8ED-CAF6A45C3F5A}" destId="{61A21C2E-44CB-4441-96AF-37BECFE8A0E3}" srcOrd="1" destOrd="0" parTransId="{FEE0EBCF-3344-4B5C-9525-A3885C85D4E2}" sibTransId="{0B32B58B-5BB5-4F87-A6FD-407EA68FA678}"/>
    <dgm:cxn modelId="{FD31287C-69D1-4E6C-8890-C6B454523E19}" type="presOf" srcId="{511064F0-9273-4297-95AA-7880D0032B4B}" destId="{EAFEBA8C-B721-48A3-BD82-D3E628C36AFA}" srcOrd="0" destOrd="0" presId="urn:microsoft.com/office/officeart/2005/8/layout/hProcess11"/>
    <dgm:cxn modelId="{712E0999-0894-4843-8624-A0DD46D5EEF5}" srcId="{5581F849-1FDD-497C-B8ED-CAF6A45C3F5A}" destId="{F868B8FD-3850-4271-9140-11B444329737}" srcOrd="2" destOrd="0" parTransId="{82FAB368-B217-4444-B514-B8EDFD7185A5}" sibTransId="{BBF9FA31-1804-4240-A065-49F74CC0A76F}"/>
    <dgm:cxn modelId="{F98EADE8-951D-4877-A9DF-40882308A68D}" type="presOf" srcId="{5581F849-1FDD-497C-B8ED-CAF6A45C3F5A}" destId="{397053A9-509A-4827-9C35-6786F28A2160}" srcOrd="0" destOrd="0" presId="urn:microsoft.com/office/officeart/2005/8/layout/hProcess11"/>
    <dgm:cxn modelId="{0477DE39-263F-4DAA-B070-AC41F1816DED}" type="presParOf" srcId="{397053A9-509A-4827-9C35-6786F28A2160}" destId="{4B6B1BE3-F5AA-4787-B6DF-1E29AE5DBB20}" srcOrd="0" destOrd="0" presId="urn:microsoft.com/office/officeart/2005/8/layout/hProcess11"/>
    <dgm:cxn modelId="{9C9844DB-A4AB-4430-9ACE-C9882EE179D3}" type="presParOf" srcId="{397053A9-509A-4827-9C35-6786F28A2160}" destId="{424F26BE-88D8-408B-AE69-4BCCA08D4706}" srcOrd="1" destOrd="0" presId="urn:microsoft.com/office/officeart/2005/8/layout/hProcess11"/>
    <dgm:cxn modelId="{418FC12C-37F8-473A-B601-D12AD1672C59}" type="presParOf" srcId="{424F26BE-88D8-408B-AE69-4BCCA08D4706}" destId="{C407C07E-9D81-4794-ABFE-EA93AC2CD1A7}" srcOrd="0" destOrd="0" presId="urn:microsoft.com/office/officeart/2005/8/layout/hProcess11"/>
    <dgm:cxn modelId="{75A5D38E-8954-4024-8BB2-1B216E4468FD}" type="presParOf" srcId="{C407C07E-9D81-4794-ABFE-EA93AC2CD1A7}" destId="{C52795EF-AA07-4569-B389-7AE292D82164}" srcOrd="0" destOrd="0" presId="urn:microsoft.com/office/officeart/2005/8/layout/hProcess11"/>
    <dgm:cxn modelId="{C76333CC-04E6-49A2-947B-25D8FD8DCB96}" type="presParOf" srcId="{C407C07E-9D81-4794-ABFE-EA93AC2CD1A7}" destId="{3EAD4613-0D79-456F-A6D6-BA6CBD2825A1}" srcOrd="1" destOrd="0" presId="urn:microsoft.com/office/officeart/2005/8/layout/hProcess11"/>
    <dgm:cxn modelId="{09942B08-F5C9-40A6-93A4-BE51AAE121D7}" type="presParOf" srcId="{C407C07E-9D81-4794-ABFE-EA93AC2CD1A7}" destId="{E0D63BF8-0216-4D85-99A3-12E86C812015}" srcOrd="2" destOrd="0" presId="urn:microsoft.com/office/officeart/2005/8/layout/hProcess11"/>
    <dgm:cxn modelId="{DE418A6B-4D75-4939-8F8A-0AD0601ADE0A}" type="presParOf" srcId="{424F26BE-88D8-408B-AE69-4BCCA08D4706}" destId="{4F3B1118-96E3-4795-A05E-1A6DD713FF1B}" srcOrd="1" destOrd="0" presId="urn:microsoft.com/office/officeart/2005/8/layout/hProcess11"/>
    <dgm:cxn modelId="{AD7F0F0B-7F4E-487D-8446-51681F97ECCC}" type="presParOf" srcId="{424F26BE-88D8-408B-AE69-4BCCA08D4706}" destId="{883244DB-B1DE-4D50-83F0-7846AB46EA2F}" srcOrd="2" destOrd="0" presId="urn:microsoft.com/office/officeart/2005/8/layout/hProcess11"/>
    <dgm:cxn modelId="{03AE5293-3FCA-4296-BE3D-5C1C17F90144}" type="presParOf" srcId="{883244DB-B1DE-4D50-83F0-7846AB46EA2F}" destId="{6AB4D4EF-6BDF-4BF9-9670-A96DC78DACB9}" srcOrd="0" destOrd="0" presId="urn:microsoft.com/office/officeart/2005/8/layout/hProcess11"/>
    <dgm:cxn modelId="{D9E73B7F-A671-4533-B7DC-806009F31C58}" type="presParOf" srcId="{883244DB-B1DE-4D50-83F0-7846AB46EA2F}" destId="{4BB41789-0409-4450-8D52-2518AA39C34F}" srcOrd="1" destOrd="0" presId="urn:microsoft.com/office/officeart/2005/8/layout/hProcess11"/>
    <dgm:cxn modelId="{17BBBCCF-145B-449E-8B68-5493309D00A7}" type="presParOf" srcId="{883244DB-B1DE-4D50-83F0-7846AB46EA2F}" destId="{AFEC3E5B-26BB-4143-86F3-82D4EE832B8D}" srcOrd="2" destOrd="0" presId="urn:microsoft.com/office/officeart/2005/8/layout/hProcess11"/>
    <dgm:cxn modelId="{43CA0863-576C-4245-ACDB-DF59BD311D92}" type="presParOf" srcId="{424F26BE-88D8-408B-AE69-4BCCA08D4706}" destId="{5E8CB1EE-10B3-404C-96E0-8ED2A65DCB97}" srcOrd="3" destOrd="0" presId="urn:microsoft.com/office/officeart/2005/8/layout/hProcess11"/>
    <dgm:cxn modelId="{C104C230-CFE3-44E2-A8A6-7514D7241051}" type="presParOf" srcId="{424F26BE-88D8-408B-AE69-4BCCA08D4706}" destId="{FF8DED87-3AE3-49A3-9FFA-C1B309FEB96F}" srcOrd="4" destOrd="0" presId="urn:microsoft.com/office/officeart/2005/8/layout/hProcess11"/>
    <dgm:cxn modelId="{7C2B3702-D545-45C3-A5A5-DBFA8931E0B6}" type="presParOf" srcId="{FF8DED87-3AE3-49A3-9FFA-C1B309FEB96F}" destId="{CB3032CF-13FF-445D-8E6A-8CA50BA5C4A2}" srcOrd="0" destOrd="0" presId="urn:microsoft.com/office/officeart/2005/8/layout/hProcess11"/>
    <dgm:cxn modelId="{D073609C-B2E0-431E-B4B4-5140AF43EAE4}" type="presParOf" srcId="{FF8DED87-3AE3-49A3-9FFA-C1B309FEB96F}" destId="{8B8B6EDB-8BD4-41C5-8FBD-164A29534806}" srcOrd="1" destOrd="0" presId="urn:microsoft.com/office/officeart/2005/8/layout/hProcess11"/>
    <dgm:cxn modelId="{E20BB0FE-CE5C-4A83-89E8-0F0D3941187A}" type="presParOf" srcId="{FF8DED87-3AE3-49A3-9FFA-C1B309FEB96F}" destId="{D627C33E-F99B-44F9-A037-7CA20CADAF0D}" srcOrd="2" destOrd="0" presId="urn:microsoft.com/office/officeart/2005/8/layout/hProcess11"/>
    <dgm:cxn modelId="{73C62065-8083-4126-A876-927207BA921F}" type="presParOf" srcId="{424F26BE-88D8-408B-AE69-4BCCA08D4706}" destId="{E8061BBC-143A-48D8-98CB-EF857980304D}" srcOrd="5" destOrd="0" presId="urn:microsoft.com/office/officeart/2005/8/layout/hProcess11"/>
    <dgm:cxn modelId="{5C764AF3-4287-4530-BBAB-9A0D173B80FB}" type="presParOf" srcId="{424F26BE-88D8-408B-AE69-4BCCA08D4706}" destId="{90DAEEAD-6090-4805-85D6-28C102CC5B30}" srcOrd="6" destOrd="0" presId="urn:microsoft.com/office/officeart/2005/8/layout/hProcess11"/>
    <dgm:cxn modelId="{96A4D04E-FB39-4A5A-BB27-5E5DDEF5B010}" type="presParOf" srcId="{90DAEEAD-6090-4805-85D6-28C102CC5B30}" destId="{EAFEBA8C-B721-48A3-BD82-D3E628C36AFA}" srcOrd="0" destOrd="0" presId="urn:microsoft.com/office/officeart/2005/8/layout/hProcess11"/>
    <dgm:cxn modelId="{F9D6BFD9-FB36-4628-9A19-701506B9D2B3}" type="presParOf" srcId="{90DAEEAD-6090-4805-85D6-28C102CC5B30}" destId="{94E1B6B7-E79F-4447-87D2-EE8A07898ABC}" srcOrd="1" destOrd="0" presId="urn:microsoft.com/office/officeart/2005/8/layout/hProcess11"/>
    <dgm:cxn modelId="{6B919AE3-02CF-4BFC-A7AA-6C541B4B2F1E}" type="presParOf" srcId="{90DAEEAD-6090-4805-85D6-28C102CC5B30}" destId="{11A5AFBD-E0DE-42AA-BDF2-BCBF406F2F64}" srcOrd="2" destOrd="0" presId="urn:microsoft.com/office/officeart/2005/8/layout/hProcess11"/>
  </dgm:cxnLst>
  <dgm:bg>
    <a:solidFill>
      <a:schemeClr val="accent2">
        <a:tint val="40000"/>
        <a:hueOff val="0"/>
        <a:satOff val="0"/>
        <a:lumOff val="0"/>
        <a:alpha val="43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81F849-1FDD-497C-B8ED-CAF6A45C3F5A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 phldr="1"/>
      <dgm:spPr/>
    </dgm:pt>
    <dgm:pt modelId="{01040E51-F02E-4A27-819F-D837881825F6}">
      <dgm:prSet phldrT="[Text]"/>
      <dgm:spPr/>
      <dgm:t>
        <a:bodyPr/>
        <a:lstStyle/>
        <a:p>
          <a:r>
            <a:rPr lang="es-CL" dirty="0"/>
            <a:t>Obtención</a:t>
          </a:r>
        </a:p>
      </dgm:t>
    </dgm:pt>
    <dgm:pt modelId="{EA8C81B7-5699-4A12-B47C-7A3DBA2814CD}" type="parTrans" cxnId="{D5E1C437-9910-4355-AB0E-2903EADD3BA1}">
      <dgm:prSet/>
      <dgm:spPr/>
      <dgm:t>
        <a:bodyPr/>
        <a:lstStyle/>
        <a:p>
          <a:endParaRPr lang="es-CL"/>
        </a:p>
      </dgm:t>
    </dgm:pt>
    <dgm:pt modelId="{C0A22733-BDDB-4254-B6FC-E0E94505040F}" type="sibTrans" cxnId="{D5E1C437-9910-4355-AB0E-2903EADD3BA1}">
      <dgm:prSet/>
      <dgm:spPr/>
      <dgm:t>
        <a:bodyPr/>
        <a:lstStyle/>
        <a:p>
          <a:endParaRPr lang="es-CL"/>
        </a:p>
      </dgm:t>
    </dgm:pt>
    <dgm:pt modelId="{61A21C2E-44CB-4441-96AF-37BECFE8A0E3}">
      <dgm:prSet phldrT="[Text]"/>
      <dgm:spPr/>
      <dgm:t>
        <a:bodyPr/>
        <a:lstStyle/>
        <a:p>
          <a:r>
            <a:rPr lang="es-CL" dirty="0"/>
            <a:t>Cálculos</a:t>
          </a:r>
        </a:p>
      </dgm:t>
    </dgm:pt>
    <dgm:pt modelId="{FEE0EBCF-3344-4B5C-9525-A3885C85D4E2}" type="parTrans" cxnId="{EE81E26C-0890-4D3F-BF8B-F4A0BB8C4A2D}">
      <dgm:prSet/>
      <dgm:spPr/>
      <dgm:t>
        <a:bodyPr/>
        <a:lstStyle/>
        <a:p>
          <a:endParaRPr lang="es-CL"/>
        </a:p>
      </dgm:t>
    </dgm:pt>
    <dgm:pt modelId="{0B32B58B-5BB5-4F87-A6FD-407EA68FA678}" type="sibTrans" cxnId="{EE81E26C-0890-4D3F-BF8B-F4A0BB8C4A2D}">
      <dgm:prSet/>
      <dgm:spPr/>
      <dgm:t>
        <a:bodyPr/>
        <a:lstStyle/>
        <a:p>
          <a:endParaRPr lang="es-CL"/>
        </a:p>
      </dgm:t>
    </dgm:pt>
    <dgm:pt modelId="{F868B8FD-3850-4271-9140-11B444329737}">
      <dgm:prSet phldrT="[Text]"/>
      <dgm:spPr/>
      <dgm:t>
        <a:bodyPr/>
        <a:lstStyle/>
        <a:p>
          <a:r>
            <a:rPr lang="es-CL" dirty="0"/>
            <a:t>Preparación de informes</a:t>
          </a:r>
        </a:p>
      </dgm:t>
    </dgm:pt>
    <dgm:pt modelId="{82FAB368-B217-4444-B514-B8EDFD7185A5}" type="parTrans" cxnId="{712E0999-0894-4843-8624-A0DD46D5EEF5}">
      <dgm:prSet/>
      <dgm:spPr/>
      <dgm:t>
        <a:bodyPr/>
        <a:lstStyle/>
        <a:p>
          <a:endParaRPr lang="es-CL"/>
        </a:p>
      </dgm:t>
    </dgm:pt>
    <dgm:pt modelId="{BBF9FA31-1804-4240-A065-49F74CC0A76F}" type="sibTrans" cxnId="{712E0999-0894-4843-8624-A0DD46D5EEF5}">
      <dgm:prSet/>
      <dgm:spPr/>
      <dgm:t>
        <a:bodyPr/>
        <a:lstStyle/>
        <a:p>
          <a:endParaRPr lang="es-CL"/>
        </a:p>
      </dgm:t>
    </dgm:pt>
    <dgm:pt modelId="{511064F0-9273-4297-95AA-7880D0032B4B}">
      <dgm:prSet phldrT="[Text]"/>
      <dgm:spPr/>
      <dgm:t>
        <a:bodyPr/>
        <a:lstStyle/>
        <a:p>
          <a:r>
            <a:rPr lang="es-CL" dirty="0"/>
            <a:t>Análisis</a:t>
          </a:r>
        </a:p>
      </dgm:t>
    </dgm:pt>
    <dgm:pt modelId="{4594F43C-1F63-4D02-93FF-7AC479B4A87C}" type="parTrans" cxnId="{1864CE2D-80F7-44B1-A17C-A1C5287A6B28}">
      <dgm:prSet/>
      <dgm:spPr/>
      <dgm:t>
        <a:bodyPr/>
        <a:lstStyle/>
        <a:p>
          <a:endParaRPr lang="es-CL"/>
        </a:p>
      </dgm:t>
    </dgm:pt>
    <dgm:pt modelId="{5F59FCEA-F3AE-47A6-9510-3CC9AF866332}" type="sibTrans" cxnId="{1864CE2D-80F7-44B1-A17C-A1C5287A6B28}">
      <dgm:prSet/>
      <dgm:spPr/>
      <dgm:t>
        <a:bodyPr/>
        <a:lstStyle/>
        <a:p>
          <a:endParaRPr lang="es-CL"/>
        </a:p>
      </dgm:t>
    </dgm:pt>
    <dgm:pt modelId="{397053A9-509A-4827-9C35-6786F28A2160}" type="pres">
      <dgm:prSet presAssocID="{5581F849-1FDD-497C-B8ED-CAF6A45C3F5A}" presName="Name0" presStyleCnt="0">
        <dgm:presLayoutVars>
          <dgm:dir/>
          <dgm:resizeHandles val="exact"/>
        </dgm:presLayoutVars>
      </dgm:prSet>
      <dgm:spPr/>
    </dgm:pt>
    <dgm:pt modelId="{4B6B1BE3-F5AA-4787-B6DF-1E29AE5DBB20}" type="pres">
      <dgm:prSet presAssocID="{5581F849-1FDD-497C-B8ED-CAF6A45C3F5A}" presName="arrow" presStyleLbl="bgShp" presStyleIdx="0" presStyleCnt="1"/>
      <dgm:spPr/>
    </dgm:pt>
    <dgm:pt modelId="{424F26BE-88D8-408B-AE69-4BCCA08D4706}" type="pres">
      <dgm:prSet presAssocID="{5581F849-1FDD-497C-B8ED-CAF6A45C3F5A}" presName="points" presStyleCnt="0"/>
      <dgm:spPr/>
    </dgm:pt>
    <dgm:pt modelId="{C407C07E-9D81-4794-ABFE-EA93AC2CD1A7}" type="pres">
      <dgm:prSet presAssocID="{01040E51-F02E-4A27-819F-D837881825F6}" presName="compositeA" presStyleCnt="0"/>
      <dgm:spPr/>
    </dgm:pt>
    <dgm:pt modelId="{C52795EF-AA07-4569-B389-7AE292D82164}" type="pres">
      <dgm:prSet presAssocID="{01040E51-F02E-4A27-819F-D837881825F6}" presName="textA" presStyleLbl="revTx" presStyleIdx="0" presStyleCnt="4">
        <dgm:presLayoutVars>
          <dgm:bulletEnabled val="1"/>
        </dgm:presLayoutVars>
      </dgm:prSet>
      <dgm:spPr/>
    </dgm:pt>
    <dgm:pt modelId="{3EAD4613-0D79-456F-A6D6-BA6CBD2825A1}" type="pres">
      <dgm:prSet presAssocID="{01040E51-F02E-4A27-819F-D837881825F6}" presName="circleA" presStyleLbl="node1" presStyleIdx="0" presStyleCnt="4"/>
      <dgm:spPr/>
    </dgm:pt>
    <dgm:pt modelId="{E0D63BF8-0216-4D85-99A3-12E86C812015}" type="pres">
      <dgm:prSet presAssocID="{01040E51-F02E-4A27-819F-D837881825F6}" presName="spaceA" presStyleCnt="0"/>
      <dgm:spPr/>
    </dgm:pt>
    <dgm:pt modelId="{4F3B1118-96E3-4795-A05E-1A6DD713FF1B}" type="pres">
      <dgm:prSet presAssocID="{C0A22733-BDDB-4254-B6FC-E0E94505040F}" presName="space" presStyleCnt="0"/>
      <dgm:spPr/>
    </dgm:pt>
    <dgm:pt modelId="{883244DB-B1DE-4D50-83F0-7846AB46EA2F}" type="pres">
      <dgm:prSet presAssocID="{61A21C2E-44CB-4441-96AF-37BECFE8A0E3}" presName="compositeB" presStyleCnt="0"/>
      <dgm:spPr/>
    </dgm:pt>
    <dgm:pt modelId="{6AB4D4EF-6BDF-4BF9-9670-A96DC78DACB9}" type="pres">
      <dgm:prSet presAssocID="{61A21C2E-44CB-4441-96AF-37BECFE8A0E3}" presName="textB" presStyleLbl="revTx" presStyleIdx="1" presStyleCnt="4">
        <dgm:presLayoutVars>
          <dgm:bulletEnabled val="1"/>
        </dgm:presLayoutVars>
      </dgm:prSet>
      <dgm:spPr/>
    </dgm:pt>
    <dgm:pt modelId="{4BB41789-0409-4450-8D52-2518AA39C34F}" type="pres">
      <dgm:prSet presAssocID="{61A21C2E-44CB-4441-96AF-37BECFE8A0E3}" presName="circleB" presStyleLbl="node1" presStyleIdx="1" presStyleCnt="4"/>
      <dgm:spPr/>
    </dgm:pt>
    <dgm:pt modelId="{AFEC3E5B-26BB-4143-86F3-82D4EE832B8D}" type="pres">
      <dgm:prSet presAssocID="{61A21C2E-44CB-4441-96AF-37BECFE8A0E3}" presName="spaceB" presStyleCnt="0"/>
      <dgm:spPr/>
    </dgm:pt>
    <dgm:pt modelId="{5E8CB1EE-10B3-404C-96E0-8ED2A65DCB97}" type="pres">
      <dgm:prSet presAssocID="{0B32B58B-5BB5-4F87-A6FD-407EA68FA678}" presName="space" presStyleCnt="0"/>
      <dgm:spPr/>
    </dgm:pt>
    <dgm:pt modelId="{FF8DED87-3AE3-49A3-9FFA-C1B309FEB96F}" type="pres">
      <dgm:prSet presAssocID="{F868B8FD-3850-4271-9140-11B444329737}" presName="compositeA" presStyleCnt="0"/>
      <dgm:spPr/>
    </dgm:pt>
    <dgm:pt modelId="{CB3032CF-13FF-445D-8E6A-8CA50BA5C4A2}" type="pres">
      <dgm:prSet presAssocID="{F868B8FD-3850-4271-9140-11B444329737}" presName="textA" presStyleLbl="revTx" presStyleIdx="2" presStyleCnt="4">
        <dgm:presLayoutVars>
          <dgm:bulletEnabled val="1"/>
        </dgm:presLayoutVars>
      </dgm:prSet>
      <dgm:spPr/>
    </dgm:pt>
    <dgm:pt modelId="{8B8B6EDB-8BD4-41C5-8FBD-164A29534806}" type="pres">
      <dgm:prSet presAssocID="{F868B8FD-3850-4271-9140-11B444329737}" presName="circleA" presStyleLbl="node1" presStyleIdx="2" presStyleCnt="4"/>
      <dgm:spPr/>
    </dgm:pt>
    <dgm:pt modelId="{D627C33E-F99B-44F9-A037-7CA20CADAF0D}" type="pres">
      <dgm:prSet presAssocID="{F868B8FD-3850-4271-9140-11B444329737}" presName="spaceA" presStyleCnt="0"/>
      <dgm:spPr/>
    </dgm:pt>
    <dgm:pt modelId="{E8061BBC-143A-48D8-98CB-EF857980304D}" type="pres">
      <dgm:prSet presAssocID="{BBF9FA31-1804-4240-A065-49F74CC0A76F}" presName="space" presStyleCnt="0"/>
      <dgm:spPr/>
    </dgm:pt>
    <dgm:pt modelId="{90DAEEAD-6090-4805-85D6-28C102CC5B30}" type="pres">
      <dgm:prSet presAssocID="{511064F0-9273-4297-95AA-7880D0032B4B}" presName="compositeB" presStyleCnt="0"/>
      <dgm:spPr/>
    </dgm:pt>
    <dgm:pt modelId="{EAFEBA8C-B721-48A3-BD82-D3E628C36AFA}" type="pres">
      <dgm:prSet presAssocID="{511064F0-9273-4297-95AA-7880D0032B4B}" presName="textB" presStyleLbl="revTx" presStyleIdx="3" presStyleCnt="4">
        <dgm:presLayoutVars>
          <dgm:bulletEnabled val="1"/>
        </dgm:presLayoutVars>
      </dgm:prSet>
      <dgm:spPr/>
    </dgm:pt>
    <dgm:pt modelId="{94E1B6B7-E79F-4447-87D2-EE8A07898ABC}" type="pres">
      <dgm:prSet presAssocID="{511064F0-9273-4297-95AA-7880D0032B4B}" presName="circleB" presStyleLbl="node1" presStyleIdx="3" presStyleCnt="4"/>
      <dgm:spPr/>
    </dgm:pt>
    <dgm:pt modelId="{11A5AFBD-E0DE-42AA-BDF2-BCBF406F2F64}" type="pres">
      <dgm:prSet presAssocID="{511064F0-9273-4297-95AA-7880D0032B4B}" presName="spaceB" presStyleCnt="0"/>
      <dgm:spPr/>
    </dgm:pt>
  </dgm:ptLst>
  <dgm:cxnLst>
    <dgm:cxn modelId="{1864CE2D-80F7-44B1-A17C-A1C5287A6B28}" srcId="{5581F849-1FDD-497C-B8ED-CAF6A45C3F5A}" destId="{511064F0-9273-4297-95AA-7880D0032B4B}" srcOrd="3" destOrd="0" parTransId="{4594F43C-1F63-4D02-93FF-7AC479B4A87C}" sibTransId="{5F59FCEA-F3AE-47A6-9510-3CC9AF866332}"/>
    <dgm:cxn modelId="{D5E1C437-9910-4355-AB0E-2903EADD3BA1}" srcId="{5581F849-1FDD-497C-B8ED-CAF6A45C3F5A}" destId="{01040E51-F02E-4A27-819F-D837881825F6}" srcOrd="0" destOrd="0" parTransId="{EA8C81B7-5699-4A12-B47C-7A3DBA2814CD}" sibTransId="{C0A22733-BDDB-4254-B6FC-E0E94505040F}"/>
    <dgm:cxn modelId="{EE81E26C-0890-4D3F-BF8B-F4A0BB8C4A2D}" srcId="{5581F849-1FDD-497C-B8ED-CAF6A45C3F5A}" destId="{61A21C2E-44CB-4441-96AF-37BECFE8A0E3}" srcOrd="1" destOrd="0" parTransId="{FEE0EBCF-3344-4B5C-9525-A3885C85D4E2}" sibTransId="{0B32B58B-5BB5-4F87-A6FD-407EA68FA678}"/>
    <dgm:cxn modelId="{7FCE7C4F-3AA3-4043-B086-93D3464DF61E}" type="presOf" srcId="{61A21C2E-44CB-4441-96AF-37BECFE8A0E3}" destId="{6AB4D4EF-6BDF-4BF9-9670-A96DC78DACB9}" srcOrd="0" destOrd="0" presId="urn:microsoft.com/office/officeart/2005/8/layout/hProcess11"/>
    <dgm:cxn modelId="{3093C08A-F92B-4036-A0AF-8A28E1C4F234}" type="presOf" srcId="{F868B8FD-3850-4271-9140-11B444329737}" destId="{CB3032CF-13FF-445D-8E6A-8CA50BA5C4A2}" srcOrd="0" destOrd="0" presId="urn:microsoft.com/office/officeart/2005/8/layout/hProcess11"/>
    <dgm:cxn modelId="{712E0999-0894-4843-8624-A0DD46D5EEF5}" srcId="{5581F849-1FDD-497C-B8ED-CAF6A45C3F5A}" destId="{F868B8FD-3850-4271-9140-11B444329737}" srcOrd="2" destOrd="0" parTransId="{82FAB368-B217-4444-B514-B8EDFD7185A5}" sibTransId="{BBF9FA31-1804-4240-A065-49F74CC0A76F}"/>
    <dgm:cxn modelId="{57C178A6-E2C3-4A57-9382-4E8C8E56D8F2}" type="presOf" srcId="{5581F849-1FDD-497C-B8ED-CAF6A45C3F5A}" destId="{397053A9-509A-4827-9C35-6786F28A2160}" srcOrd="0" destOrd="0" presId="urn:microsoft.com/office/officeart/2005/8/layout/hProcess11"/>
    <dgm:cxn modelId="{944F1CBF-E382-4DD5-8C1E-89BB8690C035}" type="presOf" srcId="{511064F0-9273-4297-95AA-7880D0032B4B}" destId="{EAFEBA8C-B721-48A3-BD82-D3E628C36AFA}" srcOrd="0" destOrd="0" presId="urn:microsoft.com/office/officeart/2005/8/layout/hProcess11"/>
    <dgm:cxn modelId="{6A8DDCE5-1EF2-426B-9D4F-8E842BCB61D0}" type="presOf" srcId="{01040E51-F02E-4A27-819F-D837881825F6}" destId="{C52795EF-AA07-4569-B389-7AE292D82164}" srcOrd="0" destOrd="0" presId="urn:microsoft.com/office/officeart/2005/8/layout/hProcess11"/>
    <dgm:cxn modelId="{54171E83-3D94-4A0A-91C2-0E4AB8BD3B9F}" type="presParOf" srcId="{397053A9-509A-4827-9C35-6786F28A2160}" destId="{4B6B1BE3-F5AA-4787-B6DF-1E29AE5DBB20}" srcOrd="0" destOrd="0" presId="urn:microsoft.com/office/officeart/2005/8/layout/hProcess11"/>
    <dgm:cxn modelId="{9024D4F3-57AD-4696-8373-570866FA88A8}" type="presParOf" srcId="{397053A9-509A-4827-9C35-6786F28A2160}" destId="{424F26BE-88D8-408B-AE69-4BCCA08D4706}" srcOrd="1" destOrd="0" presId="urn:microsoft.com/office/officeart/2005/8/layout/hProcess11"/>
    <dgm:cxn modelId="{05EA729C-2570-41BB-9098-978333B5B271}" type="presParOf" srcId="{424F26BE-88D8-408B-AE69-4BCCA08D4706}" destId="{C407C07E-9D81-4794-ABFE-EA93AC2CD1A7}" srcOrd="0" destOrd="0" presId="urn:microsoft.com/office/officeart/2005/8/layout/hProcess11"/>
    <dgm:cxn modelId="{AA819042-FF78-461B-8A23-0B6112BE5860}" type="presParOf" srcId="{C407C07E-9D81-4794-ABFE-EA93AC2CD1A7}" destId="{C52795EF-AA07-4569-B389-7AE292D82164}" srcOrd="0" destOrd="0" presId="urn:microsoft.com/office/officeart/2005/8/layout/hProcess11"/>
    <dgm:cxn modelId="{B3739153-24B7-44FD-A15B-140B2A73C24C}" type="presParOf" srcId="{C407C07E-9D81-4794-ABFE-EA93AC2CD1A7}" destId="{3EAD4613-0D79-456F-A6D6-BA6CBD2825A1}" srcOrd="1" destOrd="0" presId="urn:microsoft.com/office/officeart/2005/8/layout/hProcess11"/>
    <dgm:cxn modelId="{D3F2695F-9C35-45E9-B99A-A7E85D861831}" type="presParOf" srcId="{C407C07E-9D81-4794-ABFE-EA93AC2CD1A7}" destId="{E0D63BF8-0216-4D85-99A3-12E86C812015}" srcOrd="2" destOrd="0" presId="urn:microsoft.com/office/officeart/2005/8/layout/hProcess11"/>
    <dgm:cxn modelId="{AF4EDC25-9088-43DB-A97A-7DD0415979B0}" type="presParOf" srcId="{424F26BE-88D8-408B-AE69-4BCCA08D4706}" destId="{4F3B1118-96E3-4795-A05E-1A6DD713FF1B}" srcOrd="1" destOrd="0" presId="urn:microsoft.com/office/officeart/2005/8/layout/hProcess11"/>
    <dgm:cxn modelId="{23C3D1D8-1C29-45A3-9EE6-B0A9C984C314}" type="presParOf" srcId="{424F26BE-88D8-408B-AE69-4BCCA08D4706}" destId="{883244DB-B1DE-4D50-83F0-7846AB46EA2F}" srcOrd="2" destOrd="0" presId="urn:microsoft.com/office/officeart/2005/8/layout/hProcess11"/>
    <dgm:cxn modelId="{70DB3316-7D4C-477F-A566-94473E1B03CB}" type="presParOf" srcId="{883244DB-B1DE-4D50-83F0-7846AB46EA2F}" destId="{6AB4D4EF-6BDF-4BF9-9670-A96DC78DACB9}" srcOrd="0" destOrd="0" presId="urn:microsoft.com/office/officeart/2005/8/layout/hProcess11"/>
    <dgm:cxn modelId="{E42CA525-DD02-479F-B115-C98E6A3317FE}" type="presParOf" srcId="{883244DB-B1DE-4D50-83F0-7846AB46EA2F}" destId="{4BB41789-0409-4450-8D52-2518AA39C34F}" srcOrd="1" destOrd="0" presId="urn:microsoft.com/office/officeart/2005/8/layout/hProcess11"/>
    <dgm:cxn modelId="{0588F010-4DAA-44EC-B9B7-3873FA7DBD29}" type="presParOf" srcId="{883244DB-B1DE-4D50-83F0-7846AB46EA2F}" destId="{AFEC3E5B-26BB-4143-86F3-82D4EE832B8D}" srcOrd="2" destOrd="0" presId="urn:microsoft.com/office/officeart/2005/8/layout/hProcess11"/>
    <dgm:cxn modelId="{B4D0BFEA-616E-4936-9248-565FE3189BB1}" type="presParOf" srcId="{424F26BE-88D8-408B-AE69-4BCCA08D4706}" destId="{5E8CB1EE-10B3-404C-96E0-8ED2A65DCB97}" srcOrd="3" destOrd="0" presId="urn:microsoft.com/office/officeart/2005/8/layout/hProcess11"/>
    <dgm:cxn modelId="{0D7CF949-6316-4D80-BCF6-0E97C6BD2795}" type="presParOf" srcId="{424F26BE-88D8-408B-AE69-4BCCA08D4706}" destId="{FF8DED87-3AE3-49A3-9FFA-C1B309FEB96F}" srcOrd="4" destOrd="0" presId="urn:microsoft.com/office/officeart/2005/8/layout/hProcess11"/>
    <dgm:cxn modelId="{4B3BE22B-9D2D-425E-85D9-D78D1ECDEB58}" type="presParOf" srcId="{FF8DED87-3AE3-49A3-9FFA-C1B309FEB96F}" destId="{CB3032CF-13FF-445D-8E6A-8CA50BA5C4A2}" srcOrd="0" destOrd="0" presId="urn:microsoft.com/office/officeart/2005/8/layout/hProcess11"/>
    <dgm:cxn modelId="{26C91A20-E196-4EA1-8C24-D3C8F0C7908E}" type="presParOf" srcId="{FF8DED87-3AE3-49A3-9FFA-C1B309FEB96F}" destId="{8B8B6EDB-8BD4-41C5-8FBD-164A29534806}" srcOrd="1" destOrd="0" presId="urn:microsoft.com/office/officeart/2005/8/layout/hProcess11"/>
    <dgm:cxn modelId="{FE38E6A7-5EC8-48AE-9DCC-C366FDB18D78}" type="presParOf" srcId="{FF8DED87-3AE3-49A3-9FFA-C1B309FEB96F}" destId="{D627C33E-F99B-44F9-A037-7CA20CADAF0D}" srcOrd="2" destOrd="0" presId="urn:microsoft.com/office/officeart/2005/8/layout/hProcess11"/>
    <dgm:cxn modelId="{AFC68C75-E1E5-445C-8BDC-C0DBDFB76797}" type="presParOf" srcId="{424F26BE-88D8-408B-AE69-4BCCA08D4706}" destId="{E8061BBC-143A-48D8-98CB-EF857980304D}" srcOrd="5" destOrd="0" presId="urn:microsoft.com/office/officeart/2005/8/layout/hProcess11"/>
    <dgm:cxn modelId="{9E584D1E-629F-4B8A-857E-A125B0F3414F}" type="presParOf" srcId="{424F26BE-88D8-408B-AE69-4BCCA08D4706}" destId="{90DAEEAD-6090-4805-85D6-28C102CC5B30}" srcOrd="6" destOrd="0" presId="urn:microsoft.com/office/officeart/2005/8/layout/hProcess11"/>
    <dgm:cxn modelId="{73C590F0-D295-44D4-9FCC-50D4C9A8AB9D}" type="presParOf" srcId="{90DAEEAD-6090-4805-85D6-28C102CC5B30}" destId="{EAFEBA8C-B721-48A3-BD82-D3E628C36AFA}" srcOrd="0" destOrd="0" presId="urn:microsoft.com/office/officeart/2005/8/layout/hProcess11"/>
    <dgm:cxn modelId="{C36A922A-21CB-4A34-AAAC-41E73606CA19}" type="presParOf" srcId="{90DAEEAD-6090-4805-85D6-28C102CC5B30}" destId="{94E1B6B7-E79F-4447-87D2-EE8A07898ABC}" srcOrd="1" destOrd="0" presId="urn:microsoft.com/office/officeart/2005/8/layout/hProcess11"/>
    <dgm:cxn modelId="{B14BC54D-C04E-4FA2-9B80-2564818218CC}" type="presParOf" srcId="{90DAEEAD-6090-4805-85D6-28C102CC5B30}" destId="{11A5AFBD-E0DE-42AA-BDF2-BCBF406F2F64}" srcOrd="2" destOrd="0" presId="urn:microsoft.com/office/officeart/2005/8/layout/hProcess11"/>
  </dgm:cxnLst>
  <dgm:bg>
    <a:solidFill>
      <a:schemeClr val="accent3">
        <a:lumMod val="75000"/>
        <a:alpha val="38000"/>
      </a:schemeClr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B1BE3-F5AA-4787-B6DF-1E29AE5DBB20}">
      <dsp:nvSpPr>
        <dsp:cNvPr id="0" name=""/>
        <dsp:cNvSpPr/>
      </dsp:nvSpPr>
      <dsp:spPr>
        <a:xfrm>
          <a:off x="0" y="453643"/>
          <a:ext cx="5688632" cy="60485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95EF-AA07-4569-B389-7AE292D82164}">
      <dsp:nvSpPr>
        <dsp:cNvPr id="0" name=""/>
        <dsp:cNvSpPr/>
      </dsp:nvSpPr>
      <dsp:spPr>
        <a:xfrm>
          <a:off x="2562" y="0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Obtención</a:t>
          </a:r>
        </a:p>
      </dsp:txBody>
      <dsp:txXfrm>
        <a:off x="2562" y="0"/>
        <a:ext cx="1232444" cy="604857"/>
      </dsp:txXfrm>
    </dsp:sp>
    <dsp:sp modelId="{3EAD4613-0D79-456F-A6D6-BA6CBD2825A1}">
      <dsp:nvSpPr>
        <dsp:cNvPr id="0" name=""/>
        <dsp:cNvSpPr/>
      </dsp:nvSpPr>
      <dsp:spPr>
        <a:xfrm>
          <a:off x="543177" y="680464"/>
          <a:ext cx="151214" cy="151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4D4EF-6BDF-4BF9-9670-A96DC78DACB9}">
      <dsp:nvSpPr>
        <dsp:cNvPr id="0" name=""/>
        <dsp:cNvSpPr/>
      </dsp:nvSpPr>
      <dsp:spPr>
        <a:xfrm>
          <a:off x="1296628" y="907286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Cálculos</a:t>
          </a:r>
        </a:p>
      </dsp:txBody>
      <dsp:txXfrm>
        <a:off x="1296628" y="907286"/>
        <a:ext cx="1232444" cy="604857"/>
      </dsp:txXfrm>
    </dsp:sp>
    <dsp:sp modelId="{4BB41789-0409-4450-8D52-2518AA39C34F}">
      <dsp:nvSpPr>
        <dsp:cNvPr id="0" name=""/>
        <dsp:cNvSpPr/>
      </dsp:nvSpPr>
      <dsp:spPr>
        <a:xfrm>
          <a:off x="1837243" y="680464"/>
          <a:ext cx="151214" cy="151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32CF-13FF-445D-8E6A-8CA50BA5C4A2}">
      <dsp:nvSpPr>
        <dsp:cNvPr id="0" name=""/>
        <dsp:cNvSpPr/>
      </dsp:nvSpPr>
      <dsp:spPr>
        <a:xfrm>
          <a:off x="2590695" y="0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Preparación de informes</a:t>
          </a:r>
        </a:p>
      </dsp:txBody>
      <dsp:txXfrm>
        <a:off x="2590695" y="0"/>
        <a:ext cx="1232444" cy="604857"/>
      </dsp:txXfrm>
    </dsp:sp>
    <dsp:sp modelId="{8B8B6EDB-8BD4-41C5-8FBD-164A29534806}">
      <dsp:nvSpPr>
        <dsp:cNvPr id="0" name=""/>
        <dsp:cNvSpPr/>
      </dsp:nvSpPr>
      <dsp:spPr>
        <a:xfrm>
          <a:off x="3131310" y="680464"/>
          <a:ext cx="151214" cy="151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EBA8C-B721-48A3-BD82-D3E628C36AFA}">
      <dsp:nvSpPr>
        <dsp:cNvPr id="0" name=""/>
        <dsp:cNvSpPr/>
      </dsp:nvSpPr>
      <dsp:spPr>
        <a:xfrm>
          <a:off x="3884762" y="907286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Análisis</a:t>
          </a:r>
        </a:p>
      </dsp:txBody>
      <dsp:txXfrm>
        <a:off x="3884762" y="907286"/>
        <a:ext cx="1232444" cy="604857"/>
      </dsp:txXfrm>
    </dsp:sp>
    <dsp:sp modelId="{94E1B6B7-E79F-4447-87D2-EE8A07898ABC}">
      <dsp:nvSpPr>
        <dsp:cNvPr id="0" name=""/>
        <dsp:cNvSpPr/>
      </dsp:nvSpPr>
      <dsp:spPr>
        <a:xfrm>
          <a:off x="4425377" y="680464"/>
          <a:ext cx="151214" cy="151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B1BE3-F5AA-4787-B6DF-1E29AE5DBB20}">
      <dsp:nvSpPr>
        <dsp:cNvPr id="0" name=""/>
        <dsp:cNvSpPr/>
      </dsp:nvSpPr>
      <dsp:spPr>
        <a:xfrm>
          <a:off x="0" y="453643"/>
          <a:ext cx="5688632" cy="60485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95EF-AA07-4569-B389-7AE292D82164}">
      <dsp:nvSpPr>
        <dsp:cNvPr id="0" name=""/>
        <dsp:cNvSpPr/>
      </dsp:nvSpPr>
      <dsp:spPr>
        <a:xfrm>
          <a:off x="2562" y="0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Obtención</a:t>
          </a:r>
        </a:p>
      </dsp:txBody>
      <dsp:txXfrm>
        <a:off x="2562" y="0"/>
        <a:ext cx="1232444" cy="604857"/>
      </dsp:txXfrm>
    </dsp:sp>
    <dsp:sp modelId="{3EAD4613-0D79-456F-A6D6-BA6CBD2825A1}">
      <dsp:nvSpPr>
        <dsp:cNvPr id="0" name=""/>
        <dsp:cNvSpPr/>
      </dsp:nvSpPr>
      <dsp:spPr>
        <a:xfrm>
          <a:off x="543177" y="680464"/>
          <a:ext cx="151214" cy="151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4D4EF-6BDF-4BF9-9670-A96DC78DACB9}">
      <dsp:nvSpPr>
        <dsp:cNvPr id="0" name=""/>
        <dsp:cNvSpPr/>
      </dsp:nvSpPr>
      <dsp:spPr>
        <a:xfrm>
          <a:off x="1296628" y="907286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Cálculos</a:t>
          </a:r>
        </a:p>
      </dsp:txBody>
      <dsp:txXfrm>
        <a:off x="1296628" y="907286"/>
        <a:ext cx="1232444" cy="604857"/>
      </dsp:txXfrm>
    </dsp:sp>
    <dsp:sp modelId="{4BB41789-0409-4450-8D52-2518AA39C34F}">
      <dsp:nvSpPr>
        <dsp:cNvPr id="0" name=""/>
        <dsp:cNvSpPr/>
      </dsp:nvSpPr>
      <dsp:spPr>
        <a:xfrm>
          <a:off x="1837243" y="680464"/>
          <a:ext cx="151214" cy="151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32CF-13FF-445D-8E6A-8CA50BA5C4A2}">
      <dsp:nvSpPr>
        <dsp:cNvPr id="0" name=""/>
        <dsp:cNvSpPr/>
      </dsp:nvSpPr>
      <dsp:spPr>
        <a:xfrm>
          <a:off x="2590695" y="0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Preparación de informes</a:t>
          </a:r>
        </a:p>
      </dsp:txBody>
      <dsp:txXfrm>
        <a:off x="2590695" y="0"/>
        <a:ext cx="1232444" cy="604857"/>
      </dsp:txXfrm>
    </dsp:sp>
    <dsp:sp modelId="{8B8B6EDB-8BD4-41C5-8FBD-164A29534806}">
      <dsp:nvSpPr>
        <dsp:cNvPr id="0" name=""/>
        <dsp:cNvSpPr/>
      </dsp:nvSpPr>
      <dsp:spPr>
        <a:xfrm>
          <a:off x="3131310" y="680464"/>
          <a:ext cx="151214" cy="151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EBA8C-B721-48A3-BD82-D3E628C36AFA}">
      <dsp:nvSpPr>
        <dsp:cNvPr id="0" name=""/>
        <dsp:cNvSpPr/>
      </dsp:nvSpPr>
      <dsp:spPr>
        <a:xfrm>
          <a:off x="3884762" y="907286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Análisis</a:t>
          </a:r>
        </a:p>
      </dsp:txBody>
      <dsp:txXfrm>
        <a:off x="3884762" y="907286"/>
        <a:ext cx="1232444" cy="604857"/>
      </dsp:txXfrm>
    </dsp:sp>
    <dsp:sp modelId="{94E1B6B7-E79F-4447-87D2-EE8A07898ABC}">
      <dsp:nvSpPr>
        <dsp:cNvPr id="0" name=""/>
        <dsp:cNvSpPr/>
      </dsp:nvSpPr>
      <dsp:spPr>
        <a:xfrm>
          <a:off x="4425377" y="680464"/>
          <a:ext cx="151214" cy="151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B1BE3-F5AA-4787-B6DF-1E29AE5DBB20}">
      <dsp:nvSpPr>
        <dsp:cNvPr id="0" name=""/>
        <dsp:cNvSpPr/>
      </dsp:nvSpPr>
      <dsp:spPr>
        <a:xfrm>
          <a:off x="0" y="453643"/>
          <a:ext cx="5688632" cy="604857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95EF-AA07-4569-B389-7AE292D82164}">
      <dsp:nvSpPr>
        <dsp:cNvPr id="0" name=""/>
        <dsp:cNvSpPr/>
      </dsp:nvSpPr>
      <dsp:spPr>
        <a:xfrm>
          <a:off x="2562" y="0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Obtención</a:t>
          </a:r>
        </a:p>
      </dsp:txBody>
      <dsp:txXfrm>
        <a:off x="2562" y="0"/>
        <a:ext cx="1232444" cy="604857"/>
      </dsp:txXfrm>
    </dsp:sp>
    <dsp:sp modelId="{3EAD4613-0D79-456F-A6D6-BA6CBD2825A1}">
      <dsp:nvSpPr>
        <dsp:cNvPr id="0" name=""/>
        <dsp:cNvSpPr/>
      </dsp:nvSpPr>
      <dsp:spPr>
        <a:xfrm>
          <a:off x="543177" y="680464"/>
          <a:ext cx="151214" cy="1512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4D4EF-6BDF-4BF9-9670-A96DC78DACB9}">
      <dsp:nvSpPr>
        <dsp:cNvPr id="0" name=""/>
        <dsp:cNvSpPr/>
      </dsp:nvSpPr>
      <dsp:spPr>
        <a:xfrm>
          <a:off x="1296628" y="907286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Cálculos</a:t>
          </a:r>
        </a:p>
      </dsp:txBody>
      <dsp:txXfrm>
        <a:off x="1296628" y="907286"/>
        <a:ext cx="1232444" cy="604857"/>
      </dsp:txXfrm>
    </dsp:sp>
    <dsp:sp modelId="{4BB41789-0409-4450-8D52-2518AA39C34F}">
      <dsp:nvSpPr>
        <dsp:cNvPr id="0" name=""/>
        <dsp:cNvSpPr/>
      </dsp:nvSpPr>
      <dsp:spPr>
        <a:xfrm>
          <a:off x="1837243" y="680464"/>
          <a:ext cx="151214" cy="1512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32CF-13FF-445D-8E6A-8CA50BA5C4A2}">
      <dsp:nvSpPr>
        <dsp:cNvPr id="0" name=""/>
        <dsp:cNvSpPr/>
      </dsp:nvSpPr>
      <dsp:spPr>
        <a:xfrm>
          <a:off x="2590695" y="0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Preparación de informes</a:t>
          </a:r>
        </a:p>
      </dsp:txBody>
      <dsp:txXfrm>
        <a:off x="2590695" y="0"/>
        <a:ext cx="1232444" cy="604857"/>
      </dsp:txXfrm>
    </dsp:sp>
    <dsp:sp modelId="{8B8B6EDB-8BD4-41C5-8FBD-164A29534806}">
      <dsp:nvSpPr>
        <dsp:cNvPr id="0" name=""/>
        <dsp:cNvSpPr/>
      </dsp:nvSpPr>
      <dsp:spPr>
        <a:xfrm>
          <a:off x="3131310" y="680464"/>
          <a:ext cx="151214" cy="1512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EBA8C-B721-48A3-BD82-D3E628C36AFA}">
      <dsp:nvSpPr>
        <dsp:cNvPr id="0" name=""/>
        <dsp:cNvSpPr/>
      </dsp:nvSpPr>
      <dsp:spPr>
        <a:xfrm>
          <a:off x="3884762" y="907286"/>
          <a:ext cx="1232444" cy="60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Análisis</a:t>
          </a:r>
        </a:p>
      </dsp:txBody>
      <dsp:txXfrm>
        <a:off x="3884762" y="907286"/>
        <a:ext cx="1232444" cy="604857"/>
      </dsp:txXfrm>
    </dsp:sp>
    <dsp:sp modelId="{94E1B6B7-E79F-4447-87D2-EE8A07898ABC}">
      <dsp:nvSpPr>
        <dsp:cNvPr id="0" name=""/>
        <dsp:cNvSpPr/>
      </dsp:nvSpPr>
      <dsp:spPr>
        <a:xfrm>
          <a:off x="4425377" y="680464"/>
          <a:ext cx="151214" cy="1512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B35C8A-C089-4B3D-89E9-DB2DF20807F9}" type="datetime1">
              <a:rPr lang="es-ES_tradnl"/>
              <a:pPr>
                <a:defRPr/>
              </a:pPr>
              <a:t>16/03/2020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F2A263-A325-4218-8D5E-65D23D4C8D2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368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6668B2-65DE-4BEA-BA66-6729351CAD8B}" type="datetime1">
              <a:rPr lang="es-ES_tradnl"/>
              <a:pPr>
                <a:defRPr/>
              </a:pPr>
              <a:t>16/03/2020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B44F4E-9A1D-4B73-98A9-71A7AA11D55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3374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25158-4F39-4141-A199-6D82CBA7C2D3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3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4 May 98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4B9E91-5CBF-4AB3-9C40-2BCE1B99798D}" type="slidenum">
              <a:rPr lang="en-US" smtClean="0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1975" y="198438"/>
            <a:ext cx="6048375" cy="4537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AC21A6-EE91-4336-BEC5-4C4272144551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25158-4F39-4141-A199-6D82CBA7C2D3}" type="slidenum">
              <a:rPr lang="es-CL" smtClean="0">
                <a:solidFill>
                  <a:prstClr val="black"/>
                </a:solidFill>
              </a:rPr>
              <a:pPr/>
              <a:t>21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0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AD2-635A-4EA7-9392-0FC00C848023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280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6A8-2FE0-4F3E-9C2A-FF499757A3E7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9650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8781-8EFF-4226-87DD-7DEE6577BB07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8042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2EE6C26-1A56-452A-96E2-4DF3C4624C0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3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04B5-04AB-4133-A365-0A1086DDDDA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22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B47F-F738-4384-81F2-60E7EF5B206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9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4086-72FD-4618-BDA1-18B9829DC52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57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1DB-F569-4DD3-AEB5-CB6796F276D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96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FDB-8E9C-4D4B-9B6C-C73165F9BDA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74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189-06BC-4813-B003-24332DD3274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8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B15C-BCCA-4BB6-A84D-B080842AC1E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68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67E7-E9A6-4732-BC6C-7BD593D4066C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430118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007-1DF6-4973-8407-CC54F3FC57B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5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32F-CCAF-4DBD-BD46-79154D85E21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02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3438-F92A-414A-A4D6-63159516E55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0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61D-1578-4926-B94D-683F39B06605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6338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5B05-86A2-4A09-A424-AAD98DE48A29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045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4AA4-D2FD-45A7-8E62-B34FB8268BC3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004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E180-8B39-4009-8364-1D2BD9DA7857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964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212-629A-49E1-B915-1F610E3BB496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4450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9020-8D40-4B00-90EA-35787F5E9FC3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D059-7BB2-4C85-872C-BEDDE60C1FE1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</p:spTree>
    <p:extLst>
      <p:ext uri="{BB962C8B-B14F-4D97-AF65-F5344CB8AC3E}">
        <p14:creationId xmlns:p14="http://schemas.microsoft.com/office/powerpoint/2010/main" val="41665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885E38-4F82-4C1C-A086-66006CC11B93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0E169D5-FAD5-42F5-B9DC-4D7C5118EA82}" type="datetime1">
              <a:rPr lang="en-US" smtClean="0">
                <a:solidFill>
                  <a:srgbClr val="D6ECFF"/>
                </a:solidFill>
              </a:rPr>
              <a:t>3/16/2020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s-ES_tradnl" altLang="es-CL" dirty="0">
                <a:solidFill>
                  <a:srgbClr val="D6ECFF"/>
                </a:solidFill>
              </a:rPr>
              <a:t>IN5523 – Otoño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5A299E1-0648-426C-9BD1-9D410A8DAEB1}" type="slidenum">
              <a:rPr lang="es-ES" altLang="es-CL" smtClean="0"/>
              <a:pPr/>
              <a:t>‹#›</a:t>
            </a:fld>
            <a:endParaRPr lang="es-ES" alt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6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Data </a:t>
            </a:r>
            <a:r>
              <a:rPr lang="es-CL" dirty="0" err="1"/>
              <a:t>Warehousing</a:t>
            </a:r>
            <a:r>
              <a:rPr lang="es-CL" dirty="0"/>
              <a:t> v.2020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Héctor Álvarez Gómez</a:t>
            </a:r>
          </a:p>
          <a:p>
            <a:r>
              <a:rPr lang="es-CL" dirty="0"/>
              <a:t>Felipe Vildoso Castillo</a:t>
            </a:r>
          </a:p>
        </p:txBody>
      </p:sp>
      <p:pic>
        <p:nvPicPr>
          <p:cNvPr id="1026" name="Picture 2" descr="fcfm_dii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29" y="21604"/>
            <a:ext cx="3990642" cy="15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7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1.2 Datos e Información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7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Dato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Conjunto </a:t>
            </a:r>
            <a:r>
              <a:rPr lang="es-ES" b="1" dirty="0">
                <a:solidFill>
                  <a:srgbClr val="FF0000"/>
                </a:solidFill>
              </a:rPr>
              <a:t>discreto</a:t>
            </a:r>
            <a:r>
              <a:rPr lang="es-ES" dirty="0"/>
              <a:t> de </a:t>
            </a:r>
            <a:r>
              <a:rPr lang="es-ES" b="1" dirty="0">
                <a:solidFill>
                  <a:srgbClr val="FF0000"/>
                </a:solidFill>
              </a:rPr>
              <a:t>factores</a:t>
            </a:r>
            <a:r>
              <a:rPr lang="es-ES" dirty="0"/>
              <a:t> objetivos sobre un hecho real</a:t>
            </a:r>
          </a:p>
          <a:p>
            <a:pPr lvl="1"/>
            <a:r>
              <a:rPr lang="es-ES" dirty="0"/>
              <a:t>No todo dato es relevante</a:t>
            </a:r>
          </a:p>
          <a:p>
            <a:pPr lvl="1"/>
            <a:r>
              <a:rPr lang="es-ES" dirty="0"/>
              <a:t>Define sólo una parte de la realidad</a:t>
            </a:r>
          </a:p>
          <a:p>
            <a:pPr lvl="1"/>
            <a:r>
              <a:rPr lang="es-ES" dirty="0"/>
              <a:t>Son la base de la creación de información</a:t>
            </a:r>
          </a:p>
          <a:p>
            <a:endParaRPr lang="es-ES" dirty="0"/>
          </a:p>
          <a:p>
            <a:r>
              <a:rPr lang="es-ES" dirty="0"/>
              <a:t>Ejemplos de datos</a:t>
            </a:r>
          </a:p>
          <a:p>
            <a:pPr lvl="1"/>
            <a:r>
              <a:rPr lang="es-ES" dirty="0"/>
              <a:t>Para una organización: una transacción</a:t>
            </a:r>
          </a:p>
          <a:p>
            <a:pPr lvl="1"/>
            <a:r>
              <a:rPr lang="es-ES" dirty="0"/>
              <a:t>Para un profesor: la nota de un control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31572"/>
            <a:ext cx="2443916" cy="22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Información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</a:t>
            </a:r>
            <a:r>
              <a:rPr lang="es-ES" b="1" dirty="0">
                <a:solidFill>
                  <a:srgbClr val="FF0000"/>
                </a:solidFill>
              </a:rPr>
              <a:t>datos</a:t>
            </a:r>
            <a:r>
              <a:rPr lang="es-ES" dirty="0"/>
              <a:t> se pueden </a:t>
            </a:r>
            <a:r>
              <a:rPr lang="es-ES" b="1" dirty="0">
                <a:solidFill>
                  <a:srgbClr val="FF0000"/>
                </a:solidFill>
              </a:rPr>
              <a:t>transformar</a:t>
            </a:r>
            <a:r>
              <a:rPr lang="es-ES" dirty="0"/>
              <a:t> en </a:t>
            </a:r>
            <a:r>
              <a:rPr lang="es-ES" b="1" dirty="0">
                <a:solidFill>
                  <a:srgbClr val="FF0000"/>
                </a:solidFill>
              </a:rPr>
              <a:t>información</a:t>
            </a:r>
          </a:p>
          <a:p>
            <a:pPr lvl="1"/>
            <a:r>
              <a:rPr lang="es-ES" dirty="0"/>
              <a:t>Contextualizando</a:t>
            </a:r>
          </a:p>
          <a:p>
            <a:pPr lvl="1"/>
            <a:r>
              <a:rPr lang="es-ES" dirty="0"/>
              <a:t>Categorizando</a:t>
            </a:r>
          </a:p>
          <a:p>
            <a:pPr lvl="1"/>
            <a:r>
              <a:rPr lang="es-ES" dirty="0"/>
              <a:t>Calculando</a:t>
            </a:r>
          </a:p>
          <a:p>
            <a:pPr lvl="1"/>
            <a:r>
              <a:rPr lang="es-ES" dirty="0"/>
              <a:t>Condensando</a:t>
            </a:r>
          </a:p>
          <a:p>
            <a:pPr lvl="1"/>
            <a:r>
              <a:rPr lang="es-ES" dirty="0"/>
              <a:t>Etc.</a:t>
            </a:r>
          </a:p>
          <a:p>
            <a:endParaRPr lang="es-ES" dirty="0"/>
          </a:p>
          <a:p>
            <a:r>
              <a:rPr lang="es-ES" dirty="0"/>
              <a:t>Es un mensaje que tiene un emisor y un receptor</a:t>
            </a:r>
          </a:p>
          <a:p>
            <a:pPr lvl="1"/>
            <a:r>
              <a:rPr lang="es-ES" dirty="0"/>
              <a:t>Tiene un impacto de valor y comportamiento sobre su receptor: son datos con forma, significado y relevancia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43" y="2659332"/>
            <a:ext cx="2257407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Información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principales características de la información:</a:t>
            </a:r>
          </a:p>
          <a:p>
            <a:pPr lvl="1"/>
            <a:endParaRPr lang="es-ES" dirty="0"/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Economía</a:t>
            </a:r>
            <a:r>
              <a:rPr lang="es-ES" dirty="0"/>
              <a:t>: los costos deben ser menor a los beneficios</a:t>
            </a:r>
          </a:p>
          <a:p>
            <a:pPr lvl="1"/>
            <a:endParaRPr lang="es-ES" dirty="0"/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Oportunidad</a:t>
            </a:r>
            <a:r>
              <a:rPr lang="es-ES" dirty="0"/>
              <a:t>: disponible cuando se lo requiera</a:t>
            </a:r>
          </a:p>
          <a:p>
            <a:pPr lvl="1"/>
            <a:endParaRPr lang="es-ES" dirty="0"/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Utilidad</a:t>
            </a:r>
            <a:r>
              <a:rPr lang="es-ES" dirty="0"/>
              <a:t>: debe satisfacer una necesidad concreta</a:t>
            </a:r>
          </a:p>
          <a:p>
            <a:pPr lvl="1"/>
            <a:endParaRPr lang="es-ES" dirty="0"/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Confiabilidad</a:t>
            </a:r>
            <a:r>
              <a:rPr lang="es-ES" dirty="0"/>
              <a:t>: se tomarán decisiones en base a ella! </a:t>
            </a:r>
          </a:p>
          <a:p>
            <a:endParaRPr lang="es-E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9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Conocimiento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 una mezcla de </a:t>
            </a:r>
            <a:r>
              <a:rPr lang="es-ES" b="1" dirty="0">
                <a:solidFill>
                  <a:srgbClr val="FF0000"/>
                </a:solidFill>
              </a:rPr>
              <a:t>experiencia</a:t>
            </a:r>
            <a:r>
              <a:rPr lang="es-ES" dirty="0"/>
              <a:t>, </a:t>
            </a:r>
            <a:r>
              <a:rPr lang="es-ES" b="1" dirty="0">
                <a:solidFill>
                  <a:srgbClr val="FF0000"/>
                </a:solidFill>
              </a:rPr>
              <a:t>valores</a:t>
            </a:r>
            <a:r>
              <a:rPr lang="es-ES" dirty="0"/>
              <a:t>, </a:t>
            </a:r>
            <a:r>
              <a:rPr lang="es-ES" b="1" dirty="0">
                <a:solidFill>
                  <a:srgbClr val="FF0000"/>
                </a:solidFill>
              </a:rPr>
              <a:t>juicios</a:t>
            </a:r>
            <a:r>
              <a:rPr lang="es-ES" dirty="0"/>
              <a:t>, </a:t>
            </a:r>
            <a:r>
              <a:rPr lang="es-ES" b="1" dirty="0">
                <a:solidFill>
                  <a:srgbClr val="FF0000"/>
                </a:solidFill>
              </a:rPr>
              <a:t>información </a:t>
            </a:r>
            <a:r>
              <a:rPr lang="es-ES" dirty="0"/>
              <a:t>y </a:t>
            </a:r>
            <a:r>
              <a:rPr lang="es-ES" b="1" dirty="0">
                <a:solidFill>
                  <a:srgbClr val="FF0000"/>
                </a:solidFill>
              </a:rPr>
              <a:t>saber hacer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Permite incorporar y generar nueva información </a:t>
            </a:r>
          </a:p>
          <a:p>
            <a:endParaRPr lang="es-ES" dirty="0"/>
          </a:p>
          <a:p>
            <a:r>
              <a:rPr lang="es-ES" dirty="0"/>
              <a:t>Se deriva de la información y se produce gracias a: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Comparación</a:t>
            </a:r>
          </a:p>
          <a:p>
            <a:pPr lvl="1"/>
            <a:r>
              <a:rPr lang="es-ES" dirty="0"/>
              <a:t>Consecuencias</a:t>
            </a:r>
          </a:p>
          <a:p>
            <a:pPr lvl="1"/>
            <a:r>
              <a:rPr lang="es-ES" dirty="0"/>
              <a:t>Conexiones</a:t>
            </a:r>
          </a:p>
          <a:p>
            <a:pPr lvl="1"/>
            <a:r>
              <a:rPr lang="es-ES" dirty="0"/>
              <a:t>Conversación</a:t>
            </a:r>
          </a:p>
          <a:p>
            <a:pPr lvl="1"/>
            <a:r>
              <a:rPr lang="es-ES" dirty="0"/>
              <a:t>Etc.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039362"/>
            <a:ext cx="1828800" cy="22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Conocimiento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Tiene lugar dentro y fuera de las personas</a:t>
            </a:r>
          </a:p>
          <a:p>
            <a:pPr lvl="1"/>
            <a:r>
              <a:rPr lang="es-ES" dirty="0"/>
              <a:t>Es un </a:t>
            </a:r>
            <a:r>
              <a:rPr lang="es-ES" b="1" dirty="0">
                <a:solidFill>
                  <a:srgbClr val="FF0000"/>
                </a:solidFill>
              </a:rPr>
              <a:t>activo intangible </a:t>
            </a:r>
            <a:r>
              <a:rPr lang="es-ES" dirty="0"/>
              <a:t>difícil de manejar</a:t>
            </a:r>
          </a:p>
          <a:p>
            <a:pPr lvl="1"/>
            <a:endParaRPr lang="es-ES" dirty="0"/>
          </a:p>
          <a:p>
            <a:r>
              <a:rPr lang="es-ES" dirty="0"/>
              <a:t>A veces, es difícil de captar en palabras o de entender plenamente</a:t>
            </a:r>
          </a:p>
          <a:p>
            <a:endParaRPr lang="es-E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36" y="3645024"/>
            <a:ext cx="2731550" cy="27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 Activo Información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889513"/>
            <a:ext cx="8229600" cy="3528391"/>
          </a:xfrm>
        </p:spPr>
        <p:txBody>
          <a:bodyPr>
            <a:normAutofit/>
          </a:bodyPr>
          <a:lstStyle/>
          <a:p>
            <a:r>
              <a:rPr lang="es-ES" dirty="0"/>
              <a:t>Una vez que los datos son consolidados, deben ser transformados en información.</a:t>
            </a:r>
          </a:p>
          <a:p>
            <a:endParaRPr lang="es-ES" dirty="0"/>
          </a:p>
          <a:p>
            <a:r>
              <a:rPr lang="es-ES" dirty="0"/>
              <a:t>La gente debe </a:t>
            </a:r>
            <a:r>
              <a:rPr lang="es-ES" b="1" dirty="0">
                <a:solidFill>
                  <a:srgbClr val="FF0000"/>
                </a:solidFill>
              </a:rPr>
              <a:t>acceder fácilmente</a:t>
            </a:r>
            <a:r>
              <a:rPr lang="es-ES" dirty="0"/>
              <a:t> a aquello que necesita.</a:t>
            </a:r>
          </a:p>
          <a:p>
            <a:endParaRPr lang="es-ES" dirty="0"/>
          </a:p>
          <a:p>
            <a:r>
              <a:rPr lang="es-ES" dirty="0"/>
              <a:t>La información debe favorecer una </a:t>
            </a:r>
            <a:r>
              <a:rPr lang="es-ES" b="1" dirty="0">
                <a:solidFill>
                  <a:srgbClr val="FF0000"/>
                </a:solidFill>
              </a:rPr>
              <a:t>fácil exploración</a:t>
            </a:r>
            <a:r>
              <a:rPr lang="es-ES" dirty="0"/>
              <a:t>, de manera que los usuarios puedan contestar sus preguntas.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68278"/>
            <a:ext cx="4102417" cy="22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0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El Activo Información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916832"/>
            <a:ext cx="8229600" cy="2736304"/>
          </a:xfrm>
        </p:spPr>
        <p:txBody>
          <a:bodyPr>
            <a:normAutofit/>
          </a:bodyPr>
          <a:lstStyle/>
          <a:p>
            <a:r>
              <a:rPr lang="es-ES" dirty="0"/>
              <a:t>La Inteligencia de Negocios debe apoyar diversas clases de necesidades del usuario.</a:t>
            </a:r>
          </a:p>
          <a:p>
            <a:endParaRPr lang="es-ES" dirty="0"/>
          </a:p>
          <a:p>
            <a:r>
              <a:rPr lang="es-ES" dirty="0"/>
              <a:t>Objetivo:</a:t>
            </a:r>
          </a:p>
          <a:p>
            <a:pPr lvl="1"/>
            <a:r>
              <a:rPr lang="es-ES" dirty="0"/>
              <a:t>Mejorar la </a:t>
            </a:r>
            <a:r>
              <a:rPr lang="es-ES" b="1" dirty="0">
                <a:solidFill>
                  <a:srgbClr val="FF0000"/>
                </a:solidFill>
              </a:rPr>
              <a:t>puntualidad </a:t>
            </a:r>
            <a:r>
              <a:rPr lang="es-ES" dirty="0"/>
              <a:t>y la </a:t>
            </a:r>
            <a:r>
              <a:rPr lang="es-ES" b="1" dirty="0">
                <a:solidFill>
                  <a:srgbClr val="FF0000"/>
                </a:solidFill>
              </a:rPr>
              <a:t>calidad </a:t>
            </a:r>
            <a:r>
              <a:rPr lang="es-ES" dirty="0"/>
              <a:t>de la entrada a un </a:t>
            </a:r>
            <a:r>
              <a:rPr lang="es-ES" b="1" dirty="0">
                <a:solidFill>
                  <a:srgbClr val="FF0000"/>
                </a:solidFill>
              </a:rPr>
              <a:t>proceso de toma de decisión</a:t>
            </a:r>
            <a:r>
              <a:rPr lang="es-ES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8" y="3798062"/>
            <a:ext cx="2366249" cy="29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8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 Activo Información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b="1" dirty="0">
                <a:solidFill>
                  <a:srgbClr val="FF0000"/>
                </a:solidFill>
              </a:rPr>
              <a:t>objetivo</a:t>
            </a:r>
            <a:r>
              <a:rPr lang="es-ES" dirty="0"/>
              <a:t> de la Inteligencia de Negocios es </a:t>
            </a:r>
            <a:r>
              <a:rPr lang="es-ES" b="1" dirty="0">
                <a:solidFill>
                  <a:srgbClr val="FF0000"/>
                </a:solidFill>
              </a:rPr>
              <a:t>convertir</a:t>
            </a:r>
            <a:r>
              <a:rPr lang="es-ES" dirty="0"/>
              <a:t> grandes cantidades de </a:t>
            </a:r>
            <a:r>
              <a:rPr lang="es-ES" b="1" dirty="0">
                <a:solidFill>
                  <a:srgbClr val="FF0000"/>
                </a:solidFill>
              </a:rPr>
              <a:t>datos</a:t>
            </a:r>
            <a:r>
              <a:rPr lang="es-ES" dirty="0"/>
              <a:t> en </a:t>
            </a:r>
            <a:r>
              <a:rPr lang="es-ES" b="1" dirty="0">
                <a:solidFill>
                  <a:srgbClr val="FF0000"/>
                </a:solidFill>
              </a:rPr>
              <a:t>información</a:t>
            </a:r>
            <a:r>
              <a:rPr lang="es-ES" dirty="0"/>
              <a:t>, la cual sea capaz de conducir al </a:t>
            </a:r>
            <a:r>
              <a:rPr lang="es-ES" b="1" dirty="0">
                <a:solidFill>
                  <a:srgbClr val="FF0000"/>
                </a:solidFill>
              </a:rPr>
              <a:t>conocimiento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/>
              <a:t>¿Cómo?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60227"/>
            <a:ext cx="4282314" cy="3085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518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805" y="5930378"/>
            <a:ext cx="6662355" cy="785697"/>
          </a:xfrm>
        </p:spPr>
        <p:txBody>
          <a:bodyPr/>
          <a:lstStyle/>
          <a:p>
            <a:r>
              <a:rPr lang="es-CL" sz="3200" dirty="0"/>
              <a:t>Una nueva aventura comienza!!</a:t>
            </a:r>
          </a:p>
        </p:txBody>
      </p:sp>
      <p:pic>
        <p:nvPicPr>
          <p:cNvPr id="3074" name="Picture 2" descr="http://www.theimaginativeconservative.org/wp-content/uploads/2014/08/hobbit-an-unexpected-journey-bilbo-martin-freeman-the-shire-600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9" y="1254786"/>
            <a:ext cx="8380876" cy="41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3076" name="Picture 4" descr="http://cdn4.teehunter.com/wp-content/uploads/2015/01/attack-on-ti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4" y="1052736"/>
            <a:ext cx="7480522" cy="46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Capítulo 1: Introducción de un Data </a:t>
            </a:r>
            <a:r>
              <a:rPr lang="es-ES_tradnl" dirty="0" err="1"/>
              <a:t>Warehousing</a:t>
            </a:r>
            <a:endParaRPr lang="es-ES_tradnl" dirty="0"/>
          </a:p>
        </p:txBody>
      </p:sp>
      <p:sp>
        <p:nvSpPr>
          <p:cNvPr id="19459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Capítulo 1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IN5523 – Otoño 2020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1CAB-88FE-4DAF-9D46-75207F4F79D9}" type="slidenum">
              <a:rPr lang="es-CL" smtClean="0"/>
              <a:pPr/>
              <a:t>2</a:t>
            </a:fld>
            <a:endParaRPr lang="es-CL"/>
          </a:p>
        </p:txBody>
      </p:sp>
      <p:pic>
        <p:nvPicPr>
          <p:cNvPr id="16" name="Picture 2" descr="fcfm_dii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29" y="0"/>
            <a:ext cx="3990642" cy="15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6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Problemas en el camino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Extracción directa de las bases de datos</a:t>
            </a:r>
          </a:p>
          <a:p>
            <a:r>
              <a:rPr lang="es-CL" dirty="0"/>
              <a:t>Desde los sistemas existentes</a:t>
            </a:r>
          </a:p>
          <a:p>
            <a:pPr lvl="1"/>
            <a:r>
              <a:rPr lang="es-CL" dirty="0"/>
              <a:t>Evolución de los sistemas</a:t>
            </a:r>
          </a:p>
          <a:p>
            <a:r>
              <a:rPr lang="es-CL" dirty="0"/>
              <a:t>Temporalidad de las cargas</a:t>
            </a:r>
          </a:p>
          <a:p>
            <a:r>
              <a:rPr lang="es-CL" dirty="0"/>
              <a:t>Responsables</a:t>
            </a:r>
          </a:p>
          <a:p>
            <a:r>
              <a:rPr lang="es-CL" dirty="0"/>
              <a:t>Demandantes de datos</a:t>
            </a:r>
          </a:p>
          <a:p>
            <a:r>
              <a:rPr lang="es-CL" dirty="0"/>
              <a:t>Calidad de los datos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87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Data </a:t>
            </a:r>
            <a:r>
              <a:rPr lang="es-CL" dirty="0" err="1"/>
              <a:t>Warehousing</a:t>
            </a:r>
            <a:r>
              <a:rPr lang="es-CL" dirty="0"/>
              <a:t> v.2020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Héctor Álvarez Gómez</a:t>
            </a:r>
          </a:p>
          <a:p>
            <a:r>
              <a:rPr lang="es-CL" dirty="0"/>
              <a:t>Felipe Vildoso Castillo</a:t>
            </a:r>
          </a:p>
        </p:txBody>
      </p:sp>
      <p:pic>
        <p:nvPicPr>
          <p:cNvPr id="1026" name="Picture 2" descr="fcfm_dii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29" y="21604"/>
            <a:ext cx="3990642" cy="15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1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1.1 Necesidades de Información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34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Preguntas para comenzar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estamos buscando?</a:t>
            </a:r>
          </a:p>
          <a:p>
            <a:r>
              <a:rPr lang="es-CL" dirty="0"/>
              <a:t>¿Con qué fin?</a:t>
            </a:r>
          </a:p>
          <a:p>
            <a:r>
              <a:rPr lang="es-CL" dirty="0"/>
              <a:t>¿Cómo lo vamos a conseguir?</a:t>
            </a:r>
          </a:p>
          <a:p>
            <a:r>
              <a:rPr lang="es-CL" dirty="0"/>
              <a:t>¿Cuándo necesitamos todo esto?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46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Fuentes de datos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2050" name="Picture 2" descr="http://i.ytimg.com/vi/838f_eZq_B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9368"/>
            <a:ext cx="5169320" cy="29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technet.com/cfs-file.ashx/__key/CommunityServer-Blogs-Components-WeblogFiles/00-00-00-76-18-metablogapi/2055.HSG09091001_5F00_71EB0E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70" y="2178802"/>
            <a:ext cx="5260280" cy="36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ibuso.com/blogs/ara3n/files/2009/07/070409-1801-inventoryva2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3"/>
          <a:stretch/>
        </p:blipFill>
        <p:spPr bwMode="auto">
          <a:xfrm>
            <a:off x="659698" y="3331953"/>
            <a:ext cx="5277718" cy="33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Uso de los datos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2054" name="Picture 6" descr="http://www.marketo.com/_assets/uploads/ContentVideoTier/188/ad-hoc-reports-analysis-screensho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/>
          <a:stretch/>
        </p:blipFill>
        <p:spPr bwMode="auto">
          <a:xfrm>
            <a:off x="323527" y="1696988"/>
            <a:ext cx="44364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nsightsquared.com/wp-content/uploads/2014/01/Details_Invoices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2239"/>
          <a:stretch/>
        </p:blipFill>
        <p:spPr bwMode="auto">
          <a:xfrm>
            <a:off x="5220072" y="3425180"/>
            <a:ext cx="3505469" cy="29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bc.net.au/radionational/image/5368040-3x2-700x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2" y="1696988"/>
            <a:ext cx="5652433" cy="37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tlas-service-enews.web.cern.ch/atlas-service-enews/2007-8/images_07-8/styleguide_5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1" y="2872736"/>
            <a:ext cx="5396244" cy="36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ciclo de los datos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512654"/>
              </p:ext>
            </p:extLst>
          </p:nvPr>
        </p:nvGraphicFramePr>
        <p:xfrm>
          <a:off x="801543" y="1664581"/>
          <a:ext cx="5688632" cy="151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059661"/>
              </p:ext>
            </p:extLst>
          </p:nvPr>
        </p:nvGraphicFramePr>
        <p:xfrm>
          <a:off x="1856355" y="3248757"/>
          <a:ext cx="5688632" cy="151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526289"/>
              </p:ext>
            </p:extLst>
          </p:nvPr>
        </p:nvGraphicFramePr>
        <p:xfrm>
          <a:off x="2911167" y="4976949"/>
          <a:ext cx="5688632" cy="151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079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Muchos datos, poca información…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768096" y="2580320"/>
            <a:ext cx="8391876" cy="2417440"/>
          </a:xfrm>
        </p:spPr>
        <p:txBody>
          <a:bodyPr>
            <a:normAutofit lnSpcReduction="10000"/>
          </a:bodyPr>
          <a:lstStyle/>
          <a:p>
            <a:r>
              <a:rPr lang="es-CL" dirty="0"/>
              <a:t>Alto </a:t>
            </a:r>
            <a:r>
              <a:rPr lang="es-CL" b="1" dirty="0">
                <a:solidFill>
                  <a:srgbClr val="FF0000"/>
                </a:solidFill>
              </a:rPr>
              <a:t>volumen de datos </a:t>
            </a:r>
            <a:r>
              <a:rPr lang="es-CL" dirty="0"/>
              <a:t>y necesidad de respuestas rápidas.</a:t>
            </a:r>
          </a:p>
          <a:p>
            <a:endParaRPr lang="es-CL" dirty="0"/>
          </a:p>
          <a:p>
            <a:r>
              <a:rPr lang="es-CL" dirty="0"/>
              <a:t>Análisis </a:t>
            </a:r>
            <a:r>
              <a:rPr lang="es-CL" b="1" dirty="0">
                <a:solidFill>
                  <a:srgbClr val="FF0000"/>
                </a:solidFill>
              </a:rPr>
              <a:t>complejo</a:t>
            </a:r>
            <a:r>
              <a:rPr lang="es-CL" dirty="0"/>
              <a:t>.</a:t>
            </a:r>
          </a:p>
          <a:p>
            <a:pPr lvl="1"/>
            <a:r>
              <a:rPr lang="es-CL" dirty="0"/>
              <a:t>Preguntas difíciles de responder o predecir.</a:t>
            </a:r>
          </a:p>
          <a:p>
            <a:endParaRPr lang="es-CL" dirty="0"/>
          </a:p>
          <a:p>
            <a:r>
              <a:rPr lang="es-CL" dirty="0"/>
              <a:t>Ambiente de negocios cambiante.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70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Motivación</a:t>
            </a:r>
            <a:r>
              <a:rPr lang="en-GB" dirty="0"/>
              <a:t>: </a:t>
            </a:r>
            <a:r>
              <a:rPr lang="en-GB" dirty="0" err="1"/>
              <a:t>Toma</a:t>
            </a:r>
            <a:r>
              <a:rPr lang="en-GB" dirty="0"/>
              <a:t> de </a:t>
            </a:r>
            <a:r>
              <a:rPr lang="en-GB" dirty="0" err="1"/>
              <a:t>decisiones</a:t>
            </a:r>
            <a:endParaRPr lang="en-GB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 err="1"/>
              <a:t>Contenido</a:t>
            </a:r>
            <a:r>
              <a:rPr lang="en-GB" dirty="0"/>
              <a:t> </a:t>
            </a:r>
            <a:r>
              <a:rPr lang="en-GB" dirty="0" err="1"/>
              <a:t>Correcto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+	</a:t>
            </a:r>
            <a:r>
              <a:rPr lang="en-GB" dirty="0" err="1"/>
              <a:t>Momento</a:t>
            </a:r>
            <a:r>
              <a:rPr lang="en-GB" dirty="0"/>
              <a:t> </a:t>
            </a:r>
            <a:r>
              <a:rPr lang="en-GB" dirty="0" err="1"/>
              <a:t>Correcto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+	Lugar </a:t>
            </a:r>
            <a:r>
              <a:rPr lang="en-GB" dirty="0" err="1"/>
              <a:t>Correcto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+	Forma </a:t>
            </a:r>
            <a:r>
              <a:rPr lang="en-GB" dirty="0" err="1"/>
              <a:t>Correcta</a:t>
            </a:r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	= </a:t>
            </a:r>
            <a:r>
              <a:rPr lang="en-GB" dirty="0" err="1"/>
              <a:t>Decisión</a:t>
            </a:r>
            <a:r>
              <a:rPr lang="en-GB" dirty="0"/>
              <a:t> = </a:t>
            </a:r>
            <a:r>
              <a:rPr lang="en-GB" dirty="0" err="1"/>
              <a:t>Acción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IN5523 – Otoño 2020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021-DE0D-4579-B245-497B126A6A5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998178" y="4641677"/>
            <a:ext cx="38576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33" y="249289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89824"/>
      </p:ext>
    </p:extLst>
  </p:cSld>
  <p:clrMapOvr>
    <a:masterClrMapping/>
  </p:clrMapOvr>
  <p:transition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yac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2564</TotalTime>
  <Words>606</Words>
  <Application>Microsoft Office PowerPoint</Application>
  <PresentationFormat>On-screen Show (4:3)</PresentationFormat>
  <Paragraphs>157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Tw Cen MT</vt:lpstr>
      <vt:lpstr>Tw Cen MT Condensed</vt:lpstr>
      <vt:lpstr>Wingdings 3</vt:lpstr>
      <vt:lpstr>Adyacencia</vt:lpstr>
      <vt:lpstr>Integral</vt:lpstr>
      <vt:lpstr>Data Warehousing v.2020</vt:lpstr>
      <vt:lpstr>Capítulo 1: Introducción de un Data Warehousing</vt:lpstr>
      <vt:lpstr>1.1 Necesidades de Información</vt:lpstr>
      <vt:lpstr>Preguntas para comenzar</vt:lpstr>
      <vt:lpstr>Fuentes de datos</vt:lpstr>
      <vt:lpstr>Uso de los datos</vt:lpstr>
      <vt:lpstr>El ciclo de los datos</vt:lpstr>
      <vt:lpstr>Muchos datos, poca información…</vt:lpstr>
      <vt:lpstr>Motivación: Toma de decisiones</vt:lpstr>
      <vt:lpstr>1.2 Datos e Información</vt:lpstr>
      <vt:lpstr>Dato</vt:lpstr>
      <vt:lpstr>Información</vt:lpstr>
      <vt:lpstr>Información</vt:lpstr>
      <vt:lpstr>Conocimiento</vt:lpstr>
      <vt:lpstr>Conocimiento</vt:lpstr>
      <vt:lpstr>El Activo Información</vt:lpstr>
      <vt:lpstr>El Activo Información</vt:lpstr>
      <vt:lpstr>El Activo Información</vt:lpstr>
      <vt:lpstr>Una nueva aventura comienza!!</vt:lpstr>
      <vt:lpstr>Problemas en el camino</vt:lpstr>
      <vt:lpstr>Data Warehousing v.2020</vt:lpstr>
    </vt:vector>
  </TitlesOfParts>
  <Company>UdeChile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de la información</dc:title>
  <dc:creator>halvarez</dc:creator>
  <cp:lastModifiedBy>Hector Alvarez</cp:lastModifiedBy>
  <cp:revision>167</cp:revision>
  <dcterms:created xsi:type="dcterms:W3CDTF">2009-07-23T02:15:16Z</dcterms:created>
  <dcterms:modified xsi:type="dcterms:W3CDTF">2020-03-16T19:11:47Z</dcterms:modified>
</cp:coreProperties>
</file>