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  <p:sldMasterId id="2147483814" r:id="rId2"/>
  </p:sldMasterIdLst>
  <p:sldIdLst>
    <p:sldId id="256" r:id="rId3"/>
    <p:sldId id="258" r:id="rId4"/>
    <p:sldId id="259" r:id="rId5"/>
    <p:sldId id="260" r:id="rId6"/>
    <p:sldId id="261" r:id="rId7"/>
    <p:sldId id="266" r:id="rId8"/>
    <p:sldId id="265" r:id="rId9"/>
    <p:sldId id="263" r:id="rId10"/>
    <p:sldId id="264" r:id="rId11"/>
    <p:sldId id="270" r:id="rId12"/>
    <p:sldId id="267" r:id="rId13"/>
    <p:sldId id="27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0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048" units="cm"/>
          <inkml:channel name="Y" type="integer" max="2048" units="cm"/>
          <inkml:channel name="F" type="integer" max="2047" units="in"/>
          <inkml:channel name="T" type="integer" max="2.14748E9" units="dev"/>
        </inkml:traceFormat>
        <inkml:channelProperties>
          <inkml:channelProperty channel="X" name="resolution" value="393.84616" units="1/cm"/>
          <inkml:channelProperty channel="Y" name="resolution" value="393.84616" units="1/cm"/>
          <inkml:channelProperty channel="F" name="resolution" value="999.51166" units="1/in"/>
          <inkml:channelProperty channel="T" name="resolution" value="1" units="1/dev"/>
        </inkml:channelProperties>
      </inkml:inkSource>
      <inkml:timestamp xml:id="ts0" timeString="2020-04-28T22:58:53.298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13097 9470 12 0,'0'0'14'0,"0"0"-1"15,0 0 0-15,0 0 1 0,0 0 6 16,0 0 2-16,0 0 3 16,0 0-4-16,0 0 0 15,0 0 3-15,0 0 5 16,0 0-1-16,0 0 0 16,17 19-5-16,-17-19-5 15,0 0 0-15,0 19-2 0,0-1 0 16,0-18 11-16,0 19 0 15,0-1-4-15,0 10 3 16,-17-9-8-16,17 0-3 0,0 8 1 16,-33 1 0-16,33 19-1 15,-33-19-1-15,33 9-5 16,-33 19 2-16,17-38-7 16,16 20-1-16,-17-10-2 15,1 9-1-15,16-19 2 16,0-8-2-16,-17-1 1 0,17 10-1 15,0-19 2-15,0 0-6 16,0 0 1-16,0 0-1 16,0 0 3-16,0 0-3 15,0 0 0-15,0-19 2 16,17 10 3-16,-17-19-6 16,16 9 4-16,1-18-10 15,-1 9 2-15,-16-9-1 0,33 0 0 16,-33-1 0-1,0 10 0-15,33-27 2 0,-33 17 5 16,33 11 1-16,-33 8 2 16,17-18 0-16,-1 9-2 15,-16 9 2-15,17 1-1 0,-17-1-1 16,17 0 1-16,-17 10 5 16,16-10-4-16,-16 19-1 15,0-9-1-15,0 0 4 16,0 9 2-1,0 0 0 1,0 0 2 0,0 0 2-16,0 0 1 15,0 0-7-15,0 0 3 0,0 0 5 16,0 0-5-16,0 0 2 16,0 0-2-16,0 0 0 15,0 0 2-15,0 0-4 16,0 0-2-1,0 0 1-15,0 0 2 0,0 0 2 16,0 0 1-16,0 0 6 16,0 0 4-16,0 0-1 15,0 0-4-15,0 0 6 16,0 0 0-16,0 0 3 0,0 0 12 16,0 18 2-1,33-18 11-15,-33 19-15 0,0 9-6 16,0-9-9-16,33-1-5 15,-33 1-6-15,33 27-2 16,-33-27-1-16,33 9 0 0,-16 0 1 16,16-10-3-16,-16 10 1 15,32 9-1-15,-49-27-2 16,33 8-1-16,0 1 6 16,-33 0-4-16,33-1-1 0,-16 1 4 15,-17-19-3-15,16 0-5 16,-16 18-11-16,17-18-7 15,-17 0-7-15,0 0-9 16,0 0-36-16,0 0-21 16,0 0-10-16,-17 0-11 15,1 0-5-15,-1 0 9 0</inkml:trace>
  <inkml:trace contextRef="#ctx0" brushRef="#br0" timeOffset="1600.39">13180 9415 16 0,'0'0'12'16,"0"0"-1"-16,0 0 1 0,0 0 0 15,0 0 2-15,33 0 7 16,-33 0 4-16,0 0 5 16,0 0 13-16,0 0 7 15,0 18 13-15,0-9 12 16,0-9 5-16,0 19 0 16,0 9-8-16,0-28-9 0,0 19-15 15,0-1-5-15,0-18-8 16,0 19-2-16,0-1-6 15,0 10-3-15,0-9-2 0,0 0 0 16,0-10 0-16,0 9 14 16,0 1 2-16,0 18 0 15,0-18 3-15,0-1-2 16,0 10 0-16,0-9 0 16,0 18-16-16,0-18-10 15,0 9-2-15,0 0-4 0,0 18 12 16,0-27 9-16,-33 9-1 15,33 9-13-15,0 0-1 16,0 0 26-16,0-18-4 16,0 18-2-16,0-9-5 0,0 9-2 15,0-9 3-15,0 9-7 16,0 1-3-16,-16-1 2 16,16 0-2-16,0 10 1 0,0-10 2 15,0 9 4-15,-17 10-5 16,17-9 8-16,0 8-2 15,0 1-3-15,-17-9-6 16,17-1 6-16,0 10 3 16,0-9-5-16,0-1-7 15,0 1-2-15,0-10 5 0,0-9-2 16,0 9 4-16,0 0 1 16,0-9 1-16,0 9-11 15,0 0-11-15,0 10 0 0,0-10 0 16,0 19 0-16,0-19 0 15,0 0 0-15,0 10 0 16,0-1 0-16,0-8 0 16,0-1 0-16,17-9 0 15,-17-10 0-15,0 20 0 16,0-20 0-16,0 1 0 0,0 9 0 16,0 9 0-16,0 0 0 15,0 28 0-15,0-9 0 16,0 19 0-16,0-1 0 15,0 0 0-15,-17 1 0 0,17-1 0 16,0-9 0-16,-16 0 0 16,16-9 0-16,0-9 0 15,0-1 0-15,0 10 0 0,0-19 0 16,0 19 0 0,0 9 0-16,16 19 0 0,-16-10 0 15,0 10 0-15,0 0 0 16,0 9 0-16,0-19 0 15,0 1 0-15,-16-10 0 16,16 0 0-16,0-18 0 16,0-1 0-16,0 1 0 0,0-10 0 15,0 0 0-15,0 0 0 16,0 19 0-16,16-9 0 16,-16 18 0-16,0 0 0 15,0 9 0-15,0 1 0 16,0 8 0-16,0-8 0 15,0-1 0-15,0 1 0 16,0-10 0-16,0 0 0 0,0 0 0 16,0 0 0-16,0-9 0 15,0 9 0-15,17 0 0 16,-17 10 0-16,0-10 0 16,17 0 0-16,-17-9 0 15,0-1 0-15,0-8 0 16,0-10 0-16,0 0 0 0,0-18 0 15,0 9 0-15,0-9 0 16,0-1 0-16,0 10 0 16,0 0 0-16,0 18 0 15,0-8 0-15,0 17 0 16,-17 1 0-16,0-9 0 16,17-1 0-16,0-8 0 15,0-20 0-15,0 1-25 16,0-1-55-16,0-8-21 0,0 8-65 15,0-8-91-15,0 8-79 16,-16 10-24-16,-1 9 39 16</inkml:trace>
  <inkml:trace contextRef="#ctx0" brushRef="#br0" timeOffset="4299.6">13130 16066 19 0,'0'0'6'16,"0"0"-3"-16,0 0 0 16,0 0 2-16,0 0 4 15,0 0 0-15,0 0 1 0,0 0 2 16,0 0 5-16,0 0 5 16,0 0 2-16,0 0 4 15,0 0-1-15,0 0 0 16,0 0-1-16,0 0 0 15,0 0 7-15,0 0 3 16,0 0-3-16,0 0 2 0,0 0-4 16,0 0-4-16,0 0-4 15,0 0 4-15,0 0 4 16,0 0 1-16,0 0 2 16,0 0 5-16,0 0 3 15,0 0 7-15,0 0-7 0,0 0 5 16,0 0 4-16,0 0-3 15,0 0-13-15,0 0-4 16,0 0 2-16,0-18 21 16,0 8 23-16,17 10-10 0,0-9-15 15,-1 9-13-15,-16-9-12 16,33 9-10 0,-33 0 2-16,33 0-1 0,-33 0 1 15,33 0 6-15,-33 0 9 16,33 0-5-16,0 0 1 15,1 0 0-15,15 0 7 16,-16 0-10-16,0 0-1 0,17 0-1 16,16 0-5-16,0 0 5 15,0 0-3-15,-16 0-5 16,16 0-2-16,0 9-6 16,0 0 1-16,17-9-5 15,-17 10 4-15,0-10-1 0,17 18 12 16,-17-18 4-1,0 0 5-15,17 0-18 0,-17 0 2 16,0 0 0-16,17 0-6 16,-17 0-5-16,-16 10 6 15,16-10-10-15,0 0 2 16,-16 0 3-16,16 0-1 16,0 0 4-16,0 0-6 0,-16 0 5 15,-1 0 0 1,1 0 4-16,16 0-3 0,-16 0-7 15,-1 9 1-15,1 0 4 16,16-9 1-16,-16 9 5 16,-1-9-5-16,34 0-4 15,-33 0 5-15,16 0-3 16,0 0-2-16,17 0 4 0,-17 0-5 16,33 0-2-16,-49 0 6 15,32 0-8-15,1 0 4 16,-17 0 6-16,0 0-5 15,17 0-1-15,-17 0 3 0,0 0-3 16,17 0-1-16,-17 0 4 16,17 0-3-16,-17 0 2 15,17 0-12-15,-17 0 12 16,16 0 5-16,-15 0-8 16,32 0-4-16,-50 0 3 15,34 0 6-15,33 0-4 16,-50 0 0-16,50 0 0 0,-34 0 1 15,18 0 4-15,-1 0-9 16,-16 0 5-16,32 0-6 16,-15 0 5-16,-1 0 6 15,0 0-4-15,-16 0-1 0,16-9 0 16,-16 9-4-16,16-9-3 16,-16 9 11-16,-1-9-3 15,1 9-7-15,0-10 5 16,-1 10 0-16,17 0-2 15,-16-18 10-15,33 8-11 16,-17 1 2-16,17 0 1 16,0-10 0-16,-1 10-5 0,-15-1 14 15,15 1-11-15,-15 9 5 16,-18-9 2-16,18 0-2 16,-18 9-4-16,17 0-1 15,-49 0-4-15,33-10 6 16,-1 10-3-16,-32 0 8 0,16 0-11 15,0 0 10 1,1 0-7-16,-1 0 3 0,-17-18-1 16,17 18 1-16,-33 0-3 15,17 0 6-15,0 0 0 16,-1 0 1-16,-16 0-7 16,0 0 0-16,17 0 6 15,-33 0 1-15,16 0-9 0,-17 0 5 16,-16 0-1-16,33 0 3 15,-33 0 3-15,0 0-8 16,0 0 0-16,0 0 5 16,0 0-1-16,0 0 1 0,0 0-7 15,0 0 6 1,0 0 0 0,0 0 0-16,0 0 0 15,0 0 1-15,0 0-1 16,0 0-6-16,0 0 10 15,0 0-6-15,0 0-20 16,0 0-32-16,0 0-30 16,0 0-37-16,0 0-36 0,0 0-70 15,0 0-48-15,-33 0-11 16,0 0 42-16,0 0 51 16,0 0 50-16,16 0 41 15,-16 0-42-15</inkml:trace>
  <inkml:trace contextRef="#ctx0" brushRef="#br0" timeOffset="5131.82">21498 15722 23 0,'0'0'30'16,"0"0"9"-16,0 0 13 15,0 0 13-15,0 0 12 16,0 0 5-16,0 0 6 0,0 0 12 16,0 9 0-1,33 1 3-15,-33-1 20 0,0 0 6 16,0 1 13-16,33 8 3 15,-33 1-28-15,17-10-13 16,-1 10-21-16,1-1 5 16,0 1-16-16,-1-1-5 15,1 1-21-15,-1 0-17 0,1-1-11 16,-1 10-9-16,17-9-6 16,0-10-6-1,-33 10 8-15,17-10 1 0,-1 0-6 16,1 1 4-16,-17 8-2 15,17-18 0-15,-1 0 0 16,-16 10-2-16,17-10-1 16,-17 9 1-16,16 0 0 15,-16-9 6-15,0 9 10 16,0-9-1-16,0 0 1 0,0 0 3 16,0 0-2-16,0 0-10 15,0 10-7 16,-16-1 0-31,-1 0 0 16,1 10 0-16,-18 0 0 16,18 8 0-16,-1 1 0 15,-16 0 0-15,-16 9 0 16,32 1 0-16,1-1 0 0,-17-9 0 16,16 9 0-16,0-9 0 15,1 0 0-15,-1-10 0 16,17 1 0-16,0-10-36 15,0-9-60-15,0 19-70 16,0-19-65-16,-33 0-86 0,33 0-45 16,-33 0 31-1,17 0 83-15</inkml:trace>
  <inkml:trace contextRef="#ctx0" brushRef="#br1" timeOffset="13080.33">15446 8838 7 0,'0'0'8'16,"0"-9"-2"-16,0 9-1 15,0 0 0-15,0 0 0 16,0 0 1-16,0 0 2 15,0 0-1-15,0 0 0 0,0 0-1 16,0 0 2 0,0 0 4-16,0 0 5 0,0 0 2 15,0 0 2-15,0 0 1 16,0 0-1-16,0 9 4 16,0 0-2-16,0 0-1 0,0 1 4 15,0 8-7-15,0 1 0 16,0-19 2-16,0 19 3 15,0-10 0-15,-17 9 2 16,17 1 9-16,0 0-1 0,0 18 3 16,0-19 4-16,0-8 2 15,0 18-3-15,-33 0-6 16,33 9-1-16,0-19-4 16,-33 1 1-16,33 9-3 15,0 9 6-15,0-18 3 16,0 9 1-16,-33 0 4 0,33 18 0 15,-17-9-3-15,17-9-2 16,-16 28 4-16,-1-19 8 16,1-9 5-16,16 28 5 0,-17-28-15 15,1 9-6-15,-1 19-4 16,17-28-10-16,-33 9-4 16,33 19-4-16,-33-28 4 0,33 18 4 15,0 1 5 1,-33-1-2-16,33 10 5 0,-17 0-4 15,1 9 3-15,16 0-5 16,-17-9 13-16,1 0-18 16,-1 9-2-16,17-19-4 0,-16 1-1 15,-1 18-3-15,17-18 6 16,-33 8 5-16,0 1 0 16,33 9 4-16,-33 0-13 15,0-9 9-15,16 9-2 0,1 1-6 16,-1-1-7-16,17-10 8 15,-33 1-2-15,0 0 6 16,33 0-8-16,-33-10-4 16,33 1 5-16,-33-10 1 15,16 0-9-15,1 1 4 0,16-1 3 16,-17 9 0-16,-16-18-5 16,33 19 12-16,-33-1-14 15,0 10-3-15,33 9 0 16,-33-28 0-16,0 29 0 0,16-29 0 15,1 0 0-15,-1 9 0 16,1-27 0-16,-1 9 0 16,17 0 0-16,0 18 0 0,-33-8 0 15,0 8 0-15,33 19 0 16,-33 0 0-16,-17 0 0 16,17 1 0-16,0-1 0 15,0 9 0-15,33-37 0 16,-33 19 0-16,0-9 0 15,0-29 0-15,16 19 0 0,1-9 0 16,-1 10 0-16,1 8 0 16,-1 10 0-16,17-19 0 15,-33 19 0-15,33 0 0 16,-33 0 0-16,0-10 0 0,33 10 0 16,-33-19 0-16,0 10 0 15,16-19 0 1,1-1 0-16,-1 11 0 0,17-10 0 15,-33 9 0-15,33 19 0 16,-33-19 0-16,0 28 0 16,33-9 0-16,-33 9 0 15,0-9 0-15,16 9 0 16,1-28 0-16,-1 10 0 0,17-10 0 16,-33 0 0-16,33 0 0 15,0 10 0 1,-33-10 0-16,33 19 0 0,0 0 0 15,-33 18 0-15,0-9 0 16,17 10-6-16,-1-1-1 16,-16-9 5-16,16-9-17 15,17-10-6-15,-33 1-1 16,33-10-28-16,0 0-19 0,-33-18-18 16,33 9-60-16,0 9-56 15,-33 10-33-15,33-1-15 16,-49 1-2-16,32-1 46 15,0-9 34-15</inkml:trace>
  <inkml:trace contextRef="#ctx0" brushRef="#br1" timeOffset="14779.74">12386 11843 29 0,'0'0'17'0,"0"9"-6"16,33 10 1-16,-33-19 6 0,0 0 8 15,0 0 2 1,33 18 3-16,-33-18 4 0,34 19 11 16,-34-19 11-16,16 9 9 15,-16 0 9-15,17-9 20 16,-1 10 3-16,-16-1 6 16,17 10-1-16,-17-10 11 0,16 10-10 15,17-1-3-15,-33 1-18 16,33-1-10-16,-33 1-14 15,33 9-18-15,1 9-5 0,-34-28-8 16,33 10-4-16,-17 9-7 16,17 0 3-16,0-10-1 15,0 10 4-15,0 0-3 16,0 9-5-16,1 10 2 16,15-19 13-16,-16 18 20 15,0 10 23-15,17-9-30 0,-17 18-17 16,33-19-5-16,-33 10-10 15,0-9-8-15,0 8-1 16,17 1 1-16,-17-9 7 0,33 9-12 16,-33-1-1-16,17 11 1 15,16-29 7-15,0 28-9 16,0-19 0-16,1 1 9 16,15 18-6-16,-16-18-1 15,0 8 4-15,17 1-2 16,-17 0-2-16,17 9 9 15,16-9-2-15,-33 9-11 0,17 0 2 16,16 0 5-16,-33 10 0 16,50-10-1-16,-50 9-4 15,17 1 10-15,0-10-2 16,-1 9-9-16,1 1 3 0,0 8 7 16,-17-8-3-16,33 9-1 15,-33-10 6-15,50 10-3 16,-50-1-4-16,50-8-5 15,-50-1 9-15,33 1-4 16,17-1 4-16,-50 1-7 16,50-1 1-16,-50-9-1 15,17 0 5-15,16 0 1 16,-33-9-3-16,17 9 1 0,-17-9-4 16,17 9 6-16,-17-9-3 15,0 9-3-15,0 0 4 16,17-9-4-16,-34 9 6 15,1-28 0-15,33 19-5 16,-50-9-5-16,16-10 6 0,1 0-6 16,0 0-20-16,-17 1-14 15,0-10 24 1,0-1 5-16,0 1 9 0,-16 0-1 16,-1 0 3-16,1-9 2 15,-1-10 1-15,-16 19-5 16,17-28 10-16,-17 0-7 15,0 0-4 1,0 0 1 0,0 0-37-16,0 0-78 15,-17 0-111-15,1 0-92 0,-17-19-40 16,16 10 42-16</inkml:trace>
  <inkml:trace contextRef="#ctx0" brushRef="#br1" timeOffset="16535.7">14602 17034 26 0,'0'0'21'16,"0"0"-3"-16,0 0 0 0,0 0 3 15,0 0 6-15,0 0 0 16,0 0-5-16,0 0-2 16,17 0 2-16,-17-10 3 15,0 1 5-15,16 0 5 16,1-10 0-16,-1 1-4 0,1-1-1 16,16 10-2-16,-33-10-5 15,33 10 1 1,0-10 18-16,0 10-2 0,-33 0-7 15,33-10-6-15,0 10-1 16,17-10 2-16,-17 0 17 16,17 1 3-16,-1-10 2 15,1 0 7-15,16 0-3 16,0-9-7-16,0 0-8 0,17-1-4 16,0-8-8-16,16-1-1 15,17-8-7-15,16-1-11 16,-16-9 0-16,16 0 1 15,17-10-6-15,0 1 0 16,0-1 6-16,16-8 2 16,-16-1 0-16,16-9-1 15,-16 9-4-15,0-9-2 16,33 0-3-16,-50 0 1 16,33 0 0-16,1 9 0 0,-17-9-3 15,16 0-1-15,-16 9 3 16,0-9 0-16,-17 0-1 15,17 0 2-15,-33 0 1 16,32 10 0-16,-15-20-6 0,-18 10 3 16,18 10 1-16,16-1 1 15,-34 0-7 1,18 0 6-16,15 10 0 0,-15-1-1 16,16 10 3-16,-50-9-5 15,33 9 6-15,-16 0-3 16,0-10 4-16,-1 10-6 0,-32 0-4 15,16 0 8-15,1-10-8 16,-1 1 4-16,0 9 2 16,-16-19 3-16,32 0-5 15,-15 10 1-15,15-10 0 0,1 1 2 16,0 8 0-16,0 1-1 16,-1-1 3-16,1 10-4 15,-17 0 2-15,-16 9 2 16,16 0-7-16,-16 1 2 15,16-1 1-15,-49 9 0 0,33-8-1 16,-1 17 2-16,-49-8-1 16,17 9 2-16,0-1 2 15,-17 10-4-15,16 10-2 16,-16-1 4-16,-33 1-1 0,17 18-3 16,-1-19 2-16,-16 19 4 15,17-9-7-15,-17-1 5 16,0 10-6-16,0-9 6 0,0 9-1 15,16 0-1 1,-16 0-1 0,0 0-7-16,0 0-10 15,0 0-21-15,0 0-30 16,0 0-48-16,0 0-60 16,0 0-54-16,0 0 6 0,0 0-130 15</inkml:trace>
  <inkml:trace contextRef="#ctx0" brushRef="#br1" timeOffset="18112.49">14652 12252 12 0,'0'0'17'16,"0"0"1"-16,0 0-1 0,0 0 1 15,16 9 5-15,-16 19 5 16,0 0 1 0,0 9 5-16,0 10 4 0,17 27 0 15,-17 1-10-15,33 18 1 16,-33 9-2-16,0 10 4 16,33 9-8-16,-33-19-6 0,33 19-4 15,-33-28-7-15,33 9-2 16,-33-18-3-16,17 0-1 15,-17-28-22-15,16-10-29 16,-16-9-17-16,0-9-18 0,0-19 3 16,0-9-57-16</inkml:trace>
  <inkml:trace contextRef="#ctx0" brushRef="#br1" timeOffset="18494.59">15214 11322 37 0,'0'28'23'15,"17"9"2"-15,-1 19 9 0,-16 9 5 16,17 18-1-16,-1 11-1 16,1 17-1-16,-17 10 3 15,16 19-1-15,-16 36-1 0,17-17-4 16,16 27-5-16,-33 9-11 16,33-9-1-16,-33-9-7 15,33-10-4-15,-33-9-5 16,17-18-4-16,16-10-15 15,-17-18-7-15,1-10-3 16,-1-18-19-16,-16-28-17 16,17 9-10-16,-17-47 1 0,0 1 8 15</inkml:trace>
  <inkml:trace contextRef="#ctx0" brushRef="#br1" timeOffset="18943.7">15694 10233 18 0,'16'0'16'16,"1"19"-1"-16,-1 9-2 0,34 28 4 15,-50 18 20-15,33 19 9 16,17 37-2-16,-17 19-5 16,0 37-1-16,0 10 1 15,0 8-7-15,0 19-10 16,0 10-11-16,-16 0-7 15,-1-1 1-15,17 10-6 0,-16-19 1 16,16 1-4-16,0-1-13 16,-33-37-4-16,33 9 1 15,0 10 2-15,-33-38 4 16,17 29 4-16,16-38 5 0,-17 9 2 16,17-8-4-16,-16-29-2 15,16 0-25-15,0-28-36 16,-33-37-4-16</inkml:trace>
  <inkml:trace contextRef="#ctx0" brushRef="#br1" timeOffset="19694.89">16438 9163 21 0,'0'0'16'0,"0"19"2"0,33 9 0 16,-33 9 8-1,0 0 6-15,0 10 8 0,33 27 15 16,-33 10 10-16,17 37 0 16,-1 18-6-16,1 38-7 15,16 28 4-15,-17 37 11 0,1 18 8 16,16 1-3-16,-33 9-2 15,33-10-13-15,0 1-25 16,-33-1-16-16,33 0-6 0,-16-8-6 16,16 8 1-1,0-37-3-15,0-9-6 0,0-18-6 16,0-20-26-16,-16-17-23 16,-1-11-29-16,17-27-31 15,17-18-26-15,-50-10-2 16,33-47 147-16,-33 1-160 15</inkml:trace>
  <inkml:trace contextRef="#ctx0" brushRef="#br1" timeOffset="20277.03">17761 8661 11 0,'0'0'20'0,"0"28"2"15,0 9 6-15,16 38 11 16,1-10 13-16,-17 37 6 16,16 28 7-16,-16 19 2 15,17 9 5-15,0 28-3 0,-17 28-6 16,16 28-5 0,34 28-15-16,-50 9-10 0,33 0-12 15,0 10-1-15,-17 8-3 16,17 10 27-16,-16 0-16 15,16 0-15-15,-16-18-12 16,16-20-14-16,0-27-18 0,0-28-35 16,0-18-29-16,0-38-30 15,-16-28-11-15,-1-28 5 16,1-18 20-16</inkml:trace>
  <inkml:trace contextRef="#ctx0" brushRef="#br1" timeOffset="20660.13">19233 9126 44 0,'0'19'25'0,"0"-1"13"15,16 38 16-15,-16 19 9 16,17 36 3-16,-17 20 5 0,0 45 2 16,0 20-1-16,0 46-11 15,0 18-12-15,0 28-20 16,16-18-10-16,-16 0-8 15,17 0 0-15,-1 9 3 0,1-9 1 16,16 9-11-16,-16-19 1 16,16 1-21-16,0-38-29 15,-33-28-27-15,16-18-22 16,1-28-11-16,-1-28-14 16,-16-37 3-16</inkml:trace>
  <inkml:trace contextRef="#ctx0" brushRef="#br1" timeOffset="21028.22">20523 9322 32 0,'33'46'30'0,"-17"28"6"16,1 20 4-16,16 45-1 0,-17 38 0 16,1 18 3-16,-1 56-2 15,17 10-9-15,-33 9-10 16,0-1-6-16,0 1 4 15,0-9 9-15,0-1 3 0,0 1-15 16,34-10-8 0,-34-19-5-16,16-8 0 0,1-38-10 15,-1-10-24-15,1-36-30 16,-1-38-31-16,1-27-15 16,-17-38-65-16</inkml:trace>
  <inkml:trace contextRef="#ctx0" brushRef="#br1" timeOffset="21345.3">21746 9833 32 0,'33'56'30'0,"-16"28"5"16,-1 55-2-16,1 10 3 15,0 47 6-15,-17 8-6 16,0 29-8-16,-17-1-8 16,0-8-8-16,17-10-6 15,0-10-2-15,0-8-3 16,0-20 3-16,0-27-5 15,0-19-30-15,0-27-32 0,17-29-15 16,-17-46 12-16</inkml:trace>
  <inkml:trace contextRef="#ctx0" brushRef="#br1" timeOffset="21632.37">22788 10680 24 0,'33'65'19'0,"-33"19"-5"15,0 27-3-15,0-8-2 16,0 18-3-16,0-1 0 15,0 1-5-15,0-18 1 16,0 8-2-16,0-8 0 0,0-10 3 16,0-19-5-16,33-18-10 15,-33-9-11-15,0-20-3 16</inkml:trace>
  <inkml:trace contextRef="#ctx0" brushRef="#br1" timeOffset="22928.7">21349 10847 30 0,'0'-9'32'15,"0"0"7"-15,0 9 12 16,0 0 15-16,0 0 8 15,0 0 7-15,0 0 1 0,0 0 17 16,0 18 31-16,17 1 42 16,-17-1 42-16,0 1 11 15,17 18 14-15,-17 0 4 16,16 1-58-16,-16 8-100 0,0-9-85 16,0 29 0-16,17-20 0 15,-17 28 0-15,0-18 0 16,0 28 0-16,0-19 0 0,0 10 0 15,0 8 0 1,0-8 0-16,16-10 0 0,-16 0 0 16,0-9 0-16,0-10 0 15,0-8 0-15,0-20 0 16,0 1 0-16,0-10 0 0,0-18 0 16,0-1 0-1,0-17 0-15,0-11 0 16,0-8 0-16,0 9 0 15,0-38 0-15,0 29 0 0,0-38 0 16,0 9 0-16,0-8 0 16,-16-1 0-16,16-9 0 15,0 0 0-15,0 19 0 16,0-10 0-16,-17 19 0 16,17 18 0-16,0 1 0 0,0 8 0 15,0 20 0-15,0-1 0 16,0 10 0-16,0 0 0 15,0 18 0 1,0 10 0-16,0 18 0 16,0 9 0-16,0-9 0 15,0 29 0-15,0-11 0 16,0 29 0-16,0-28 0 0,0 28 0 16,0-1 0-1,0-8 0-15,0 9 0 0,0-19 0 16,0 9 0-16,0-9 0 15,0-9 0-15,0 9 0 16,0-28 0-16,0 1 0 0,0-10 0 16,0-10-14-16,0 1-160 15,0-10-44-15,0-9-40 16,0 0-19-16,0 0-3 16,-16-9 45-16,16-1 46 0,-17-17 42 15,17 8 44-15,-17 0 31 16</inkml:trace>
  <inkml:trace contextRef="#ctx0" brushRef="#br1" timeOffset="23670.89">21068 10922 18 0,'0'0'24'16,"0"18"9"-16,-16-18 8 15,16 10 17-15,0-1 16 0,0 0 10 16,0-9 10-16,0 0 11 16,0 0 22-16,0 0 26 15,0 0 23-15,0-9 15 0,16 0-15 16,17-19-15-16,-33-10-18 16,33 1-25-16,-33-9-17 15,34-1-28-15,-18 10-24 16,17-19-24-16,-16 19-10 15,16 9-11-15,16-9 0 16,-16 9-4-16,17 9 0 0,0 10 0 16,-1 9 0-16,17 0 0 15,-33 19 0-15,17-1 0 16,-17 1 0-16,0 18 0 16,0 0 0-16,0 10 0 0,-33 9 0 15,0 9 0-15,0 0 0 16,0 19 0-16,0-10 0 15,-33 10 0-15,0-1 0 16,0-8 0-16,0-1 0 16,0-9 0-16,0-27 0 0,16-1 0 15,-16-9 0-15,0-10 0 16,0 1 0-16,17-19 0 16,-1 0 0-16,1 0 0 15,16 0-27 63,0 0-82-62,0 0-54-16,0 0-93 16,0 0-69-16,0 0-31 15,0 0 34-15,0 0 82 0</inkml:trace>
  <inkml:trace contextRef="#ctx0" brushRef="#br2" timeOffset="39156.37">15958 13592 12 0,'-16'0'18'16,"16"0"5"-16,-17-10 3 0,17 10 4 15,0 0 4-15,-16 0 7 16,16 0-1-16,-17 0 3 16,17 0 0-16,0 0-1 15,-16 0-10-15,16 10 4 16,0-1 5-16,0 0-8 0,-17 10-10 16,17-1-7-16,0-8-8 15,0 18-1-15,0-19-6 16,0 10 1-16,17-10 0 15,-17 9-4-15,16 1 2 16,1 9 0-16,16-9-6 0,0-10 8 16,0 0-4-1,0 0-1-15,0-9-7 16,0 0-14-16,-16 0 3 0,16-9-1 16,0 0 7-16,0 0 0 15,-33-10 7-15,33-9 5 16,-33 0 1-16,0 10 1 15,0-10 1-15,0 0-1 0,0 9 1 16,-33 1 0-16,33-10 3 16,-33 9 2-16,0 10 0 15,16-19 0-15,-16 18-3 16,0-8 3-16,0 9 4 16,0 9 1-16,0 0 5 15,16 0-3-15,-16 0 1 16,0 9-1-16,0 9 8 0,33-8-4 15,-33 18-4-15,0-10-5 16,33 1-4-16,0 9-1 16,0 0-2-16,0 0-2 15,0 9 3-15,0-9-1 16,0 9-3-16,0-18-1 0,33-1-4 16,0 1-9-16,-33-1-5 15,33-8-3-15,0-1 3 16,0-9-3-16,17 0-4 15,-17 0 0-15,0-9 5 16,-16-1 3-16,16-8 0 16,0-10 7-16,-17 19 5 15,1-29 3-15,16 10 6 0,-33 1 1 16,0-1 0-16,0 0-3 16,-33 9 0-16,16 1 2 15,1-1 4-15,-17 10 5 16,0-10 3-16,16 10-6 15,-16 9 9-15,0-28 5 0,0 28-2 16,0 0-6 0,0 0-2-16,0 0-6 0,16 9 6 15,17 10 0-15,-33-1-5 16,33 10-2-16,0-9-1 16,0 9-2-16,0 9 2 15,33-9 0-15,-33 0-6 16,17 9 4-16,16-18-2 0,-17-1 5 15,17 1-5-15,-16-10 1 16,16-9-1-16,0 0-9 16,0 0-5-16,0 0 0 15,0-9 1-15,0-10-2 16,17 1 3-16,-50-1 6 16,33-18 5-16,-33 9 2 15,0 0-1-15,-33 0 2 0,33 9 2 16,-33-8 1-16,0 8 7 15,16 10 5-15,-16-1 0 16,0 1 0-16,0 0 5 16,0 9-3-16,0 0-5 15,16 0-4-15,-16 9-2 0,17 10 7 16,-1-10-2-16,1 10-4 16,16 8-3-16,0 11-1 15,0-20 1-15,16 19-8 16,1 10 4-16,-1-28 0 15,1 18-1-15,16-19-7 16,0 1-15-16,0 9 0 16,0-28 0-16,-33 0 3 0,33 0-1 15,0-19-1-15,-16 1 0 16,-1-10 5-16,1 0 7 16,16 0 7-16,-33 0 1 15,0 9 1-15,0-8 1 16,-33-1 2-16,16 9 0 0,1 0 7 15,-1 1 4-15,-16 9 2 16,0-1-2-16,33 1-1 16,-33 9 3-16,0 0-3 15,0 0 1-15,16 0 1 16,1 19 0-16,-1-10-7 16,1 19-4-16,16 0-2 15,0 0 0-15,16-1 1 0,-16 1-4 16,17-9 4-16,-1 9-6 15,1-19-1-15,16 0-7 16,0-9-3-16,0 0 1 16,-16-9-2-16,16 0 0 15,-17 0 6-15,17-10-1 16,-16-18 5-16,16 9 7 16,-33 0-4-16,0 0 1 0,0 0 2 15,-33 10 3-15,0-10 3 16,0 9 9-16,16 10 7 15,-16-10 4-15,0 19-4 16,0 0-7-16,33 19-5 16,-33-19 6-16,0 18-1 0,16 1 0 15,1 9-5-15,16 0-3 16,0 0-4-16,0 9-6 16,0-9 2-16,16 9 3 15,1-9-5-15,-1-10 2 16,34 1-3-16,-50 0-8 15,33-19-10-15,0 0 5 16,-16-10-5-16,16 1 2 16,-17-10 5-16,1-8 8 0,-1 8-1 15,-16-28 9-15,0 20-4 16,-16-1 2-16,-1-19-1 16,-16 19 4-16,17 0 2 15,-1 10 9-15,-16 18 7 0,0-19-5 16,0 19-3-16,16 0-5 15,1 19 2-15,-17-10 3 16,16 10-1-16,1-1 3 16,16 1-10-16,0 9-1 15,0 0-3-15,0 0 2 16,16-1-2-16,1 1-3 16,-1 10-5-16,17-29-11 0,-16 9-7 15,16-18-1-15,0 0-1 16,0 0 6-16,-33-18 0 15,17 9 6-15,-1-10 7 16,1-18 5-16,-17 9 4 16,0 0 1-16,-17 0 2 0,1 9 7 15,-1-8 7-15,17 17 9 16,-33 1-5-16,33 9-12 16,-33 0-6-16,33 9 1 15,0 1 0-15,0 8-2 16,0 1-2-16,0-10-4 15,0 10 6-15,0-1-2 16,0 1 1-16,0-1-5 0,33 1-9 16,-33 9-2-16,33-28-4 15,-33 0-5-15,0 0 0 16,17 0-3-16,-1 0 1 16,1-28 5-16,-17 9 10 15,0-8 3-15,0-1 6 16,-17 9 0-16,17 0 2 15,-16 1 2-15,-1 9 3 0,17-1 3 16,-33 10-5-16,33 0 7 16,-33 19-5-16,33-1-1 15,-33 1-1-15,33 0 0 16,0 9-2-16,0-10-3 16,0 1 2-16,0-1 0 0,0 1 0 15,33-19-2-15,-33 0-3 16,33 0-1-16,-33 0-2 15,33 0 1-15,-33-28-4 16,0 9 1-16,17 1 3 16,-17-10 5-16,0 19 0 15,-17-19 2-15,17 0 0 16,-33 19 6-16,33-10 1 0,0 19 1 16,-33 0 2-16,33 0-7 15,-33 9 1-15,33 1 3 16,0 8-5-16,0 1 1 15,0-10-3-15,0 10 2 16,0 9-2-16,33-19 2 0,-33 9-4 16,0-8 2-16,33-10-2 15,-33 0 2-15,0 0-2 16,33-19-1-16,-33 10 3 16,0-10-2-16,0 1 4 15,0-1 0-15,0 0-2 16,-33 1 2-16,33 9 8 15,-33-1 6-15,33 1-1 0,-33 9-5 16,16 0-6-16,17 19-1 16,0-10-2-16,0 19 2 15,0 0-4-15,0-19 1 16,17 19 0-16,16-19-5 16,-33 10 0-16,33-19-6 0,-33 0-1 15,33 0 7 1,-33 0-1-16,17-10 1 0,-17 1 4 15,0-9 1-15,0-1 2 16,-17 10-1-16,17-10 0 16,-33 10-1-16,33-10 3 15,-33 10 6-15,33 0 1 16,-33 9-6-16,16 0-1 0,17 9 0 16,0 9-2-16,0 1 0 15,0 0-1-15,17 18 0 16,16-9 1-16,-33-10-4 15,33 20-8-15,-33-29-3 16,33 0 1-16,-33-9-1 16,17 0 6-16,-1 0 1 15,1-9 3-15,-17 0 2 0,0-10 2 16,0-9 2-16,0 9 7 16,-17 1 6-16,1-1 5 15,-1 1 6-15,17 18 2 16,-33 0-2-16,33 0 0 15,0 0-2-15,0 0-10 0,0 0-5 16,0 0 0-16,0 0 7 16,0 0-2-16,0 0 6 15,0 9 1-15,0-9 2 16,0 0 20-16,0 0 16 16,0 0 19-16,-33 0 7 15,33 0 10-15,0 0 6 16,0 0-7-16,0 0-22 0,0 0-11 15,0 0-17-15,0 0-15 16,0 0-1-16,0 0-16 16,0 0-4-16,0 0-4 15,0 0 1-15,0 0 6 16,0 0 8-16,0 0 15 0,0 0 3 16,0 0-4-1,0 0 2-15,0 0-3 0,0 0-14 16,0 0 0-16,0 0-6 15,0 0-5-15,0 0 5 16,0 0 6-16,0 0-10 16,0 0 5-16,0 0-12 15,0 0 3-15,0 0 0 0,0 0 3 16,0 0 7-16,0 0 6 16,0 0 3-16,0 0 13 15,0 0 5-15,0 0-4 16,0 0-3-16,0 0-6 15,0 0-1-15,0 0-14 16,0 0-7-16,0 0 2 16,0 0-4-16,0 0 2 0,0 9 0 15,0-9-8-15,0 19 8 16,0-10-8-16,0 10 0 16,0-10 0-16,0 0-1 15,33 10-26-15,-33 0-27 16,0-19-9-16,0 0-15 0,33 0-8 15,-33 0 11-15,0 0 2 16,17 0 24-16,-17-19 28 16,0-9 10-16,0 0 9 15,0 10 6-15,0-10 15 16,-17 0 13-16,-16 9 5 16,33 1 13-16,-33 8-6 15,33 1-3-15,-33 0-12 0,16 9-15 16,-16 0 1-16,17 18 6 15,-1-8 3-15,1 8-7 16,-1 1-1-16,17 9-6 16,0-10-8-16,0 10-8 15,0-9 11-15,0 18-3 0,0-18 4 16,17-1-8-16,-1 1 0 16,1-1-7-1,16-8-12-15,-17-10-2 0,34 0-8 16,-50 0 2-16,33-10 7 15,0 1-2-15,-33-10-5 16,17-8 13-16,-1 8 12 16,-16-9 8-16,0 0-2 0,0 10-2 15,-16-10 11-15,-1 0 17 16,17 18 8-16,-33-8-1 16,33 9-6-16,-33-1-6 15,0 10 16-15,16 0-12 16,1 0-6-16,-1 0-2 0,1 19 7 15,-1-1-10 1,17 1 0-16,0 0-19 16,0 9 5-16,0-1 1 0,17-8-3 15,-1 9 3-15,1 0-3 16,-1-10 0-16,1 1 3 16,16 0-15-16,0-19-7 15,0 0 0-15,-33 0-1 16,33 0-1-16,-16-19-4 0,-1 10 5 15,1-10 6-15,-1 1 7 16,-16-1 5-16,0-9 2 16,0 9-1-16,-16 1 10 15,-1-10-9-15,1 19 4 16,-1-19-2-16,1 18 4 16,-1 1 3-16,17 0 8 0,-33 9 0 15,33 0 2-15,-33 0 0 16,33 0-8-16,-33 0 2 15,16 0 5-15,1 9-1 16,-1 10-6-16,1-10-9 16,16 10 1-16,0-1 0 0,0 10-5 15,16-9 3-15,1 18 1 16,-1-18 1-16,1-1 2 16,16 1-9-16,0-10 0 15,0 0-9-15,-16-9-9 16,16 0-9-16,0 0 5 15,-17-9 3-15,1 0 7 16,16-10 9-16,-33 10 2 0,0-19 8 16,0 9 6-16,0 1-6 15,0-10-5-15,-33 9 6 16,16 1 5-16,-16-10 1 16,17 9 9-16,-17 1-7 15,16 8 6-15,-16-8 9 0,0 8 2 16,-17-8 1-1,17 18-3-15,0 0 0 0,17 0-1 16,-1 0-9-16,-16 0-11 16,33 9-1-16,0 10-3 15,0-1-3-15,0 10 3 16,0 0 4-16,0 0-7 16,0 0 1-16,0 9-10 15,33-9-8-15,-33 0-5 0,33 0-6 16,-16-10 1-16,16 1-3 15,-17-10-13-15,34-9-8 16,-17 0-6-16,0 0 4 16,-16-9-3-16,16-10 10 0,-17 1 1 15,17-10 14-15,-16 0 18 16,-17 9 8 0,0-9 5-16,0 10 5 0,-17-10-1 15,1 0 5-15,-1 9 11 16,-16-8 12-16,0 8 1 15,0 0 12-15,0 10 3 16,0 0-17-16,0 9-1 0,16 0-6 16,-16 9 1-16,17 0 4 15,-1 1-2-15,-16 18-12 16,33-10-7-16,0 1-5 16,0 9 7-16,0 0-3 15,0-1-11-15,0 1 12 0,0 10-9 16,33-20 2-1,-33 10-1-15,33-9-6 16,-16-1-15-16,16 1-2 0,0 0-13 16,0-19-7-16,0 0 7 15,0 0-5-15,-16 0 6 16,-1-19-6-16,17-9 0 16,-16 0 13-16,-1 0 15 15,-16 10 6-15,17-20 4 0,-17 10 6 16,0 1-2-16,-17-1 4 15,1 0 19-15,-1-9 11 16,-16 9 12-16,0 9 1 16,33 10 0-16,-33-10 1 15,0 10-11-15,0 9 0 16,16 0-7-16,1 0-4 16,-1 9-8-16,1 10-4 0,-1-10 0 15,1 10-6-15,16 9 1 16,0-1-3-16,0 11-6 15,16-20-4-15,1 19 6 16,-1-9-15-16,17-9-10 16,-16 9-6-16,16-19-2 0,0 0-8 15,0-9-5-15,-16 0 4 16,16-9-6-16,0 0 2 16,-17 0 16-16,1-10 11 15,16-18 9-15,-33 9 4 16,0 9 9-16,0 1 11 15,0-10 20-15,-33 18 2 16,0-8 16-16,16 9 7 0,1-1-18 16,-17 1-1-16,16 9-13 15,17 0 2-15,-33 0-8 16,33 9-9-16,0 1-2 16,0 8-7-16,0 1 2 0,0-10-6 15,0 10 4-15,0-10-3 16,0 10-4-1,0-10 1-15,0-9-2 0,33 0-2 16,-33 0 4-16,17 0 3 16,-1 0-11-16,1-19 1 15,-1 10 7-15,-16 0 4 16,0-19-5-16,0 0 4 0,0 9 4 16,0 1 2-16,-16 8 12 15,-1-8 6-15,17 18-2 16,0 0-10-16,-16 0-6 15,-1 0 3-15,17 0 1 0,0 0 7 16,0 9-10 0,0 10 4-16,0-10-13 15,0 10 2-15,0-1 0 0,0 1 0 16,0-10 0-16,0 10-7 16,17-19 2-16,-17 0-8 15,16 0 1-15,-16 0 3 16,0 0-2-16,0 0 12 0,0-19-12 15,0 0 13-15,0 1-5 16,-16 9 5 0,-1-10 4-16,17 10-4 0,0-1 0 15,-33 1 2-15,33 9-6 32,0 19-1-32,0-1-1 15,0 1 1-15,0-1 0 0,0-8 1 16,0 18 4-16,0-28-15 15,0 0-1-15,0 0-7 16,0 0 0-16,0 0 4 16,0 0 7-16,0-19 10 15,0 10-1-15,0-10-1 0,0 10 2 16,-33 0 1-16,33-10 2 16,-33 10 4-16,16-1-2 15,1 10-5-15,16 0 2 16,0 19 2-16,0 0-6 15,0-1 2-15,0 1 0 16,0 9-6-16,0-19 4 16,0 10-1-16,16-10-5 0,1 0-5 15,-17-9-3-15,33 0-4 16,-33 0-3-16,0 0 0 16,33-9 4-16,-33 0 8 15,0-10 1-15,33 10 10 16,-33-10 1-16,0 10-1 0,0-10 6 15,-33 10 12-15,33 0 0 16,-33 9 0-16,33 0-7 16,0 0-3-16,-33 0-5 15,33 9-1-15,-17 0 6 16,17 0-4-16,0 1-4 16,0-1 0-16,0 10-6 15,0-19 9-15,0 0-5 0,0 9 0 16,0 0-1-16,17-9-1 15,-17 10-24-15,0-10-9 16,33 0-19-16,-33 0-23 16,0 0-47-16,0 0-27 0,0 0-23 15,33 0-20 1,-33 0 2-16,0 0 27 16</inkml:trace>
  <inkml:trace contextRef="#ctx0" brushRef="#br2" timeOffset="40256.25">15909 14327 47 0,'-17'0'62'0,"17"0"21"0,0 0 32 16,-16 0 29 0,16 0 10-16,0 0 0 0,-17 0 12 15,17-10 12-15,0 1 21 16,0 9-3-16,17-9-17 16,-17-1-5-16,16 10-35 15,1 0-82-15,-1-18-57 16,17 18 0-16,-16 0 0 0,16 0 0 15,0 0 0-15,-33 0 0 16,33 0 0-16,-16 18 0 16,-1-8 0-16,1 18 0 15,-1-1 0-15,-16 11 0 16,0-10 0-16,0 9 0 16,-16 0 0-16,-1 10 0 15,1-20 0-15,-1 11 0 16,17-10 0-16,-33-1 0 0,0-8-3 15,33 0-123-15,-33-1-45 16,16 1-62-16,1-1-47 16,-1-18-17-16,1 0 4 15,-1 0 38-15,17 0 67 16</inkml:trace>
  <inkml:trace contextRef="#ctx0" brushRef="#br2" timeOffset="41007.44">16289 14187 20 0,'0'-9'18'0,"0"9"3"0,0 0 3 16,0 0 5-16,0 0 4 16,0 0 8-16,0 0 11 15,17 0 10-15,-17 0 3 16,0-10 11-16,0 10 1 15,0 0 11-15,0 0 16 16,0 0 11-16,0 0 15 0,0 0 6 16,0 0-6-16,0 0-22 15,0 0-19-15,-17 10-4 16,17 8-15-16,0-8-6 16,0 8 2-16,-33 1-8 0,33 9-12 15,0-10-18 1,-33 1 0-16,33 0-1 15,0 8-14-15,0-8-4 0,0 18-3 16,-33-9-1-16,33 0 5 16,0-9-4-16,0 9-4 15,0 0-1-15,0-10 7 16,0 1-13-16,0-1 6 16,33 1 1-16,-33 0-11 0,0-1 9 15,33 1 5-15,-33-1-10 16,33-8-7-16,-16 8-12 15,16-18-13-15,0 0-29 16,-17 0-28-16,34 0-33 16,-50-9-61-16,33 0-60 15,-33-1-43-15,33 1-17 16,-33 0 50-16</inkml:trace>
  <inkml:trace contextRef="#ctx0" brushRef="#br2" timeOffset="44107.6">16124 13629 11 0,'0'0'15'16,"0"0"1"-16,0 0-1 0,0 0 1 16,0 9-2-16,0-9 4 15,0 9-2-15,0-9-1 16,0 0 11-16,0 0 7 15,0 0 10-15,0 0 0 16,0 0 10-16,-17 0 6 0,17 0 11 16,0 0 17-16,0 0 5 15,0 0-5-15,0 0-6 16,-16 0-2-16,16 0-5 16,0 0-6-16,0 0 0 0,0 0-14 15,0 0-13 1,0 0 3-16,0 0 17 15,0 0-7-15,0 0 1 0,0 0-10 16,0 0 9-16,0 0-8 16,0 0-11-16,0 0 28 15,0 0 5-15,0 0-1 16,0 0-9-16,0 0 1 16,0 0-10-16,0 0-11 0,0 0-5 15,0 0-14-15,0 0-14 16,0-9-5-1,0-9 0-15,16-1 0 16,17-9 0-16,-16-9 0 16,16 0 0-16,0-1 0 15,0-17 0-15,0-1 0 0,17-9 0 16,-17-1 0-16,33 1 0 16,-33 10 0-16,0-29 0 15,-16 9 0-15,32 1 0 16,-16-10 0-16,17 1 0 0,-17-1 0 15,17-9 0-15,-17 9 0 16,16 0 0-16,1 10 0 16,-17-10 0-16,0 19 0 0,0-9 0 15,0 9 0 1,17 9 0-16,-17 9 0 0,0-18 0 16,-33 28 0-16,33 0 0 15,-16-1 0-15,-1 11 0 16,1 8 0-16,-1 0 0 0,-16 19 0 15,17-18 0-15,-17 8 0 16,0 1 0-16,33 9 0 47,-66 9 0 78,16 1 0-125,1 8 0 16,-1-18 0-16,-16 19 0 15,16-19 0-15,1 9 0 16,16-9 0-16,-33 19 0 0,33-19 0 15,-33 0 0 1,33 9 0 0</inkml:trace>
  <inkml:trace contextRef="#ctx0" brushRef="#br2" timeOffset="45154.86">17050 11694 2047 0,'33'-9'0'16,"-33"-1"0"-16,33 1 0 15,-33 9 0-15,0-19 0 0,16 1 0 16,1 8 0-16,0-8 0 16,-1 8 0-16,1 1 0 15,-1-9 0-15,1 8 0 0,16 1 0 16,-33 9 0-16,0-19 0 16,33 19 0-16,-33 0 0 125,0 19 0-110,0-10 0-15,0 1 0 16,0 8 0-16,0 1 0 0,0 9 0 15,0 9 0 1,0-9 0-16,0 9 0 0,0 19 0 16,0-19 0-16,0 10 0 15,0-10 0-15,0-19 0 16,0 20 0-16,0-10 0 0,0-10 0 16,0-18 0-16,0 19 0 15,0-29 0 63,0 1 0-78,0-9 0 16,0-1 0-16,0 10 0 16,0-19 0-16,0 9 0 0,-33-9 0 15,33 10 0-15,0-20 0 16,0 1 0-16,0 9 0 15,0-9 0-15,0 9 0 0,0 0 0 16,0 0 0-16,-33 10 0 16,33-10 0-16,0 9 0 15,0 1 0-15,0 8 0 16,0 1 0-16,0-10 0 0,0 19 0 16,0-18 0-1,0 36 0 63,-17-18 0-62,17 0 0-16,0 19 0 16,-16-19 0-16,-1 0 0 15,17 9 0-15,-16 1 0 16,-1 8 0-16,0-9 0 15,1 1 0-15,-17 8 0 16,0-8 0-16,33 8 0 16,-50 1 0-16,34 0 0 0,-17-10 0 15,16 9 0-15,17-8 0 16,-33-1 0-16,33 10 0 16,-33-19 0-16,33 0-98 93,0 0-84-77,0 0-100-16,0 0-73 16,0 0-12-16,0 18 49 0</inkml:trace>
  <inkml:trace contextRef="#ctx0" brushRef="#br2" timeOffset="46820.64">16223 11843 17 0,'0'0'16'0,"0"0"3"15,0 0 4-15,0 0 10 0,0 0 7 16,0 0 7-16,33 0 6 15,-33 9 8-15,0 10 14 16,0-19 12-16,0 18 0 16,33 1-1-16,-33-1-5 15,0 20-17-15,0-10-13 16,17-1 9-16,-1 11 8 0,1-1 14 16,-1 0 9-16,1 0-1 15,-17 0-2-15,16 10-21 16,1-10-19-16,-17-9-14 0,0 9-6 15,0-9-16-15,0 0-3 16,0-9-3-16,0-1-6 16,0-8 3-16,0 8-2 15,0-18-6-15,0 0 2 16,0 0-1-16,0 0 7 16,0 0 0-16,0 0 4 15,0-18-8-15,0 8 1 16,-17-8 0-16,1 8 1 15,-1-17 1-15,1 8-5 0,-1 0 3 16,1-18 5-16,-1 19 1 16,17 8-10-16,-33-8 10 15,33 8-1-15,-33 10-4 16,33 0 5-16,-33 0-10 0,0 10 4 16,16 8 3-1,-16-8-4-15,17 8 4 0,-1-9 0 16,-16 19-6-16,0-9 2 15,33-10 13-15,-33 19-2 16,16-9 6-16,17 9-9 16,0 9 8-16,-16-28 2 0,16 19 2 15,0-9-4-15,0 9-9 16,16-10-3-16,-16 1 1 16,17-1 2-16,16-8-11 15,-33-1 2-15,33-9 4 0,0 9 1 16,-16-9-2-16,16 0 2 15,0 0 0-15,0-18-4 16,0 8 4-16,0-8-2 16,0 18-5-16,-16-19 5 15,16 1-2-15,-17-1 7 16,17 10-6-16,-16-1-3 0,16-8 7 16,-33 8-4-16,33 1 3 15,-33 0-6-15,0-10 1 16,33 1 4-16,-33 8-1 0,0 1 4 15,0-10 1-15,17 10-4 16,-17-9-4-16,0 8 1 16,0 10 7-16,0 0-9 0,0 0 0 31,0 0 2-31,0 0 5 0,0 0-5 16,0 0 1-16,0 0 2 15,0 0 6-15,0 0-1 16,0 0-2-16,0 0 1 15,0 0 0-15,0 0-3 0,0 0-7 16,0 0 10-16,0 0-13 31,0 0-9-31,0 0-50 16,0 0-59-16,0 0-55 16,0 0-47-16,-17 10-20 15,17-1 8-15,-33-9 27 16,33 9 46-16</inkml:trace>
  <inkml:trace contextRef="#ctx0" brushRef="#br2" timeOffset="47903.29">16256 11666 14 0,'0'0'17'16,"0"0"3"-16,0-19 5 15,0 19 5-15,0-18 8 0,0 18 8 16,0 0 4-16,0 0 3 16,0 0 5-16,0 0 16 15,0 0 16-15,0 0 21 16,0 0 16-16,0 0 18 15,0 0 11-15,0 0 0 16,0 18-2-16,0-18-16 0,0 19-9 16,0-19-11-16,33 9-28 15,-33 1-21-15,0-1-3 16,0 9-10-16,0 1-39 0,17 0-17 16,-17-1 0-16,0-18 0 15,0 19 0-15,16-1 0 16,-16 1 0-16,0 9 0 15,17-9 0-15,-17 18 0 16,0-19 0-16,16 1 0 16,-16 9 0-16,17 9 0 0,-17-18 0 15,16-1 0-15,-16 1 0 16,0 9 0-16,17-10 0 16,-17 1 0-16,0 0 0 0,0-1 0 15,33 1 0-15,-33 9 0 16,0-10 0-16,0 1 0 15,0 0 0-15,0-1 0 16,0 1 0-16,0-10 0 0,0 10 0 16,33-1 0-16,-33-18 0 15,0 19 0-15,0-10 0 16,0 1 0-16,0 8 0 16,0-9 0-16,0 1 0 15,0 8 0-15,0-8 0 16,0-10-14 124,0-10-22-124,0 10-13-16,0 0-34 16,0 0-23-16,0 0-57 0,0 0-70 15,0 0-55-15,0 0-10 16,-33 0 25-16,33 0 50 16</inkml:trace>
  <inkml:trace contextRef="#ctx0" brushRef="#br2" timeOffset="50471.91">17397 11284 55 0,'0'0'63'16,"0"0"25"-16,0 0 38 16,0 0 22-16,0 0 9 15,17 0-12-15,-17 0-30 0,0 0-22 16,0 0-20-16,16 0-26 16,-16-18-17-16,17 9-11 15,-17 9-11-15,33-10-5 0,-33 10-22 16,0-9-60-16,0 9-74 15,0 0-56-15,0 0-18 16,0 0 27-16,0 0-82 16</inkml:trace>
  <inkml:trace contextRef="#ctx0" brushRef="#br2" timeOffset="50730.97">17546 10977 26 0,'16'-9'35'15,"-16"0"9"-15,0 0 14 0,17-1 5 16,-17-8 5-16,17 18 0 16,-17-19-11-16,0 10-18 15,0-1-16-15,16 10-10 16,-16-9-7-16,17 0-4 0,-17 9-9 15,0-9-40-15,0 9-28 16,0-10-16-16,0 10-6 16,0-9 16-16</inkml:trace>
  <inkml:trace contextRef="#ctx0" brushRef="#br2" timeOffset="50944.35">17728 10726 12 0,'0'-9'23'0,"0"-10"7"15,0 19 7-15,0-18 8 16,33-1 5-16,-33 10 1 0,0 0-7 16,0-10-5-16,16 10-7 15,-16-1-13-15,17 1-14 16,-17-10 4-16,16 19-8 16,-16-18-9-16,0 18-29 0,0 0-21 15,17-28-13-15,-17 19-1 16,0-1 9-16,17 1-24 15</inkml:trace>
  <inkml:trace contextRef="#ctx0" brushRef="#br2" timeOffset="51152.41">17910 10391 29 0,'0'0'28'16,"0"-9"5"-16,0 0 8 0,0 9 6 16,0-10 6-16,0 10 6 15,33-9 5-15,-33 9 3 16,0-18 1-16,0 18 2 15,0-19-3-15,33 19-17 0,-33-19-23 16,0 19-9-16,0 0-22 16,0-9-54-16,0 9-42 15,0-9-29-15,0-1-5 16,0 1 18-16,0 0 32 16</inkml:trace>
  <inkml:trace contextRef="#ctx0" brushRef="#br2" timeOffset="51320.45">18025 10159 24 0,'17'-9'29'0,"-17"-1"17"16,0 1 18-16,0 0 22 0,0-1 10 16,0 10 2-16,0-18-7 15,17 18-19-15,-17-19-31 16,0 19-20-16,16 0-10 16,-16-19-49-16,0 19-47 0,17 0-26 15,-17-9-7 1,0 9 12-16,33 0 17 0,-33-9-39 15</inkml:trace>
  <inkml:trace contextRef="#ctx0" brushRef="#br2" timeOffset="51507.53">18191 9936 19 0,'0'-10'26'16,"16"1"8"-16,-16 0 16 15,0-1 9-15,17-8 7 0,-17 8 4 16,0 10-6-16,16-18-10 15,-16 18-25-15,0 0-12 16,17-19-10-16,-17 19-40 16,0 0-37-16,0 0-20 15,0-18-3-15,17 18 10 0,-17 0-41 16</inkml:trace>
  <inkml:trace contextRef="#ctx0" brushRef="#br2" timeOffset="51688.54">18340 9684 34 0,'0'-9'26'16,"0"9"3"-16,33-9 2 0,-33-1-4 15,0 1-4 1,0 0-10-16,0 0-7 0,0 9-5 16,33 0-4-16,-33 0-16 15,0-19-10-15,0 19-3 16,0 0 0-16,0 0 1 0</inkml:trace>
  <inkml:trace contextRef="#ctx0" brushRef="#br2" timeOffset="51855.18">18439 9489 32 0,'16'-19'27'15,"-16"19"-1"-15,0-9-3 0,17 9-8 16,-17-9-8-16,0-1-2 15,17 10-10-15,-17-9-10 16,0 9-10-16,16-9-1 16,-16 9 0-16</inkml:trace>
  <inkml:trace contextRef="#ctx0" brushRef="#br2" timeOffset="52020.22">18555 9294 7 0,'0'-10'14'16,"0"10"0"-16,0 0-1 16,33-18-5-16,-33 18-3 15,0 0-3-15,0 0-4 16,0-19-5-16,0 19-7 0,0 0-4 16</inkml:trace>
  <inkml:trace contextRef="#ctx0" brushRef="#br2" timeOffset="52219.51">18670 9089 48 0,'0'-9'40'0,"0"9"3"16,0-10-4-16,0 10-7 15,17 0-16-15,-17 0-6 0,0-9-7 16,16 9-6-16,-16 0-18 15,0 0-14-15,0 0-9 16,0 0-2-16,0 0-35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048" units="cm"/>
          <inkml:channel name="Y" type="integer" max="2048" units="cm"/>
          <inkml:channel name="F" type="integer" max="2047" units="in"/>
          <inkml:channel name="T" type="integer" max="2.14748E9" units="dev"/>
        </inkml:traceFormat>
        <inkml:channelProperties>
          <inkml:channelProperty channel="X" name="resolution" value="393.84616" units="1/cm"/>
          <inkml:channelProperty channel="Y" name="resolution" value="393.84616" units="1/cm"/>
          <inkml:channelProperty channel="F" name="resolution" value="999.51166" units="1/in"/>
          <inkml:channelProperty channel="T" name="resolution" value="1" units="1/dev"/>
        </inkml:channelProperties>
      </inkml:inkSource>
      <inkml:timestamp xml:id="ts0" timeString="2020-04-28T23:02:42.80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9542 6503 16 0,'0'0'12'0,"0"0"3"0,0 0 4 16,0 0 0 0,0 0 5-16,0 0 0 0,16 0 0 15,-16 0 2-15,0 0-1 16,0 0 4-16,0 0 5 16,0 0 9-16,0 0 5 0,0 0 1 15,0 0 1-15,0 18 6 16,0-18 10-16,0 19-16 15,-16 0-14-15,-1 8-10 16,1 11-2-16,16-1-10 0,-33 9-9 16,0 10 9-16,0-19-7 15,0 10-2-15,-1-10-2 16,18 0 5-16,-1-9 1 16,1-9-1-16,16 18 3 15,-33-18-3-15,33-10-3 16,0 0 4-16,0 1-3 0,0-10 2 15,0 9-4-15,0-9 5 16,0 0 0-16,0 0 0 16,0 0-2-16,0 0-1 15,0 0 2-15,0 0-5 0,0 9 6 16,0-9-3-16,0 19-2 16,0-19 2-16,0 18 0 15,0-18-3-15,0 19 0 16,0 0 1-16,33-1-5 15,-17 29 5-15,17-29-2 16,1 20-2-16,-1 8-4 0,0-9 2 16,33 1 5-16,-50 8-2 15,51-9 3-15,-34 0-6 16,0-9 2-16,0 10-2 16,-33-20 2-16,33 1-2 0,-17-1 2 15,1 1-2-15,-17-10 2 16,16-9-3-16,-16 19-23 15,0-19-26-15,0 0-46 16,0 0-17-16,0-19-30 16,-16 19-1-16,-1-18 15 0,1 8 31 15</inkml:trace>
  <inkml:trace contextRef="#ctx0" brushRef="#br0" timeOffset="1817.66">9294 7126 8 0,'0'0'9'0,"0"0"2"16,0 0 2-16,0 0 2 16,0 0 3-16,0 0 4 15,0 0 6-15,0 0 6 0,0 0 7 16,0 0 14-16,0 0 12 16,0 0 26-16,0 0 12 15,0 0-9-15,0 0-2 16,0 0-15-16,0 0 4 0,0-19-3 15,0 19-11 1,0 0 11-16,0 0 29 0,0 0-13 16,16 0-22-16,-16 0-28 15,17-18-15-15,-1 18-9 16,1 0-8-16,-17 0-8 16,17-19 1-16,16 10 9 0,0 9-4 15,-33 0-10-15,33-9 7 16,0-1-2-16,-17 1-3 15,17 9 1-15,1 0-4 16,-1 0 0-16,33-9 1 0,-33 9 0 16,-17 0-2-16,17 0 7 15,1 0-4-15,32 0-8 16,-33 0 6-16,0 0-5 16,0 0 4-16,17 0 0 15,16 0-1-15,-33 0 10 0,16 0-11 16,17-19 3-16,1 19 0 15,-34 0-4-15,33-18 3 16,-17 18 2-16,18 0-6 16,-1 0 7-16,-33 0-6 0,50 0 6 15,-50 0-4-15,16 0 1 16,1 0 0-16,-1 0 0 16,18 0 4-16,-18 0-8 15,17 0 8-15,0 0-8 16,1 0 4-16,-18 0 3 0,17 0-4 15,1 0-5-15,-1-19 10 16,16 19 1-16,-15 0-8 16,-1 0 0-16,16 0 6 0,18 0 2 15,-51 0-12-15,50 0 9 16,-32 0-5-16,15 0 0 16,17 0 9-16,-16 0-5 15,16 0 0-15,-32 0 3 0,15 0-9 16,17 0 8-16,-32 0-6 15,15 0 2-15,-16 0 2 16,17 0 2-16,16 0-9 16,-49 0 12-16,49 0-12 15,-33 0 9-15,0 0-4 0,17 19 2 16,16-19 2-16,-32 0-4 16,48 0 4-16,-49 0-4 15,50 0 2-15,-33 0-1 0,49 0 1 16,-49 0-1-16,16 0-4 15,0 0 8-15,17 0-8 16,-17 0 7-16,-16 0-5 0,16 0-1 16,-33 0 4-16,17 0 0 15,0 18 0-15,-1-18-6 16,1 0 2-16,-17 0 9 16,0 19-6-16,17-19 3 15,0 9-3-15,16-9-5 0,-33 0 3 16,33 0 2-16,17 9 4 15,-17-9-4-15,17 10 1 16,-17-10-4-16,17 0 5 0,-33 0 1 16,16 0-3-16,0 0-4 15,17 0 3-15,-50 0 1 16,50 0 0-16,-50 0-2 0,17 0 4 16,16 0-1-16,-33 9 3 15,17-9-2-15,-1 0-7 16,-15 9 8-16,-1-9-3 15,16 19 0-15,1-19-2 16,0 0-2-16,-1 0 8 16,18 0-4-16,-1 0-2 0,17 0-2 15,-34 0 8-15,51 0-4 16,-34 0-1-16,17 0 4 16,-34-19-3-16,18 10 0 0,-1 9 2 15,0 0-2-15,17-9 3 16,-50-1-5-16,50 1 0 15,-50 0 4-15,50 9-2 16,-34-19 2-16,17 19-5 16,17-18 5-16,17 18 1 0,-18 0-4 15,18-19-7-15,-1 19 13 16,0 0-10-16,1-19 3 16,-18 19 2-16,18-9 5 0,-18 9 0 15,1 0-8-15,16 0 2 16,-49 0 3-16,16 0-2 15,1 0 1-15,-1 0-6 0,16 0 3 16,1 0 5 0,0 0 1-16,-17 0-4 0,17 0-5 15,-17 0 10-15,0 0-3 16,-16 0-3-16,16 0 1 16,-33 0-7-16,-16 0 7 0,16 0-4 15,-33 0-4-15,-16 0 5 16,16 0 5-16,-33 0-4 15,16 0 8-15,-16 0-5 0,0 0 1 16,0 0 1-16,0 0 1 16,0 0 6-16,0 0-9 15,0 0-2-15,0 0 4 0,0 0-13 16,0 0-58-16,0 0-59 16,-16 0-51-16,-1 0-45 15,1 0-13-15,-1 0 11 16,17 0 33-16,-33 0 46 15</inkml:trace>
  <inkml:trace contextRef="#ctx0" brushRef="#br0" timeOffset="2649.87">22276 6726 23 0,'0'0'21'0,"0"0"2"0,-17 0 3 16,17 0 9-16,0 0 8 15,0 0-1-15,0 0 7 16,0 0 15-16,0 0 12 15,0 0 30-15,0 0 10 0,0 0 17 16,-17 0 11-16,17 0-15 16,0 0-18-16,0 0-8 15,0 0-27-15,0 0-19 0,0 0-18 16,0 0-6 0,0 0-8-16,0 0-7 0,0 0-2 15,0 0 1-15,0 0-11 16,0 0-1-16,17 19 1 15,0-1-6-15,16 1 4 0,-17-10-2 16,17 10 2-16,0 18 1 16,17-18-2-16,-17-1 2 15,0 1 2-15,0 9-6 16,0-10-4-16,0 1 3 0,0 0 0 16,-33-1 3-16,17 1-3 15,-1-10-2-15,1-9-2 16,-17 0 6-16,16 0-2 15,-16 0-3-15,0 0 5 0,0 0-1 16,0 0 4-16,0 0-7 16,0 0 5-1,0 0-1-15,0 9-8 0,0-9 9 16,0 10 5-16,0-10-10 16,0 0-2-16,0 0 7 15,0 0 4-15,0 0-2 0,0 0-3 16,0 0-3-16,0 0 6 15,0 0-2-15,0 0-5 16,0 9 6-16,-16 0-6 16,-1 28 0-16,1-18 2 15,-1 0 0-15,-16 18-2 0,0-9 3 16,0 9-1-16,0-9-4 16,0 0 6-16,16 0-5 15,-16 9 6-15,33-18 0 0,-33-1-9 16,33 10 3-16,0-28 7 15,0 19-8-15,-33-1 0 16,33-18-6-16,0 0 2 0,0 0-35 16,-16 0-50-16,16 0-50 15,0 0-70-15,-17 0-47 16,17 0-3-16,-16-18 38 16,-1-1-100-16</inkml:trace>
  <inkml:trace contextRef="#ctx0" brushRef="#br0" timeOffset="3251.12">23714 6363 26 0,'0'0'34'16,"0"0"15"-16,0 0 14 0,0 0 12 15,0 19 19-15,0-19 28 16,0 18 12-16,17 10-25 16,-17 0 2-16,16 0 0 15,-16 9-20-15,17 1-23 16,-1 8-12-16,1 10-20 16,-1 9-18-16,1 0-6 0,0 10-1 15,-1-1-2-15,-16 10-15 16,33-1 6-16,-33-27-4 15,0 9-7-15,0-18-35 16,0-19-44-16,0 0-46 0,0-10-30 16,0-18-16-16,-33-18 8 15,17-1 22-15,16-9 40 16</inkml:trace>
  <inkml:trace contextRef="#ctx0" brushRef="#br0" timeOffset="3599.21">23962 6382 18 0,'17'-19'23'0,"-17"19"9"16,0-18 8-16,16 18 12 0,-16 18 14 15,17 1 6-15,-1 18 9 16,-16-9 26-16,17 28-1 15,-17-10-20-15,17 29-16 16,-1-10-12-16,-16 28-9 16,33-9-4-16,-33-10-9 15,0 10-14-15,17-1-4 0,-17-17-6 16,16 8-10-16,1-27 1 16,-1 8-5-16,-16-17 2 15,17-11-9-15,-17-8-21 0,0-19-58 16,0 0-47-16,0-37-49 15,-17 9 2-15,1-37 30 16,-17 9-62-16</inkml:trace>
  <inkml:trace contextRef="#ctx0" brushRef="#br0" timeOffset="4251.68">23648 6503 36 0,'0'0'38'0,"-16"0"1"16,16 0 8-16,0 0 6 0,0 0 12 15,0 0 9-15,0 0 18 16,0-19 12-16,16-18-9 15,17 9-15-15,-16-9-10 16,32 0-8-16,-16 9-15 16,17-10-7-16,16 20-10 15,-33-19-6-15,0 18-4 0,17 0 1 16,-17 19-5-16,33 0-7 16,-49 19-1-16,32 18-4 15,-16 0-6-15,0 10 6 0,-16 27 5 16,-17-18-4-1,0 28-2-15,0-19 7 0,-17 10 0 16,1-10-9-16,-1-10 0 16,-16 11 4-16,17-29-5 15,-17-9 3-15,16 9-1 0,-16-18 1 16,0-1 1-16,16-18-3 16,17 0 3-16,0 0-3 15,0 0 1-15,0 0-9 16,0-18 11-16,0 18-6 0,0-19 4 15,17 0 2-15,0 1-6 16,-1 8 0-16,17-8 5 16,-33 18 6-16,33 0-6 0,0 0 4 15,0 0 2-15,0 18 17 16,1 10 28-16,15 10 4 16,-16-20 4-16,0 19-12 15,17 10-8-15,-17-10-17 16,0-9 1-16,0 9-16 0,0 0-8 15,17-18 1-15,-17 9-8 16,0-9-20-16,0-1-77 16,0-18-89-16,-16 0-54 0,-1 0-24 15,1-18 21-15,-1 8 49 16</inkml:trace>
  <inkml:trace contextRef="#ctx0" brushRef="#br0" timeOffset="7014.71">17397 6670 35 0,'0'0'33'16,"0"0"10"-16,0 0 14 16,0 0 15-16,0 0 13 15,0 0 9-15,17 0 32 0,-17 0 13 16,0 0 3-16,16 10 14 16,-16 8-4-16,17 10 16 15,-17-9-16-15,0 18-32 0,33-19-29 16,-33 29-29-16,0-10-24 15,0 10-14-15,0 9 5 16,0-10-16-16,0 10-2 16,0 0 6-16,0-19-12 15,0 9 9-15,0 1-8 0,0-10-2 16,0 0-4-16,0-18 0 16,0 9-2-16,0-19 8 15,0 0-16-15,0-9 14 16,0 0 1-16,0 0-9 0,0 0 6 15,0-18-10-15,0 9 5 16,0-10-6-16,0-18 8 16,0 9 2-16,0-9-8 15,0-1 3-15,0-27-1 0,0 9 7 16,0 1-6-16,0 8-4 16,0-27 0-16,0 27 0 15,-33 10-4-15,33-10-2 16,0 10 11-16,0 0-8 0,0 0 10 15,0 9-9-15,0 9 6 16,0 1 1-16,0-1 0 16,0 0 3-16,0 19-4 0,0 0-4 15,33 0 13-15,-33 19-10 16,0-19 4-16,0 37 1 16,0-18-3-16,0 9 9 15,0 9-10-15,0 0 8 16,0 10-3-16,0 9-4 15,0-10 8-15,0 10 3 0,33 0-4 16,-33 9 5-16,0-28-10 16,0 19 7-16,0-10-3 15,0 1-2-15,0 9-1 0,0-19-1 16,33-18 2-16,-33 8 6 16,0-8-12-16,0 0 0 15,0-1 5-15,0-18 6 0,0 0-11 16,0 0-3-16,0 0-1 15,0 0-9-15,0 0-40 16,0 0-59-16,0 0-70 16,0 0-67-16,0 0-27 15,-33-18 7-15,33-1 45 0,0 0 63 16</inkml:trace>
  <inkml:trace contextRef="#ctx0" brushRef="#br0" timeOffset="8367.12">17381 5396 32 0,'0'0'39'0,"0"0"18"16,0-19 26-16,0 19 19 0,0-9 15 15,16 9 20 1,-16 0-7-16,33-9-23 0,-16-1-11 16,16 10-16-16,0 0-27 15,0 0-25-15,-17 0-6 16,1-18-16-16,0 18 0 0,-1 0-4 15,1 0-1-15,-1 0-3 16,1 0 1-16,16 0-16 16,-33 0-3-16,0-19-28 15,0 19-15-15,0 0-2 0,-33 0 10 16,16-19 18-16,1 19 12 16,-1-18 11-16,1 18 6 15,-1 0 5-15,0 0 1 16,1 0 4-16,-17 0-2 15,33 0 2-15,0 0 6 0,-33 0 0 16,33 0 14-16,-33 0 10 16,33 0 13-16,0 0 6 15,0 0 13-15,-17 0 3 16,17 0-2-16,0 0 6 0,0 0-2 16,0 0-31-16,0 18-7 15,-16 1 2-15,16-19-2 16,0 19-9-16,0-1-8 0,0-8 9 15,0-1-19 1,-17 19-1-16,17-10 4 0,0 1-1 16,0 18 5-16,0-28-5 15,0 29-6-15,0-20 1 16,0 1-1-16,0-1 0 0,0 1-2 16,0-10 5-16,0-9 0 15,0 0-8-15,0 10 1 16,0-10 3-16,0 0 8 15,0 0-4-15,0 0-8 0,0 0 8 16,17 0-5-16,-17 0-2 16,16-10 6-16,-16 10 1 15,17-9-6-15,16 9 5 16,0-19 4-16,-33 19-3 16,33 0 0-16,-17 0-7 0,1 0 1 15,16 19 0-15,-16-10 5 16,16 29-4-16,0-20 2 15,0 1 0-15,-33 18 0 16,0-18 4-16,33 9 0 0,-33 9-2 16,0 0 12-16,-33-18 3 15,33 8-5-15,-33 11-1 16,0-1 0-16,16-19-3 16,-16 10 3-16,17-9 3 15,-18-19-12-15,18 19 3 16,-17-19-1-16,0 0-2 0,-17 0-2 15,17 0-2-15,17 0 2 16,-1 0-12-16,0-19-49 16,1 19-115-16,16 0-114 0,-33 0-62 15,33 0 37-15</inkml:trace>
  <inkml:trace contextRef="#ctx0" brushRef="#br1" timeOffset="12803.86">9939 6763 22 0,'0'0'18'16,"0"0"4"-16,0 0 9 16,0 0 9-16,0 0 8 15,0 19-3-15,0-10 8 16,0 19-5-16,0 0 1 0,0 9 4 15,0-9 1-15,-33 28 2 16,33-19-3-16,0-9-15 16,-33 28-14-16,33-19-13 15,0-9-8-15,-33 0 0 0,33 0-6 16,0 9-8-16,0-28-36 16,-33 10-32-16,33 0-30 15,0-10-6-15,-34 0 6 16,34-9 23-16</inkml:trace>
  <inkml:trace contextRef="#ctx0" brushRef="#br1" timeOffset="13114.94">10303 6726 16 0,'0'0'19'0,"0"0"6"0,0 0 10 16,0 0 6-16,0 19 9 15,0 18 5-15,0-19 9 16,0 29 1-16,0-10-1 0,0 0 1 16,0 10 0-16,-33 9-4 15,33-19-10-15,0 9-21 16,-34-8-16-16,34-10-7 15,0 9-4-15,0-19-17 0,0 1-35 16,0-19-37-16,0 19-25 16,0-19-16-16,0 0 10 15,0 0 23-15</inkml:trace>
  <inkml:trace contextRef="#ctx0" brushRef="#br1" timeOffset="13440.03">10666 6698 14 0,'0'0'17'0,"0"0"9"15,0 0 19-15,0 0 29 16,34 28 30-16,-34-9 30 15,0-1 20-15,0 10 20 0,0 0-18 16,0 0-9-16,0 9-36 16,0 0-30-16,-34 10-32 15,34-10-23-15,0 0-17 0,-33 10-13 16,33-29-32-16,0 20-59 16,-16-20-52-16,16 1-33 15,0 9-18-15,0-10 11 0,0-18 27 16,0 0 33-16,0 0 38 15</inkml:trace>
  <inkml:trace contextRef="#ctx0" brushRef="#br1" timeOffset="13747.1">11014 6642 15 0,'0'19'18'16,"0"-10"8"-16,0 19 8 0,0 0 15 16,0 9 11-16,0-18 9 15,-17 9-1-15,17 9-10 16,-16-18-6-16,16 18-13 16,0-19-10-16,0 10-9 15,-33 10-4-15,33-1-7 0,0-19-7 16,0 10-1-16,-33 9-9 15,33-18-19-15,0 9-23 16,-34 0-12-16,34 0-12 0,0-28-5 16,0 18 6-16,0-18 9 15,0 0 12-15</inkml:trace>
  <inkml:trace contextRef="#ctx0" brushRef="#br1" timeOffset="14071.18">11411 6726 27 0,'0'0'24'0,"0"0"1"16,0 0 1-16,0 19 3 15,0-1 8-15,0 1 1 16,-33 18 4-16,33-9-7 16,-34 9-8-16,34 10-9 15,-33-10 0-15,33 0-5 0,0 0 5 16,0 10-11-16,-33-10-6 16,33-9 3-16,-16-9-7 15,16 18-20-15,0-37-21 0,0 18-11 16,0-18-9-16,0 0 2 15,0 0 8-15</inkml:trace>
  <inkml:trace contextRef="#ctx0" brushRef="#br1" timeOffset="14398.26">11708 6847 13 0,'0'0'20'0,"0"0"12"0,0 19 10 16,0-19 10-16,0 37 14 16,0-28-3-16,-16 19-2 15,-1 0-8-15,17 9 0 16,-16-9-8-16,16 0 1 0,-17 18-6 15,17-27-11-15,-16 18-3 16,16 10-9-16,0-29-9 16,0 20-13-16,-33-20-29 0,33-8-55 15,0-1-35-15,0-9 124 16,0 0-179-16,0 0-55 16</inkml:trace>
  <inkml:trace contextRef="#ctx0" brushRef="#br1" timeOffset="15179.46">12304 6847 19 0,'16'0'22'16,"-16"0"11"-16,0 0 13 0,0 0 19 15,0 19 18-15,0-1 0 16,0 1-1-16,0 9-1 15,0 9-11-15,0 0-11 16,0-9-15-16,-16 9-14 0,-1 0-15 16,1 1-5-16,16-1-4 15,0 9-2-15,-34-27-14 16,34 0-21-16,0 9-32 16,0-10-31-16,0 1-15 15,0-19-6-15,0 0 12 0,0 0 17 16,34-19 22-16</inkml:trace>
  <inkml:trace contextRef="#ctx0" brushRef="#br1" timeOffset="15463.53">12932 6670 13 0,'17'-9'16'0,"-1"9"10"15,-16 0 12-15,17 0 11 16,-17 9 5-16,0 10 8 0,0 18-2 16,0-18-5-16,-17 18-8 15,1 9 4-15,16 10-4 16,-17-19-8-16,0 29-15 0,1-29-10 16,-1 9-7-16,17 10-3 15,0-19-4-15,-33-9-22 16,33 9-41-16,0-18-30 15,0-10-17-15,0-9 8 0,0 0 17 16,0-9 23-16</inkml:trace>
  <inkml:trace contextRef="#ctx0" brushRef="#br1" timeOffset="15771.61">13379 6698 17 0,'0'0'20'0,"0"9"6"16,0 10 10-16,0 0 6 16,0 18 3-16,0-19 6 15,0 29 3-15,-17 9-1 16,0-19-6-16,1 28-7 0,-1-9 0 15,17 9-7-15,-33-18-11 16,33 8-11-16,0-17-6 16,0-10-5-16,-33 9-13 0,33-37-39 15,0 18-23-15,0-18-10 16,0 0-4-16,0 0 7 16,0-18 16-16</inkml:trace>
  <inkml:trace contextRef="#ctx0" brushRef="#br1" timeOffset="16059.68">13809 6707 23 0,'0'0'32'0,"0"0"13"16,0 19 13-16,0 0 15 15,0-1 17-15,0 1 10 0,0 18 12 16,-17-9 4 0,0 9-5-16,1 10-5 0,16-10-25 15,-17 19-25-15,17-19-25 16,-33 9-12-16,33-8-18 16,-33-1-33-16,33-9-60 15,0-10-63-15,0 1-43 0,-33-19-5 16,33 0 36-16</inkml:trace>
  <inkml:trace contextRef="#ctx0" brushRef="#br1" timeOffset="16903.89">14354 6791 12 0,'33'-9'10'0,"-33"9"6"15,0 0 5-15,0 0 9 16,0 0 3-16,0 9 0 16,0 0-2-16,0 10 9 0,0 9 4 15,-33-9 7 1,33 18 5-16,0-9 6 0,-33 9 0 15,33 0-15-15,0-9-10 16,-33 9-10-16,33 0-13 16,-33 1-7-16,33-10-8 0,-17 9-17 15,17-19-38-15,0 1-22 16,-16 0-14-16,16-19-11 16,0 0 5-16,0 0 20 15</inkml:trace>
  <inkml:trace contextRef="#ctx0" brushRef="#br1" timeOffset="17195.96">14817 6745 19 0,'0'0'16'0,"0"0"5"16,0 18 12-16,0 1 7 15,0 9 9-15,0 9 5 0,0 0 15 16,0 0 2-16,0 10 3 16,-33-10 7-16,33 19-18 15,-33-10-4-15,33 10-24 16,-33-9-16-16,33-10-13 16,-33-9-2-16,16 0-41 0,17 0-38 15,-16-10-37-15,-1 1-13 16,17-19 4-16,0 0 21 15</inkml:trace>
  <inkml:trace contextRef="#ctx0" brushRef="#br1" timeOffset="17508.05">15148 6745 26 0,'0'0'32'15,"0"18"21"-15,33-18 21 16,-33 19 33-16,0-1 36 16,0 10 21-16,0 10 19 0,0-20-27 15,-33 19 3-15,33 10-30 16,-33-10-35-16,33-9-41 15,-17 28-24-15,1-19-20 16,-1 0-15-16,17 10-31 16,0-10-45-16,-16-18-90 0,16-1-61 15,-17-8-30-15,17-10 23 16,0 0 57-16</inkml:trace>
  <inkml:trace contextRef="#ctx0" brushRef="#br1" timeOffset="18246.23">15495 6828 13 0,'17'-9'12'0,"-1"-10"-3"16,-16 10-1-16,0 0 4 0,17 9 9 15,-17 0 7-15,0 0 8 16,0 0 13-16,0 0 8 16,0 18 4-16,0 1-9 15,0 9 7-15,0-9-14 16,-17 18 4-16,17-9 2 0,-16 28-10 16,-1-19-12-16,17 0 2 15,-16 9-10-15,-1 1-15 16,1-10 2-16,-1 0-12 15,17 1-28-15,0-20-41 0,0 1-39 16,0 9-12-16,0-28 4 16,0 0 23-16,0 0-38 15</inkml:trace>
  <inkml:trace contextRef="#ctx0" brushRef="#br1" timeOffset="18507.3">15942 6782 13 0,'16'-19'19'15,"1"19"11"-15,-17 0 11 16,0 0 12-16,0 19 8 0,0-1 4 16,-17 10-1-16,17 10 1 15,-16-1 6-15,-1 9 0 16,1 10-14-16,-17-9-21 0,16 8-17 15,17 1-9-15,-33-9-6 16,0-10-9-16,33 0-41 16,-33-9-43-16,16-9-25 15,17-1-12-15,0 1 13 16,0-19 31-16</inkml:trace>
  <inkml:trace contextRef="#ctx0" brushRef="#br1" timeOffset="18803.37">16372 6791 20 0,'16'0'20'15,"-16"0"6"-15,0 9 4 16,0 10 11-16,0 9 4 15,0-9 4-15,0 18 10 0,-16-9 8 16,-1 28 2-16,1-10-4 16,-1 10-6-16,-16 0-21 15,0-10-14-15,33 10-18 0,-33-19-17 16,0 10-41-16,16-29-35 16,1 1-24-16,16-10 3 15,0-9 21-15,16 0 23 0,1-9 17 16</inkml:trace>
  <inkml:trace contextRef="#ctx0" brushRef="#br1" timeOffset="19095.43">16802 6791 20 0,'0'0'27'16,"0"9"10"-16,0 10 16 16,0 9 14-16,0-9 15 0,0 18 9 15,0-9 23-15,-17 9 17 16,1 19-12-16,-1-19-22 16,1 9-16-16,-1 1-31 0,17-10-27 15,-33 0-15-15,33-18-48 16,0 0-75-16,0-10-45 15,0-9-15-15,0-9 10 0,0-10 26 16,0 0 39-16</inkml:trace>
  <inkml:trace contextRef="#ctx0" brushRef="#br1" timeOffset="19375.5">17182 6745 20 0,'0'0'28'16,"0"0"13"-16,0 0 11 15,0 0 4-15,0 18 4 0,0 1-10 16,-16 9-6-16,16 9 0 16,-17 0 13-16,17-9-6 15,-17 28 10-15,1-19 1 0,16 10 1 16,0 8 27-16,-33-8-24 15,33 9 19-15,-33-38-38 16,33 20-17-16,0-20-30 16,0-8-56-16,-33-1-99 0,33-9-60 15,0 0-2-15,0-9 41 16</inkml:trace>
  <inkml:trace contextRef="#ctx0" brushRef="#br1" timeOffset="20377.75">10981 7982 23 0,'0'0'35'16,"0"-9"29"-16,0 9 26 0,0 0 14 15,0 9 33-15,0 19 12 16,0 0-5-16,0 9 2 16,0 0-3-16,0 28-14 0,0 0 3 15,16 10-24 1,-16 9 2-16,0-1-33 0,17 1-33 15,-17 9-21-15,0-28-23 16,0 10-59-16,0-29-104 16,0 10-124-16,0-37-64 0,-17 8 35 15,17-27 83-15</inkml:trace>
  <inkml:trace contextRef="#ctx0" brushRef="#br1" timeOffset="20762.86">10782 8159 22 0,'0'-28'27'16,"0"0"12"-16,0 0 1 15,0 9 10-15,17-27 10 16,-1 18-6-16,1 0-7 15,32 9-9-15,-49 1-3 0,34-19-8 16,-1 18-12-16,16 10-1 16,-16-10-4-16,0 19-3 15,0 0 7-15,0 19-1 16,1-10 2-16,-1 19-2 16,-33 18-8-16,16 1 0 15,1 27 3-15,-1-18 15 0,-16 9 0 16,0-9-4-16,0 9-4 15,-16-18-8-15,-1 9-3 16,1-19-4-16,16-19-6 0,-33 1-15 16,-1 0-38-16,1-10-41 15,0-9-15-15,17 0-4 16,-17 0 19-16</inkml:trace>
  <inkml:trace contextRef="#ctx0" brushRef="#br1" timeOffset="21131.01">11460 8419 26 0,'-16'0'42'16,"16"0"15"-16,0 0 22 16,0-18 22-16,0 18 17 15,16 0 19-15,1-19 4 16,-1 10-25-16,17-1-40 0,0 1-28 15,1 9-26-15,15 0-18 16,-32 0-10-16,16 0-65 16,16 0-66-16,-49 0-43 15,33 0 1-15,-33 0 26 16,0 0 37-16</inkml:trace>
  <inkml:trace contextRef="#ctx0" brushRef="#br1" timeOffset="21363.06">11493 8587 33 0,'-16'18'48'15,"-1"-8"16"-15,1 17 11 16,16-27 11-16,0 0-5 0,0 0 0 16,16 0 17-1,1 0 2-15,-1 0-17 0,17 0-28 16,0 0-29-16,1 0-14 15,-1 0-4-15,0 0-14 16,0 0-33-16,-17 0-82 16,17 0-49-16,-33 0-13 0,33 0 26 15</inkml:trace>
  <inkml:trace contextRef="#ctx0" brushRef="#br1" timeOffset="22478.35">12138 7796 29 0,'0'0'29'0,"33"0"10"16,-33 0 9-16,0 18 10 0,0 1 9 15,0 0 9-15,0-1 20 16,0 10 20-16,-33 9 34 16,17 1 8-16,16 8 12 15,-17 10 15-15,17 0-19 0,0 9-42 16,0 19-38-16,0-19-20 16,17 9-40-16,-1 10-6 15,17-10-9-15,0 10-15 16,-33-19-8-16,33-9-56 15,1-9-84-15,-34-10-96 16,16 0-61-16,1-18 0 0,-1-10 47 16</inkml:trace>
  <inkml:trace contextRef="#ctx0" brushRef="#br1" timeOffset="22851.44">12502 8438 43 0,'-16'0'40'0,"16"0"4"16,0 0 2-16,16 0 4 16,1 0-6-16,-1 0-8 15,17 0-10-15,0-19-12 16,0 19-7-16,34 0-3 15,-51 0-3-15,17 0-6 16,0 0-33-16,0 0-33 0,0 0-16 16,0 0-65-16</inkml:trace>
  <inkml:trace contextRef="#ctx0" brushRef="#br1" timeOffset="23560.62">13544 8242 56 0,'-17'0'55'0,"17"0"10"15,0 0 12-15,-33 10 7 16,33 18 22-16,0-28 6 15,0 37-2-15,-33-19 7 0,33 10 12 16,-33 10 11-16,33-1-3 16,-49 0-60-16,15-9-38 15,1 9-22-15,33-18-13 16,-33-10-7-16,0-9-11 16,0-9-7-16,33-10-4 15,-49 1 2-15,32-10 7 0,17 0-4 16,0 9 6-16,0-9 7 15,0 10 1-15,17-20 6 16,-1 10-11-16,17 10-9 0,-33-1 13 16,33 1 8-16,0-1-5 15,0 10 6-15,-33 9 0 16,33 0 3-16,1 0-2 16,-18 28 4-16,17-10 14 15,0 1 10-15,0-1 17 16,0 20 4-16,-33 8 2 0,33-18-15 15,1 19-18-15,-18-1-10 16,17-27-13-16,0-1-1 16,0 1-1-16,0-19-9 0,-16 0 3 15,-1-9-1-15,18-10-7 16,-18-9-1-16,17-9 0 16,0 0 11-16,-33 9-8 15,0-28 9-15,33 9 7 0,-33 10-5 16,0-9 9-16,-33 9 1 15,0 18 5-15,33-18-6 16,-49 18 8-16,15 19-2 16,1 0-14-16,0 19 1 15,0-1-4-15,0 20-25 16,-16-20-52-16,15 10-60 0,18 9-41 16,-1 0-26-16,-16 1 7 15,33 8 28-15,0-9 37 16</inkml:trace>
  <inkml:trace contextRef="#ctx0" brushRef="#br1" timeOffset="23823.68">14106 8801 56 0,'0'0'89'16,"0"0"42"-16,0 0 59 15,0 0 29-15,0 28 36 0,0-1 10 16,0 1-43-16,0 10-49 16,0-11-75-16,-33 11-49 15,33-1-42-15,0-19-87 16,-33-8-152-16,33 8-124 15,-17-8-29-15,17-10 69 0</inkml:trace>
  <inkml:trace contextRef="#ctx0" brushRef="#br1" timeOffset="24399.83">14619 7917 33 0,'0'0'32'15,"0"0"17"-15,0 0 20 16,0 0 19-16,16 0 13 15,17 0-6-15,-16 0-8 16,16 0-19-16,33-19-29 16,-33 19-18-16,-16-9-7 0,-1 9-14 15,17 0-18-15,-16 0-76 16,16 0-40-16,-33 0-13 16,0 0 17-16</inkml:trace>
  <inkml:trace contextRef="#ctx0" brushRef="#br1" timeOffset="24959.97">14668 7917 20 0,'-16'0'29'16,"-1"0"10"-16,17 0 12 16,0 0 13-16,0 0 11 0,0 0 8 15,0 0 16-15,0 0 19 16,0 18 31-16,0 1-5 15,0-19 25-15,0 19-17 16,0-1-26-16,0 10-12 0,0 9-47 16,0 1-24-16,0-11-15 15,0 29-4-15,0-18-12 16,0-11-7-16,0 11 8 16,0-1-12-16,0-19 0 15,0 1-1-15,0-10-7 0,0-9 8 16,0 0-3-1,0-9 6-15,0 0-7 16,0-1-2-16,0-8 8 16,17-1-7-16,-1 1 5 0,1 18 2 15,16-28-3-15,0 18-4 16,0 1 6-16,0 9 2 16,-16 0-4-16,16 9-5 15,0 29 6-15,0-20 3 16,0 19-5-16,0 1 1 0,-16 27-3 15,-1-28 9-15,-16 28-5 16,17-28-1-16,-17 10 11 16,0-10-11-16,-17 0-3 15,1-9 6-15,-1-9-13 0,-16-1 9 16,0-18-12-16,33 0-1 16,-50 0-57-16,17 0-64 15,0 0-64-15,33-18-31 0,-33-1-28 16,0 1 25-16,33-1 39 15,-33-9-79-15</inkml:trace>
  <inkml:trace contextRef="#ctx0" brushRef="#br1" timeOffset="25377.07">15049 7638 45 0,'0'-10'53'0,"0"1"22"0,0 9 35 16,16 0 24-16,-16 9 34 15,17 10-2-15,-1 9-9 16,1-9-10-16,16 18-15 0,0 0-20 15,0 9-4-15,-16-8-28 16,16 8-4-16,-17 10-4 16,1 0 1-16,16 9 18 15,0 0 1-15,-33 10-20 0,0 8-28 16,0 1-22 0,0 9-7-16,-33 0-12 0,16 0-3 15,1-19 0-15,16-8 0 16,-17-11 0-16,1-8-7 15,16-28 1-15,-17-1-15 0,17 1-97 16,-16-19-103-16,-1 0-97 16,17 0-57-16,0 0 9 15,0 9 76-15</inkml:trace>
  <inkml:trace contextRef="#ctx0" brushRef="#br1" timeOffset="26877.03">10881 9647 51 0,'34'0'39'16,"-34"9"4"-16,0 10-1 0,0 18-4 15,0 0-4-15,0-9-7 16,0 10-5-16,0-1-7 16,0 9 11-16,0-8-8 15,0-1 1-15,0-9-9 16,0 0 3-16,0-10-11 15,0-9-1-15,0-9 2 0,0-9-4 16,0 0-1 0,0-10 0-16,0-9 2 15,33-9-2-15,-33 0 0 16,0 0 3-16,0 9 0 0,33-19 2 16,-17 10-6-16,1 18 2 15,-17-18-1-15,16 37 0 16,1-28 1-16,-17 28 5 15,16 0-8-15,17 28 4 16,-33-28-1-16,0 37-1 16,33-18-1-16,-33 18 3 0,0-9 0 15,0 9 0-15,34-9-3 16,-34 0 4-16,0 0-4 16,0-9-15-16,0-19-7 15,0 0 2-15,0 0-2 0,33 0 3 16,-33 0 3-16,0-19 6 15,0-9 5-15,0 0 3 16,0 0 5-16,0 10 0 16,0-1 0-16,0-9 1 0,0 19 2 15,0 0 1 1,0 9 8-16,0 0-4 0,0 0-3 16,0 18-3-16,0-8-4 15,0 27 2-15,0-19 1 16,16 1-3-16,-16 9 0 15,17 9 1-15,-1-18 0 0,1-1 3 16,-1 1-4-16,17-10 2 16,-33-9-2-16,0 0 3 15,33-9 0-15,-33-10 0 16,34-18-1-16,-34 0 0 0,0 0 0 16,0 9 2-16,0-19-1 15,0 19-1-15,-34 0 2 16,34-9 1-16,-33 19 5 15,33 8-5-15,-33 1-3 16,17 9-2-16,-1 0-3 16,1 19-20-16,-1-1-18 0,17 1-11 15,-16 9 3-15</inkml:trace>
  <inkml:trace contextRef="#ctx0" brushRef="#br1" timeOffset="27544.2">12320 9545 21 0,'-16'-19'22'16,"-1"19"3"-16,1-18 6 0,16 18 1 15,-34 0-2-15,1 0-2 16,0 0 0-16,0 0-6 16,0 0 7-16,17 28-12 15,-17-10-2-15,33 19 0 0,-34 1-6 16,1-11-5-16,33 11-1 16,0 17-2-16,0-27 0 15,0 28 0-15,0-37-1 16,0 9-3-16,33 0 2 15,-33-19-2-15,0-9 3 16,34-9-2-16,-18-10 0 0,1 0 0 16,-1-18 2-16,1-19-1 15,32 10-9-15,-49-1-2 16,33 1 5-16,-33 18 5 16,33 9-1-16,-33-18 3 0,0 28 2 15,34 9-1 1,-34 9-1-1,0 10-3-15,0-1 3 16,0 20 2-16,0-20-3 16,0 19 1-16,16 10 0 15,1-19-2-15,-1 9 2 0,-16 0 0 16,17 0-2-16,-1-18-2 16,-16 0-20-16,33-19-22 15,-33 0-14-15,33 0 0 0</inkml:trace>
  <inkml:trace contextRef="#ctx0" brushRef="#br1" timeOffset="28163.36">12634 9536 32 0,'0'0'35'0,"-33"0"7"15,33 0 5-15,-33 0 1 16,17 9-3-16,-1 0-2 16,1 10-13-16,-1 18-5 0,17-18-8 15,0 18-3-15,0 9 2 16,0-9-5-16,0 1-6 16,0 8-2-16,17-9-2 15,-17-9 0-15,16-9-3 0,1 0 0 16,-1-19-2-16,17 0 0 15,0-10-4-15,0-8-21 16,1-20-4-16,-34 1-1 16,33 0 1-16,-17-10 10 15,1 10 12-15,-1 0 6 0,-16 18 0 16,33 1 8-16,-33 9 0 16,0 9 7-16,0 0 8 15,0 0 3-15,0 9 12 0,0 9 10 16,0 10 5-1,0 0 2-15,0 9-2 0,0 1-7 16,0 8-1-16,0-9-16 16,0-18-8-16,33 9-8 15,0 9-4-15,-33-18-4 16,17-19-4-16,16 0 0 0,-16 0 0 16,-1-19-3-16,1-9 4 15,-1-9-2-15,-16 18 1 16,0-18-1-16,0-9 4 0,0 8 1 15,-16 1 2-15,-17 9 0 16,16 0-4-16,-16 10 1 16,16 9-8-16,-16 9-16 0,0 0-18 15,0 18-5-15,17-9-16 16,-17 10-5-16,0 18-6 16,33-18 3-16,-34 9 5 15,34 0 11-15</inkml:trace>
  <inkml:trace contextRef="#ctx0" brushRef="#br1" timeOffset="28471.44">13213 9173 26 0,'0'0'35'0,"0"0"9"0,0 9 2 16,0 19 7-16,0 9-2 15,0 0-7-15,0 1-2 16,0 27-12-16,0-19 5 16,33 10-7-16,-33 0-8 0,0 9 9 15,0 0 0-15,0 9-8 16,0-27-11-16,33 9-10 15,-33-28-10-15,0 0-61 0,0-10-40 16,0-18-9 0,0 0 23-16</inkml:trace>
  <inkml:trace contextRef="#ctx0" brushRef="#br1" timeOffset="28655.49">13147 9712 18 0,'0'0'20'16,"0"0"2"-16,0 0 5 15,0 0 2-15,17-18-4 16,-1 18-5-16,17-10-9 0,-33 1-4 16,33 0-2-16,-33-1-4 15,33 1-1-15,0 0-2 16,-33 0 3-16,33 9-25 16,-16 0-16-16,16 0-4 15</inkml:trace>
  <inkml:trace contextRef="#ctx0" brushRef="#br1" timeOffset="29159.72">13891 9508 25 0,'-33'0'25'0,"0"-19"5"16,0 19-1-16,0 0 4 0,-17 0 0 15,17 0 2-15,0 0 8 16,0 19-2-16,0 9 4 16,16-10 1-16,-16 19-1 15,33 1-11-15,-33-11-9 0,33 11-3 16,0 17-10-16,0-27-10 16,0 10 4-16,0-1-6 15,33-9 2-15,-33 0-1 16,17-10-5-16,16-18-1 15,-16 0-1-15,32-18 1 16,-16-10-22-16,0 0-10 0,-33-28-2 16,33 9 11-16,-16-8 10 15,16 8 10-15,-16 10 6 16,-17 18 0-16,16-18 3 16,-16 28 0-16,33 0 1 0,-33-1 0 15,0 10 1-15,0 19 1 16,0-1-1-1,0 10-3-15,33 10 0 0,-33-11 1 16,0 11 3-16,33 17-6 16,-33-27-2-16,0 28 0 15,33-19-8-15,-33-18-46 16,17 0-25-16,16-1 3 16,-17-8-49-16</inkml:trace>
  <inkml:trace contextRef="#ctx0" brushRef="#br1" timeOffset="29467.48">14602 9545 41 0,'-33'-19'36'0,"0"1"7"0,0 18 0 16,0-19 11-1,0 19 0-15,0 0 5 0,16 0-4 16,-16 19 3-16,0-1 9 16,0 1-12-16,33 9 5 15,-33 9-8-15,16-9-15 0,17 9-13 16,0 0-17-16,0 0-3 16,0 1-3-16,0 8-1 15,17-27-5-15,16 9-7 0,0-10-14 16,-33-8-48-1,33-10-25-15,0 0-14 0,0-19-4 16,0 0 9-16,17-36 25 0</inkml:trace>
  <inkml:trace contextRef="#ctx0" brushRef="#br1" timeOffset="30109.64">14569 9247 13 0,'0'-28'12'16,"0"0"3"-16,0 19 8 15,0 0 5-15,0 9-3 16,0 9 8-16,0 0 2 0,0 19-4 16,0 0-2-1,0 9-3-15,0 10-8 0,0 9-4 16,0-10-1-16,0 10-3 16,0-9-6-16,0 8-3 15,0-17-1-15,33-1-1 0,-33 9-4 16,0-27 2-16,0-1-1 15,17 1-29-15,-17-10-13 16,16-9-8-16,-16 0 2 16,17 0 10-16,-17-18 13 0,16 8 12 15,1-27 6-15,-17 19 5 16,33-10 3-16,-33 9 3 16,0 1 3-16,0-1 5 0,0 0 6 15,0 19 6-15,0-18 11 16,0 18 3-16,0 0 3 15,0 0-4-15,0 18-6 16,0 1-5-16,0 9 2 16,0-10 3-16,0 10-13 0,0 0-7 15,0 9-2-15,0-18 1 16,0 9-3-16,33-9-1 16,-33-1-2-16,0 1-1 0,33-1 0 15,-33-18 0-15,33 0 0 16,-33 0-3-16,17 0 5 15,-1-18-4-15,1-1 2 16,-1-18 1-16,1 0 0 16,16 9 0-16,-33-9-1 0,0-10 4 15,0 10-2-15,0-10 2 16,0 10 4-16,-33 0 13 16,16 9 8-16,1 9 10 0,-1 1-11 15,1 9-11-15,-1 9-9 16,17 0-5-16,-33 18-6 15,0 1-9-15,33 18-34 0,-33-18-25 16,0 9-16-16,16-1 0 16,17 20 12-16</inkml:trace>
  <inkml:trace contextRef="#ctx0" brushRef="#br1" timeOffset="30376.71">15082 9870 100 0,'0'0'91'15,"0"0"8"-15,0 0-8 0,0 0-30 16,0 0-28-16,16-18-19 16,-16 18-14-16,0 0-29 15,0 0-56-15,0 0-43 0,0 0 9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048" units="cm"/>
          <inkml:channel name="Y" type="integer" max="2048" units="cm"/>
          <inkml:channel name="F" type="integer" max="2047" units="in"/>
          <inkml:channel name="T" type="integer" max="2.14748E9" units="dev"/>
        </inkml:traceFormat>
        <inkml:channelProperties>
          <inkml:channelProperty channel="X" name="resolution" value="393.84616" units="1/cm"/>
          <inkml:channelProperty channel="Y" name="resolution" value="393.84616" units="1/cm"/>
          <inkml:channelProperty channel="F" name="resolution" value="999.51166" units="1/in"/>
          <inkml:channelProperty channel="T" name="resolution" value="1" units="1/dev"/>
        </inkml:channelProperties>
      </inkml:inkSource>
      <inkml:timestamp xml:id="ts0" timeString="2020-04-28T23:03:35.442"/>
    </inkml:context>
    <inkml:brush xml:id="br0">
      <inkml:brushProperty name="width" value="0.05292" units="cm"/>
      <inkml:brushProperty name="height" value="0.05292" units="cm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14635 13350 12 0,'0'0'17'0,"0"0"5"15,0 0 12-15,0 0 3 16,0 0 5-16,0 9 3 15,-16 10-9-15,-1-1-2 0,17 1-1 16,0 9-13-16,-33 0 4 16,33 0 15-16,-33-1-15 15,33 11 2-15,-33-20-3 16,33 10-8-16,-33 0-2 0,16-9-3 16,17 9-6-16,0-28 0 15,0 9-4-15,0-9-3 16,0 9-1-16,0-9 2 15,0 0-5 1,0 0 3-16,0-18 1 16,0 18 2-16,17-28 1 0,16 0-1 15,-33 0-3-15,33 0 4 16,0 0-4-16,0 0 1 16,-33 0-1-16,17 0 4 0,-1 10-1 15,17-10-2-15,-16 9 3 16,16 1 1-16,-33-1-1 15,0 10 2-15,0-10-5 0,33 19 4 16,-33-9 1 0,0 9-5-16,0 0 6 0,33 0-2 15,-33 0 1-15,0 9-3 16,33 10-2-16,-33-10 5 16,17 19-2-16,-1 0 1 0,17 0 3 15,-16 0-1-15,16 0 4 16,0 9-2-16,0-9 3 15,-33 0-2-15,33 0-5 0,-16-1 1 16,-1-8-2-16,-16 0-6 16,17-10-3-16,-1-9-30 15,-16 0-34-15,0 0-21 16,0 0-2-16,-16-9 14 16</inkml:trace>
  <inkml:trace contextRef="#ctx0" brushRef="#br0" timeOffset="764.19">14718 13294 22 0,'0'0'18'0,"0"0"4"0,0 0 3 16,0 0 8-16,0 0 6 16,0 9 6-16,0 10 2 15,0-19 7-15,0 9 1 16,33 0 10-16,-33 1 3 0,0-1-2 16,0 10-3-16,0-1 23 15,33 1 8-15,-33 9-1 16,0-10 18-16,0 10-21 0,33 9 0 15,-33 1-22-15,0-1 6 16,0 9 25-16,17 1 2 16,-17 9 59-16,16 9-68 15,-16 0-37-15,17 0-30 0,-17 19-10 16,16-10-1 0,1 1-7-16,-17 18-9 0,33-10 3 15,-33 1-3-15,0 9 5 16,33 10 0-16,-33-20-2 15,33 20 4-15,-33-10-4 16,0 0 3-16,17 0-2 0,-1 0-7 16,1-10 3-16,-17 1-4 15,16-9 14-15,1-1-8 16,-17 0-4-16,16-8 6 16,1-11-4-16,-17-8 8 0,33-1-11 15,-33 1 0 1,0-19 7-16,33 9 0 15,-33-18-7-15,0-1-1 0,0 10 2 16,0-19 1-16,0 10-1 16,0 0 2-16,0-10-89 15,0 0-97-15,0-9-100 16,0 0-70-16,-33 0-5 0,33 0 76 16</inkml:trace>
  <inkml:trace contextRef="#ctx0" brushRef="#br0" timeOffset="3396.32">15181 16094 4 0,'0'-9'6'0,"33"0"0"0,-33 9 0 15,0 0 0-15,0 0 1 16,0 0 1-16,0 0 3 16,0 0 4-16,0 0 4 15,0 0 6-15,0-10 5 0,0 10 3 16,0 0 8 0,0 0 7-16,0 0 3 0,0 0 9 15,0 0 9-15,0 0 0 16,0 0 2-16,0 0 4 15,0 0 13-15,0 0 11 16,0 0-13-16,0 0-6 0,0 0 2 16,0 0 23-16,0 0 23 15,0 0 12-15,0 0-3 16,0 0-8-16,0 0-58 16,0 0-37-16,0 0-15 0,0-18-5 15,0 18-8 1,0 0 2-16,17-10-2 15,-17 10 3-15,16 0-8 0,-16-9 3 16,17 0-3-16,-1 9 3 16,17-10 0-16,-16 1-1 15,16 0 6-15,0 9-6 16,0-10 0-16,0 10-3 0,17-9-5 16,16 9 5-16,0-9 1 15,33-10 5-15,17 19 1 16,-17-18-10-16,34-1 3 15,-1 19 6-15,0-19-5 16,17 10-5-16,0 0 8 16,0-10-4-16,-17 10 5 15,17 9-8-15,0-19 3 0,0 10 1 16,16 0 3-16,-16-1-3 16,16 1 0-16,0 9 1 15,1 0-7-15,16-9 1 16,-33 9 5-16,-1 0-3 0,-15 0 3 15,-1 0-4-15,-16 9 2 16,0 0 1-16,-17 1 2 16,0 8-2-16,0-8 1 15,0-1 3-15,1 10-1 16,-1-19-1-16,17 9-9 16,-34-9 7-16,18 0-4 0,-1 0 4 15,17 0 3-15,-50 0-3 16,33 0 2-16,0 0 0 15,-16 0-6-15,-1 0 6 16,1 0 5-16,16-9-6 0,-32-1-1 16,-1 10 0-16,16-9-3 15,-15 9-1-15,-18 0 10 16,17 0-6-16,0-9 0 16,1-1-3-16,-1 1 7 0,16 9-6 15,-15-9 2 1,15-1-2-16,1 1 7 15,0 0-3-15,-1-10-3 0,1 10-3 16,16 0-2-16,-33-10 8 16,17 10-3-16,-17-1-2 15,0 1 3-15,-49 9 4 16,16 0-5-16,0 0-1 0,-16 0 2 16,-1 0 1-16,-16 0 1 15,0 0-3-15,0 0 4 16,0 0-1-16,0 0-1 15,0 0-2-15,0-9 1 16,0-1 4 0,0 10-6-16,0 0 6 0,0 0-8 15,0 0-6-15,0 0 8 16,0 0-69-16,0 0-175 16,-33 19-157-16,16 0-20 15,-16 9 75-15</inkml:trace>
  <inkml:trace contextRef="#ctx0" brushRef="#br0" timeOffset="4096.5">22011 15517 31 0,'0'0'22'0,"0"0"4"0,0-9 5 15,0 9 5 1,0 0 10-16,0 0 9 15,0 0 11-15,0 0 13 0,0 0 16 16,0 0 28-16,0 9 37 16,16 1-29-16,1-1 2 15,0 0 10-15,-1 1 43 16,1-1-17-16,-1 9-19 0,17-8-57 16,0-1-36-16,0 0-26 15,0 10-16-15,1-10-8 16,15 1-2-16,-16 8-4 15,0-9 7-15,0 1-7 16,0-1-5-16,0-9 10 16,-16 9-4-16,0 1 1 15,-1-1-5-15,1 0 8 0,-1-9-2 16,-16 10 4-16,0-10-1 16,0 0-3-16,0 0 7 15,0 0 2-15,0 0-4 16,0 0 0-16,0 0-1 0,0 9-1 15,0 10-2-15,-16-10-5 16,-1 19-2-16,1-10 6 16,-18 20-12-16,18-11 9 15,-17 11-4-15,16-1 0 16,-16-9 4-16,33 9-3 16,-33 0 5-16,17-18 1 0,16-1-7 15,0 1-8-15,-17-10 8 16,17 10-3-16,-16-19-58 15,16 9-78-15,-17-9-113 16,1 0-81-16,16 0-22 16,-17 0 42-16,0 0 80 0</inkml:trace>
  <inkml:trace contextRef="#ctx0" brushRef="#br0" timeOffset="6762.98">14900 16531 24 0,'0'0'18'16,"0"0"1"-16,0 0 8 15,0 0 6-15,0 0 8 16,0 0 6-16,0 0 9 0,0 0 16 16,0 19-3-16,0-10-1 15,0 10-12-15,0-10 7 16,0 19-6-16,33-9-8 15,-33 18-8-15,0-19 9 0,0 20-5 16,33-10-16-16,-33 9-11 16,33-9-4-1,-33 9-7-15,33-9-5 0,-16 9 2 16,16-18 1-16,-17-1-8 16,34 1 0-16,-50-10-1 15,33-9-3-15,0 0 5 16,-16-18 1-16,-1-1 1 15,1-9 3-15,16-9-3 0,-17 9 3 16,1-19 2-16,-17 10 4 16,33-9-4-16,-33-1 4 15,0 10 0-15,0-10 9 16,-33 10-2-16,16 0-1 16,1 0 0-16,-1 0 16 15,1 18 4-15,-17-9 10 16,16 19 1-16,-16 0 14 0,33 9-9 15,-33 0-23-15,-17 9-15 16,34 9-3-16,-17 1-14 16,0 0 6-16,16 9-17 15,-16-1-57-15,33 20-72 16,-33-19-66-16,0 18-24 0,16 1 3 16,1-10 47-16</inkml:trace>
  <inkml:trace contextRef="#ctx0" brushRef="#br0" timeOffset="8507.42">18621 15815 13 0,'0'0'17'16,"0"0"2"-16,0 0 2 0,0 0-1 15,0 0-2-15,0 0-1 16,0 0 1-16,0 0-1 16,0 0 1-16,0 0 8 15,0 0 3-15,0 0 7 0,0 9 9 16,0 10-4-16,0-10 5 16,0 10 3-16,0-1-4 15,0 1-1-15,0 18 0 16,0-18 3-16,0 9-14 15,0 0-11-15,0-10-3 16,16 10-6-16,-16 0-2 16,0-19-6-16,0 10-4 0,0-10-1 15,0-9 1-15,0 0-7 16,0 0-7-16,0 0 0 16,0-18 2-16,0 8-1 15,0-17-6-15,0 17-3 0,0-27-8 16,0 9 14-16,0 0 3 15,0 0 1 1,0 10 6-16,0-1 0 0,0 10-4 16,0-10 6-16,0 10 1 15,0 9 3-15,0 0 2 16,0 0 4-16,0 0-4 16,0 0 6-16,0 0-2 0,0 0-3 15,0 0 2-15,0 9-4 16,0 10-1-16,0-10 0 15,0 10 0-15,0-1 2 16,0 1-3-16,0-10 0 0,0 0 1 16,0-9-6-16,0 10-6 15,0-10-34-15,0 9-42 16,0 10-25-16,0-10-1 16,0 0 15-16</inkml:trace>
  <inkml:trace contextRef="#ctx0" brushRef="#br0" timeOffset="9295.62">18555 16550 26 0,'0'0'34'0,"0"0"8"0,0-28 10 16,0 28 7-16,0-19 2 15,0 10-3-15,0 0-2 16,0 0 1-16,33-10-6 15,-33 10-8-15,33-1-9 0,-17 1 2 16,17 9 1-16,-16 0-3 16,16 19-13-1,17-10 5-15,-50 19-6 0,33 9 2 16,-33 0-8-16,33 0 13 16,-33 10 13-16,0 9 14 15,0 0-5-15,0-10-7 16,-33 10-17-16,33-10-8 0,-33 1 4 15,33-10-6-15,0-9 6 16,-33 0-10-16,16-19-5 16,0-9-4-16,1 0-1 15,-1 0-3-15,1 0 7 0,-1 0-8 16,17 0-1-16,0-9 0 16,0 0 6-1,0 9-5-15,0-10-2 0,17 1 7 16,-1 9-1-16,1 0-2 15,-1 0 7-15,1 0-5 16,0 0 7-16,16 0 1 16,0 0 8-16,0 0-4 15,0 0-6-15,0 0-1 0,0 0-3 16,-16 0-13-16,16 0-13 16,0 0-48-16,0 0-63 15,-33-9-61-15,16-1-24 16,1 10 11-16</inkml:trace>
  <inkml:trace contextRef="#ctx0" brushRef="#br0" timeOffset="10279.87">23036 15666 24 0,'0'0'29'15,"0"0"7"-15,0 0 9 16,0 0 8-16,0-9 6 0,33 9 1 15,-33-9 3-15,17 9 4 16,-1-10-8-16,1 1-1 16,-1 9-10-16,1 0-8 15,0 0 1-15,-1 0-1 16,1 9-12-16,-1 1-3 0,17 8-1 16,-33 1 0-16,33 9-1 15,-33-10 0-15,0 1 10 16,0 0 2-16,0-1 16 15,0 1 7-15,0 9 2 16,0-19-15-16,-33 10-20 16,0-1-11-16,17-9-13 0,-17 10-16 15,16-10-30-15,0-9-54 16,-16 10-41-16,17-10-30 16,16 18-13-16,-17-18 12 15,17 0 27-15,0 0 37 0</inkml:trace>
  <inkml:trace contextRef="#ctx0" brushRef="#br0" timeOffset="10693.97">23367 15564 22 0,'0'0'31'15,"-17"0"13"-15,17 0 19 16,-16 0 14-16,16 9 19 16,-17 0 8-16,1 10 3 0,16 0 1 15,-17-1-2-15,17-8 1 16,0 8-18-16,0 1-14 15,0-1-16-15,0 1-13 16,0 0-9-16,0 9-10 16,0-10-9-16,0 1 4 0,0-1-11 15,17 1-11-15,-17 0 0 16,16-10 0-16,1 0-23 16,-1 0-47-16,1-9-28 15,0 0-31-15,-1 0-30 16,1 0-14-16,-1 0 2 15,-16 0 15-15,33 0 33 16</inkml:trace>
  <inkml:trace contextRef="#ctx0" brushRef="#br0" timeOffset="10936.45">23648 15815 94 0,'0'0'110'0,"0"0"39"16,0 0 42-16,0 9 13 15,0 10-11-15,0 0-28 0,0-1-37 16,0 10-40-16,0 9-26 16,0-9-34-16,0 0-10 15,0 0-37-15,0-9-79 16,33-1-84-16,-33 1-77 15,0-10-32-15,0-9 27 0</inkml:trace>
  <inkml:trace contextRef="#ctx0" brushRef="#br0" timeOffset="12262.78">13329 13359 33 0,'0'0'33'16,"0"0"14"-16,0-9 17 15,0 9 14-15,16 0 20 16,-16 0 19-16,17 0 13 0,0 0-4 15,-17 0-12-15,16 0-16 16,17 0-29-16,-33 0-15 16,33 0-14-16,0 0-12 0,-33 0-13 15,33 9 1-15,-33 0-3 16,17 10 7-16,-1 0 5 16,1 18 3-16,-17-19 17 15,0 10 1-15,0 0-13 0,0 0-9 16,-17 0 5-1,1 0-11-15,-1-9-18 0,17 8 2 16,-33-8-6-16,33 0-46 16,-33-19-41-16,33 0-34 15,-33 18-43-15,33-18-31 16,0 0-7-16,0 0 17 0,0 0 33 16,0 0 43-16</inkml:trace>
  <inkml:trace contextRef="#ctx0" brushRef="#br0" timeOffset="12631.88">13709 13294 22 0,'0'-9'28'16,"0"9"8"-16,0 0 6 15,0 0 5-15,0 9 9 16,0 0 8-16,-33 10 11 16,33-10-2-16,0 19 5 0,0-9 1 15,-33-1 5-15,33 10-6 16,0-9 2-16,0-10-16 16,0 0-15-16,-33 10-9 15,33 0-18-15,0-1-15 16,33 1-3-16,-33 9-2 15,0-10-2-15,33 1 0 0,0 0-3 16,-33-1-26-16,33 1-22 16,-16-10-23-16,-1-9-30 15,18 0-17-15,-18 0-14 16,17 0-7-16,-33-9 8 0,0-1 26 16</inkml:trace>
  <inkml:trace contextRef="#ctx0" brushRef="#br0" timeOffset="13031.98">13957 13545 47 0,'0'0'51'16,"0"0"15"-16,0 0 10 16,0-9-1-16,0 9 1 0,0-10-13 15,0 10-22-15,0-9-20 16,0 9-9-16,17 0-7 15,-1 0 0-15,1 0-3 16,-1 0 0-16,1 9-4 16,16 29 7-16,-33-29 8 15,0 10 14-15,0 9 18 0,0-10 8 16,0 10 5-16,0-9 3 16,-33-1 2-16,16 1-5 15,17-1 9-15,-16-8 8 16,-1-1 1-16,17 0-7 0,0 10-3 15,0-19-15-15,0 0-5 16,0 0-7-16,17 19-14 16,-17-10-7-16,16-9-9 15,34 9-9-15,-50 0 2 0,33 1-17 16,-33-1-50 0,33-9-54-16,0 9-66 0,-33 1-56 15,0-1-23-15,17 19 18 16</inkml:trace>
  <inkml:trace contextRef="#ctx0" brushRef="#br1" timeOffset="22357.77">14784 12978 7 0,'0'0'10'0,"0"0"3"16,0 0 5-16,0 0 8 15,0 0 13-15,0 0 8 0,0 0 4 16,0 0 10-1,0 0 2-15,0 0 8 0,0 0-4 16,33 0-14-16,-33 0-11 16,0 0-13-16,0 9-13 15,0 0-8-15,0-9-2 0,17 10 0 16,-17 8-6-16,0-9 1 16,16 10 2-16,-16 9-3 15,0-9-2-15,0 8 5 16,0 1-4-16,0 0 1 0,0 0-12 15,0-9-17-15,0 18-18 16,0-18-31-16,0 18-22 16,0-28-10-16,0 10 5 15</inkml:trace>
  <inkml:trace contextRef="#ctx0" brushRef="#br1" timeOffset="22603.83">14834 13396 20 0,'0'0'22'0,"0"10"0"16,0-10 2-16,0 18-2 16,0 1-2-16,0-19-5 15,0 18-3-15,16 1-4 16,1 0-2-16,-17 8-4 15,16-8 2-15,-16 9-3 0,17 0-1 16,-17 0 2-16,0 0-15 16,0 0-17-16,0 0-11 15,0-1-2-15</inkml:trace>
  <inkml:trace contextRef="#ctx0" brushRef="#br1" timeOffset="22851.9">14966 13973 34 0,'0'0'41'0,"0"0"6"16,0 0-2-16,0 9-4 16,0 1-8-16,0 8-8 15,0 1-13-15,0-1-4 0,0-18-6 16,33 19 0-16,-33 0 1 15,0-1-3-15,0 1-1 16,0 9-5-16,0-10-23 16,0 1-28-16,0 0-7 15,0 9 3-15</inkml:trace>
  <inkml:trace contextRef="#ctx0" brushRef="#br1" timeOffset="23075.95">15049 14475 19 0,'0'10'27'16,"0"-10"8"-16,0 28 0 16,0-28 0-16,0 18-11 15,16 1-12-15,-16-1-6 16,0 10-1-16,0-9-7 15,0 9-16-15,0-10-12 0,0 10-10 16,0 0-3-16</inkml:trace>
  <inkml:trace contextRef="#ctx0" brushRef="#br1" timeOffset="23304.01">15148 15024 27 0,'0'10'31'16,"0"-10"2"-16,0 9-2 0,0 0-8 15,0 0-9-15,0 10-8 16,0-10-4-16,0 1 0 16,0 8-2-16,0-8-8 15,0 8-4-15,0 1-9 16,0 9-6-16,0-10-4 0,0 10 0 15</inkml:trace>
  <inkml:trace contextRef="#ctx0" brushRef="#br1" timeOffset="23525.07">15214 15517 35 0,'0'10'34'15,"0"8"4"-15,0-8-1 16,0-1-10-16,0 9-9 16,0-8-10-16,0-1-1 15,0 0-5-15,0 1-2 16,0 8-7-16,0-8-15 16,0 17-12-16,0-8-2 15,0 9-6-15</inkml:trace>
  <inkml:trace contextRef="#ctx0" brushRef="#br1" timeOffset="23743.64">15264 15945 29 0,'16'0'33'0,"-16"19"7"15,0-10-5-15,0-9-8 16,0 9-4-16,0 1-9 15,17-1-7-15,-17 0-3 16,0 10-4-16,0-10 0 16,0 19-17-16,0 0-9 15,0 0-9-15,0 9-8 16,-17 0 2-16</inkml:trace>
  <inkml:trace contextRef="#ctx0" brushRef="#br1" timeOffset="23973.7">15297 16513 30 0,'0'9'34'16,"0"0"5"-16,16 10-3 16,-16-10-10-16,0 1-8 15,0 8-9-15,17 1-6 0,-17-1 0 16,0 1-5-16,0 9-6 15,0-10-6-15,0 1-7 16,0 0-8-16,0 18-9 16,0 0 2-16</inkml:trace>
  <inkml:trace contextRef="#ctx0" brushRef="#br1" timeOffset="24195.76">15363 17090 49 0,'0'18'49'0,"0"10"12"16,33 0 9-16,-33 9 6 15,0-18-19-15,0 9-18 16,0-10-17-16,33 10-11 16,-33-9-7-16,0 9-2 15,0-10-2-15,17 10-20 16,-17 9-11-16,0-9-31 15,0 10-28-15,0-11 1 16,0 1-57-16</inkml:trace>
  <inkml:trace contextRef="#ctx0" brushRef="#br1" timeOffset="25300.23">18439 13080 42 0,'0'0'45'0,"0"0"17"15,0 19 14-15,0-19 10 16,0 18 0-16,0 1 4 0,0-10-4 16,0 10-11-16,16 18-18 15,-16-9-16-15,17 0-16 16,-17 9-11-16,17-9-7 0,-17 9-11 16,0 0-47-16,0-9-46 15,0 9-39-15,0-9-12 16,0 9 9-16,0 1 34 15</inkml:trace>
  <inkml:trace contextRef="#ctx0" brushRef="#br1" timeOffset="25506.28">18555 13750 46 0,'0'9'47'0,"0"19"11"0,0-28 6 16,0 19-3-16,0-10-7 15,0 0-18-15,0 10-19 16,0-1-6-16,0 1-6 16,0 9-12-16,0-9-19 15,0 8-16-15,0 1-23 16,0 0-12-16,0 9 6 16</inkml:trace>
  <inkml:trace contextRef="#ctx0" brushRef="#br1" timeOffset="25700.33">18637 14438 37 0,'0'19'43'0,"0"-1"11"16,0 1 4-16,0 0-3 16,0-10-10-16,0 10-13 15,0-1-14-15,0 1-7 16,0 9-8-16,0 0-11 15,17-10-21-15,-17 10-30 16,0 0-18-16,0 0 6 0</inkml:trace>
  <inkml:trace contextRef="#ctx0" brushRef="#br1" timeOffset="25923.38">18703 15089 35 0,'0'28'34'16,"0"-18"6"-16,17-1-2 16,-17 10-7-16,0-1-5 15,0 1-4-15,0-1 1 0,0 10-7 16,0 9-8-16,0 1-5 16,0 8-9-16,-17-18-23 15,1 0-23-15,16 9-10 16,-17 0 4-16</inkml:trace>
  <inkml:trace contextRef="#ctx0" brushRef="#br1" timeOffset="26104.43">18687 15796 34 0,'16'10'34'0,"-16"8"5"16,0 1 4-16,0 9-8 15,0 0-12-15,0-10-9 0,0 10-9 16,0-18-6-16,0 8-22 16,0 1-21-16,0-1-12 15,0 10-44-15</inkml:trace>
  <inkml:trace contextRef="#ctx0" brushRef="#br1" timeOffset="26291.48">18770 16438 32 0,'0'19'35'0,"0"9"-1"16,0 9-5-16,0 0-11 0,0-9-7 16,0 9-7-16,0-9-2 15,0 0-17-15,0-9-21 16,0 9-7-16</inkml:trace>
  <inkml:trace contextRef="#ctx0" brushRef="#br1" timeOffset="26496.53">18803 17238 128 0,'0'38'151'0,"0"-1"38"15,0 9 8-15,0 1-27 16,0-1-57-16,0 1-57 0,0-19-45 16,0 0-85-16,0 0-89 15,0-10-51 1,0-9-5-16,0-9 49 16</inkml:trace>
  <inkml:trace contextRef="#ctx0" brushRef="#br1" timeOffset="27388.05">15528 13126 19 0,'0'19'24'0,"-16"0"3"0,-1-1 0 16,1 10 1-1,-1 9-5-15,1 1-5 0,-1 8-4 16,17 1 0-16,-33 18-1 16,0-9-1-16,0 9-6 15,0 0-4-15,16 9 0 16,-16-9-5-16,17-9-22 0,-1 0-24 16,-16 0-6-16</inkml:trace>
  <inkml:trace contextRef="#ctx0" brushRef="#br1" timeOffset="27692.13">15727 13368 14 0,'0'19'15'0,"-17"18"6"0,1 0 4 16,-1 10 0-16,-16 9 0 15,0 9 2-15,0 19-1 16,-17 9-4-16,17-10 0 16,0 10-2-16,0 19 0 15,0-10-7-15,0 1-8 16,0-10-15-16,0-10-31 15,16-8-16-15,-16-19-8 0,17-28-41 16</inkml:trace>
  <inkml:trace contextRef="#ctx0" brushRef="#br1" timeOffset="28012.21">16256 13340 25 0,'0'19'22'0,"-33"28"2"0,0 8 7 15,-17 10 10-15,1 19 4 16,-1 19-6-16,-16 8-6 15,0 29 6-15,-17-1 1 16,17 10-3-16,0 9-12 16,16-18-15-16,17-10-5 0,-33-9-5 15,33-19-31 1,0-9-29-16,0-46-18 16,16-1-7-16,17-18 15 0</inkml:trace>
  <inkml:trace contextRef="#ctx0" brushRef="#br1" timeOffset="28357.29">16620 13331 23 0,'0'37'23'0,"-17"19"6"0,-16 9 15 16,-16 10 2-16,-1 27 1 15,-16 19-4-15,-17 19 6 16,17 8 0-16,-17 20-1 16,-16 9 1-16,33 9-8 15,-17-19-15-15,17 1-12 0,0-20-9 16,0-17-19-16,33-20-20 15,0-27-27 1,16-19-16-16,-16-9 1 0,33-19 7 16,0-18 5-16,0-10 14 15,0-9 12-15</inkml:trace>
  <inkml:trace contextRef="#ctx0" brushRef="#br1" timeOffset="28705.38">17182 13368 38 0,'0'38'31'0,"-16"17"11"0,-18 10 12 15,18 10-5-15,-50 27-5 16,16 19-7-16,-16 9-6 16,0 29-5-16,-17-1-4 15,17 28-5-15,-50 0-5 16,17 9-6-16,0-9-1 16,16-9 1-16,-16-19-6 0,33-9 1 15,0-37-4 1,16-19-11-16,17-19-31 15,33-27-27-15,-33-19-9 0,33-19 4 16,0-18 16-16</inkml:trace>
  <inkml:trace contextRef="#ctx0" brushRef="#br1" timeOffset="29072.48">17579 13331 15 0,'-17'28'15'15,"1"28"4"-15,16 18 4 16,-66 29 13-16,16 18 16 15,1 27-1-15,-1 38 0 0,-16-9-11 16,-33 28-8-16,16 9 8 16,0-9-1-16,17-1-7 15,0-18-12-15,-33-9-9 16,49-10-2-16,-16-8-3 16,-17-11-10-16,34 1-11 15,-1 0-11-15,-16-19-19 16,16-9-13-16,17-28-7 15,0-18-11-15,0-38 2 16,33-28 16-16</inkml:trace>
  <inkml:trace contextRef="#ctx0" brushRef="#br1" timeOffset="29439.57">18042 13694 31 0,'-17'46'32'15,"-16"29"3"-15,-16 18 15 16,-17 46 11-16,-17 20 2 15,17 27-6-15,-33 18 1 16,16 10 4-16,17 0 12 16,-33 0 2-16,16-9-5 15,0-10-18-15,17-9-24 16,0-9-16-16,0 9-7 16,0-28-3-16,16 0-28 0,17-9-40 15,-33-28-32-15,49-28-23 16,-16-18-12-16,17-38 2 15,16-37-72-15</inkml:trace>
  <inkml:trace contextRef="#ctx0" brushRef="#br1" timeOffset="29772.65">18191 14494 33 0,'-33'74'36'16,"-33"38"11"-1,16 18 19-15,-16 28 2 16,-50 19-5-16,33 0 0 15,1 0 6-15,-17-1-3 0,49-17-7 16,-49-1-18-16,49-19-15 16,0-8-11-16,1-20-8 15,16-8-13-15,0-10-42 16,0-19-30-16,16-9-20 16,17-9-9-16,-16 0 4 0,-1-19 14 15</inkml:trace>
  <inkml:trace contextRef="#ctx0" brushRef="#br1" timeOffset="30076.72">18158 15703 79 0,'-33'47'66'0,"0"18"18"15,-17 19 10-15,0 18-11 16,1 10-18-16,-34 9-15 0,17 18-10 16,33 10-14-1,-33 0-9-15,0-28-9 16,16 0-6-16,17-19-44 15,0-37-39-15,33-9-29 0,-33-19-16 16,33-9 20-16</inkml:trace>
  <inkml:trace contextRef="#ctx0" brushRef="#br1" timeOffset="30328.78">18207 16559 60 0,'-16'37'56'16,"16"19"10"-16,-33 9 6 15,0 10-15-15,0-1-22 16,0 10-18-16,-1-10-14 15,1-8-38-15,17-1-37 0,-17-10-16 16,0-8 7-16</inkml:trace>
  <inkml:trace contextRef="#ctx0" brushRef="#br1" timeOffset="31448.07">15909 15806 6 0,'0'0'9'15,"0"0"3"-15,0 9-1 0,0 10 0 16,0-10 2 0,0 19 3-16,-17 0-1 15,1 18 1-15,-1-18 4 16,17 28-5-16,-33 0 1 0,33 0-6 16,-33 9 2-16,0-9-7 15,16-1-2-15,1-8-1 16,-17-10-8-16,16 10-17 15,17-10-14-15,-16-9-4 16,-1 9 2-16</inkml:trace>
  <inkml:trace contextRef="#ctx0" brushRef="#br1" timeOffset="32071.22">16289 16327 21 0,'0'0'15'0,"0"0"1"15,0 18 2-15,-33 1 4 16,33-10 3-16,0 19 0 0,-33 0 3 15,33 0 4-15,0 18 2 16,-33 1 1-16,16-1 0 16,-16 29 5-16,17-19-11 15,-17 18-4-15,16 10-7 16,-16-19-7-16,0 9-9 16,33-18 0-16,-33-9-4 15,16-10-13-15,1-18-26 16,16-1-19-16,-17-18-15 15,17 0 4-15,0 0 8 16,0 0-42-16</inkml:trace>
  <inkml:trace contextRef="#ctx0" brushRef="#br1" timeOffset="32589.35">16835 16671 16 0,'0'9'16'15,"0"0"3"-15,0 10 8 16,0 0 8-16,-17 9 2 16,17 0 3-16,-16 18 7 0,-1 10 3 15,1 0-4 1,-1-1-11-16,1 11-2 16,16-1-8-16,-17-9-4 0,17-10-7 15,-33 1-6-15,33-20-5 16,0 1-6-16,0-18-14 15,0 8-28-15,0 1-27 16,-33-10-15-16,33 1 3 16,0-10 14-16</inkml:trace>
  <inkml:trace contextRef="#ctx0" brushRef="#br1" timeOffset="34604.87">16306 13787 60 0,'0'0'73'0,"0"0"32"16,0 0 34-16,0 0 26 15,0 0 22-15,0 0 18 16,0 19 5-16,0 8-2 15,0 11 0-15,16 18 13 16,1-19-59-16,-1 46-74 0,-16-17-72 16,17 17-16-16,-17 10 0 15,16-9 0-15,-16 0 0 16,17 0 0-16,-17-19 0 16,0 0 0-16,0-19 0 15,0-9 0-15,0-18 0 16,0 0 0-16,0-47 0 31,-17 0 0-31,1-9-54 0,16-19-28 16,-17 0-14-16,17-18-1 15,-16-1-3-15,16 1 12 16,0-1 28-16,0-8 27 16,-17 8 12-16,1 10 8 0,16 9 15 15,-17 0-5-15,17 29 3 16,0-11 6-16,0 20 11 15,0-1-10-15,0 19-4 16,0 0 5-16,0 19 0 16,0 18-4-16,0-18 5 0,17 27 10 15,-17-9 7-15,16 10 16 16,-16 9 7 0,17 9-6-16,-17-9-18 0,16 9-12 15,-16 0-8-15,17-9 0 16,-17-1-11-16,16-8-41 15,1-10-74-15,16-9-51 16,-33-9-52-16,0 9-28 0,0-19 1 16,0 0 35-16,0-9 54 15,-33 9 54-15</inkml:trace>
  <inkml:trace contextRef="#ctx0" brushRef="#br1" timeOffset="35375.16">15859 13954 72 0,'0'0'72'16,"-33"0"29"-16,33 0 27 0,0 0 21 16,0 0 4-16,0-9 3 15,0 0-11-15,0 0-16 16,0-10-10-16,33-9-28 15,-33 0-33-15,0 9-12 16,33-8-3-16,-16 8-1 16,16-18-6-16,0 9 5 0,33 0 5 15,-33 19-7-15,17-19-1 16,-1 9-17-16,1 10-7 16,16 0-9-16,0 9 2 15,-16 0-8-15,16 0 6 16,-33 9-1-16,0 9-8 15,17 1 2-15,-17 9 2 0,0 0 4 16,0 0 13-16,-33 9 23 16,0 9-1-16,0-8 5 15,0 18-12-15,0-29-9 16,-33 20-7-16,33-1-8 16,-33-18 1-16,0 10-9 0,16-1 0 15,-16-19 1 1,17-8-3-16,-1 8-9 0,-16-8-7 15,0-1-6-15,33-9-8 16,0 9 4-16,0-9-1 16,0 0 1-16,0 0-3 15,0 0 4-15,0 0 10 16,0 0 9-16,0 0 4 0,0-9 0 16,0 0 0-16,33 9 9 15,-33 0-1 1,0 0-6-16,0 0 0 15,0 0 8-15,0 0-8 0,0 0 4 16,0 0 0 0,0 0-14-16,0 0-63 15,0 0-92-15,0 0-83 0,0 0-52 16,0 0-5-16,0 0 42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048" units="cm"/>
          <inkml:channel name="Y" type="integer" max="2048" units="cm"/>
          <inkml:channel name="F" type="integer" max="2047" units="in"/>
          <inkml:channel name="T" type="integer" max="2.14748E9" units="dev"/>
        </inkml:traceFormat>
        <inkml:channelProperties>
          <inkml:channelProperty channel="X" name="resolution" value="393.84616" units="1/cm"/>
          <inkml:channelProperty channel="Y" name="resolution" value="393.84616" units="1/cm"/>
          <inkml:channelProperty channel="F" name="resolution" value="999.51166" units="1/in"/>
          <inkml:channelProperty channel="T" name="resolution" value="1" units="1/dev"/>
        </inkml:channelProperties>
      </inkml:inkSource>
      <inkml:timestamp xml:id="ts0" timeString="2020-04-28T23:19:04.9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16438 8215 18 0,'33'0'14'0,"-33"0"2"15,0 0 1-15,0 0 4 16,33 0 2-16,-33 9 3 16,0 0 4-16,0 0-3 15,0 1 9-15,17 18 1 16,-1-10 8-16,1 1 6 0,-17-1-4 15,16 10-7-15,1 10 5 16,-1 8 1-16,-16 10-3 16,17 0 0-16,-17 9-8 0,0 9-9 15,0-9-7-15,-17 19-3 16,-16-9-5-16,0 8-3 16,0 1 0-16,0-10-4 15,-33-8 0-15,0-1-5 16,16-10 2-16,-16 1 4 0,0-9-5 15,-17 9 0-15,17-19 1 16,0 9-4-16,0 10 8 16,16 9 0-16,-33-18-5 0,34 9 4 15,-1-1 3-15,-16 11-4 16,16-11 3-16,1-8 5 16,16 9-5-16,16-19-2 0,17 9 2 15,-33 10-4-15,33-28 2 16,0 28-3-16,0-10-2 15,33 10 8-15,-33 0-6 16,17 0-1-16,-1-10 3 16,17 1 1-16,0-19 8 15,17 18 2-15,16-27 2 0,-16-10-11 16,-1 1 2-16,34-10-8 16,-33 0 3-16,-1 0 3 15,1 0-9-15,-17 0 4 0,0 0-8 16,0 0-17-16,-16 0-16 15,-1 0-10-15,1-10-12 16,-17 10-23-16,0 0-13 0,0-9-4 16,0 9-6-16,0 0 8 15,0 0 19-15</inkml:trace>
  <inkml:trace contextRef="#ctx0" brushRef="#br0" timeOffset="686.16">16157 10475 30 0,'0'0'34'15,"0"0"10"-15,0 0 8 16,-17 0 5-16,17 9-5 0,-16 10 8 16,16 9-4-16,0 18-8 15,0-18-4-15,0 19-8 16,0-1-6-16,16-8-11 15,-16-1-11-15,17 9-3 16,-17-36-2-16,16 8-5 0,-16-8 10 16,0-10-2-16,0 0-1 15,0-10-3-15,-16-18 2 16,16 10-4-16,-17-38 1 0,1 9-3 16,-1-8 0-16,1 8 3 15,16 10 0-15,0-10-3 16,0 10 2-16,0 19 2 0,0-1 0 15,0-9-1 1,0 19-1-16,0-1 3 0,0 10 9 16,16 0 8-16,1 0 0 15,-17 0 6-15,16 0 5 16,1 19 3-16,-1-10 8 16,1 10 5-16,16 0-3 0,-33-19-1 15,33 18-21-15,0-9 3 16,-33 1-10-16,33 8-3 0,0-8-7 15,-16 8-5-15,16 1 2 16,0-1-4-16,0 1 4 16,-33-10 2-16,33 10-5 0,-33-10 0 15,0 10 3 1,0-10 4-16,0 10 1 0,0-1 8 16,0-18 15-16,0 19 18 15,-33-10 12-15,33 10-19 16,-33 0 9-16,0-1 6 0,0 1-7 15,0-1 0-15,16 10 1 16,-16 0-21-16,33-9-15 16,-33 9-7-16,0-10-1 0,33-18-4 15,0 10-6-15,-33-10-2 16,33 9-31-16,0-9-71 16,-17 0-77-16,1 0-58 0,16 0-41 15,-17-9 25 1,17-1 61-16</inkml:trace>
  <inkml:trace contextRef="#ctx0" brushRef="#br0" timeOffset="2853.71">17232 10317 33 0,'0'0'31'16,"0"-19"10"-1,0 19 11-15,0 0 8 0,0 0 1 16,0 0 0-16,0 0 0 16,0 0 14-16,0 0 17 15,0 19 16-15,0 0 12 0,0 8 21 16,0 1 18-16,0 0 21 15,0 10 12-15,0 17-41 16,0 10-42-16,0-9-36 0,33 9-23 16,-33 10-7-16,0-1-19 15,0 1-8-15,33-29-8 16,-33 10 2-16,33-9-7 16,-17-10 3-16,1 0-3 15,0-18-2-15,16-1-7 0,-17-18 11 16,34 0-4-16,-50-37-7 15,33 0 3-15,0-10 5 16,-33-27-8-16,0 9 3 16,16-10-2-16,-16 1 0 0,0-1 0 15,-16-8 2-15,16 8 7 16,-33 19-9-16,0 10 6 16,-17-1-11-16,17 10 5 0,0 19-29 15,0 18-46-15,0 0-51 16,0 18-35-16,0 10-66 15,16 28-46-15,1 0 1 16,16 9 27-16,0 0 51 16</inkml:trace>
  <inkml:trace contextRef="#ctx0" brushRef="#br0" timeOffset="3144.78">17910 10736 100 0,'33'0'171'0,"-33"0"99"15,0 0 94-15,0 0 53 16,33 0-81-16,-33 0-133 15,16 0-92-15,1 9-50 0,-17-9-47 16,16 0-14-16,-16 0-119 31,0 0-182-31,0 0-133 0,-16 0-4 16,-1 0 93-16</inkml:trace>
  <inkml:trace contextRef="#ctx0" brushRef="#br0" timeOffset="3685.91">18472 9629 25 0,'-17'0'35'0,"17"0"13"15,0 0 10-15,-16 0 11 16,16 0 17-16,-17 9 16 15,17 9 35-15,0 1 12 0,-16 18 29 16,16 0 30-16,0 10 41 16,0 9 4-16,0 9-47 15,0 9-65-15,0 10-62 0,0-9-55 16,0 18-24 0,0 18 0-16,0-8 0 0,0-1 0 15,0 19 0-15,16 0 0 16,17 0 0-16,-16-19 0 15,0 10 0-15,16-19 0 0,0 0 0 16,0-10 0-16,0-17 0 16,-33-11 0-16,33-8 0 15,-17-1 0-15,1 1 0 0,-1-28 0 16,1 8-103 0,-17-8-69-16,17 0-75 0,-17-19-77 15,0 0-29-15,0 0 35 16,0-19 68-16</inkml:trace>
  <inkml:trace contextRef="#ctx0" brushRef="#br0" timeOffset="5753.43">18836 10354 41 0,'0'19'45'16,"0"-10"17"-16,0-9 10 16,0 9 3-16,0-9 0 15,0 0-3-15,0 0-12 16,0 0-5-16,0 0-11 16,0-18-20-16,16-1-6 0,-16 1-11 15,17-20-3-15,-1 1-2 16,1 9-1-16,-1-28-4 15,-16 10 6-15,17 9-5 0,0-10 1 16,-17 10 5-16,33 18-5 16,-33 1 1-16,0-1-2 15,0 1 6-15,0 8 6 0,0 10 1 16,0 10-11-16,0 27 8 16,0-19-11-16,33 20 5 15,-33 8 0-15,0 1-3 16,0 8 1-16,33 11 2 15,-33 8-2-15,0-18 3 0,0 9-7 16,0-28-30-16,0 0-69 16,0 10-40-16,0-29-7 15,-33 1 26-15</inkml:trace>
  <inkml:trace contextRef="#ctx0" brushRef="#br0" timeOffset="6236.64">18918 11545 44 0,'0'0'37'0,"0"0"6"16,0 0 16-16,0 0 3 15,0 0 8-15,0-19-7 16,0-9-2-16,17 10-4 0,-17-1-1 16,17-18 4-16,16 18-8 15,-33-27-16-15,33-1-9 16,-33 19 0-16,33-27-7 15,-33 17-1-15,0 11 2 0,16-1 5 16,-16 9 6-16,17 10-8 16,-17-1-1-16,0 10-1 15,0 10 0-15,16 18 0 0,-16 0-9 16,0 9-8-16,0 9 2 16,17 10-4-16,-17-19 8 15,16 28 5-15,-16-18 9 16,0-1-12-16,0 10-6 0,0-9-3 15,0-1-11-15,0-27-53 16,0 9-90-16,0-19-70 16,0-9-1-16,0 0 34 0</inkml:trace>
  <inkml:trace contextRef="#ctx0" brushRef="#br0" timeOffset="6818.78">19133 9591 48 0,'-16'-18'37'16,"16"8"5"-16,0 1 6 0,0 9-1 15,0-9 8-15,0 9-10 16,0 0 1-16,0 0 6 15,0 0 11-15,16 0 12 0,1 18-1 16,0 10 16-16,16-9 10 16,0 18 1-16,-33 28 19 15,33-9 33-15,0 28 19 0,0-10-12 16,0 19-10-16,-16 10-26 16,16 8 3-16,0 10-42 15,-33 0-52-15,16 9-33 16,-16 1 0-16,17 8 0 15,-17-9 0-15,0-9 0 16,0 0 0-16,0-9 0 0,0-10 0 16,0-18 0-16,0 0 0 15,0-19 0-15,0 9 0 16,-17-37 0-16,17 1-149 0,0 8-52 16,0-27-49-16,-16-10-46 15,16 0-26-15,0-9 32 16,0-9 59-16</inkml:trace>
  <inkml:trace contextRef="#ctx0" brushRef="#br0" timeOffset="7180.87">19927 10168 32 0,'-16'-18'50'0,"16"8"21"16,0 10 9-16,0 0 9 15,0 28 21-15,0 0 49 16,0 9 25-16,0 19 25 0,16 9 30 15,-16 19 6-15,17-10-22 16,-1 19-27-16,1 0-86 16,16 10-60-16,-17-20-50 0,18 1 0 15,-34-9 0-15,0-10 0 16,0-9-91-16,0-29-152 16,0-8-105-16,0-19-26 0,-34 0 35 15,1-28 79 1,17-9 81-16</inkml:trace>
  <inkml:trace contextRef="#ctx0" brushRef="#br0" timeOffset="7348.91">19778 10838 36 0,'0'-19'50'15,"0"19"35"-15,0-18 46 0,0-1 49 16,33 10 36-16,1 0-11 16,-1-1 6-16,0-8-49 15,16 8-42-15,1 1-55 16,0-10-31-16,-17 19-28 0,0 0-41 15,0 0-151-15,0 0-140 16,-17 0-33-16,17 0 67 16</inkml:trace>
  <inkml:trace contextRef="#ctx0" brushRef="#br0" timeOffset="8753.28">20671 10382 36 0,'0'0'31'0,"0"0"8"0,0 0 17 16,0 9 9-16,-16 1 9 0,16 27 2 15,0-18 15 1,0 18 15-16,0 28 30 0,0-19 11 16,0 29 4-16,16-1 33 15,17 1 24-15,1-1-24 16,-18 0-18-16,17-8-17 15,17-1-57-15,-1-9-38 0,-16-19-52 16,1 0-2-16,-18-18 0 16,17-19 0-16,0 0 0 0,0-28 0 15,0-10 0-15,0-17 0 16,-33-10 0-16,34-19-5 16,-34 0-25-16,0 0 6 15,-34-18 6-15,1 0 14 16,-16 18 2-16,-1 10-10 0,1 27-18 15,-18 10-52-15,18 27-71 16,-1 10-74-16,1 28-23 16,15 19-23-16,-15 9 15 15,32 9 26-15,-16 9 45 0</inkml:trace>
  <inkml:trace contextRef="#ctx0" brushRef="#br0" timeOffset="9004.33">21482 10857 119 0,'0'0'190'0,"0"0"94"16,16 0 74-16,-16 0 12 15,0 9-89-15,0 0-119 0,0-9-77 16,0 0-55-16,0 9-61 16,0-9-175-16,0 0-163 15,0 0-56-15,33 0 61 16</inkml:trace>
  <inkml:trace contextRef="#ctx0" brushRef="#br0" timeOffset="9517.45">22044 9405 35 0,'0'-18'39'15,"0"18"18"-15,0 0 15 16,0 0 2-16,-17 18 11 16,1-18 16-16,-1 19-14 0,17-1 15 15,-33 10 15-15,33 10-5 16,-33-10 29-16,33 27 22 15,-16-8 12-15,-1 27 0 16,1-9-6-16,-1 28 14 16,1 28-47-16,16 0-112 0,0 0-24 15,0 9 0-15,0 19 0 16,0-9 0-16,16 9 0 16,1-28 0-16,-1 0 0 15,17-19 0-15,0 0 0 0,0-9 0 16,-16-9 0-16,16-28 0 15,17 9 0-15,-17-9 0 16,16-10 0-16,-49-8-62 0,33-1-157 16,-33-9-92-1,17-10-78-15,-17 1-7 0,0-19 76 16</inkml:trace>
  <inkml:trace contextRef="#ctx0" brushRef="#br0" timeOffset="11532.97">22507 9833 42 0,'0'-18'37'15,"0"18"12"-15,-17 0 7 0,17 0 13 16,-16 0-3-16,16 18-6 16,-17 1 0-16,1-19-9 15,16 18 39-15,-17 10-24 16,17 0 3-16,0 19 6 0,0-19-14 15,0 9-7-15,17 19-21 16,-1-10-16-16,17 10-5 16,1-9-7-16,-1-1-4 15,16 1-3-15,-16-29 3 16,-16-9-3-16,16-9-1 0,0 0 2 16,0-27-5-16,-16-20 8 15,32-9-4-15,-49-9 2 16,0 9 0-16,0-18 2 0,0 9-4 15,0 0 5-15,-33 9-2 16,0 9 2-16,17 19-6 16,-18 10 0-16,-15 18-42 15,32 9-48-15,-16 19-37 16,-33 9-7-16,33 19-12 16,16 28 13-16,-16-19 26 0</inkml:trace>
  <inkml:trace contextRef="#ctx0" brushRef="#br0" timeOffset="12167.13">22424 11182 30 0,'0'0'33'15,"0"0"11"-15,0 0 5 16,0 0 7-16,0 0 5 0,0 0 7 16,0 0-1-16,17 0-3 15,-1-18-15-15,1-20-19 16,-1 20-16-16,18-10-3 0,-1 9-5 15,16-18-6-15,-49 28 2 16,33-10-1 0,0 19 0-16,-16 0-1 0,-1 9 8 15,1 29 26-15,0-20 4 16,-17 19-2-16,0 1 4 16,0 8-5-16,0-18 3 0,-17 9-9 15,0 0 1-15,1-18-10 16,-1 0-7-16,1-1-3 15,16-8-3-15,0-1-3 0,-17-9-2 16,17 9-5 0,0-9 1-16,0 0-1 0,0 0-1 15,0 0 1-15,17 0 4 16,-1 0-7-16,17 0 2 16,1 0-1-16,15 0 4 0,-16 10-1 15,0 17 5-15,-16-8 3 16,16 0-3-16,-17 9 10 15,-16-1 19-15,17 20 14 16,-17-28-13-16,0 8-3 0,-17 1-13 16,1 0-9-16,-17-9-8 15,16-19-9-15,-16 9-53 16,-16-9-72-16,16 0-73 0,-1-9-18 16,1-10 29-16</inkml:trace>
  <inkml:trace contextRef="#ctx0" brushRef="#br0" timeOffset="12750.28">22871 9163 50 0,'0'0'53'0,"0"0"12"16,0 0 18-16,0 10 19 0,0-1 11 16,0 19 27-16,0 9-12 15,16 0-3-15,17 1 9 16,1 27 25-16,-1-10 14 16,16 29-33-16,-16 0-16 15,0 0 17-15,0 18 23 0,1 10-33 16,-1 18-109-16,16 0-22 15,-49 0 0-15,33 10 0 16,-33 18 0-16,17-28 0 0,-17 10 0 16,0-10 0-16,0 0 0 15,-17-9 0-15,17 0 0 16,0-18 0-16,-33-20 0 16,33-8 0-16,-33-10 0 15,17-9 0-15,-1-19 0 0,17-19 0 16,-16 1 0-16,-1-10 0 15,0-9-156-15,1 0-147 16,-1 0-68-16,1-9-8 16,16 0 41-16,0-10-158 0</inkml:trace>
  <inkml:trace contextRef="#ctx0" brushRef="#br0" timeOffset="13301.42">23648 10168 32 0,'0'0'40'0,"0"0"12"16,0 0 24-1,0 0 19-15,0 28 24 0,33-9 39 16,-33 9 27-16,0 18 7 15,17 19 47-15,-1-9 14 16,17 18-34-16,-33 1-23 16,33 9-45-16,-16-10-111 0,-1-9-40 15,1 0 0-15,-17-18 0 16,17-1 0-16,-17-18-225 16,0-19-191-16,-17-9-37 15,0 0 66-15,-16-18 114 0</inkml:trace>
  <inkml:trace contextRef="#ctx0" brushRef="#br0" timeOffset="13504.47">23598 10698 72 0,'-16'0'75'0,"16"0"19"16,0-18 22-16,0 18 14 0,0 0 39 16,0-19 20-16,16 10 28 15,1-10 26-15,16 10-40 16,17 0-58-16,-1-1-53 15,17 1-43-15,17 9-27 0,-33 0-13 16,16 0-20-16,0 0-62 16,-16 0-153-1,-17 0-138-15,0 0-28 0,-17 0 54 16</inkml:trace>
  <inkml:trace contextRef="#ctx0" brushRef="#br0" timeOffset="14283.66">24558 10773 56 0,'0'0'50'16,"0"0"22"-16,0-9 8 16,0-1-4-16,0-18-12 0,0 0-11 15,0-18-3-15,16-1-12 16,1 1-12-16,-1-19-9 15,1 9-4-15,16-19 5 16,-17 10 8-16,34 10 17 0,-50 8 17 16,33 19 9-16,-33 0 14 15,17 19 25-15,-1 9 38 16,-16 0 1-16,17 19-24 16,-1 8-32-16,1 11-19 0,-17 17-25 15,16 11-1-15,-16-11-20 16,17 29 2-16,-17-19 3 15,16 19 0-15,-16 9 8 16,17-28-20-16,-17 10-5 0,0-10-20 16,33-10-2-16,-33-17-67 15,0-10-124-15,0-10-128 16,0-18-46-16,0 0 30 16,0-18 86-16</inkml:trace>
  <inkml:trace contextRef="#ctx0" brushRef="#br0" timeOffset="14492.72">25252 10531 121 0,'17'0'160'15,"-17"0"90"-15,16 0 54 0,-16 0 62 16,17 9-69-16,-17 10-121 15,16-19-87-15,-16 0-55 16,0 0-36-16,0 0-173 16,0 0-188-16,0 0-91 0,0 0 74 15</inkml:trace>
  <inkml:trace contextRef="#ctx0" brushRef="#br0" timeOffset="15131.53">25699 9266 26 0,'0'0'23'16,"0"-19"6"-16,0 19 16 15,0 0 19-15,0 0 13 16,16 19 20-16,-16-1 33 16,0-8 47-16,0 18 32 0,0 18 101 15,-16-9 53-15,16 10-40 16,-17 27-151-16,1-9-170 15,-1 10-2-15,1 18 0 16,-1 18 0-16,0 10 0 16,17 0 0-16,-16 10 0 15,16 8 0-15,0 1 0 0,0 18 0 16,0-19 0-16,16-8 0 16,-16-1 0-16,17-19 0 15,0 1 0-15,-1-10 0 0,1-36 0 16,-1 8 0-16,1-28 0 15,-1 10 0-15,1-28 0 16,-17 0 0-16,16-9 0 16,-16-10-4-16,0-9-285 0,0 0-127 15,0 0-35-15,0 0 66 16</inkml:trace>
  <inkml:trace contextRef="#ctx0" brushRef="#br0" timeOffset="16300.9">26145 9656 76 0,'-16'0'77'15,"16"0"21"-15,0 0 26 16,0 0 50-16,0 0 47 0,0-9 67 16,16 9 61-16,1-9-18 15,16 0-105-15,0-10-143 16,-17 19-83-16,18-19 0 16,15 1 0-16,-16 8 0 15,17 1 0-15,-17 9 0 16,16 0 0-16,-32 9 0 0,16 19 0 15,-16 10 0-15,-17-11 0 16,0 29 0-16,-17 0 0 16,1 9 0-16,-18-9 0 0,1 9 0 15,17-28 0-15,-34 10 0 16,17-10 0-16,0 0 0 16,0-27 0-16,17-1 0 15,-1 10 0-15,17-10 0 16,0 0 0-1,0 0 0-15,33 10 0 0,0-19 0 16,0 0 0-16,17 0 0 16,-1 0 0-16,1 0 0 15,-17 19 0-15,0-19 0 16,0 0 0-16,17 0 0 0,-50 0-280 16,16 0-145-16,-16 18-21 15,0-8 65-15</inkml:trace>
  <inkml:trace contextRef="#ctx0" brushRef="#br0" timeOffset="16749.72">26377 11331 60 0,'0'9'74'0,"0"-9"14"0,0 0 18 16,0 0-4-16,0 0-11 15,0 0-16-15,0-9-24 16,0-19-18-16,0 9-15 15,16-27-11-15,1 18 1 0,16 0-5 16,-33-9-1-16,16 28 1 16,1-10 10-16,-1 19 33 15,1 0 24-15,-17 19 4 16,17 9 0-16,-1-1-22 0,-16 11-12 16,17-1-14-16,-1 0-14 15,-16 0-6-15,17 10 1 16,-1-10-7-16,1 0-1 15,-17-9-6-15,33 9 0 16,-33-18-25-16,0-19-98 0,0 0-75 16,0 0-33-16,0 0 26 15,0-19-96-15</inkml:trace>
  <inkml:trace contextRef="#ctx0" brushRef="#br0" timeOffset="17300.84">26674 9145 62 0,'-16'-19'54'0,"16"19"13"15,0 0 6-15,0 0 0 16,0 0 7-16,0 0 18 15,0 19 26-15,16-19-2 16,1 18-3-16,-1 10 15 0,18 10 18 16,-1 17 44-16,0 1 5 15,33 9-8-15,-50 19 15 16,17 18-117-16,1 1-91 16,-1 18 0-16,0 18 0 15,0 1 0-15,0 9 0 16,-33-1 0-16,0 20 0 0,0-29 0 15,0 1 0-15,-33-10 0 16,16 0 0-16,1-18 0 16,-1-10 0-16,1 10 0 0,-17-38 0 15,33 1 0-15,-17-19 0 16,0-10 0-16,1-9-100 16,-1-18-204-16,1 0-110 0,16-19-20 15,-33 0 78 1</inkml:trace>
  <inkml:trace contextRef="#ctx0" brushRef="#br0" timeOffset="17913">27634 10150 52 0,'0'0'55'0,"0"0"18"15,0 0 18-15,0 18 23 16,0 10-5-16,0 9 19 15,0 10 19-15,0 27 8 16,16 10 10-16,-16-19 4 16,17 28-27-16,-1-9-67 15,-16-10-37-15,17-9-28 16,-17 0-29-16,0-27-175 0,0-1-128 16,-17-19-17-16,17-18 56 15</inkml:trace>
  <inkml:trace contextRef="#ctx0" brushRef="#br0" timeOffset="18131.05">27534 10596 98 0,'0'0'108'16,"0"-19"36"-16,0 19 40 15,0 0 22-15,17 0-4 0,-1 0-21 16,17 0-46-16,-16 0-68 15,16 0-24-15,0 0-30 16,17-18-9-16,-1 18-45 16,1 0-159-16,-17 0-109 15,17 0-11-15,-1 0 71 0</inkml:trace>
  <inkml:trace contextRef="#ctx0" brushRef="#br0" timeOffset="18566.16">28361 10233 112 0,'-16'-18'112'0,"-17"18"37"15,16 0 20 1,0 18-11-16,1 10 7 0,16 9 21 15,0 19 0-15,0 9 17 16,0 0-33-16,16 10-5 16,1-1-42-16,33-9-37 15,-50 1-43-15,33-11-24 16,0-17-18-16,0-11-1 0,16-8-3 16,18-19-4-16,-51-9-23 15,34-19-52-15,-17-9 3 16,0-19 3-16,0 0 10 15,-16-28 26-15,16 10 17 16,-33-10 13-16,0-9 6 0,-33 9 5 16,-1 1 3-16,1-1-4 15,-16 28 4 1,-1 19-4-16,1 9-16 0,-18 28-97 16,18 19-123-16,-17 8-48 15,16 29-10-15,0 9 34 16,17 10 63-16</inkml:trace>
  <inkml:trace contextRef="#ctx0" brushRef="#br0" timeOffset="18868.24">29155 10540 247 0,'0'0'294'16,"0"0"188"-16,0 0 104 15,0 0-283-15,0 0-168 16,16 0-135-16,-16 19 0 15,34-19 0-15,-34 0-323 32,0 0-242-17,0 0 45-15</inkml:trace>
  <inkml:trace contextRef="#ctx0" brushRef="#br0" timeOffset="19732.46">29816 9229 48 0,'0'-10'61'15,"-16"10"17"-15,16 0 19 16,0 0 19-16,-17-9-5 15,17 9-13-15,0 0-3 16,0 0-2-16,0 0-37 16,0 19-24-16,-16-1 24 15,16 19 34-15,-17 10 17 16,1 9 78-16,16-10 18 16,-17 29 18-16,17 8 3 15,-16 1-148-15,16 28-76 16,0-1 0-16,0 20 0 0,0 8 0 15,0 10 0-15,0-9 0 16,0 8 0-16,0 1 0 16,16-9 0-16,1 9 0 15,-1-28 0-15,1-1 0 16,-1 1 0-16,17-37 0 16,1 9 0-16,-1-9 0 15,16-19 0-15,-32-9 0 16,16-19 0-16,0 10 0 15,-17-29-217-15,1 10-195 16,0-19-60-16,-1 1 55 16</inkml:trace>
  <inkml:trace contextRef="#ctx0" brushRef="#br0" timeOffset="22216.18">29998 10047 36 0,'0'9'24'0,"0"-9"0"16,0 19 3-16,0-19 6 16,0 0 15-16,0 0 14 15,17 0 9-15,-17-19 16 16,16 10 27-16,-16 0 15 15,17 0 10-15,0-10-16 16,-17 0-15-16,16 1-28 16,1-19-24-16,-17 9-14 15,16-10-6-15,1 1-16 16,-1-28-15-16,1 9 0 16,16 10-6-16,-17 9 6 15,1-1-11-15,-17 1 5 16,16 19 7-16,-16 8-4 15,0-8 9-15,0 18 26 16,0 0 1-16,17 18-13 16,-17 10 34-16,16 28 16 15,-16-10-13-15,17 29 19 16,0-10-8-16,-1 9-17 16,-16 10-28-16,17-28-14 15,-1 9-8-15,-16-28-17 16,17-9-19-16,-17 0-145 15,0 0-188-15,0-28-66 16,0 0 59-16</inkml:trace>
  <inkml:trace contextRef="#ctx0" brushRef="#br0" timeOffset="22931.36">30031 11284 43 0,'-16'0'27'15,"16"-18"-5"-15,0 9-5 16,0-1-3-16,0-8 3 16,0-1 15-16,33-9 4 15,-16 10-6-15,16-10 2 16,-17 9 8-16,17 10-3 15,-16 9-8-15,16 0-1 16,0 9-1-16,0 19-9 16,0-9 0-16,-16 18 2 15,16-9-7-15,-33 9 5 16,0 0-2-16,0-18 8 16,0 9-9-16,-17-10-11 15,1 1 0-15,-1-1 0 16,0-18-3-16,1 0 0 15,16 0 1-15,0 0-6 16,0 0-2-16,16 0 3 16,18 0 4-1,-18 0 4-15,17 0-5 16,0 0 2-16,0 0 3 16,0 0-3-16,0 28 15 15,1-9 20-15,-1 0 12 16,-17 8 8-16,1 1-1 15,-1 0-2 1,-16 0-20-16,-16 0-15 16,-1-9-12-16,-16 18-2 15,17-37-8-15,-18 19-1 16,1-10-20-16,0-9-102 16,0 0-76-16,0 0-13 15,17-9 43-15</inkml:trace>
  <inkml:trace contextRef="#ctx0" brushRef="#br0" timeOffset="23564.52">30544 9098 56 0,'-16'0'44'0,"16"10"14"16,-17 8 18-16,17-18 22 15,-17 0 22-15,17 19 42 16,0-1 23-16,0-8 20 15,17 8 22-15,0 20 48 16,-1 17-6-16,34 1-58 16,-1 19-150-16,17 36-61 15,1 10 0-15,-1 9 0 16,-17 29 0-16,1 17 0 16,0-8 0-16,-17 9 0 15,0-10 0-15,-17-9 0 16,-16 0 0-16,0-27 0 15,0 8 0-15,-16-18 0 16,-1-19 0-16,17-9 0 16,-16-9 0-1,-1-19 0-15,1-9 0 16,16-19 0-16,-17-9 0 16,1-9-32-16,-1-19-273 15,0 0-108-15,1-10-21 16,-1-8 67-16</inkml:trace>
  <inkml:trace contextRef="#ctx0" brushRef="#br0" timeOffset="23913.6">31354 10233 128 0,'0'0'93'0,"0"0"8"16,0-18 9-16,0 18 9 15,0 0 11-15,17-19-30 16,-1 19-48-16,1 0-27 16,0 0-13-16,16 0-5 15,-17 0-7-15,17 0-7 16,-16 0-57-16,-1 0-119 16,-16 37-43-16,0-18 37 15</inkml:trace>
  <inkml:trace contextRef="#ctx0" brushRef="#br0" timeOffset="24115.66">31338 10680 91 0,'0'0'88'16,"0"18"35"-16,0-18 34 15,0 0 3-15,16 0-39 16,-16 0-52-16,33 0-31 15,-16 0-19-15,16 0-16 16,0-18-13-16,-16-1-145 16,-1 10-86-16,1 0 17 15</inkml:trace>
  <inkml:trace contextRef="#ctx0" brushRef="#br0" timeOffset="24630.79">32347 9042 69 0,'-33'0'49'0,"-1"10"14"16,18 18 23-16,-17 18 35 15,16-9 29-15,1 1 73 16,-1 27 65-16,1 0 79 15,-1 19 26-15,1 9-187 16,-1 9-174-16,1 19-32 16,-1 18 0-16,17-8 0 15,0 8 0-15,0 19 0 16,17 1 0 0,-1-20 0-16,1 1 0 15,16-10 0-15,0-9 0 0,16-10 0 16,1-8 0-16,16-20 0 15,-16-17 0-15,-1-11 0 16,-16-17 0-16,17-10-355 16,-33-19-146-16,16-9 22 15,-17-9 131-15</inkml:trace>
  <inkml:trace contextRef="#ctx0" brushRef="#br0" timeOffset="25397.48">32446 9461 40 0,'-17'0'51'16,"1"9"9"-16,16-9-4 15,0 0-10-15,0-9-9 16,0-10 9-16,16 10 5 15,1-9 6-15,-1 8-1 16,17-8-18-16,1-1-10 16,15 0 21-16,1 19 8 15,-1 0-8-15,1 19-9 0,0 0 11 16,-1 9 3-16,-16 9-1 16,-16 19 14-1,-1-1 14-15,-16 11-11 16,0-11 3-16,-16 10 3 0,-1-18 9 15,1-10-11-15,-17 0 0 16,16-18-30-16,1 0-12 16,-1-10-15-16,1-9-10 15,16 9-6-15,0 1 0 16,16-10 6 0,17 18 0-16,0-18-9 15,17 19 5-15,-1-19 3 16,1 0 5-16,16 0 0 15,-16 0-9-15,-1 0-2 16,-16 18-8-16,1-18-11 16,-1 0-27-16,-17 0-158 0,1 0-97 15,-1 10-27-15,-16 8 36 16,0 10 71-16</inkml:trace>
  <inkml:trace contextRef="#ctx0" brushRef="#br0" timeOffset="26645.78">32859 8922 25 0,'0'0'35'15,"0"0"13"-15,0 0 16 16,0 9 18-16,0 9 30 15,0-8 30-15,17 8 60 16,-1 10 18 0,1-9 24-16,-1 9 60 15,18 9-4-15,15 19-89 0,1-10-153 16,-1 29-58-16,17-1 0 16,1 19 0-16,-1 10 0 15,0 8 0-15,0 10 0 16,-16-9 0-16,-17 9 0 15,0-10 0-15,0 10 0 0,-33 0 0 16,0-18 0 0,0-1 0-16,-17 0 0 0,1 1 0 15,-17-10 0-15,0-10 0 16,0-8 0-16,0-10 0 16,-1 0 0-16,1-9 0 15,0-10 0-15,0-9 0 16,0 1 0-16,0-10 0 0,0-10 0 15,16-8 0-15,1-10 0 16,-1-10-100 0,17 1-200-16,0-10-106 15,0 1-21-15,0-1 72 16</inkml:trace>
  <inkml:trace contextRef="#ctx0" brushRef="#br0" timeOffset="50776.88">32446 10847 25 0,'0'0'19'0,"0"0"2"0,0 0 2 15,0 0 0 1,0 0 3-16,0 0 1 15,0 0 1-15,0 0-1 0,0 0-2 16,0 0-3-16,0 0-4 16,0 0 2-16,0 0-6 15,0 0 0-15,0 0 0 16,0 0 5-16,0 0 7 16,0 0 0-16,0 0-2 15,0 0-4-15,0 0 3 16,0 0-2-16,0 0-4 15,0 0-1-15,0-9-1 16,0-10-3-16,16 1-4 16,1-1-4-16,-1 1-2 15,1-10-6-15,16 9 4 16,-16-18 4-16,16 9-3 16,-17 9-1-16,17-9-3 15,-16 19 1-15,-1-10 2 0,1 19 4 16,-1-18-5-16,-16 18 1 15,17-19-2-15,-17 19 3 16,17 0-1-16,-17 0 1 16,0 0 1-16,0 0-1 15,0 0 5-15,0 0-3 16,0 0 0-16,0 19 14 16,16-19 5-16,-16 18 3 15,0 1 5-15,0-10 1 16,0 10-4-16,0 0 1 15,0-1-8-15,0 19-5 0,0-18-3 16,0 9-5-16,0 0-11 16,0 18 4-16,0-18 1 15,0 9 3-15,0 1-5 16,0-1 1-16,0 0-2 16,0-9 5-16,0-9-3 15,0 9 0-15,0-10 0 16,0-9 0-16,0 1-3 15,0-1 1-15,0-9 0 16,0 0 0-16,0 0-2 16,0 0-19-16,0 0-54 15,0 9-35-15,0-9-15 0,0 19-5 16,0 0-37 0</inkml:trace>
  <inkml:trace contextRef="#ctx0" brushRef="#br0" timeOffset="53372.81">16736 12187 17 0,'0'0'17'0,"0"-9"-4"16,0 9-4-16,0-10 3 16,0 10 5-16,0 0 0 15,0-9-6-15,0 9 2 16,16-19 11-16,1 10-4 15,-1-28-5-15,17 0-8 16,17-10 3-16,16-27 0 0,-16 9-4 16,49-38-1-16,-16 1-5 15,16-19 2-15,17-19-2 16,49-36 2-16,-16 8-3 0,16-27 2 16,17 9-1-16,0-19 0 15,0 10-1-15,-33 9 1 16,-1 18-10-16,-15 19-7 15,-34 28-8-15,17 19 0 0,-67 37-4 16,1-9 0-16,0 46 3 16,-17 9-1-16</inkml:trace>
  <inkml:trace contextRef="#ctx0" brushRef="#br0" timeOffset="54775.41">20671 12057 17 0,'0'-10'10'0,"0"-8"-1"16,33-1-1-16,-33 1 0 15,34-29 4-15,-34 10 4 0,49-19-2 16,1-9 1-16,32-19-2 16,1-18-4-16,16-28-3 15,34-29-5-15,16-36 0 0,32 0-1 16,1-29 1-16,33-17-2 16,-33 17 1-16,17 20 0 15,-17 27-1-15,-34 0 1 16,1 47 1-16,-50 9-2 15,17 19 1-15,-66 27-2 0,16 10 3 16,-16 9-1-16,-1 10 0 16,-16 8 0-16,0 20-8 15,-16-1-6-15,-1 19-2 16,-16 0-5-16,0-18-2 0,0 18-2 16</inkml:trace>
  <inkml:trace contextRef="#ctx0" brushRef="#br0" timeOffset="55922.26">28064 12196 16 0,'0'-9'10'15,"0"9"-1"-15,0-9-2 16,16 9 1-16,-16-10 2 16,0 1 1-16,17 9 3 15,-17-9 2-15,16-10-5 16,1 19 1-16,-1-19 3 16,1-8-1-16,16-1 8 0,16-19 0 15,18 1-5 1,-1-29 0-16,33-18-8 15,17-9-7-15,16-19-1 0,0-9 2 16,17-10-2-16,-17-18 0 16,1 0 0-16,16 9-1 15,-50 9-3-15,17-18 3 16,-1 28 1-16,-15 0-1 16,-1 18-1-16,-17 19 1 15,1-9 1-15,-17-1-2 16,0 29 0-16,1-10 1 15,-1 19 2-15,0 9-5 16,0 1 1-16,-16 27 3 16,-17-10 0-16,-17 10-1 15,1 19-2-15,-1 0-2 16,-16 0-13-16,0 9-19 16,0 0-11-16,0 0 5 15,-16 0 4-15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048" units="cm"/>
          <inkml:channel name="Y" type="integer" max="2048" units="cm"/>
          <inkml:channel name="F" type="integer" max="2047" units="in"/>
          <inkml:channel name="T" type="integer" max="2.14748E9" units="dev"/>
        </inkml:traceFormat>
        <inkml:channelProperties>
          <inkml:channelProperty channel="X" name="resolution" value="393.84616" units="1/cm"/>
          <inkml:channelProperty channel="Y" name="resolution" value="393.84616" units="1/cm"/>
          <inkml:channelProperty channel="F" name="resolution" value="999.51166" units="1/in"/>
          <inkml:channelProperty channel="T" name="resolution" value="1" units="1/dev"/>
        </inkml:channelProperties>
      </inkml:inkSource>
      <inkml:timestamp xml:id="ts0" timeString="2020-04-28T23:21:11.1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16504 6800 20 0,'0'0'31'0,"0"-9"16"16,0 9 14-16,0 0 18 15,0 0 20-15,0 0 23 0,0 0 11 16,0 0 15-16,0 0 4 16,0 0-25-16,0 0-12 15,0-9-14-15,0 9-16 0,0-37-16 16,0 18-9-16,0-18 2 15,17-10 1-15,-17 10-5 16,16-28 7-16,-16-9-12 0,0 8 3 16,17-17 4-1,-1 8-26-15,1-8-16 0,-1 8-1 16,34 10-13-16,-17 9 7 16,0 10-7-16,0 8-4 15,17 1 4-15,16 9-6 0,-33 10 6 16,33 18 2-16,-16-19-4 15,16 19 3-15,-17 19 9 16,1-1 6-16,33 1-11 0,-50 27 5 16,33-8-1-16,-16 8-9 15,16 10-4-15,0 0 0 16,0 9 0-16,17-9 0 0,-17 9 0 16,-33-28 0-16,33 0 0 15,-16-9 0-15,16-9 0 16,-33-19-2-16,17 0-30 15,16 0 5-15,0-37-11 0,-33 9-74 16,0 9-108-16,0 0-62 16,-16 1-35-16,16 18-27 15,-33-19 46-15</inkml:trace>
  <inkml:trace contextRef="#ctx0" brushRef="#br0" timeOffset="1083.26">18836 6019 28 0,'0'0'24'0,"0"19"4"16,0-1 5-16,0 10 11 15,0 9 1-15,16 19-6 0,-16-19-9 16,17 10-3-16,-17-1-2 16,16 10-1-16,-16-19 4 15,17 1 6-15,-17-10 7 16,0-10 6-16,0 1 7 15,0-19-4-15,0 0-6 0,0-19-13 16,0 1-5-16,-17-20-3 16,17-8 4-16,0-1-5 15,0-9 7-15,0 19-10 0,17-19-3 16,16 10-10-16,-16 9-2 16,16 0 0-16,0 9-5 15,16 9 0-15,-16 0-22 16,-16 1-54-16,16 8-40 0,-16 10-38 15,16 0-5-15,-33 0 22 16</inkml:trace>
  <inkml:trace contextRef="#ctx0" brushRef="#br0" timeOffset="1483.37">19266 6159 56 0,'0'0'65'0,"0"18"16"15,0 1 3-15,16-1 4 16,1 10-14-16,-1-9-16 16,17-1-30-16,-16-18-8 15,0 0-12-15,16 0 4 16,0 0-10-16,-33-18-1 0,16-1 2 16,1-18-5-16,-1 9 3 15,-16-9 0-15,0-19 9 16,0 28 7-16,0-9 13 0,-16 18-9 15,-1-18 1-15,1 28-12 16,-17 9-7-16,33 9 0 16,-33 10-1-16,-1 18-3 0,18-18 2 15,16 18-1-15,0 9 0 16,0 10-3-16,0-19 3 16,0 28-1-16,0-18-1 15,16 9 2-15,1-19 0 16,0 0 3-16,16-9-14 0,-33-9-33 15,33-1-34-15,-17-18-34 16,17-18-12-16,0-1 7 16,0 1 20-16</inkml:trace>
  <inkml:trace contextRef="#ctx0" brushRef="#br0" timeOffset="1866.46">19778 5935 95 0,'-16'-18'105'16,"16"-1"36"-16,-17 19 33 16,1 0-8-16,16 0-12 15,0 19-30-15,-17-1-33 0,17 10-36 16,0 9-28-16,0-18-15 16,0 18-3-16,17-27-7 15,-1 8-6-15,-16 1-7 16,17-1-8-16,16 1-11 0,-17-19-5 15,18 19 13-15,-1-19 6 16,-17 18 5-16,17 1 1 16,-16 9 0-16,16 9 5 15,-17 0 2-15,1 0 2 16,-17 10 1-16,0-10 0 0,0-9 0 16,-17 9-2-16,1 0 0 15,-17-18-2-15,16-19-11 16,-16 9-22-16,17-9-24 0,-17 0-34 15,-17 0-31-15,17-9-18 16,0-10-1-16,0 1 15 16,16-19 28-16</inkml:trace>
  <inkml:trace contextRef="#ctx0" brushRef="#br0" timeOffset="2106.53">20093 5591 88 0,'0'0'90'0,"0"0"17"0,0 28 16 15,16 9-1-15,1 0-8 16,-1 29 3-16,1-11-5 16,-1 29-3-16,1-10 22 0,-1 20-21 15,1-1-44-15,-1-10-32 16,-16-27-37-16,34 9-84 15,-34-28-79-15,0 1-59 16,0-20-10-16,0-18 22 16,0-9 46-16,-34 0-57 0</inkml:trace>
  <inkml:trace contextRef="#ctx0" brushRef="#br0" timeOffset="2682.69">20109 6159 54 0,'0'-19'72'0,"-16"0"33"16,16 1 37-16,0-1 25 15,0 19 9-15,0-18-27 16,16 8-38-16,1 10-54 0,16-18-25 16,0-1-16-16,0 19-10 15,17 0-17-15,-17 0-21 16,0 0-4-16,0 19 4 16,16-1 13-16,-16 1 11 15,1 9 17-15,15 9 15 0,-32 0 9 16,16-9 38-16,0 28 78 15,0-19-8-15,-17 28-43 16,17-9-11-16,-33-19 18 0,34 28-52 16,-34-37-15-16,0 9-32 15,0-18-19-15,16 0-12 0,-16-19-4 16,0 0 6 0,0-38-23-16,-16 11-12 0,16-11-5 15,0-17-17-15,0 8 15 16,0 10-4-16,0-10 19 15,0 10 9-15,0 0 13 0,33 18 12 16,-17-9-25-16,1 0-10 16,-1 19 0-16,17-9-12 15,0 18-17-15,-33-19-9 0,33 19 1 16,-33 0 14-16,34 0 27 16,-34 0-6-16,0 0-12 15,16 19 8-15,-16-19 14 0,17 18 17 16,-17-9 16-1,0 1 7-15,16 8 21 0,-16 10 26 16,0 9 18-16,0-18 21 16,0 0 13-16,17 27 32 15,-17-9-13-15,16-9-7 0,-16 28-14 16,17-19-40-16,-17-9-28 16,0 0-46-16,0 0-78 0,0-9-82 15,0-19-48-15,0-19 8 16,0-9 45-16</inkml:trace>
  <inkml:trace contextRef="#ctx0" brushRef="#br0" timeOffset="2831.71">21035 6000 58 0,'0'-46'110'16,"0"46"61"-16,0-19 53 16,0 19 32-16,17 0-3 0,-17 0-49 15,16-18-91-15,-16 18-55 16,0 0-62-16,33 0-155 15,-33-19-154-15,0 19-57 0,0-19 74 16</inkml:trace>
  <inkml:trace contextRef="#ctx0" brushRef="#br0" timeOffset="3366.85">21449 6000 29 0,'0'0'27'0,"0"-37"11"16,0 28 14-16,0-10 14 15,0 1 15-15,0-1 9 0,0 19 23 16,0 0 7-16,-17 0 4 16,1 0-12-16,-1 0-31 15,1 19-21-15,16 18-2 0,-17-19-4 16,17 29-1 0,-17-10 17-16,17 0 5 0,0 29 14 15,0-39 0-15,17 29-3 16,-17-19-21-16,17 10-31 15,-1-10-19-15,1 0-14 0,-1-18-72 16,17 0-132-16,-16-19-109 16,32 0-24-16,-16-10 38 15,0 1 77-15</inkml:trace>
  <inkml:trace contextRef="#ctx0" brushRef="#br0" timeOffset="3658.91">21912 5935 35 0,'-33'0'62'0,"16"-18"30"0,1 18 26 16,-1 0 20-16,0 0 6 16,-16 18 8-16,33-18 1 15,-33 28-14-15,33 9 8 0,-33 1 13 16,17 8-22-16,16 10-11 15,0-19-20-15,0 28-18 16,16-28-33-16,-16 10-31 16,33 9-17-16,0-19-18 15,-33-18-64-15,33 9-98 16,1-10-107-16,-18 1-74 0,17-19-1 16,0 0 74-16,0-19-85 15</inkml:trace>
  <inkml:trace contextRef="#ctx0" brushRef="#br0" timeOffset="3850.96">22176 6093 47 0,'0'-9'79'0,"0"9"42"15,0 0 44-15,33 19 20 16,-33-1 1-16,0 20-17 16,17-20-31-16,-17 19-33 15,16 10-37-15,-16-29-35 16,17 20-16-16,-17-10-59 0,0-10-61 15,0 1-71-15,0-19-44 16,0-19-4-16,0 1 21 16,-17-29 46-16</inkml:trace>
  <inkml:trace contextRef="#ctx0" brushRef="#br0" timeOffset="3973.99">22176 5935 22 0,'0'-37'43'0,"0"0"26"15,-33 9 21-15,33 28 12 16,0-19-2-16,0 1-34 0,0 18-31 15,0 0-24-15,33-19-61 16,-33 19-54-16,0 0-22 16,0 0 14-16</inkml:trace>
  <inkml:trace contextRef="#ctx0" brushRef="#br0" timeOffset="4332.08">22540 5898 104 0,'0'19'119'0,"0"-1"48"0,-16 1 42 16,16 9 3-16,-17 9 2 15,17 0-10-15,0-9-28 16,0 9-37-16,0 19-20 0,0-19 1 16,17 28 43-16,-1-27-68 15,1 8-89-15,32-9-6 16,-49-18 0-16,33 0 0 0,-16-10 0 15,-1-9 0-15,17-19 0 16,-16-9 0-16,16-9 0 16,-16-19 0-16,32 10-58 0,-49-19 22 15,0 9-3 1,0-9-30-16,-33 9-32 0,17 0-15 16,-17 10-40-16,-1 27-23 15,1-18-15-15,0 28-11 16,0 9-3-16,-16 0 22 0,16 0 22 15,-1 0 32-15,18 0 37 16</inkml:trace>
  <inkml:trace contextRef="#ctx0" brushRef="#br0" timeOffset="4555.13">22573 5759 46 0,'0'-19'49'0,"33"10"15"16,-33-1 20-16,0 1 13 0,0-10 13 16,0 1 13-16,33-1 14 15,-16-18 5-15,-1 18 44 16,17-9-7-16,-16 10-75 0,16-1-49 16,-16 1-28-16,-1-1-71 15,17 10-151-15,-33-1-135 16,0 10-27-16</inkml:trace>
  <inkml:trace contextRef="#ctx0" brushRef="#br0" timeOffset="5218.29">23036 6066 15 0,'0'-10'24'15,"0"10"15"-15,0 0 17 0,0 0 22 16,0 0 21-16,0 0 22 16,0 0 21-16,0 0 23 15,0 0 3-15,0 0-1 16,33 10 20-16,-33 8-3 15,17 19-20-15,-1-18-8 0,1 18-37 16,-1 0-25-16,1 10-30 16,0-29-59-16,-17 20-5 15,16-20 0-15,-16 10 0 0,0-28 0 16,0 0 0 0,0-18 0-1,0-10 0-15,0-10-32 0,0 20-14 16,0-38-10-16,0 10-4 15,17 8-10-15,-1-17 8 16,17 8 6-16,0 28 14 16,-16-18 14-16,-1 28 2 15,17 9 11-15,1 0 7 0,-18 0 8 16,17 46-3-16,0-27 7 16,-16 28 29-16,-1 8 16 15,1 1 3-15,-1 9-27 0,-16-28-8 16,0 19-47-16,0-9-119 15,0-29-130-15,0 1-83 16,0-19 9-16,0 0 84 16</inkml:trace>
  <inkml:trace contextRef="#ctx0" brushRef="#br0" timeOffset="5899.46">24723 5917 10 0,'0'0'16'0,"0"0"1"16,0 0-1-16,0 0 8 15,0 0 11-15,0 0 17 16,0 0 14-16,0 0 20 15,0 0 24-15,0-19 22 0,0 19 23 16,33 0 0-16,-33 0-4 16,33 0-35-16,0 0-26 15,0 0-30-15,0 0-23 16,17 19-20-16,-17-19-8 16,0 18-4-16,-16 1 0 0,16 9-1 15,-17-10 1-15,-16 20-2 16,0-20 2-16,0 10-4 15,0 9 4-15,-16-18-13 16,-17 0-3-16,0-1-25 0,16-9-41 16,-16-9-48-16,-17 10-39 15,17-10-21-15,17 0-7 16,-17 0 15-16,16 0 29 16,17 0 36-16</inkml:trace>
  <inkml:trace contextRef="#ctx0" brushRef="#br0" timeOffset="6231.55">25236 5759 28 0,'0'0'31'0,"0"0"6"0,0 18 7 16,-17 1 8-16,1-1 9 15,-1 1 18-15,17 0 27 16,0 8 31-16,-33-8 25 16,33 18 9-16,0-18 8 0,0 9-3 15,0 9-12-15,0 0-26 16,0-9-36-16,0 9-43 16,0 1-25-16,33-20-19 0,-33 1-11 15,17-1-3-15,-1-8-31 16,1-10-78-16,16 0-81 15,-17 0-63-15,17 0-40 16,-16 0 10-16,16 0 44 0,-33 0 61 16</inkml:trace>
  <inkml:trace contextRef="#ctx0" brushRef="#br0" timeOffset="6434.6">25451 6121 22 0,'0'0'43'0,"0"0"27"15,0 0 26-15,0 0 23 16,16 19 21-16,-16 0 8 16,17 8-1-16,-17 1 1 0,16 0-1 15,-16 9-29-15,17-9-46 16,-17 10-29-16,0-1-19 16,16 0-61-16,-16-18-89 0,0-1-78 15,0 10-51-15,0-28 4 16,0 0 47-16</inkml:trace>
  <inkml:trace contextRef="#ctx0" brushRef="#br0" timeOffset="6647.65">25732 5935 113 0,'16'-18'130'0,"-16"18"39"0,17-19 12 15,16 19-20-15,-17 0-46 16,1 0-40-16,16 0-37 16,17 0-19-16,-17 0-19 15,0 0-51-15,16 0-45 0,-32 0-68 16,16 0-47-16,-16 0 3 16</inkml:trace>
  <inkml:trace contextRef="#ctx0" brushRef="#br0" timeOffset="7102.76">26559 5610 34 0,'-17'-10'39'15,"17"1"9"-15,-16 9 17 16,16 0 15-16,-17 0 17 0,17 0 18 16,0 0 14-16,17 0 17 15,-17 0-10 1,16 0-9-16,1 0-33 0,16 0-32 15,-17-19-25-15,34 19-24 16,-34 0-3-16,1 0-5 16,16 0-6-16,-16 0-3 0,16 19 0 15,-17-10-5-15,1 29 7 16,-1-20-2-16,-16 19 9 16,0-9-3-16,0 10-1 15,-16-1-1-15,-1-19-23 0,1 10-55 16,-17-9-40-16,-1-1-31 15,1 1-24-15,17-19-8 16,-17 0 22-16,16 0 27 16,17 0 35-16</inkml:trace>
  <inkml:trace contextRef="#ctx0" brushRef="#br0" timeOffset="7446.85">27005 5433 43 0,'0'-19'50'0,"0"19"15"16,0 0 16-16,0 0 9 15,-16 19 11-15,-1 0-7 16,1-1-5-16,16 10 4 0,-17 9 7 15,0 0-2-15,1-9 13 16,16 28 0-16,0-19 14 16,0 1 6-16,0 8-18 15,0-9-38-15,0-18-36 0,0 9-22 16,16-10-8-16,1 1-48 16,0-19-80-16,-1 0-80 15,1 0-58-15,-1 0-21 16,1 0 20-16,-1 0 49 15</inkml:trace>
  <inkml:trace contextRef="#ctx0" brushRef="#br0" timeOffset="7829.94">27104 5879 141 0,'0'0'159'0,"17"0"59"16,-17-18 16-16,16 18-26 0,1-9-38 15,0-1-55-15,-1 1-49 16,1 9-34-16,-1 0-11 16,1 0-11-16,-1 0-3 15,1 0-1-15,16 9-2 16,-33 10-7-16,0 18 35 16,0-18 49-16,0-1-5 0,-33 19 13 15,16-9-25-15,1 10-11 16,-1-10-14-16,-16-1-17 15,33 1-1-15,-16 10 0 0,-1-20-3 16,17-9 8-16,0 10 18 16,0-10 20-16,17 1-55 15,-1-10-9-15,1 0 0 16,-1 0 0-16,1 0 0 16,16 0 0-16,0 0-16 0,-33 0-146 15,16 0-74-15,1 0-79 16,-1 0-59-16,1 0 20 15,-1 0 75-15</inkml:trace>
  <inkml:trace contextRef="#ctx0" brushRef="#br0" timeOffset="8339.07">28064 5489 65 0,'0'-19'101'15,"0"19"53"-15,0-18 80 16,-17 18 90-16,0 0 79 16,17 0 5-16,-16 0-170 15,-17 0-118-15,16 18-120 16,-16-18 0-16,0 19 0 16,17 9 0-16,-1-10 0 0,1 1 0 15,-1-1 0-15,17 1 0 16,0-10 0-16,0 1 0 15,0 18 0-15,0-28 0 16,17 18 0-16,-1-18 0 16,1 19 0-16,16-19 0 0,0 0 0 15,16 0 0 1,1 0 0-16,0 18 0 16,-17-18 0-16,0 0 0 15,-17 0 0-15,17 0-83 0,-33 0-224 16,17 0-80-16,-17 19-13 15,-17-10 70-15,1 1 92 16,-17-1-61-16</inkml:trace>
  <inkml:trace contextRef="#ctx0" brushRef="#br0" timeOffset="8527.11">27832 5879 32 0,'-17'19'55'0,"-16"0"25"15,17-1 32-15,16 1 44 16,0-1 39-16,0 10 8 15,0-28-10-15,33 0-11 16,-17 0-39-16,34 0-61 16,-17 0-42-16,17 0-22 0,-1 0-52 15,-16 19-113-15,17-19-104 16,-17 0-49-16,17 0 14 16,-17 0 60-16</inkml:trace>
  <inkml:trace contextRef="#ctx0" brushRef="#br0" timeOffset="8996.23">28775 5535 147 0,'-33'0'242'16,"-1"0"92"-16,1 0 73 15,17 0 6-15,-17 37-89 16,0-18-144-16,16 28-180 16,1-10 0-16,16 19 0 15,0 9 0-15,0 0 0 16,16 9 0-16,17-27 0 16,-16 9 0-16,32-10 0 15,-16-9 0-15,34-18 0 0,-51-19 0 16,34 0 0-16,-1-19 0 15,1-27 0-15,0 9 0 16,-17-38 0-16,0 10 0 16,0 0 0-16,-17-9 0 15,-16 8 0-15,0-27 0 0,-16 28 0 16,-1 0 0-16,1 9 0 16,-17 1 0-1,16 27 0-15,-32 9 0 0,15 19 0 16,-15 19 0-16,-17-1 0 15,33 10 0-15,-34 28-42 16,18 9-245-16,16 28-116 16,0-9-25-16,0 18 53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048" units="cm"/>
          <inkml:channel name="Y" type="integer" max="2048" units="cm"/>
          <inkml:channel name="F" type="integer" max="2047" units="in"/>
          <inkml:channel name="T" type="integer" max="2.14748E9" units="dev"/>
        </inkml:traceFormat>
        <inkml:channelProperties>
          <inkml:channelProperty channel="X" name="resolution" value="393.84616" units="1/cm"/>
          <inkml:channelProperty channel="Y" name="resolution" value="393.84616" units="1/cm"/>
          <inkml:channelProperty channel="F" name="resolution" value="999.51166" units="1/in"/>
          <inkml:channelProperty channel="T" name="resolution" value="1" units="1/dev"/>
        </inkml:channelProperties>
      </inkml:inkSource>
      <inkml:timestamp xml:id="ts0" timeString="2020-04-28T23:28:03.967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13707 12001 27 0,'0'0'31'0,"0"-4"12"16,0 4 16-16,0 0 18 16,0 0 16-16,0 0 16 15,0 0 21-15,0 0 13 0,0 0 11 16,0 0 3-1,0 0 14-15,0 4 7 16,0 1 3-16,0 4-10 0,0 8-9 16,0-8-25-16,0 9-113 15,0 4-24-15,0 4 0 16,8 5 0-16,-8 0 0 16,0 5 0-16,8-5 0 0,-8 8 0 15,0-3 0-15,0-5 0 16,8-5 0-16,-8 1 0 15,0-5 0-15,0-4 0 16,0-1 0-16,0-3 0 0,0 3 0 16,0-13 0-1,0 5-129-15,0-4-123 0,0-5-40 16,0 0-25-16,0-5 25 16,0-8 47-16,0 0 45 15,0 0 56-15</inkml:trace>
  <inkml:trace contextRef="#ctx0" brushRef="#br0" timeOffset="615.15">13849 11997 15 0,'0'-5'22'16,"0"5"6"-16,0 0 9 16,0 0 6-16,0 0 9 15,0 0 5-15,0 5 9 16,0-1 9-16,0 5 13 0,0 4 10 15,0-4 8-15,0 4 4 16,0 5 6-16,0 9 1 16,0-10-9-16,16 14-11 15,-16-9-5-15,0 14-24 0,0-10-14 16,0 14-18 0,0-13-7-16,15 4-13 0,-15-5-2 15,0 5-8-15,0-9 3 16,0-4-5-16,0 0-4 15,0-5-9-15,0 0-24 0,0-4-19 16,0 4-25-16,0-13-26 16,0 4-29-16,0 5-35 15,0-9-9-15,0 0-7 16,0-4 13-16,0-1 21 16,0 1 29-16,0-13 31 15</inkml:trace>
  <inkml:trace contextRef="#ctx0" brushRef="#br0" timeOffset="1548.43">13676 11988 4 0,'0'0'10'0,"0"0"3"0,0 0 1 15,0 0 7-15,0 0 8 16,0 0 12 0,0 0 13-16,0 0 10 0,0 0 13 15,0 0 10-15,0 0 7 16,0 0 3-16,0 0 13 15,0 0 7-15,16 0 5 16,-16-4 3-16,0-1 11 0,15 1-11 16,-7-5-22-16,0 0-12 15,0 5-13-15,8-5-18 16,0 4-12-16,-1-4-17 16,1 5-6-16,0-1-12 0,-1 5-6 15,1 0-4 1,8 0 2-16,-9 0-5 15,1 5 3-15,0 8-2 0,-8 1-3 16,7 8 6-16,-7-5-7 16,0 6 4-16,8-2-1 15,-16 6 6-15,0 0-5 0,0-5 1 16,-16 4 2-16,8-8-5 16,-8 0-2-16,9 4 4 15,-1-13-1-15,-8 4-3 16,16-9 1-16,-16 5 0 15,16-4 3-15,-15-5-1 0,15 0-1 16,0 0-2-16,0 0-1 16,0 0-2-16,0 0 5 15,0 0 3-15,0 0-8 16,0 0 6-16,15 0-6 0,-15 0 13 16,16-5-8-16,-16 5 1 15,16 0 0-15,-8 0 0 16,-1 0 1-16,9 5 12 0,-8 12 2 15,8-8 10-15,0 4-6 16,-1 5-3-16,-15 0-10 16,16 4-5-16,-8 0 1 15,0 0-2-15,7-9-4 16,-7 5 0-16,8 0-3 0,0-9-26 16,-16-1-28-16,15 1-46 15,1-9-28-15,-16 0-30 16,0 0-47-16,8-4-46 0,-8-9-7 15,8 4 20-15,-8-9 57 16</inkml:trace>
  <inkml:trace contextRef="#ctx0" brushRef="#br0" timeOffset="2499.62">14014 11838 26 0,'0'0'30'0,"0"0"11"0,0-5 14 16,0 5 17-16,0 0 19 16,0 0 16-16,0 0 11 15,0 0 18-15,0 0 16 0,0 0 20 16,8 0-6-16,-8 5-14 16,8 8-9-16,-8-4-41 15,8 0-27-15,-1-1-23 16,1 6-10-16,-8 4-15 15,16-6-1-15,-16 2-9 0,0 4-13 16,16-5 6-16,-16-4-3 16,0 0-1-16,0-5-3 15,0-4-9-15,0 0 3 16,0 0 4-16,0-9 3 0,0 5 2 16,0-5-13-16,0-4 3 15,0-1 6-15,0 1-1 16,0 4-3-16,0-8 4 0,15 8-4 15,-15-5 2 1,0 6-3-16,16-1 7 0,-16 0-8 16,0 9 5-16,8-13-1 15,-8 13-2-15,8 0-2 16,0 0 11-16,-1 0-6 16,2 4 6-16,6 5-7 15,-15 0 5-15,0 8-8 16,16-3 9-16,-16 4 14 0,0-1 17 15,16 1-7-15,-16 4-2 16,0-13-4-16,15 4-15 16,-15 0-11-16,0-8-2 0,0-1-35 15,0-4-50 1,0 0-64-16,0 0-85 0,0 0-68 16,0-4-35-16,0 4 23 15,0 0 76-15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048" units="cm"/>
          <inkml:channel name="Y" type="integer" max="2048" units="cm"/>
          <inkml:channel name="F" type="integer" max="2047" units="in"/>
          <inkml:channel name="T" type="integer" max="2.14748E9" units="dev"/>
        </inkml:traceFormat>
        <inkml:channelProperties>
          <inkml:channelProperty channel="X" name="resolution" value="393.84616" units="1/cm"/>
          <inkml:channelProperty channel="Y" name="resolution" value="393.84616" units="1/cm"/>
          <inkml:channelProperty channel="F" name="resolution" value="999.51166" units="1/in"/>
          <inkml:channelProperty channel="T" name="resolution" value="1" units="1/dev"/>
        </inkml:channelProperties>
      </inkml:inkSource>
      <inkml:timestamp xml:id="ts0" timeString="2020-04-28T23:28:48.2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5143 11471 36 0,'0'0'49'0,"0"0"24"15,0 0 25-15,0 0 30 16,0 0 25-16,0-10 7 16,0 10 16-16,-33 0-9 15,16 0-16-15,1 0-35 16,-1 0-33-16,17 10-11 15,-33 8-29-15,33-9-2 16,0 19-25-16,-33-9-6 16,33-10-2-16,0 10-4 15,0-1-2 1,-33 1-2-16,33 0-5 16,0-1 11-16,0 1-13 15,0-19 5-15,33 0 3 16,-33 0 0-16,33 0 1 15,0 0-2-15,-16 0 1 16,49 0-1-16,-33 0 2 16,0 0 0-16,0 0-3 15,17 9 1-15,-17 10 1 16,0-1 3-16,0 20 1 16,0-20-1-16,-33 19 2 15,0-9 17-15,0 10 32 16,0-1-15-16,0-19 25 15,-33 1 8-15,0-10-22 16,-17 1-21-16,34-10-15 16,-1 9-8-16,-16-9-16 15,0 19-54-15,0-19-88 16,0 0-92-16,33 0-93 16,-33 0-21-1,16 0 46-15,17 0 81 16</inkml:trace>
  <inkml:trace contextRef="#ctx0" brushRef="#br0" timeOffset="250.06">5457 11666 63 0,'0'0'84'0,"0"9"35"16,0 10 45-16,33-1 18 16,-33 20-8-16,0-20-43 15,17 10-53-15,-1 0-39 16,-16 0-18-16,0-9-19 16,0-1-53-16,0 1-92 15,0-19-80-15,-16-19-11 16,-1 1 44-16</inkml:trace>
  <inkml:trace contextRef="#ctx0" brushRef="#br0" timeOffset="434.1">5424 11545 58 0,'0'-19'120'16,"0"19"75"-16,0 0 68 15,0 0 49 1,0 0 8-16,0 0-94 15,0 0-93-15,33 0-66 16,-33 0-70-16,0 0-166 16,0 0-198-16,0 0-80 15,0 0-257-15</inkml:trace>
  <inkml:trace contextRef="#ctx0" brushRef="#br0" timeOffset="1116.7">6615 11545 96 0,'0'0'94'16,"-33"0"29"-16,33 0 32 16,-17 0 1-16,1-19-20 15,-1 19-23-15,17 0-29 16,-33 0-23-16,0 0-23 16,33 19-13-16,-33-10 4 15,33 1-1-15,-33 8 1 16,33 1-7-16,0-1-3 15,0 10-7-15,0-28-5 16,0 19-6-16,0-10-1 16,0 1 3-16,33-1-7 15,-33-9 10-15,33 0-9 16,33 0 3-16,-49 9-2 16,49 0 5-16,-33 10-2 15,0 0-4-15,0-1 1 16,0 1 2-16,-33-10 2 15,17 19-1-15,-17 0 2 16,0 9 4-16,-17-18-10 16,17-1 9-16,-33-8-10 15,0-1-12-15,0-9-50 16,0 0-74-16,-33 0-62 16,49 0-29-16,-16 0 14 15,0-9 47-15</inkml:trace>
  <inkml:trace contextRef="#ctx0" brushRef="#br0" timeOffset="1950.9">6747 11629 50 0,'0'-10'56'15,"0"10"23"-15,0 0 12 16,17 10-1-16,-17 8 1 15,16 10-7-15,1 9 2 16,16 1 3-16,-33 8-10 0,0-9-7 16,33 1-11-16,0-1-9 15,-33-9-20-15,33-10-14 16,0 1-9 0,-33 0-2-16,17-19-5 15,16-19 1-15,0-9-2 0,0 0 0 16,-33-18-4-16,33-1 5 15,-33 10 0-15,0 0-5 16,-33-10 7-16,33 10-8 16,-33 0 5-16,33 9 2 15,-50 18-1-15,17-8 4 16,0 18-6-16,33 0 13 16,-33 9-7-16,0 10 4 15,33-10 7-15,-33 10 4 16,33 18-8-16,0-28-5 15,0 10-5-15,0-1-1 16,0 1-5-16,0 0 0 16,0-19 2-16,33 0-1 15,-33 0-1 1,33 0 3-16,0-28 5 16,0 9-8-16,-16 1 5 15,16-1-6-15,0 0 2 16,0 1-3-16,0 18 5 15,-33-10-2-15,33 10-1 16,0 0 3-16,-16 28 1 16,16-9 2-16,0 0 9 15,-33 8 8-15,33 11 8 16,-33-1 8-16,0 0-10 16,0 10-4-16,0-29-10 15,0 1-4-15,0-19 2 16,0 0-3-16,0 0-1 0,0-19-4 15,0 1-2-15,0-29-2 16,0 10 1-16,0 0-2 16,33-1 3-16,-33 1-4 15,33 9-3-15,-33-9 7 16,33 18 3-16,-33-8-6 16,17 27-1-16,-1 0 5 15,1 0-6-15,16 9 8 16,0 19-3-16,-33 0 3 15,33 9-1-15,-33 0-2 16,0 10 3-16,33-10-5 16,-33 0-9-16,0-9-48 0,0 9-131 15,0-18-87-15,0-10 10 16,0-9 45-16</inkml:trace>
  <inkml:trace contextRef="#ctx0" brushRef="#br0" timeOffset="2330">8004 11210 38 0,'0'0'48'0,"0"0"24"15,0 0 29-15,0 0 21 16,0 19 27-16,33-1 20 16,-33 19 12-16,0-18 36 0,17 28 7 15,-1 8-3-15,-16-17-21 16,17 17-28-16,16 1-68 16,-33 0-75-16,0 0-29 15,33 0 0-15,-33-10 0 16,33-9 0-16,-33 1 0 15,33 8 0-15,-33-27 0 0,33-1 0 16,-33-8 0-16,0-1 0 16,17-9-65-16,-1 0-166 15,-16 0-112-15,17-9-62 0,-17-1 16 16,33-8 95-16</inkml:trace>
  <inkml:trace contextRef="#ctx0" brushRef="#br0" timeOffset="2551.05">8500 11852 83 0,'17'19'96'0,"-17"-19"37"16,33 0 25-16,-33 18 7 15,0-18-17-15,0 0-32 0,0 0-35 16,33 0-39-16,-33 0-21 15,0 0-15-15,0 0-18 16,0 0-91-16,0 0-105 16,0 0-44-16,0 0 35 15</inkml:trace>
  <inkml:trace contextRef="#ctx0" brushRef="#br0" timeOffset="2899.14">8897 11526 58 0,'0'0'71'0,"0"0"18"16,0 0 12-16,0 0 8 0,0 0 14 15,0 0 0-15,0 0 1 16,0 19 4-16,0 0 11 15,0-1 37-15,0 10-12 0,0 9-18 16,17-9-24-16,-17 9-12 16,16 1-29-16,-16-1-25 15,17 0-15-15,16-18-21 16,-33 9-8-16,0-10-4 0,33-18-9 16,-33 0-11-16,0 0-58 15,33 0-87-15,-33 0-113 16,0-18-94-16,0-20-13 15,0 10 58-15</inkml:trace>
  <inkml:trace contextRef="#ctx0" brushRef="#br0" timeOffset="3099.19">8831 11201 55 0,'0'0'97'15,"0"0"58"-15,0-10 75 0,0 1 51 16,0 9 22-16,33 0-14 16,-33 0-83-16,0 0-81 15,0 0-60-15,0-18-42 16,0 18-80-16,0 0-149 0,0 0-188 16,0 0-54-16,0 0 92 15</inkml:trace>
  <inkml:trace contextRef="#ctx0" brushRef="#br0" timeOffset="3662.33">9476 11601 47 0,'0'0'56'15,"0"0"30"-15,0 0 52 16,0 0 40-16,0-10 43 16,33 10 22-16,-33-9 77 15,16 0 28-15,17 9-46 16,1-9-194-16,32-1-108 0,-33 1 0 16,16 9 0-16,18 0 0 15,-1 0 0-15,-33 0 0 16,16 0 0-16,-16 0 0 15,1 0-23-15,-1 0-303 0,0 0-137 16,-33 0 13-16,33 0 101 16</inkml:trace>
  <inkml:trace contextRef="#ctx0" brushRef="#br0" timeOffset="3917.17">9658 11750 63 0,'-33'0'60'0,"33"18"20"15,0-18 28-15,0 0 15 16,33 0 17-16,-33 0 31 16,33 0-8-16,0 0-22 15,0 0-17-15,17-18-30 16,-17 18-44-16,33-19-28 15,-33 19-17-15,16-9-16 16,-15-1-94-16,-1 10-126 0,0 0-74 16,0-9 15-16</inkml:trace>
  <inkml:trace contextRef="#ctx0" brushRef="#br0" timeOffset="4417.3">10270 11303 59 0,'-34'0'90'0,"34"0"27"16,0 0 29-16,0 0 37 15,0 0 23-15,0 0 7 0,0 0 22 16,0 0-10-16,0 0-28 15,0 9-20-15,0 10-29 16,0 0-97-16,34-10-51 16,-1 10 0-16,-33 8 0 0,33-8 0 15,0-10 0 1,0 1 0-16,16 8 0 0,-15 1 0 16,-1-1 0-16,0 10 0 15,-33-28 0-15,33 19 0 16,-33-10 0-16,16 1 0 15,1-1 0-15,-17 0 0 0,0 10 0 16,0-1 0-16,-17 10 0 16,1-9 0-16,16 9 0 15,-33 9 0-15,33 0 0 16,-33-9 0-16,0 0 0 0,-1 19 0 16,34-10 0-16,-49-19 0 15,32 10 0-15,1 10 0 16,-17-38 0-16,33 18 0 15,-33-9 0-15,33-9-303 16,0 0-179-16,-33 0-2 0,33 0 111 16</inkml:trace>
  <inkml:trace contextRef="#ctx0" brushRef="#br0" timeOffset="29361.89">9724 12764 8 0,'0'0'14'0,"0"0"-2"16,0-10 2 0,0 10 5-16,0 0 22 15,0-9 36-15,16 9 38 0,1 0 22 16,33 0 41-16,-17-9 23 15,0 9-19-15,33-19-6 16,-33 19-26-16,50 0-31 16,-50 0-54-16,49-18-33 0,-16 8-23 15,1 10-2-15,-1-9-25 16,-17 9-41-16,18 0-157 16,-34 0-69-16,0 0-23 15,-33 0 36-15,33 0 76 16</inkml:trace>
  <inkml:trace contextRef="#ctx0" brushRef="#br0" timeOffset="29625.95">9873 13024 22 0,'-33'9'20'0,"33"1"2"15,0-10 11-15,0 9 26 16,0-9 22-16,33 0 17 16,-33 0 17-16,66 0 8 0,-50 0 3 15,51 0-20-15,-1 0-38 16,0 0-32-16,-17 0-20 16,18 0-16-16,-1 0-11 15,-17 0-57-15,17 0-130 0,-32 0-37 16,-1 0 35-16</inkml:trace>
  <inkml:trace contextRef="#ctx0" brushRef="#br0" timeOffset="30058.06">10385 12475 89 0,'-16'-18'83'0,"-17"8"27"0,33 10 10 16,-33 0 8-16,33 0 10 16,0 10-6-16,0 8-21 15,0 1-7-15,33-10-18 16,-33 10-18-16,33 9-6 0,-17-10-16 16,17 10-23-16,0 9-9 15,1-9-5 1,-1 10-4-16,0-1-2 0,0-9 1 15,0 0-9-15,16-1 4 16,-15 11 4-16,-34-20-6 16,33 1 6-16,-33 9 3 0,0-10 16 15,33 20 32-15,-33-20 13 16,0 10-10-16,-33 9-6 16,33 1-17-16,-33-1-16 15,-1 9-6-15,34-9-6 0,-49 10-4 16,32-19 0-16,1 9-8 15,-17 0-5 1,33-9-21-16,-33 0-127 0,33-9-144 16,-33-10-63-16,33-9 34 15</inkml:trace>
  <inkml:trace contextRef="#ctx0" brushRef="#br0" timeOffset="34824.86">14834 13750 32 0,'0'-10'35'0,"0"1"10"16,0 0 12-16,0 9 11 0,0 0 30 16,0 0 23-16,0 0 19 15,0 18 14-15,0 1-11 16,0 9-16-16,0 0 19 16,-17 18 8-16,17 1-2 15,0-1-26-15,0 10-28 0,0 0-26 16,0-9-11-16,0 8-10 15,0-27 13-15,0 10 20 16,0-1-65-16,0-19-19 16,0 1 0-16,0-10 0 15,17 10 0-15,-1-10 0 16,1-9 0-16,49 0 0 16,-33 0 0-16,17 0 0 15,-1 0 0-15,34-18 0 0,-50 8 0 16,33 1 0-16,-16-10 0 15,16 19 0-15,-33 0 0 16,17 0-85-16,-17 0-216 16,-17 0-105-16,17-18 6 0,-33 18 62 15,17-28 92-15</inkml:trace>
  <inkml:trace contextRef="#ctx0" brushRef="#br0" timeOffset="35208.96">15429 14010 56 0,'0'0'56'0,"-33"0"18"15,33 0 18-15,0 0 10 16,0 0 10-16,0 0 12 16,0 0-2-16,0 19-21 0,0-1-17 15,0-18-20-15,0 19-14 16,33 0-20-16,-33 9-11 15,17-10-8-15,16 1 0 16,-17-1-8-16,1 1-3 16,-1 0 2-16,1-1 3 15,-17 1 7-15,33 9 16 16,-33-10 13-16,0 1 38 16,0 9 8-16,0 0 1 0,-33 9 1 15,16 0-15-15,17 0-10 16,-16 1-13-16,-1-10-21 15,1 9-9-15,-1 0-14 16,17 0-8-16,-16-9-5 16,-1 0-17-16,17-9-62 0,0 8-199 15,-33-27-118 1,33 0 13-16,0 0 94 16</inkml:trace>
  <inkml:trace contextRef="#ctx0" brushRef="#br0" timeOffset="35873.87">16107 14345 39 0,'-16'0'30'16,"16"0"6"-16,0 0 5 15,0 0-1-15,0 0 9 16,16 0 9-16,-16 0-9 16,17 0-9-16,16 0-10 0,-17 0-11 15,1-9-9-15,16-10-3 16,0 1-5-16,-33-10-2 15,33-9 0-15,-33-1 3 16,0 10-2-16,0-9-3 16,0 19 3-16,-33-1-3 15,0 10 3-15,33 9 1 16,-50 9 1-16,17 10-4 16,17-1 4-16,-17 19-2 15,16-9 0-15,17 10 4 0,-33-1-2 16,33 0 11-16,0 9-5 15,33 10 12-15,-33-9-7 16,33 9-3-16,0-19-7 16,0 0 1-16,17 10-6 15,-17-29 1-15,17-9-2 0,-1-9-4 16,-16-9-6 0,17-9-52-16,-17-38-37 15,0 0-7-15,0-9 15 0,0 0 20 16</inkml:trace>
  <inkml:trace contextRef="#ctx0" brushRef="#br0" timeOffset="36090.92">16554 13852 10 0,'-17'-46'22'0,"1"-1"15"15,16 28 8-15,0 1-3 16,-17 18-2-16,17 0-1 16,0 28 7-16,17 9 3 15,-1 0-3-15,-16 19-6 16,33 0 2-16,-16 0 6 15,-1 9-1-15,34 9 8 0,-50-9-14 16,33 10-17 0,-33-19-12-16,0 9-12 0,0-37-17 15,33 9-77-15,-33-19-48 16,0-8-1-16,0-10 21 16</inkml:trace>
  <inkml:trace contextRef="#ctx0" brushRef="#br0" timeOffset="36326">17083 14103 50 0,'0'0'45'0,"33"19"15"16,-33 27 17-16,0-18 32 15,16 19 21-15,1 18 32 16,0 0 2-16,-1 0-33 15,1 10-49-15,-1-1-35 16,1 0-22-16,16 1-19 0,-33-1-9 16,0-9-13-16,0-37-109 15,0 0-103-15,0-28-18 16,0-18 42-16</inkml:trace>
  <inkml:trace contextRef="#ctx0" brushRef="#br0" timeOffset="36623.05">17116 14131 55 0,'-33'-37'42'16,"33"9"0"-16,0 9 14 15,0 1 14-15,33-1-8 16,-33 1-19-16,16 8-16 0,18-8-11 16,-18 8-9-16,17 1 0 15,17 9-5-15,-50 0-2 16,33 19-3-16,0 9 6 15,-17 9-2-15,1-9 2 16,0 18 1-16,-17 1 13 16,0-1 4-16,0 1-11 15,-17-1-2-15,0-18-7 16,1 0-3-16,-17-9-1 0,0 9 0 16,0-28-26-16,0 0-58 15,16 0-28-15,-16 0 8 16</inkml:trace>
  <inkml:trace contextRef="#ctx0" brushRef="#br0" timeOffset="37057.16">17381 14010 34 0,'0'0'43'16,"0"0"8"-16,0 19 3 15,0-1-2-15,0 10-1 16,16 0-2-16,-16 19-14 16,17-10-11-16,-17 19-9 0,16-10-5 15,1-8-4-15,16-1 0 16,-33-9-3-16,33 0-1 16,-33-19-5-16,33-9 1 15,-33-9-2-15,16-19 1 16,1-19 3-16,0 1-21 15,-1-10-18-15,1 9 14 16,-17 1 12-16,16-1 7 16,-16 1 3-16,0 18 4 0,0 9 0 15,0 10 1-15,0 9 1 16,0 9 0-16,0 28 0 16,0-18-2-16,0 9 1 15,0 9-2-15,17 10 3 16,-17-10-3-16,33 0 0 15,-33 0 0-15,0-9-4 16,33 0-3-16,-33-19-57 16,0-9-25-16,0-9 9 15</inkml:trace>
  <inkml:trace contextRef="#ctx0" brushRef="#br0" timeOffset="37442.26">17827 14010 29 0,'0'-9'45'15,"0"9"11"-15,0 9 4 16,0 28 12-16,0-18 14 16,17 18 1-16,-17 10-10 15,16-1-5-15,1 10 3 16,-17 0 1-16,0-10-29 16,33-8-25-16,-33-10-10 15,0-10-4-15,0-18-3 16,0-9-2-16,0-10-5 15,0-18 0-15,0 0 2 0,0-10 2 16,0 1-8-16,0-1 4 16,0 1 1-16,0 9 1 15,0-1-3-15,33 10 1 16,-33 10-1-16,33-1-1 16,-33 10-2-16,33 9 9 0,-17 9-3 15,18 10-3 1,-18 9 0-16,34 0 4 15,-50 9-3-15,33 9 4 0,0 1-6 16,-33 9 5-16,0-19-17 16,0 0-86-16,0 10-56 15,0-19-27-15,0-10 24 16</inkml:trace>
  <inkml:trace contextRef="#ctx0" brushRef="#br0" timeOffset="37702.32">18555 13703 63 0,'0'0'88'16,"0"10"7"-16,0 8 22 0,-33 10 14 16,33 19 11-16,0-10-6 15,0 28-36-15,0-19-14 16,33 29-34-16,-33-10-18 15,0 9-15-15,0 1-15 16,33-10-6-16,-33 0-4 0,0-28-7 16,0-9-72-16,0-28-93 15,33-9-50-15,-33-19 18 16,0-9 52-16</inkml:trace>
  <inkml:trace contextRef="#ctx0" brushRef="#br0" timeOffset="38162.44">18455 14066 43 0,'-16'0'37'0,"16"0"8"16,0 0 12-16,0 0 20 15,16 0 10-15,1 0-9 16,0 0-11-16,16-9-17 0,0-1-27 16,0 10-8-1,0-18-11-15,0 18-2 0,0-19-1 16,0 19-3-16,17 0 1 15,-50 0 2-15,33 0-4 16,0 0 3-16,-33 0 3 16,16 0 7-16,1 0 45 0,-17 0 39 15,16 19 21-15,-16-1 1 16,17 1 5-16,-17 9-9 16,16 9 31-16,-16 0-39 15,17-9-36-15,-17 10-45 0,17-1-5 16,-17-9-9-16,33-10-9 15,-33 1-3-15,0-10-3 16,33-9 4-16,-33 0 0 16,33-18-2-16,-33-10 5 15,16-19-2-15,1-9 5 16,-1 10-9-16,1-10 8 0,-17 9-1 16,-17 10 0-16,1-9 2 15,-1 18-3-15,1 0-2 16,-17 9-7-16,0 19-43 15,-34 0-113-15,34 19-80 0,-16 0-44 16,16 18 17-16,0 0 45 16</inkml:trace>
  <inkml:trace contextRef="#ctx0" brushRef="#br0" timeOffset="39339.69">19712 13620 23 0,'17'-19'21'0,"-17"10"7"0,16 9 14 15,-16 0 13-15,17 0 28 16,-17 0 20-16,16 9 4 16,-16 19 0-16,17 28 4 15,-1-19-3-15,18 28-9 16,-34 0-3-16,33 19-11 16,-17-10-5-16,1 10-31 15,16-10-22-15,-17-18-10 16,1-9-13-16,-1-10-2 15,1-9-14-15,-17-19 4 0,0-9 5 16,0-9 1-16,-17-19-1 16,1-9-2-16,-1-19 5 15,-16 19-5-15,-16-10 9 16,16 10-1-16,-17 9-3 16,0 9 0-16,1 19 4 15,16 0-6-15,0 0 5 16,33 19 0-16,-50 0-10 15,33 9 3-15,17 9 8 16,0 9-8-16,0 1 7 0,0-1-5 16,0-8-1-16,17-1 1 15,-1-9-1-15,18 0 5 16,-1-10-9-16,-33 1 7 16,49-19-11-16,-16-10-53 15,0 1-58-15,0-19-36 16,34 10-20-16,-51-20 18 15,17 1 36-15,0 9 43 16,0-9 39-16,-16 9 20 16,-1 0 13-16,-16 10 6 0,0 8 11 15,0 10 21-15,0 0 12 16,0 0 10-16,0 10 13 16,0 18 3-16,0 0 4 15,0 9 8-15,34 0-2 16,-34 9-5-16,33 1-14 15,-17-10-28-15,17-9-12 0,17 0-4 16,-17-9-7-16,17-19-3 16,-1-19-4-1,-16 0 1-15,17-18 0 0,-17-9-1 16,-17-19 3-16,18 9-3 16,-34-9-3-16,0 27 6 15,0-17-5-15,-34 8 4 16,1 10-2-16,0 9-3 15,-16 19-3-15,16 9-18 0,0 9-47 16,-34 19-37-16,18-10-8 16,16 20 10-16,0-1 6 15,0 9-2-15,33 1 5 16,-34 9 15-16</inkml:trace>
  <inkml:trace contextRef="#ctx0" brushRef="#br0" timeOffset="39769.8">20605 14029 44 0,'17'-28'52'0,"-17"9"21"0,0 10 15 16,0-10-2-16,0 19-11 15,0 0-15-15,16 28-1 16,-16 0-25-16,17 19-8 15,-1-1-2-15,17 1 14 16,-33 9 16-16,34-10 11 0,-34 1-3 16,16-1-15-1,-16-18-16-15,0-9-13 0,0-10-6 16,0-9-9-16,0-9-3 16,0-10 3-16,-16-9-4 15,16-18-2-15,0-10 0 16,0 0 0-16,0 19 4 15,16-28-1-15,1 27-5 0,-1 1 3 16,1 9 1-16,-1 19-1 16,17 0 2-16,0 9-4 15,0 18 1-15,-33 1 3 16,34 27 3-16,-34-18-1 16,33 19-2-16,-17-1-2 15,1 1-1-15,-1 9-13 16,1-28-48-16,-1 0-90 0,-16-10-29 15,33-18 10-15,-33-9 27 16</inkml:trace>
  <inkml:trace contextRef="#ctx0" brushRef="#br0" timeOffset="40473.98">21316 13620 33 0,'-33'-47'45'15,"33"19"23"-15,-16 9 16 0,16 10 17 16,0 9-32-16,0 9 16 16,0 29 17-16,0-1 13 15,0 9-2-15,16 10-3 16,17 9 15-16,-33 19 3 16,0-9 39-16,33 8-13 0,-33-8-66 15,17-10-42-15,0 0-29 16,-1-9-5-16,1-28-15 15,-1 0-9-15,1-19-4 16,-17-9 2-16,0-28 5 16,0-9 10-16,-17 0-6 15,1-19 5-15,-1 9-5 16,-16 1-3-16,16 8-9 0,-16 20 0 16,0-1 10-16,0 10 2 15,17 9 5-15,-17 9-1 16,16 10 1-16,1-1 1 15,16 10 5-15,-34 10-4 0,34-1-1 16,0 9 4-16,0 1-2 16,0 9-6-16,34-10-1 15,-34 10 5-15,16-19-2 16,17-9-1-16,-16-9-1 16,16-19 1-16,16-10-2 15,-16-8-2-15,1-10-1 16,-1-9-1-16,-17-28-17 15,17 9-14-15,-16 0-23 0,-17 9-36 16,16-18-20-16,-16 9 28 16,0 1 34-16,0 8 28 15,0 10 17-15,-16 9 11 16,-1 9-2-16,17 10 1 16,-16 9 8-16,16 9 2 15,-17 10-1-15,1 28-5 16,16-20 4-16,0 29 0 0,0 9 16 15,0 10 0-15,0-29-11 16,16 1-15-16,1-1 11 16,-1-8-10-16,1-20-5 15,32-9 2-15,-16-9-1 16,-16-18-1-16,16-10-112 0,-16-9-160 16,16 9-16-16</inkml:trace>
  <inkml:trace contextRef="#ctx0" brushRef="#br0" timeOffset="41039.12">22209 13908 23 0,'0'-28'24'15,"0"19"14"-15,0-1 20 16,0 10 6-16,0 0 2 16,-33 0-16-16,0 19-1 15,0 9-22-15,0-9-8 0,0-1-10 16,16 10-1 0,1-9-4-16,16-1-6 0,0 1 1 15,0-1 1-15,16 10 0 16,18-18 3-16,-1 8-4 15,0 1-1-15,16 9-1 16,-16-10 4-16,17 10-2 16,-17-9 1-16,0 9 0 15,0 18 1-15,0-27 2 0,-33 9 11 16,0 0 9-16,0 0-16 16,-33-19-2-16,0 0-3 15,0-9-5-15,0 0-1 16,-17 0-1-16,17-9-51 15,-16 0-42-15,16 9-10 16,0 0 17-16</inkml:trace>
  <inkml:trace contextRef="#ctx0" brushRef="#br0" timeOffset="41406.21">22276 14178 34 0,'33'-10'31'0,"0"-8"11"16,16 18 22-16,-16 0 15 15,-16 0-11-15,16 0-12 16,17 0-16-16,-17-28-16 0,16 19-8 16,-16-19-10-16,-16 9-2 15,-1 0-2-15,1-18-2 16,-17 9 0-16,0-9 8 16,0 19-8-16,-17-1 3 15,1-9 12-15,-1 9 10 16,-16 19 2-16,0 0-9 15,17 10 7-15,-17 8-4 0,16 20 10 16,0-20 11-16,1 19-1 16,16 10 15-16,0-1-7 15,16 1-1-15,1-1-7 16,0-8 6-16,16 8-17 16,16-9-11-16,-16-9-13 0,-16-9-3 15,16-10-11 1,0-9-2-16,0 0-82 0,-16-28-122 15,32 0-43-15,-49 10 41 16</inkml:trace>
  <inkml:trace contextRef="#ctx0" brushRef="#br0" timeOffset="41874.33">23615 13824 34 0,'0'-9'38'15,"-17"0"7"-15,17 9 5 16,-16 0 3-16,-1 0-6 16,-16 0-5-16,17 0-6 15,-1 9-3-15,1 9 4 0,-1 10-11 16,17 0 1-16,0 10 4 15,0-1 6-15,0 0-1 16,0 9-5-16,0-8 6 16,0 8-13-16,0-9-12 15,17-9-5-15,-1 0-5 0,17 0 0 16,-16-9-7-16,16-19-4 16,0 0-34-1,0 0-74-15,0-28-28 0,-16 0 3 16,16 0 36-16</inkml:trace>
  <inkml:trace contextRef="#ctx0" brushRef="#br0" timeOffset="42505.49">23830 13908 41 0,'0'-28'31'16,"0"28"3"-16,0 0 7 16,17 28-1-16,-17-9-9 0,16 8 8 15,17 20 1-15,-33-1 4 16,0-18-5-16,17 0-12 15,-17 0-6-15,0-9-9 16,0-19-5-16,0 0-1 16,0 0-2-16,0-28-1 15,-17 0-6-15,17 0 3 16,0 9 1-16,0-27 0 16,17 9-1-16,-1 0 0 15,1-1 0-15,16 10-4 16,0 10 0-16,0-1 1 0,0 10 0 15,17 0-1-15,-17 9 5 16,16 0-4-16,-32 0 4 16,16 9-1-16,0 9 0 15,0 1 3-15,-33-10-3 16,0 19 0-16,17 10 0 16,-17-20 2-16,16 29 2 15,-16 8-2-15,17-27 11 16,-17 28 12-16,16-9-5 0,1-10-6 15,-1 0-6-15,1-18 1 16,-1-1-2-16,1-18-2 16,16 0-5-16,0-18-2 15,-33-29 0-15,17 1 2 16,16-1 0-16,-17-9-4 0,-16-9 4 16,17 9-2-1,-17 10 5-15,0 9-1 0,0 9-3 16,0 0 4-16,0 28-7 15,0 0 2-15,0 18 2 16,0 10 0-16,0 19 3 16,16-10-3-16,-16 10 4 15,17 8-3-15,-1-17-1 0,-16 8 0 16,50-9-1-16,-50-9-5 16,33-9 0-16,-33 0-48 15,17-19-54-15,16-10-25 16,-17-8 17-16</inkml:trace>
  <inkml:trace contextRef="#ctx0" brushRef="#br0" timeOffset="42873.57">24905 13759 76 0,'0'-9'70'0,"0"-1"11"15,0 10 16-15,0-9-6 16,33 0-20-16,-33 0-17 15,33-1-24-15,-16 1-9 16,-1 9-14-16,17 0-1 16,-16 0-8-16,16 9 3 15,-17 1 0-15,1-1-1 16,16 9 4-16,-33 1-1 0,0 9 3 16,0 0 5-16,0 0 8 15,-33 9 12-15,33 10 2 16,-17-20-17-16,1 20 1 15,-1-1 2-15,17-18-5 16,0 10 2-16,0-1-1 0,0-9 1 16,17-10 2-16,-17 1-10 15,16-10 1-15,1-9-7 16,16 0 0-16,0-9-2 16,-16 0-11-16,16-1-20 15,-17 1-113-15,1 0-49 16,-1 9-4-16</inkml:trace>
  <inkml:trace contextRef="#ctx0" brushRef="#br0" timeOffset="43098.14">24839 13982 51 0,'-17'-9'34'16,"1"0"11"-16,16-1 17 15,0 1 21-15,33 9-13 0,-17-9-18 16,17 9-26 0,17-9-10-16,-17 9-10 0,17 0-7 15,-1 0-4-15,-16-19 0 16,17 19-54-16,-17-19-31 16,-16 10-10-16,-1 0 15 15</inkml:trace>
  <inkml:trace contextRef="#ctx0" brushRef="#br0" timeOffset="43971.52">25418 13815 77 0,'0'0'84'16,"0"0"18"-16,0-9 9 0,0 9-9 15,-17 0 12-15,17-19 17 16,0 19-17-16,-33 0-11 15,33 0-32-15,0 19-32 16,-33-1-6-16,16 10-7 0,17 9-8 16,-16 10 11-16,16-1 9 15,0 19 0-15,0-37 14 16,0 19 5-16,0-1-16 16,0-27-21-16,16 0-10 15,1-1-5-15,16-18-10 16,-33-18-7-16,33-1-8 15,-33-18-62-15,17-10-61 0,-1 1-13 16,-16-1 11-16,17-9 29 16,-1 10 43-16,-16 9 32 15,0-1 21-15,0 20 14 16,0 9 7-16,0-10-1 16,0 19-1-16,0 28 3 0,0 0 1 15,0 9 5-15,17 10 6 16,-17-20 50-16,16 11 10 15,1 17-18-15,-1-27-23 16,-16 0-16-16,17 0-15 16,-17 9-8-16,33-27-8 15,-33-10-30-15,0 0-92 16,0 0-50-16,0-10 13 0,0-27 44 16,16 9 46-16,-16 0 38 15,17 0 21-15,-17-18 12 16,0 9 10-16,0 0 19 15,0 18 6-15,0-18 11 16,0 18 15-16,0 0 13 0,0 19 37 16,0 0 23-1,0 19 35-15,17 0 28 16,-17 18-4-16,16-18 14 0,-16 27 29 16,17-9-34-16,-17 10-44 15,16-1-25-15,-16 1-36 16,0-19-32-16,0 0-21 15,0-10-11-15,0 1-15 16,0-19-10-16,0-19 4 0,0-9-6 16,17 0-4-16,-17-27-4 15,0-11-5-15,16 11-2 16,-16-1 10-16,33 0-7 16,-16 19 3-16,16 0-31 15,-17 18 4-15,1 0 1 16,16 19 17-16,-16 0 12 15,16 19 8-15,-17 9 1 0,17 9 8 16,-16 0-4-16,16 10-3 16,-33-1 2-16,16 1 0 15,-16-19-65-15,0 0-159 16,0 0-147-16,0-19-34 16,-16-9 80-16</inkml:trace>
  <inkml:trace contextRef="#ctx0" brushRef="#br0" timeOffset="45170.82">16289 15536 36 0,'0'9'27'0,"-33"-9"3"0,33 10 0 16,0-10-6-16,0 0-5 15,33 0 4-15,-33 0-2 16,0 0-4-16,17-10-1 16,16-8-7-16,-17-10-4 15,17-9 0-15,-16 9-5 16,16 0 2-16,-33 0 2 16,0 9-2-16,0-9-2 15,0 10 10-15,0 8-4 16,-33 10 1-16,0 10-4 0,16 8 0 15,1 10-2-15,-17-9 1 16,16 9 2-16,17 9 0 16,-33 0-2-16,33 10-1 15,0-1-1-15,0 10 2 16,33 0-2-16,-33 0 0 16,33-10-3-16,-16-9 3 15,32-9-1-15,1-9-1 16,-17-10 0-16,0-9 2 0,-16-9-2 15,16-19 4-15,-17-9-1 16,17-10-4-16,-16 1 5 16,16-1 0-16,-33-9-2 15,0 10 1-15,0-1 1 16,0 10 0-16,0 19 0 16,0-1-2-16,0 0 2 0,0 19 0 15,33 0-1-15,0 19-4 16,-16-10 5-16,16 19-4 15,16-9 0-15,1-1 2 16,-17 10 0-16,0 9-1 16,-16-9 4-16,16 0-4 15,-17 0 3-15,-16 0 9 16,0 0-1-16,-16-9-5 0,-1 9 1 16,1-19-8-16,-1 0 3 15,-16-9-2-15,0 0-2 16,33 0 2-16,-50-9-2 15,34 0-20-15,-1-10-35 16,1 0-23-16,16 1 6 16</inkml:trace>
  <inkml:trace contextRef="#ctx0" brushRef="#br0" timeOffset="45972.7">17397 15285 50 0,'0'18'42'0,"0"10"5"15,0 0 1-15,0 19 4 16,0-1 2-16,17-9-10 0,-17 10-7 16,16-1-5-16,1 1-13 15,16-1-7 1,0-18-5-16,0 0-3 0,-33-9-7 15,33-19 1-15,-16 0 2 16,16-19-2-16,-17-9-1 16,34-9 1-16,-50-19 0 15,33 10 0-15,-33-10 1 16,0 0-1-16,0 0 4 16,0 19 0-16,0 0 1 15,-33 9 1-15,33 19-3 0,0 9-1 16,0 28 4-1,0 0-4-15,0 9 2 16,0 0-2-16,0 0 2 0,0 10-3 16,33-1 0-16,-33 1 1 15,33-1 1-15,-33-18-5 16,16 0-1-16,1-9 2 16,-17-19-4-16,16 0-58 15,1-10-11-15,0-8 13 16,-17-10 17-16,16 9 21 15,-16-9 11-15,0 0 7 0,0-9 5 16,0 19 4 0,0-1 4-16,0 0 9 15,0 19 6-15,0 0-4 16,17 10-2-16,-17 8 0 0,33 10 3 16,-33 0 4-16,33 9 4 15,-33 1 0-15,33-11-5 16,-33 1-6-16,0-9-8 15,0 0-2-15,0-19-4 16,0-19-1 0,0 0-2-16,0-18 3 0,0-19-1 15,0 1 0-15,0-1 1 16,0 0 1 0,0 0-3-16,0 10 1 0,16 8 0 15,1 20-1-15,-1-1 1 16,18 10-3-16,-18 9 4 15,34 18 0-15,-50 10-3 16,33 0-1-16,0 19 0 16,-33-1 3-16,16 10-5 15,1-9-11-15,-1 8-23 0,1-8-10 16,0-1-10-16,-1-8-2 16,1-10 7-16</inkml:trace>
  <inkml:trace contextRef="#ctx0" brushRef="#br0" timeOffset="46389.15">18637 15220 82 0,'-16'-19'65'0,"-17"10"0"15,0 9 11-15,-17 28-12 16,17 0-11-16,0 9-6 15,0 0-9-15,0 9 0 16,33 1 4-16,-33 0-14 16,33-1-14-16,0-9-4 0,33 0-3 15,-33 1-1 1,33-10-6-16,-33-19-4 16,33-9 0-16,0-9-2 0,0-19 3 15,17-10-2-15,-17-17-11 16,0 8-21-16,-17-27 12 15,1 27 14-15,-1-9 4 16,-16 19 4-16,17 9 3 0,-1 28-2 16,-16 0 3-16,17 10-4 15,-17 27 3 1,17 0 0-16,16 9 1 0,-33 1 1 16,0-10-1-16,33 0-1 15,-33 1-3-15,33-1-3 16,-33-19-43-16,0 1-70 15,16-19-22-15</inkml:trace>
  <inkml:trace contextRef="#ctx0" brushRef="#br0" timeOffset="47071.34">19630 14950 26 0,'0'-9'38'15,"0"9"9"-15,0-10 3 16,-34 10 0-16,18 0-6 15,-1-9 1-15,1 9 10 0,-17 0-2 16,0 9-11-16,16 19-12 16,1 9 5-16,-17-9-6 15,0 9-4-15,16 1-12 16,0-1-2-16,1 0-6 16,16-9-3-16,0-9-6 0,0-1 7 15,16-8-1 1,-16-10 2-16,34 0-2 15,-1 0-1-15,0 0 3 0,-17 0-3 16,34 0-3-16,-17 0-2 16,16 9 1-16,-15 9 3 15,-1 1-2-15,0 9 3 16,0 9-4-16,0-9 7 16,-17 0 0-16,-16 19-4 15,0-10 2-15,-16-9 0 0,-17 0-1 16,0-1 1-16,0-17-5 15,0-1 3 1,-17-9-6-16,17 0-8 0,-17-19-68 16,17 10-34-16,17-9-8 15,-17-1 20-15,33 0 24 16</inkml:trace>
  <inkml:trace contextRef="#ctx0" brushRef="#br0" timeOffset="47302.38">19795 15061 63 0,'16'28'55'16,"18"10"7"-16,-34 8 13 16,33 19 5-16,-33-9 1 15,16 9 8-15,1-9-21 0,-1 9-25 16,1-18-23-16,-1-10-17 15,1-9-5-15,-17-10-23 16,0-18-80-16,0-9-37 16,0-19 3-16,-17-9 33 15</inkml:trace>
  <inkml:trace contextRef="#ctx0" brushRef="#br0" timeOffset="47804.5">19878 15155 21 0,'0'-28'24'0,"0"18"0"0,-33-18-8 15,33 0-3-15,0 10-4 16,33-10-3-16,-33 9-3 16,16-9-3-16,17 10 1 15,0-1 0-15,0 10 0 16,-16 9 1-16,33 0-1 16,-50 0 5-16,33 9 8 0,-17 19 4 15,1-9 3-15,-1 18 4 16,-16 0 10-16,0 0 5 15,0 1-1-15,0 8 2 16,-16 1-21-16,-17-10 2 16,33-9-10-16,-33 9-3 15,-1-18-6-15,18-1-1 16,-1-18-1-16,17 0 1 16,0-28-2-1,0 19-4-15,0-10 2 0,17 1 5 16,33-1-3-16,-50 1-2 15,33 8 3-15,0 10 1 16,0 0-7-16,0 10 4 16,0 8-1-16,17 10 2 15,-17 0 3-15,-17 9 3 16,1 10 3-16,-17-10 16 16,16 0 33-16,-16 10 1 0,0-10-3 15,-16-9-5-15,-1 0-24 16,1 0-16-16,-17-19-11 15,-34-9-3-15,18 0-14 16,16-9-101-16,0-1-49 16,0-18-1-16</inkml:trace>
  <inkml:trace contextRef="#ctx0" brushRef="#br0" timeOffset="48042.56">20456 14968 84 0,'34'28'72'0,"-34"10"32"15,0 8 27-15,33 1 37 16,-33 18 26-16,16 0 12 0,1 9 5 16,-1 1 1-16,1-1-63 15,-1-18-68-15,-16 0-45 16,17-19-28-16,-1-9-28 15,-16-10-72-15,0-18-187 16,0-27-75-16,0-11 11 16,-16-27 82-16</inkml:trace>
  <inkml:trace contextRef="#ctx0" brushRef="#br0" timeOffset="48226.61">20423 14903 53 0,'0'-9'45'0,"0"0"36"15,0-1 33-15,17 10-3 16,33-18-24-16,-17 9-20 16,0-1-23-16,0 1-25 15,16 9-10-15,-16 0-9 16,34 0-5-16,-51 0-7 16,17 0-77-16,-16 0-57 15,-1 0-11-15</inkml:trace>
  <inkml:trace contextRef="#ctx0" brushRef="#br0" timeOffset="48470.67">20572 15322 60 0,'-16'19'57'0,"16"-1"44"16,0-18 47-16,16 0 41 15,1 0 19-15,-1-18-6 0,17 8-3 16,0-8-36-16,0 8-72 16,1-8-39-16,-1 18-36 15,0-10-27-15,0 10-14 16,-17 0-160-16,17 0-116 0,0 0-36 16,1 10 56-16</inkml:trace>
  <inkml:trace contextRef="#ctx0" brushRef="#br0" timeOffset="48686.72">21201 15648 185 0,'0'9'186'15,"0"0"82"-15,16 0 45 16,-16-9 40-16,17 0-84 15,-17 0-108-15,16 0-89 0,-16 0-36 16,0 0-44-16,0 0-143 16,0 0-259-16,-16 0-91 15,16 10-271-15</inkml:trace>
  <inkml:trace contextRef="#ctx0" brushRef="#br0" timeOffset="49970.05">27832 10559 23 0,'0'-19'29'0,"0"10"13"0,0 9 22 16,0 0 14-16,0 0-6 15,-17 28 4-15,1-10-3 16,-1 10-5-16,-16 19-1 15,0-1 3-15,17 10-9 16,-17 9-11-16,0-27-13 0,16 8-15 16,-16-9-7-16,16-9-10 15,17-9-7-15,-16-1 3 16,-1-18-2 0,17-18 1-16,17-1 0 15,-1-9-2-15,1-18-1 16,-1-1 6-16,1 1-7 15,16-10 2-15,-16-9 1 0,16 9 1 16,-17-9 0-16,1 18-3 16,-1 10 4-16,1 19-3 15,-1-1 2-15,1 19 2 16,16 19-5-16,-16-1 3 16,-1 10 2-16,17 28-5 15,0-10 3-15,0 10 2 16,0 0-3-16,0 9 1 15,1-9 0-15,-1 0 0 16,16-10-3-16,-16-9-1 16,-16-9 1-16,16-18-6 15,-17-1-69-15,-16-9-61 0,17 0-25 16,-17-9 10-16,-17-1 35 16</inkml:trace>
  <inkml:trace contextRef="#ctx0" brushRef="#br0" timeOffset="50453.16">27815 10503 35 0,'-16'-9'30'16,"16"9"4"-16,0 0 9 15,0 18 7-15,0-8 5 16,0 27 6-16,0 0 17 16,0 0 24-16,0 28 9 15,0 10-1-15,0 9 0 16,16 18 8-16,-16 10 48 0,17 18 169 15,16 9 61-15,-16 19-185 16,-1 19-209-16,-16 19-2 16,0-10 0-16,0 9 0 15,0 0 0-15,0-9 0 16,17-18 0-16,-17-10 0 16,0-18 0-16,0-20 0 15,0-8 0-15,0-28 0 16,0-10 0-16,0 1 0 15,0-47 0-15,0 9 0 16,0-19 0-16,0-8 0 16,-17-10-100-16,1 0-214 15,-1-10-131-15,17-8-3 0,0-1 92 16</inkml:trace>
  <inkml:trace contextRef="#ctx0" brushRef="#br0" timeOffset="51321.38">27667 13620 19 0,'0'0'18'0,"16"0"3"16,-16 0 1-16,17 0 9 16,-17 0 8-16,16 0 13 0,1 0 14 15,-17 0 17-15,16 0 15 16,1 0 33-16,-17 0 41 15,16 0 2 1,1 0 31-16,-1 0 76 0,1 0 12 16,0 0-39-16,-1 0-166 15,1 0-88-15,16 0 0 16,16 0 0-16,1 9 0 16,16-9 0-16,0 9 0 15,33 0 0-15,17 1 0 16,0-10 0-16,16 0 0 15,34 0 0-15,-1 0 0 16,17 0 0-16,33-10 0 0,33 1 0 16,33-9 0-16,0 8 0 15,0 10 0 1,-16 0 0-16,-34 10 0 16,-32-1 0-16,-50 0 0 15,-34-9 0-15,-15 0 0 16,-51 0 0-16,1 0 0 15,-17-18 0-15,-16 8 0 16,-1-8-24-16,-16-1-183 0,-16 10-71 16,-1-10-78-16,-16 0-22 15,0 10 47-15,-17 0-140 16</inkml:trace>
  <inkml:trace contextRef="#ctx0" brushRef="#br0" timeOffset="51969.15">31189 13229 39 0,'-17'-10'48'0,"17"10"15"16,0-9 11-16,0 9 7 16,0 0 0-16,0 0 19 15,0 0 34-15,0 0 44 16,0 9 10-16,0 1 22 0,17 8 38 15,16 1-16-15,0 9-37 16,0 0-34-16,0 9-146 16,0-9-15-1,17 0 0-15,-17 0 0 16,0-10 0-16,0 10 0 16,-16-18 0-16,-1 8 0 15,1-18 0-15,-17 9 0 16,16-9 0-16,-16 10 0 15,0-1 0-15,0 10 0 16,0-1 0-16,0 1 0 16,0 9 0-16,0 0 0 15,-16 0 0-15,16-10 0 16,-17 19 0 0,1 10 0-16,-1-1 0 15,-16 29 0-15,17-10 0 16,-1 9 0-16,-16-18 0 15,16 9 0-15,17-18 0 16,-16 9 0-16,-1-38 0 0,17 1 0 16,-16-19 0-16,16 0-248 15,-17 0-151-15,1-9-38 16,16-1 47-16,0 10 107 16</inkml:trace>
  <inkml:trace contextRef="#ctx0" brushRef="#br0" timeOffset="53220.87">26807 13582 29 0,'-33'0'29'15,"16"10"-2"-15,1-10 7 16,-1 0 6-16,17 0-6 0,0 0-12 16,0 0-8-16,0 0 15 15,17 0 42-15,-1-10 22 16,17 1 6-16,0 0 17 16,17-29-5-16,16 11-13 15,0-20-38-15,17-9 2 0,16-9 12 16,17-19 3-1,0-9 26-15,16-9 27 16,17-10-1-16,33-9-40 0,16 19-42 16,0-37-13-16,17 36-10 15,-16-18-16-15,-1 0-8 16,-16 19-1-16,-16 9 6 16,-34 9-4-16,0 1 2 15,1 17 0-15,-67 11-3 16,33-1 0-16,-33 9-2 15,0 10 4-15,0 9-10 16,-16 10 1-16,-17-1 0 16,-16 19 0-16,-1-19-7 15,1 19-74-15,-17-18-145 16,0 8-93-16,0 10 2 16,-17 0 56-16,1 0 71 15</inkml:trace>
  <inkml:trace contextRef="#ctx0" brushRef="#br0" timeOffset="53985.05">28675 11489 26 0,'0'-9'18'15,"-16"0"2"1,16 9 7-16,0 0 13 0,0 0 6 16,0 0 1-16,0 0 9 15,0 0 44-15,16 18 49 16,-16 1 32-16,17 18-14 16,16-18 18-16,-16 18 110 15,16 28 19-15,0-19-42 16,16 29-168-16,1 9-104 15,0 9 0-15,16 9 0 0,0 19 0 16,16 9 0-16,1 0 0 16,0 38 0-16,0-29 0 15,-17 19 0-15,33 10 0 16,-16-29 0 0,16 1 0-16,0 0 0 0,17-10 0 15,-17-9 0-15,17-10 0 16,-17-8 0-16,-16-10 0 15,-17 0 0-15,0-37 0 16,-16-10 0-16,-17 1 0 16,-17-19 0-16,17-1 0 15,-33-17 0-15,0-10-118 16,0 0-202-16,-16-10-103 16,-1 1-15-16,-16-9 90 15</inkml:trace>
  <inkml:trace contextRef="#ctx0" brushRef="#br0" timeOffset="54852.42">26939 13620 28 0,'17'-19'17'0,"-17"10"8"15,0-1 17 1,0 10 22-16,16 0 14 0,-16 0 24 16,17 10 11-16,-17 8 16 15,16 1 7-15,-16 37-19 16,17-19-23-16,-17 28-29 15,16 19-25-15,-16 9-15 16,17 0-17-16,-17 0-6 0,33 9 3 16,-33-9-7-16,0-9-5 15,0 0 0-15,0-47-35 16,0-9-122-16,0-19-65 16,0-9-4-16,0-19 50 15</inkml:trace>
  <inkml:trace contextRef="#ctx0" brushRef="#br0" timeOffset="55118.49">27385 13350 62 0,'17'9'48'0,"-17"19"12"0,0 9 4 16,0 19 1-16,0 0 5 15,17 18 3-15,-17 10 6 16,0 9-4-16,0 9-6 16,16 10-11-16,-16 0-25 15,0-10-14-15,17 0-9 16,-17-9-9-16,0-18-4 0,0-19-20 16,0-10-104-16,0-27-52 15,0-29 3-15,0-27 41 16</inkml:trace>
  <inkml:trace contextRef="#ctx0" brushRef="#br0" timeOffset="55394.07">27700 13033 49 0,'0'28'56'0,"16"19"11"15,-16 9 8-15,17 27 13 16,-1 10 11-16,-16 19 5 16,17 9 27-16,-17 9 21 15,16 10-36-15,1-1-38 16,-1 1-29-16,1-10-25 16,16-9-16-16,-16-28-12 15,-1-18-9-15,-16-29-68 16,0-27-98-16,0-38-56 15,0-18 5-15,0-38 58 16</inkml:trace>
  <inkml:trace contextRef="#ctx0" brushRef="#br0" timeOffset="55669.26">28229 12754 48 0,'16'-9'50'15,"-16"18"12"-15,17 29 4 16,-1 8 19-16,1 38 16 16,0 9 18-16,16 28 25 15,-33 9 16-15,16 19 27 16,-16 9 31-16,17 9-27 16,-1 1-76-16,-16-19-57 0,0 0-30 15,17-28-19-15,-17-19-12 16,0-18-30-16,0-47-160 15,-17-28-135-15,1-27-36 16,16-48 60-16,0-17-111 16</inkml:trace>
  <inkml:trace contextRef="#ctx0" brushRef="#br0" timeOffset="55938.33">28725 12559 48 0,'0'0'50'0,"17"37"17"16,-17 10 7-16,33 46 35 15,-33 9 23-15,16 38 35 16,1-1-20-16,-1 29-62 0,1-1-41 16,16 10-21-1,0 9-14-15,0-19-3 16,17 1-6-16,-50-29-6 15,16-18-1-15,1-37-4 0,-1-37-24 16,-16-29-96-16,0-36-45 16,0-38-1-16,17-37 23 15,-17-28 34-15</inkml:trace>
  <inkml:trace contextRef="#ctx0" brushRef="#br0" timeOffset="56234.43">29089 12429 20 0,'0'-37'28'16,"16"27"11"-16,-16 10 14 15,17 37 0-15,-1 19 2 0,1 19 23 16,33 18 13-16,-50 37 23 16,33 0 27-16,-17 28 7 15,1 0-20-15,-1 1-22 16,1-1-36-16,-1 0-32 15,1 0-21-15,-1-9-5 16,1 0-9-16,-17-47-10 16,16-9-3-16,-16-18-4 15,0-29-35-15,0-18-110 16,0-28-82-16,0-37 1 16,0-19 45-16,0-18 59 15</inkml:trace>
  <inkml:trace contextRef="#ctx0" brushRef="#br0" timeOffset="56482.49">29535 13340 57 0,'0'19'52'0,"17"9"14"0,-1 9 9 16,-16 19 16-16,17 9 10 15,-1 10 20-15,18 8-12 16,-34 20-32-16,0-1-37 15,16 0-23-15,-16 1-8 16,17-10-8-16,-1 0-3 16,1-19-5-16,-1-18-25 15,-16-10-67-15,17-8-19 16,-17-20 118-16,0-8-190 16,16-20 49-16,-16-8 48 15,17-29 29-15</inkml:trace>
  <inkml:trace contextRef="#ctx0" brushRef="#br0" timeOffset="56726.11">29899 13945 15 0,'0'-18'22'16,"17"18"6"-16,-17 0 4 15,16 9 8-15,-16 9-6 16,17 20-2-16,-1-1-5 0,1 9-8 15,-17 29-6-15,16-29-7 16,1 29-2-16,-17-29-2 16,16 29-2-1,-16-29 0-15,0-9-3 16,0 1-5-16,17-10-33 16,-17-10-18-16,0-18 3 15,17 0 9-15</inkml:trace>
  <inkml:trace contextRef="#ctx0" brushRef="#br0" timeOffset="56934.55">30164 14299 12 0,'16'-10'14'16,"1"-8"1"-16,-17-1 2 16,16 19 1-16,-16 0 10 0,17 19 1 15,-1-1 1-15,-16-8-10 16,17 8-10-16,-17 10-5 15,0 0-4-15,0-9 0 16,0-1-1-16,0-8-33 16,0-10-27-16</inkml:trace>
  <inkml:trace contextRef="#ctx0" brushRef="#br0" timeOffset="59420.39">29072 12019 23 0,'0'-27'20'15,"0"8"7"-15,0 0 14 16,-16 10 11-16,16-10-3 16,-17 19-1-16,1 0-7 15,-1 0-5-15,1 10-9 0,16 8 0 16,-33 20 2-16,16-11-1 16,17 11 5-16,0 17 2 15,0-8-4-15,0 9 0 16,0 0-10-16,0-10-10 15,17-9-6-15,16-9-1 16,-33 9 1-16,16-27-3 0,1-10-2 16,16 0-5-1,0-10-1-15,-17-17 5 16,17-11-1-16,-16 1 4 16,33-19 1-16,-50 10-3 0,0-10 3 15,16 9 1-15,-16-8 2 16,0 17 9-16,0-8 50 15,-16 18 24-15,16 0 4 16,0 19 4-16,-34-10 8 16,18 19-25-16,-1 19 1 15,1-1 10-15,-1 20-1 0,1 8-15 16,-1-9-6-16,1 28-11 16,16-9-15-1,0 9-11-15,0-9-13 0,0 9-2 16,0-37-8-16,16 9-2 15,-16-9-6-15,17-28 9 16,16 0-14-16,-17-28 2 16,1 1 8-16,33-11-4 15,-50-8-9-15,16-10 6 16,-16 0 2-16,17 0 0 0,-17 1 9 16,0-1-3-16,-17 19 4 15,1 9 4-15,-18 0 28 16,18 18-19-16,-17 1 3 15,16 9 0-15,-16 19-18 16,17 18 11-16,-17 0-16 16,16 19 0-16,17 9 2 15,-16-9-9-15,16 9 6 16,0-18-7-16,0 8 3 16,16-8-5-16,-16-19 0 0,17-10 10 15,-1 10-6-15,1-28 2 16,16-28-5-16,-17-9 10 15,17 0-11-15,-16-19 4 16,-1 0 2-16,18 0-4 16,-34 1 3-16,0-1 10 15,0 9-8-15,-34 10 10 16,1-9-8-16,17 18 8 16,-1 18-3-16,1 10-4 15,-17 0-4-15,16 19 12 0,1 28-9 16,-1-20-7-16,1 20 5 15,16 18-1-15,0-18 2 16,0 8-2-16,0-8 2 16,0-10-5-16,0 0-4 15,16-9 12-15,1-18-3 0,-1-10 0 16,17-10 2-16,-16 1-4 16,16-28-2-1,-17-10 0-15,1 10 3 0,-1-19-5 16,18 10 6-16,-34 8 1 15,0-17 0-15,-34 8 4 16,18 1 3-16,-1 8 2 16,1 20-12-16,-17 18 0 15,16 0 0-15,-16 0 0 16,17 9 0-16,-1 10 0 0,1 9 0 16,-17 18 0-16,16-9 0 15,0 1 0-15,1 8 0 16,16 1 0-16,0 8 0 15,0-27 0-15,16 0 0 16,1 0 0-16,0 9 0 16,16-37 0-16,-17 0 0 15,17 0 0-15,0 0 0 16,-16-37 0-16,-1 0 0 16,1 9 0-16,-1-28 0 0,1 19 0 15,-17-10 0-15,0 1 0 16,0 9 0-16,-17 0 0 15,1 9 0-15,-17 9 0 16,16 0 0-16,-16 19 0 16,0 0 0-16,17 10 0 15,-34 8 0-15,33 20 0 16,-16-1 0-16,17 0 0 16,-1 28 0-16,17-28 0 15,0 10 0-15,0-1 0 0,17-8 0 16,-1-11 0-16,1 1 0 15,16-9 0-15,-16-10 0 16,16-9 0-16,0 0 0 16,16-9 0-16,-16-10 0 15,0-18 0-15,-16 0 0 0,-1 9 0 16,18-19 0 0,-34 10 0-16,0 0 0 15,0 18 0-15,0-27 0 0,-34 18 0 16,18 9 0-16,-1-8 0 15,-16 27 0-15,0-19 0 16,0 19 0-16,17 19 0 16,-17-1 0-16,33 1 0 15,-50 18 0-15,33 9 0 16,17 1 0-16,0 9 0 0,0-19 0 16,0 10 0-16,17-20 0 15,0 1 0-15,16-9 0 16,-17-10 0-16,1-9 0 15,16-9 0-15,-17-10 0 16,17-27 0-16,-16-1 0 16,-1 1 0-16,-16-10 0 15,17 9 0-15,-17 1 0 16,0 9 0-16,0 18 0 16,-17 1 0-16,1-10 0 0,-17 18 0 15,16 10 0-15,1 0 0 16,-1 19 0-16,-16 18 0 15,33 0 0-15,-16 10 0 16,16-1 0-16,0 10 0 16,0 0 0-16,0-9 0 15,16 8 0-15,1-27 0 16,-1 9 0-16,1-18 0 16,16-10 0-16,-17-9 0 0,17-9 0 15,-16-10 0-15,33-18 0 16,-50 9 0-16,16-18 0 15,1-1 0-15,-17 19 0 16,0-18 0-16,0-1 0 16,-17 19 0-16,1-18 0 15,16 18 0-15,-50 0 0 0,33 10 0 16,-16-1 0 0,17 19 0-16,-1 0 0 15,1 19 0-15,-1-1 0 0,1 10 0 16,-1 0-76-16,17 0-93 15,0 9-67-15,0-18-79 16,0-10-20-16,0 10 18 16,0-10 54-16</inkml:trace>
  <inkml:trace contextRef="#ctx0" brushRef="#br0" timeOffset="61284.86">29287 11247 39 0,'0'0'41'0,"0"-9"21"15,0 9 25-15,0 0 10 16,-16 0-3-16,16 0-11 16,-17 0-7-16,1 9-10 15,-1 10 3-15,1-1 0 16,16 1-18-16,-34 0 0 16,18 9-11-16,-1 0 5 15,1-1-9-15,-1-8 3 0,1 0 9 16,16-1 7-1,0-8-4-15,0-10-8 0,0 0-15 16,0 0-12 0,0 0-4-16,0 0 6 0,16 0-13 15,1 0 1-15,-1 0-2 16,1 0-1-16,33 0 3 16,-50 0-9-16,33 0 0 15,-17 0 5-15,1 0 2 16,-1 9 4-16,1 9-3 15,-1 10-1-15,1-9 1 16,-17 0-4-16,0 8-1 16,0 1 3-16,0 0 0 15,-17-9-5-15,1 9 5 16,-1-19-7-16,1 10 8 16,-17-10-8-16,16 10 1 0,1-19-4 15,16 0-4-15,-34 0-52 16,18 0-92-16,-1 0-54 15,1 0-24-15,16 0 13 16,0-19 41-16,0 10 49 16</inkml:trace>
  <inkml:trace contextRef="#ctx0" brushRef="#br0" timeOffset="61585.94">29370 11303 26 0,'16'0'29'0,"-16"0"7"15,0 0 10-15,34 0 12 16,-34 9 17-16,0 1 16 16,0 8 3-16,0 1 2 15,0 0-22-15,16 8-22 16,-16-8-19-16,0 0-15 0,17 9-10 15,-17-10-7 1,0 1-1-16,16-1-5 16,-16 1-1-16,0-19-10 15,0 0-68-15,0 0-47 16,0 0-21-16,0-19 13 0,0 1-62 16</inkml:trace>
  <inkml:trace contextRef="#ctx0" brushRef="#br0" timeOffset="62283.11">29420 11191 18 0,'0'0'18'15,"0"0"4"-15,0 0 1 16,0 0 1-16,0 0 0 15,0 0 0-15,0 0-5 0,0 0-6 16,0-9 6-16,0 9 5 16,0 0-7-16,0 0-10 15,16-18 5-15,-16 18 0 16,17-19-8 0,-1 19-3-16,1-9 1 0,-17 9 4 15,16 0 2-15,-16 0-2 16,17 28 2-16,-17-10 1 15,0-9 4-15,0 19 8 16,0-9 0-16,-17 9-4 16,17 9 0-16,-16-18-5 15,-1-1-8-15,1 1 1 16,-1-10-3-16,17 10-3 16,-16-1 1-16,16-18 1 15,0 0-2 1,0 0-2-16,0 0 4 15,16 0 0 1,-16-18 0-16,17 9-1 16,-1 9 1-16,1-10 0 0,-1 1-1 15,1 0 0-15,-1-1 0 16,1 10-1-16,-1 0 0 16,1 0 0-16,-17 10 3 15,16 8-2-15,18-8 2 16,-34 17 0-16,0-8 2 15,0 0-2-15,0 9-2 16,-34-1 10-16,18 1 1 16,-1-9-2-16,1 0 9 15,-1-1-12-15,1 1-1 16,-1-10-4-16,1 0 0 16,-1-9-2-16,1 0-2 15,16 0-2-15,-17 0-3 16,1 0-31-16,16 0-39 15,0-9-16-15,0 0 0 0,0-1 13 16</inkml:trace>
  <inkml:trace contextRef="#ctx0" brushRef="#br0" timeOffset="62646.2">29668 11071 28 0,'0'0'36'16,"0"0"13"-16,0 18 10 15,0 1 1-15,0-1 11 16,0 1-7-16,0 18-2 15,0-9-6-15,16 9-10 16,-16 0-4-16,17 1-13 16,-17-1-12-16,0 9-11 15,16-27-6-15,-16-10 0 16,0 10-4-16,0-10 4 16,0-9-5-16,0 0-4 15,0 0-15-15,0-9-59 16,0 0-40-16,0-1 0 15,0 1 20-15,-16-10-46 16</inkml:trace>
  <inkml:trace contextRef="#ctx0" brushRef="#br0" timeOffset="62950.28">29635 11043 8 0,'0'0'17'16,"-34"0"-1"-16,34 0 1 0,0 0 4 15,0 0 9-15,0 0 1 16,0 0 4-16,0 0 14 16,0 0 9-16,0 0-4 15,34 0-12-15,-34-28-17 16,16 18-15-16,1-18-4 16,-1 10-6-16,1-1 0 15,-1 1-1-15,1 18 2 16,-1-28-2-16,1 18-1 15,-1-8 1-15,1 9 2 16,-17 9 0-16,0 0-4 16,0 0-13-16,0 0-40 15,0 18-21-15,0-9-8 16,-17 29 9-16</inkml:trace>
  <inkml:trace contextRef="#ctx0" brushRef="#br0" timeOffset="63314.37">29635 11284 11 0,'0'0'16'16,"0"0"3"-16,0 0 3 15,0 0 2-15,0 0 3 16,0 0-2-16,0 0 1 15,0 0-3-15,0 0 11 16,0 0-1-16,0 0-6 16,0 0-8-16,16-18 0 15,-16 9-5-15,17-10-9 16,-1 10-1-16,1-10-4 16,-1 10 2-16,1-1-1 15,-1 1-1-15,17-9 2 16,-16 18-1-16,-17-19-1 15,16 10-3-15,1-1 3 16,-17 1-2-16,17 9-4 16,-17 0-21-16,0 0-39 15,0 0-22-15,0 0-71 0</inkml:trace>
  <inkml:trace contextRef="#ctx0" brushRef="#br0" timeOffset="76381.31">11378 11498 24 0,'0'0'20'16,"0"0"7"-16,0 0 8 16,0-9 9-16,0 9 5 15,0 0 14-15,0 0 20 16,0 0 3-16,0 0 6 16,33 9 0-16,-33 19-25 0,0-9-10 15,0 0-9-15,16 8-8 16,-16 11-22-16,17-1-3 15,-17-9-5-15,16 9 0 16,-16 0-4-16,0 0-6 0,0-9 2 16,0 10-6-16,0-20 9 15,0-18-8-15,0 19 0 16,0-19-1-16,0 0 2 16,0-19-1-16,-16 1 4 0,16-1 0 15,0-9-4 1,0-9 4-16,0 0-3 0,16-10-1 15,1 10 4-15,-17-19-3 16,16 19 1-16,17 9-1 16,0-19 2-16,-33 29-1 15,34 9-2-15,-1 9 6 0,-17 0-6 16,17 9 2-16,-16 9 1 16,32 10 3-16,-16 10-1 15,-33-1 0-15,34 9-2 16,-1-18-3-16,-33 19 4 0,16-1-2 15,1-18-4 1,-1 0-2-16,1 0-36 16,-1-9-47-16,17-1-24 0,-33-18-1 15,0 0 4-15,33-18 9 16,-33-10 23-16,33-10 25 16,-33 1 22-16,0-9 14 0,34-1 9 15,-34 19 6-15,0-18 3 16,0 9 13-16,-34 18 10 15,34 0 15-15,0 19 6 16,0-18 5-16,0 18 3 0,0 0-12 16,0 0-5-16,0 18-9 15,0 1 0-15,0 9-8 16,0 9 4-16,34 0 8 16,-34-9-15-16,16 0-8 15,17 19-1-15,0-29-8 16,0 1 0-16,0-19 1 0,34 0 0 15,-51-19 2-15,17 1-1 16,-16-10 0-16,32-19-3 16,-49 1 1-16,33-1 2 15,-33 10 3-15,-33-28 0 0,33 18-1 16,-49 19 3-16,16-9-4 16,0 19 0-16,-1 18-6 15,-32 0-4-15,33 18-56 16,-16 19-37-16,16-9-16 15,-1 19 12-15</inkml:trace>
  <inkml:trace contextRef="#ctx0" brushRef="#br0" timeOffset="77230.84">13279 11424 21 0,'0'0'16'0,"0"-19"1"16,0 19 3-16,-33 0 6 0,33-18 4 15,0 18 2-15,-33 0-1 16,33 0-1-16,-33 0 2 16,17 0 7-16,16 18-4 15,-17 1-16-15,0-19-3 0,17 9-6 16,0-9-6-1,0 19-5-15,0-10 3 0,0 1-2 16,0-1 0-16,17-9 0 16,0 9 0-16,-1-9-3 15,17 9 5-15,-33 1-4 16,33 8 2-16,0 1-2 0,-33-19 0 16,33 19 5-16,-16-10 0 15,16 9-6-15,-16 1 5 16,-1 0-2-16,17-1 1 0,-33 1-1 15,0 9 2-15,0-10-2 16,0 1 1-16,-33 0 1 16,17-1-4-16,-1-18 1 15,-16 19 1-15,16-10-8 16,-16-9-13-16,0 0-14 16,33 0-12-16,-33-9-6 0,0 9-8 15,17-19 4-15</inkml:trace>
  <inkml:trace contextRef="#ctx0" brushRef="#br0" timeOffset="78112.06">13461 11452 37 0,'0'0'24'15,"0"19"2"-15,0-10 0 16,33 9-2-16,-33 29-2 15,0-28-5-15,33 18 1 16,-33 9-1-16,17-18-4 0,-1 9-3 16,18 1-2-16,-18-20-6 15,17 1-1-15,0-10 1 16,0-9-1-16,-33-9 0 16,33-10-1-16,-16 1 0 0,16-20 0 15,-16 1 0-15,-1 9 1 16,17-28-1-16,-33 10 1 15,-33-1 0-15,17 10-2 16,-1 0 3-16,-16 18 0 16,16-8-2-16,-16 17 7 15,-33 10 2-15,33 10 1 16,0 17 0-16,16-8 5 0,-16 18-7 16,33-9-7-16,-33 9 2 15,33 1-3-15,0-1 1 16,0-9-3-16,0-10-2 15,33 1 4-15,-33-19-1 0,0 0 2 16,33 0-2 0,-16-19-1-16,16 1 2 0,0-10 0 15,0 0 2-15,0 0-5 16,0 9 5-16,-16-9-4 16,16 19 2-16,33 0 0 15,-33 9-1-15,0 0 3 0,-33 18-2 16,33 10 2-16,0-9-1 15,-16 0 1-15,-1 8-1 16,1 1-2-16,-17 19 2 0,33-28-1 16,-33 8-1-16,0-8 3 15,0 0-3-15,0-1 2 16,0-18 0-16,0 0-3 16,0-18 2-1,0-1 0-15,0 0 2 16,0-18-4-16,0 9-1 0,0-18 2 15,33 9 2-15,-33-1-1 16,33 1-1-16,-33 0 2 16,33 9-1-16,-16 9-2 0,-1-8 1 15,1 17 0-15,-1 1-1 16,1 9 5-16,16 9-2 16,-33 10 1-16,33-1 0 0,-33 10-2 15,0 10 0 1,0-11 2-16,33 20-2 0,-33-10 11 15,0 10 10-15,33-10-8 16,-33 0-5-16,17 10-5 16,-1-29-3-16,17 10 0 15,-16 0-4-15,16-19 2 0,0-9 2 16,-33-9 1-16,33 0-15 16,0-10-40-16,-33 10-33 15,17-28-2-15</inkml:trace>
  <inkml:trace contextRef="#ctx0" brushRef="#br0" timeOffset="78670.21">15148 11545 30 0,'0'-19'17'0,"0"19"3"16,0-18 6 0,0 8 12-16,0 10 8 0,0 0 6 15,0 28 1-15,0-9 8 16,0 18 1-16,33 0-4 16,-33 10-10-16,33 18-7 0,-33 0 12 15,17 10-16-15,-1-20-18 16,-16 29-9-16,17-28-6 15,-1 9-4-15,-16-37-31 16,0 0-93-16,0-19-33 0,-16-9 11 16,-1-18-69-16</inkml:trace>
  <inkml:trace contextRef="#ctx0" brushRef="#br0" timeOffset="78979.28">15181 11545 22 0,'0'-19'12'0,"0"1"0"0,0 8 5 16,0-8 3-16,33-1 0 15,-33 1 1-15,0-1-6 16,17 0-1-16,-1-8 3 16,17 8-8-16,-16 10-3 0,16 9-1 15,0 0 4 1,0 9-4-16,0 10-1 0,-33 8 0 15,33 11 1-15,-16 8 2 16,-17 10 2-16,16-28 2 16,-16 18-6-16,0 1-2 0,-16-19 1 15,-1 9-4-15,-16 0 0 16,33-18 0-16,-33-19-6 16,0 0-35-16,-17 0-21 15,17 0-2-15</inkml:trace>
  <inkml:trace contextRef="#ctx0" brushRef="#br0" timeOffset="79497.41">15694 11257 37 0,'-17'-19'31'0,"1"19"7"0,-1 0-1 16,17 0-3-16,-33 0-3 15,0 28-3-15,33-10 5 16,-33 20-4-16,16-1-3 16,1 9-12-16,16 10-3 15,0 9-8-15,0-18 1 0,0 9-3 16,0-10-2-16,16 1 3 15,1-1-5-15,16-18-1 16,0-9 4-16,0-19-2 16,-16 0 0-16,16-19-1 0,-17-9-13 15,17-18-13-15,-16-10-6 16,16 9 0-16,0-8-1 16,-33-11 10-16,0 20 11 15,0-1 7-15,0 1 4 16,0 9 2-16,0 18 0 15,0 19 3-15,0 0 4 0,0 0 5 16,33 9 3-16,-33 19 3 16,0 10-2-16,0 8-6 15,17-9 0-15,-1 10-7 16,-16-1 0-16,17-9 0 0,-1 1-5 16,-16-1-16-16,17-28-18 15,-17 1-7-15,16-10 6 16,-16-10-25-16</inkml:trace>
  <inkml:trace contextRef="#ctx0" brushRef="#br0" timeOffset="79796.48">15975 11480 29 0,'0'-28'18'0,"0"9"6"16,33 10 11-16,-33 9-4 16,0 19-4-16,33 9-1 0,0 9-2 15,-33 9-3-15,17 1 2 16,-1-1-8-16,1-8 4 15,-1-1-8-15,-16-9-8 16,17-10 1-16,-17-18-1 0,0 0-2 16,-17 0-1-1,1-18 3-15,16-20-5 0,-17 1 4 16,17-9 0-16,0-1-4 16,0 10 5-16,0-10-3 15,0 10 2-15,17 0-2 0,16-9 1 16,0 8-1-16,0 10-2 15,0 19 0-15,0-10-26 16,0 19-46-16,0 0-3 16,0 19 12-16</inkml:trace>
  <inkml:trace contextRef="#ctx0" brushRef="#br0" timeOffset="80238.59">16752 11284 42 0,'-33'-18'32'16,"33"9"3"-16,-33 9 3 15,0 0 11-15,-17 0-16 16,17 27 3-16,0-8 5 0,0 0-10 16,0 18-9-16,33 9-6 15,-33 1 5-15,33 9-8 16,0 0-2-16,0-10-5 15,0 10-2-15,0-28-4 16,33 9 3-16,-33 0-5 0,33-18 0 16,-33-19 0-16,33 0 2 15,-16-37-4-15,16-1 2 16,-17-8-14-16,34-10-12 0,-50 0-2 16,33-9 15-16,-33 9 10 15,0-9-1-15,0 28 6 16,0 9 2-16,0 9 0 15,0 1-1-15,33 18 3 0,-33 18 0 16,0 10-3-16,17 10 9 16,-1-1 2-16,1 9-6 15,-1 1 0-15,1-1-5 16,-1-8-1-16,1 8 1 16,16-9-4-16,-33-18-12 0,0 0-58 15,0-10-28-15,0-9-77 16</inkml:trace>
  <inkml:trace contextRef="#ctx0" brushRef="#br0" timeOffset="80754.3">16901 10977 21 0,'0'-18'17'0,"0"18"6"15,0 0 8-15,0 0 7 16,0 0 12-16,0 18-2 15,0 10-3-15,33 10 4 16,-33 17 9-16,0 11 7 0,0-1 3 16,17 9 13-16,-17 1-4 15,16-1-16-15,1 0-26 16,-17-9-19-16,16-9-12 16,-16-9-5-16,0-19-37 15,0 0-85-15,0-10-39 0,0-18 6 16,17-18 31-16,-17-1 36 15</inkml:trace>
  <inkml:trace contextRef="#ctx0" brushRef="#br0" timeOffset="81111.39">17083 11573 34 0,'33'-9'23'16,"-33"-10"11"-16,0 19 2 16,16 0 0-16,1-19-2 15,0 1-12-15,16 8-10 0,0-8-7 16,0 9-3-16,0-19 1 15,0 9-3-15,-33 0 0 16,16-18 2-16,-16 9-2 16,0-9 1-16,0 18 1 0,0-8 2 15,-16 8-3-15,-17 10 0 16,33 9 10-16,-33 0-5 16,-17 18 7-16,17 1-7 0,0 18 0 15,16-9 0-15,1 9-3 16,16 19 0-16,0-9-3 15,0 8 3-15,0-17 3 16,0 8-4-16,0-9-1 16,16-9-1-16,1 0 0 0,16 0 0 15,0-9-2-15,17-19-1 16,-17 0 3-16,0-19-20 16,0 0-36-16,0 1-16 15,0-10 0-15</inkml:trace>
  <inkml:trace contextRef="#ctx0" brushRef="#br0" timeOffset="81346.45">17546 10838 33 0,'0'-9'26'0,"0"9"9"15,0 18 8-15,0 1 2 16,0 9-4-16,16 18 7 0,-16 10-9 15,17 9 2-15,-17 0 0 16,0 10-7-16,17 8-10 16,-17-17-8-16,16 8-6 0,-16 0-10 15,17-8-2-15,-17-11-5 16,0-8-53-16,0-10-45 16,16-9-9-16,-16-9-71 15</inkml:trace>
  <inkml:trace contextRef="#ctx0" brushRef="#br0" timeOffset="81854.58">18158 11340 29 0,'-33'-28'27'0,"33"19"10"16,-33-10 10-16,0-8 9 16,16 27-8-16,-16 0-1 15,0 9 2-15,33 9-8 16,-33 1-6-16,0 9-10 0,0 9-9 16,33 19-10-16,-17-19-1 15,17 10-4-15,0-1-1 16,0 1-2-16,17-1 6 15,-17-18-8-15,33 0 3 0,-33 0-1 16,33-9 1-16,0-19-1 16,-33 0-1-16,33-19 2 15,-17-9-6-15,18-9-26 16,-18-19-11-16,34 10 1 16,-50-20 16-16,33 20 12 0,-33-1 9 15,0 20 2-15,33-1 4 16,-33 18-4-16,0 10 8 15,0 10 0-15,0 8-4 0,16 19 2 16,-16-18-4-16,17 9 4 16,-1 9-2-16,1 0 1 15,0 1-1-15,-17-1 0 0,33-9-1 16,0 9 1-16,-33-18-4 16,33-1-21-16,-33 1-34 15,33-19-15-15</inkml:trace>
  <inkml:trace contextRef="#ctx0" brushRef="#br0" timeOffset="82279.69">18737 11164 44 0,'-17'-19'70'0,"0"19"22"15,1 0 27-15,-17 0 24 16,16 19-5-16,1-1-25 15,-17-9-15-15,0 19-13 16,33-9-32-16,-33 9-26 16,16 9-16-16,1-28-10 0,16 19 2 15,0-9-3-15,0 0-4 16,16 8-1-16,1-27 0 16,16 0 1-16,-33 0 2 0,33 0 0 15,0 0-6-15,16 0 4 16,-16 0-3-16,1 0 11 15,-1 19-6-15,0-19 8 0,0 19-7 16,-17 9 1-16,1-10 1 16,-1 19 4-16,-16-18-1 15,0 18-4-15,0-9 10 16,0 9-2-16,-16-9 5 16,-1 9-10-16,1-18 3 0,-17 18-5 15,33-37-5-15,-33 0 0 16,-17 0-4-16,0-18-15 15,17-1-141-15,-16 0-89 16,16 10 3-16</inkml:trace>
  <inkml:trace contextRef="#ctx0" brushRef="#br0" timeOffset="90692.1">11857 12699 30 0,'-16'0'27'0,"16"0"5"16,-33 0-3-16,33 0 4 0,-34 0 1 15,1 18-1-15,0 1-6 16,17-10-1-16,-17 0 3 16,16 10 1-16,1 9-1 15,16-10-11-15,-33 1-2 16,33 9-3-16,0-9-8 0,0-1-4 16,0 1 1-16,0-1-5 15,33-18 2-15,-33 0-2 16,16 0 5-16,1 0-2 15,16 0 1-15,16 0-4 16,-16 0 1-16,34 0 2 16,-34 0 2-16,16 0-1 15,17 19-1-15,-33 0 0 0,1-1-2 16,-1 10 3-16,0 0 1 16,-17 0 1-16,17 0-3 15,-33 9 0-15,0-9 2 16,0 0-2-16,-33 0 1 0,0-10 0 15,17-8-2-15,-17-1-3 16,-34-9-5-16,34 0-35 16,-33 0-22-16,33-9-20 15,-16-1 2-15</inkml:trace>
  <inkml:trace contextRef="#ctx0" brushRef="#br0" timeOffset="91126.21">12138 12940 29 0,'33'0'22'0,"0"0"1"0,0 0-8 16,-33 0-1-16,34-9-5 15,15 0-3-15,-16-1-1 16,0 1-5-16,0-9 1 15,0-1-1-15,1-9 1 16,-34 0 1-16,16 0 5 0,-16 0 6 16,0 10 4-16,0-19 8 15,-16 9-3-15,16 9 1 16,-34 10-1-16,1 9-12 16,0 0-4-16,0 9 8 0,0 19 4 15,0-9-6-15,17 18 13 16,-18-19-4-16,34 20-10 15,-33 8-5-15,33-9 1 0,33 10-5 16,-33 9-2 0,34-19 0-16,-18 9 2 0,1-8-2 15,16-1 0-15,16-9-2 16,17-10 0-16,-32 1 0 16,-1-19-1-16,16 0 3 0,17 0-41 15,-33-28-31-15,1 9-18 16,-18 1 5-16</inkml:trace>
  <inkml:trace contextRef="#ctx0" brushRef="#br0" timeOffset="92359.8">13809 12875 27 0,'0'-9'14'16,"0"0"-1"-16,-17-10 2 16,0 0 3-16,1 10-4 15,-1-9 0-15,17-1 8 16,-33 10 6-16,33 9-7 0,-33 0-4 16,33 0 6-16,-33 9 9 15,0 10-7-15,17-1-10 16,-1 10 9-16,0 0 9 15,1 9-15-15,-1 0-9 0,17 19-5 16,0 0-2-16,17 9 2 16,16-9-5-16,-16 0 0 15,32-10-2-15,17 1 1 16,-33-19-3-16,0-10 4 16,17-8-3-16,-17-10-8 15,33-19-11-15,-33-9-16 0,-16-9-4 16,16 0 2-16,0-19 1 15,0 9 7-15,-33-8 6 16,0 8 10-16,0-9 9 16,0 19 3-16,0-19 4 0,0 19 3 15,0 9 12-15,0 9 8 16,0 10 12-16,0 9-2 16,0 28-14-16,0-9-5 15,0 18-5-15,33 9 2 16,-33-8-6-16,33 17-1 15,-33-8-2-15,33-19 1 0,-33 0 0 16,17 0-1-16,-1-10 0 16,-16 1 4-16,0-19-2 15,0 0 0-15,0-28-2 0,-16 9 0 16,16 1-1-16,-17-19 0 16,17 18 0-16,0-28 0 15,17 10-1-15,-1 0 2 16,1-19-3-16,16 10 2 0,0-1-3 15,0 10 2 1,0 9-3-16,0 0 3 0,-16 28 1 16,16 0-2-16,0 0 1 15,0 19 1-15,-33-10 0 16,33 28 2-16,-33 0 1 0,33 10-1 16,-33-10-1-16,0 19 0 15,33-9-1-15,-33-1-1 16,0 1 3-16,17 8-3 15,-1-8-1-15,1-19 3 0,-1 9-3 16,1-9-1-16,16-19 3 16,0-9-12-16,-33-18-5 15,33-10 2-15,-33-10-2 16,33-17-1-16,-33-1-1 16,17-9 10-16,-17 0 5 0,0-10 1 15,0 29 3-15,0-1 2 16,0 10 6-16,0 18 3 15,0 19 0-15,0 0 5 0,0 28-3 16,0 9-3-16,0 10-4 16,0 9 0-16,0 9 1 15,16-9 6-15,1 9-10 16,-1-9 1-16,34-10-4 16,-50 1-1-16,33-19-20 0,-33-19-30 15,33-9-14-15</inkml:trace>
  <inkml:trace contextRef="#ctx0" brushRef="#br0" timeOffset="92726.89">15049 12717 55 0,'0'0'25'0,"0"-18"-1"16,0 8-7-16,16 1-6 15,-16 0-5-15,17-1-4 16,-1 1 0-16,34 0-4 16,-50 9 3-16,33 0-3 15,-33 0 3-15,33 9-1 0,-33 0 1 16,17 10 0-16,-17 0 2 16,0 18-2-16,0-28 1 15,0 19 6-15,0 9 4 0,0 10-4 16,0-1 0-16,-17 10 3 15,17-9 8-15,0 8 0 16,0-8 1-16,17 9 6 16,-17-19-8-16,16 0-8 15,1-9-3-15,-1-19-6 0,1 1-3 16,16-10 2-16,0 0-4 16,0-19-23-16,0 10-47 15,-33-1-12-15</inkml:trace>
  <inkml:trace contextRef="#ctx0" brushRef="#br0" timeOffset="92945.95">15148 13061 30 0,'0'0'24'0,"0"0"-5"15,0 0 4-15,0-9-5 0,0 0-4 16,33-1-7-16,0-8-3 16,-16 9-3-16,-1-1-2 15,17 1-5-15,-16 9-25 0,16-9-7 16</inkml:trace>
  <inkml:trace contextRef="#ctx0" brushRef="#br0" timeOffset="93442.07">15694 12782 51 0,'-33'10'41'0,"16"-1"7"15,-16 0 0-15,0-9-11 16,-17 28 1-16,17-28 5 15,17 28-14-15,-17-9-12 16,16 8 5-16,17 20 12 0,-33-28-9 16,33 27-1-16,0-9-2 15,0 10 1-15,0-1-11 16,33 1-5-16,-33-19-5 16,17 0-2-16,-1 0-4 15,1-19 0-15,-1-9-2 0,17 0-1 16,-16-28-24-16,16-9-14 15,0-19-15-15,0 0 0 16,-16-18 10-16,-1 9 14 16,1-10 19-16,-1 29 8 0,1-10 3 15,-17 19 6-15,0 9 4 16,0 9 9-16,0 19 11 16,0 0 3-16,16 19-1 15,-16 9-15-15,0 18-1 16,0 1-4-16,17-1-5 15,-17 10 3-15,33-9-4 0,-33-1 0 16,33 1-3-16,-33-10-6 16,33-9-41-16,-33-10-17 15,17 1 0-15,-1-19-49 16</inkml:trace>
  <inkml:trace contextRef="#ctx0" brushRef="#br0" timeOffset="93910.19">16041 12801 37 0,'0'0'35'16,"0"18"0"-16,0 20 5 15,0-10 1-15,0 18 2 16,33 1 3-16,-33-1-8 0,0 10-3 16,0-19 12-16,0 0-13 15,0 10 4-15,0-29-5 16,0 1-13-16,0 0-6 0,0-19-10 15,0-10 0-15,0-8-7 16,0-10 1-16,0-19 1 16,0-8 1-16,-33-11 0 0,33 11-5 15,0 8 2 1,0 10 0-16,33 0 2 0,-33 18-2 16,17-18-4-16,-1 18-19 15,1 10 2-15,16 9-1 16,-17 0-1-16,1 0 11 0,16 19 9 15,-33-10 4-15,33 9 2 16,-33 1 0-16,33 0 4 16,-33 9-3-16,0-1 1 15,17 1-2-15,-17 10 1 0,16 8 1 16,-16-9-1-16,17 10 0 16,-1-1-1-16,17 1 0 15,-16-1 0-15,16-8-5 16,0-1 2-16,0-28 0 0,-33 0-1 15,17-9-23-15,-1-9-38 16,1 0-29-16,-1-19 1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005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107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930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3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19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4044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140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76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4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73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523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418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621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09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79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361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94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344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50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135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42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5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252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36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64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4/28/2020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845F5A-061D-4825-9AE9-D7794091C6CF}" type="slidenum">
              <a:rPr lang="en-US" smtClean="0"/>
              <a:t>‹Nº›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968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emf"/><Relationship Id="rId5" Type="http://schemas.openxmlformats.org/officeDocument/2006/relationships/customXml" Target="../ink/ink7.x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emf"/><Relationship Id="rId4" Type="http://schemas.openxmlformats.org/officeDocument/2006/relationships/customXml" Target="../ink/ink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customXml" Target="../ink/ink3.xml"/><Relationship Id="rId5" Type="http://schemas.openxmlformats.org/officeDocument/2006/relationships/image" Target="../media/image5.emf"/><Relationship Id="rId4" Type="http://schemas.openxmlformats.org/officeDocument/2006/relationships/customXml" Target="../ink/ink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emf"/><Relationship Id="rId5" Type="http://schemas.openxmlformats.org/officeDocument/2006/relationships/customXml" Target="../ink/ink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6.emf"/><Relationship Id="rId4" Type="http://schemas.openxmlformats.org/officeDocument/2006/relationships/customXml" Target="../ink/ink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F1373F-BE6C-424E-9B80-BE58CD7C52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es-C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Auxiliar 5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95CE7B-6CA2-4589-99EE-68373DAC77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4528123"/>
            <a:ext cx="10058400" cy="1143000"/>
          </a:xfrm>
        </p:spPr>
        <p:txBody>
          <a:bodyPr>
            <a:normAutofit fontScale="92500"/>
          </a:bodyPr>
          <a:lstStyle/>
          <a:p>
            <a:r>
              <a:rPr lang="es-CL" dirty="0">
                <a:solidFill>
                  <a:schemeClr val="tx1"/>
                </a:solidFill>
              </a:rPr>
              <a:t>Modelamiento y optimización – 29 de abril 2020</a:t>
            </a:r>
          </a:p>
          <a:p>
            <a:r>
              <a:rPr lang="es-CL" dirty="0">
                <a:solidFill>
                  <a:schemeClr val="tx1"/>
                </a:solidFill>
              </a:rPr>
              <a:t>Cristián lira, Matías muñoz, macarena Osorio y pablo </a:t>
            </a:r>
            <a:r>
              <a:rPr lang="es-CL" dirty="0" err="1">
                <a:solidFill>
                  <a:schemeClr val="tx1"/>
                </a:solidFill>
              </a:rPr>
              <a:t>ubilla</a:t>
            </a:r>
            <a:endParaRPr lang="es-C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88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888296-17F0-4742-A173-A6E9F380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P3: SBF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AC1BC52-BECA-417D-A415-72940B074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2242155"/>
            <a:ext cx="10058400" cy="7334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5911FDF-F14C-48B2-8F0B-3E4EF9EA24FE}"/>
              </a:ext>
            </a:extLst>
          </p:cNvPr>
          <p:cNvSpPr txBox="1"/>
          <p:nvPr/>
        </p:nvSpPr>
        <p:spPr>
          <a:xfrm>
            <a:off x="977827" y="3273159"/>
            <a:ext cx="10147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Dado un poliedro P en      , una SBF es un punto de P que cumple n restricciones linealmente independientes de forma activa.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Entrada de lápiz 2">
                <a:extLst>
                  <a:ext uri="{FF2B5EF4-FFF2-40B4-BE49-F238E27FC236}">
                    <a16:creationId xmlns:a16="http://schemas.microsoft.com/office/drawing/2014/main" id="{D375D5A7-6524-4A5D-BF1B-5147E4063888}"/>
                  </a:ext>
                </a:extLst>
              </p14:cNvPr>
              <p14:cNvContentPartPr/>
              <p14:nvPr/>
            </p14:nvContentPartPr>
            <p14:xfrm>
              <a:off x="3226538" y="3308718"/>
              <a:ext cx="195394" cy="240564"/>
            </p14:xfrm>
          </p:contentPart>
        </mc:Choice>
        <mc:Fallback>
          <p:pic>
            <p:nvPicPr>
              <p:cNvPr id="3" name="Entrada de lápiz 2">
                <a:extLst>
                  <a:ext uri="{FF2B5EF4-FFF2-40B4-BE49-F238E27FC236}">
                    <a16:creationId xmlns:a16="http://schemas.microsoft.com/office/drawing/2014/main" id="{D375D5A7-6524-4A5D-BF1B-5147E406388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17182" y="3299369"/>
                <a:ext cx="214106" cy="2592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F1C57463-03D8-4C67-AE50-00B4F59EA4C6}"/>
                  </a:ext>
                </a:extLst>
              </p14:cNvPr>
              <p14:cNvContentPartPr/>
              <p14:nvPr/>
            </p14:nvContentPartPr>
            <p14:xfrm>
              <a:off x="1785960" y="3757680"/>
              <a:ext cx="9609120" cy="1959480"/>
            </p14:xfrm>
          </p:contentPart>
        </mc:Choice>
        <mc:Fallback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F1C57463-03D8-4C67-AE50-00B4F59EA4C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76600" y="3748320"/>
                <a:ext cx="9627840" cy="1978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0541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5A149B2-1682-421C-A104-9DB95A47ADB7}"/>
              </a:ext>
            </a:extLst>
          </p:cNvPr>
          <p:cNvSpPr/>
          <p:nvPr/>
        </p:nvSpPr>
        <p:spPr>
          <a:xfrm>
            <a:off x="970961" y="1677971"/>
            <a:ext cx="10444899" cy="84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8EEBE1F-B636-4146-B78F-2CC5F66BD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432208"/>
            <a:ext cx="10058400" cy="7334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E24A232-60C7-408A-903C-2136BA3E1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1430369"/>
            <a:ext cx="10077450" cy="277177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E93293C-6D1B-4646-B303-36E58B479A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545" y="4306593"/>
            <a:ext cx="3366777" cy="1746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206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F1373F-BE6C-424E-9B80-BE58CD7C52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es-C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Auxiliar 5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95CE7B-6CA2-4589-99EE-68373DAC77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7280" y="4528123"/>
            <a:ext cx="10058400" cy="1143000"/>
          </a:xfrm>
        </p:spPr>
        <p:txBody>
          <a:bodyPr>
            <a:normAutofit fontScale="92500"/>
          </a:bodyPr>
          <a:lstStyle/>
          <a:p>
            <a:r>
              <a:rPr lang="es-CL" dirty="0">
                <a:solidFill>
                  <a:schemeClr val="tx1"/>
                </a:solidFill>
              </a:rPr>
              <a:t>Modelamiento y optimización – 29 de abril 2020</a:t>
            </a:r>
          </a:p>
          <a:p>
            <a:r>
              <a:rPr lang="es-CL" dirty="0">
                <a:solidFill>
                  <a:schemeClr val="tx1"/>
                </a:solidFill>
              </a:rPr>
              <a:t>Cristián lira, Matías muñoz, macarena Osorio y pablo </a:t>
            </a:r>
            <a:r>
              <a:rPr lang="es-CL" dirty="0" err="1">
                <a:solidFill>
                  <a:schemeClr val="tx1"/>
                </a:solidFill>
              </a:rPr>
              <a:t>ubilla</a:t>
            </a:r>
            <a:endParaRPr lang="es-C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409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888296-17F0-4742-A173-A6E9F380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P1: Verdadero y Falso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1460584-5302-4D7B-8B1C-CB550140F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127167"/>
            <a:ext cx="102108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92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5A149B2-1682-421C-A104-9DB95A47ADB7}"/>
              </a:ext>
            </a:extLst>
          </p:cNvPr>
          <p:cNvSpPr/>
          <p:nvPr/>
        </p:nvSpPr>
        <p:spPr>
          <a:xfrm>
            <a:off x="970961" y="1677971"/>
            <a:ext cx="10444899" cy="84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7BC52A3-D7F7-4E18-9C7E-AB8AD43C88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678" b="54433"/>
          <a:stretch/>
        </p:blipFill>
        <p:spPr>
          <a:xfrm>
            <a:off x="990600" y="632556"/>
            <a:ext cx="10210800" cy="66930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BD7BB59-7631-48E2-B4DC-849D295B8A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80"/>
          <a:stretch/>
        </p:blipFill>
        <p:spPr>
          <a:xfrm>
            <a:off x="1508288" y="1395167"/>
            <a:ext cx="9619365" cy="14382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Entrada de lápiz 7">
                <a:extLst>
                  <a:ext uri="{FF2B5EF4-FFF2-40B4-BE49-F238E27FC236}">
                    <a16:creationId xmlns:a16="http://schemas.microsoft.com/office/drawing/2014/main" id="{4379139D-2CA4-4046-A35D-0DD4643D9AD2}"/>
                  </a:ext>
                </a:extLst>
              </p14:cNvPr>
              <p14:cNvContentPartPr/>
              <p14:nvPr/>
            </p14:nvContentPartPr>
            <p14:xfrm>
              <a:off x="4458960" y="3117960"/>
              <a:ext cx="3947400" cy="3014640"/>
            </p14:xfrm>
          </p:contentPart>
        </mc:Choice>
        <mc:Fallback>
          <p:pic>
            <p:nvPicPr>
              <p:cNvPr id="8" name="Entrada de lápiz 7">
                <a:extLst>
                  <a:ext uri="{FF2B5EF4-FFF2-40B4-BE49-F238E27FC236}">
                    <a16:creationId xmlns:a16="http://schemas.microsoft.com/office/drawing/2014/main" id="{4379139D-2CA4-4046-A35D-0DD4643D9AD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49600" y="3108600"/>
                <a:ext cx="3966120" cy="303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93562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5A149B2-1682-421C-A104-9DB95A47ADB7}"/>
              </a:ext>
            </a:extLst>
          </p:cNvPr>
          <p:cNvSpPr/>
          <p:nvPr/>
        </p:nvSpPr>
        <p:spPr>
          <a:xfrm>
            <a:off x="970961" y="1677971"/>
            <a:ext cx="10444899" cy="84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81B2C22-BCBE-4B18-94D2-D58EE6E14A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280" b="29267"/>
          <a:stretch/>
        </p:blipFill>
        <p:spPr>
          <a:xfrm>
            <a:off x="862012" y="621247"/>
            <a:ext cx="10210800" cy="6858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486ABF0-7B86-49F1-8373-73B19ABF60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46"/>
          <a:stretch/>
        </p:blipFill>
        <p:spPr>
          <a:xfrm>
            <a:off x="1442301" y="1249897"/>
            <a:ext cx="9590755" cy="67627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13A47FA-DB69-4BDC-9104-D4671FB526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034" b="14651"/>
          <a:stretch/>
        </p:blipFill>
        <p:spPr>
          <a:xfrm>
            <a:off x="862012" y="3622703"/>
            <a:ext cx="10210800" cy="47707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Entrada de lápiz 7">
                <a:extLst>
                  <a:ext uri="{FF2B5EF4-FFF2-40B4-BE49-F238E27FC236}">
                    <a16:creationId xmlns:a16="http://schemas.microsoft.com/office/drawing/2014/main" id="{A5E4020B-A61D-4E90-BBE8-DAA0C3E4E915}"/>
                  </a:ext>
                </a:extLst>
              </p14:cNvPr>
              <p14:cNvContentPartPr/>
              <p14:nvPr/>
            </p14:nvContentPartPr>
            <p14:xfrm>
              <a:off x="3333960" y="1719888"/>
              <a:ext cx="5602320" cy="1721520"/>
            </p14:xfrm>
          </p:contentPart>
        </mc:Choice>
        <mc:Fallback>
          <p:pic>
            <p:nvPicPr>
              <p:cNvPr id="8" name="Entrada de lápiz 7">
                <a:extLst>
                  <a:ext uri="{FF2B5EF4-FFF2-40B4-BE49-F238E27FC236}">
                    <a16:creationId xmlns:a16="http://schemas.microsoft.com/office/drawing/2014/main" id="{A5E4020B-A61D-4E90-BBE8-DAA0C3E4E91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24600" y="1710528"/>
                <a:ext cx="5621040" cy="174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151A6EB8-37F4-41B4-A214-7A224F26D7E3}"/>
                  </a:ext>
                </a:extLst>
              </p14:cNvPr>
              <p14:cNvContentPartPr/>
              <p14:nvPr/>
            </p14:nvContentPartPr>
            <p14:xfrm>
              <a:off x="4798440" y="4672080"/>
              <a:ext cx="3727080" cy="1667880"/>
            </p14:xfrm>
          </p:contentPart>
        </mc:Choice>
        <mc:Fallback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151A6EB8-37F4-41B4-A214-7A224F26D7E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789080" y="4662720"/>
                <a:ext cx="3745800" cy="168660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Imagen 9">
            <a:extLst>
              <a:ext uri="{FF2B5EF4-FFF2-40B4-BE49-F238E27FC236}">
                <a16:creationId xmlns:a16="http://schemas.microsoft.com/office/drawing/2014/main" id="{3F0818F0-8296-443B-BC4D-517CF66FF53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621"/>
          <a:stretch/>
        </p:blipFill>
        <p:spPr>
          <a:xfrm>
            <a:off x="1376312" y="4099782"/>
            <a:ext cx="95536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222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5A149B2-1682-421C-A104-9DB95A47ADB7}"/>
              </a:ext>
            </a:extLst>
          </p:cNvPr>
          <p:cNvSpPr/>
          <p:nvPr/>
        </p:nvSpPr>
        <p:spPr>
          <a:xfrm>
            <a:off x="970961" y="1677971"/>
            <a:ext cx="10444899" cy="84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48F9B78-AEF7-41A4-9048-9DB0899248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5689"/>
          <a:stretch/>
        </p:blipFill>
        <p:spPr>
          <a:xfrm>
            <a:off x="1088010" y="467140"/>
            <a:ext cx="10210800" cy="41847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4ACACD3-927B-4674-9FC6-F127185ED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662" y="3597133"/>
            <a:ext cx="5400675" cy="272415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2C1D832-B3C2-4040-B589-84F5934E7C30}"/>
              </a:ext>
            </a:extLst>
          </p:cNvPr>
          <p:cNvSpPr txBox="1"/>
          <p:nvPr/>
        </p:nvSpPr>
        <p:spPr>
          <a:xfrm>
            <a:off x="1561861" y="825838"/>
            <a:ext cx="9542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Recordemos que un punto extremo es un punto del poliedro que </a:t>
            </a:r>
            <a:r>
              <a:rPr lang="es-CL" b="1" dirty="0"/>
              <a:t>no puede escribirse como una combinación convexa</a:t>
            </a:r>
            <a:r>
              <a:rPr lang="es-CL" dirty="0"/>
              <a:t> de otros dos puntos del poliedro.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4A07DED-9076-4571-8345-D8A8F6739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1739" y="1511779"/>
            <a:ext cx="96393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845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888296-17F0-4742-A173-A6E9F3802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P2: Envoltura convexa y SBF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747916F-A1A3-4460-BE93-4FDFFD4BF0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571750"/>
            <a:ext cx="93059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85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5A149B2-1682-421C-A104-9DB95A47ADB7}"/>
              </a:ext>
            </a:extLst>
          </p:cNvPr>
          <p:cNvSpPr/>
          <p:nvPr/>
        </p:nvSpPr>
        <p:spPr>
          <a:xfrm>
            <a:off x="970961" y="1677971"/>
            <a:ext cx="10444899" cy="84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37ADB3C-173D-4B63-BA5E-A19C1AEE43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5797"/>
          <a:stretch/>
        </p:blipFill>
        <p:spPr>
          <a:xfrm>
            <a:off x="970961" y="623680"/>
            <a:ext cx="9305925" cy="75785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DFF0A51-5C4B-464F-9432-C9577E63EF18}"/>
              </a:ext>
            </a:extLst>
          </p:cNvPr>
          <p:cNvSpPr txBox="1"/>
          <p:nvPr/>
        </p:nvSpPr>
        <p:spPr>
          <a:xfrm>
            <a:off x="921266" y="1397225"/>
            <a:ext cx="95421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La envoltura convexa de un conjunto de puntos es el </a:t>
            </a:r>
            <a:r>
              <a:rPr lang="es-CL" b="1" dirty="0"/>
              <a:t>conjunto que se genera al construir todas las combinaciones convexas</a:t>
            </a:r>
            <a:r>
              <a:rPr lang="es-CL" dirty="0"/>
              <a:t> posibles entre ellos. Se dice que la envoltura convexa es el conjunto convexo más pequeño que contiene a nuestro conjunto original.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1D6E1B3-0D4A-40AB-A05C-37AF2A9911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44" t="-1" b="73272"/>
          <a:stretch/>
        </p:blipFill>
        <p:spPr>
          <a:xfrm>
            <a:off x="970961" y="2336241"/>
            <a:ext cx="9542129" cy="153008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7C2815C-C585-422C-801A-AB4E369FC1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861" t="29449" r="35399" b="21800"/>
          <a:stretch/>
        </p:blipFill>
        <p:spPr>
          <a:xfrm>
            <a:off x="7923102" y="3429000"/>
            <a:ext cx="3110947" cy="279078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93891AD-9737-4DF8-8C08-5233264CEE39}"/>
              </a:ext>
            </a:extLst>
          </p:cNvPr>
          <p:cNvSpPr txBox="1"/>
          <p:nvPr/>
        </p:nvSpPr>
        <p:spPr>
          <a:xfrm>
            <a:off x="921267" y="4362727"/>
            <a:ext cx="7001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Como las SBF de un poliedro son sus vértices, en este caso serán (1,1), (0,3), (2,1) y (1,3). En este caso, coinciden con los puntos que usamos para construir P.</a:t>
            </a:r>
          </a:p>
        </p:txBody>
      </p:sp>
    </p:spTree>
    <p:extLst>
      <p:ext uri="{BB962C8B-B14F-4D97-AF65-F5344CB8AC3E}">
        <p14:creationId xmlns:p14="http://schemas.microsoft.com/office/powerpoint/2010/main" val="1284092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5A149B2-1682-421C-A104-9DB95A47ADB7}"/>
              </a:ext>
            </a:extLst>
          </p:cNvPr>
          <p:cNvSpPr/>
          <p:nvPr/>
        </p:nvSpPr>
        <p:spPr>
          <a:xfrm>
            <a:off x="970961" y="1677971"/>
            <a:ext cx="10444899" cy="84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97C9CB0-4F9B-4AFB-8990-EBC943E777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b="26232"/>
          <a:stretch/>
        </p:blipFill>
        <p:spPr>
          <a:xfrm>
            <a:off x="441297" y="616085"/>
            <a:ext cx="9305925" cy="40750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52CB149-8FE7-40B6-B094-F7DE08C00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961" y="1291324"/>
            <a:ext cx="9505950" cy="94297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8449AAD-ABC7-434E-824A-611C30F74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900" y="2230922"/>
            <a:ext cx="9525000" cy="29527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B62D371B-5857-4227-A72D-99FD2A1DAB66}"/>
                  </a:ext>
                </a:extLst>
              </p14:cNvPr>
              <p14:cNvContentPartPr/>
              <p14:nvPr/>
            </p14:nvContentPartPr>
            <p14:xfrm>
              <a:off x="5542560" y="2957400"/>
              <a:ext cx="6549120" cy="1433520"/>
            </p14:xfrm>
          </p:contentPart>
        </mc:Choice>
        <mc:Fallback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B62D371B-5857-4227-A72D-99FD2A1DAB6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533200" y="2948040"/>
                <a:ext cx="6567840" cy="145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2479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5A149B2-1682-421C-A104-9DB95A47ADB7}"/>
              </a:ext>
            </a:extLst>
          </p:cNvPr>
          <p:cNvSpPr/>
          <p:nvPr/>
        </p:nvSpPr>
        <p:spPr>
          <a:xfrm>
            <a:off x="970961" y="1677971"/>
            <a:ext cx="10444899" cy="84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D9C2629-E5AA-4551-A4A6-EF3D4A7E37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609"/>
          <a:stretch/>
        </p:blipFill>
        <p:spPr>
          <a:xfrm>
            <a:off x="490993" y="407504"/>
            <a:ext cx="9305925" cy="46962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6A43C99-7B0D-4F87-B514-F06F6A36D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839" y="877128"/>
            <a:ext cx="9629775" cy="49815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Entrada de lápiz 5">
                <a:extLst>
                  <a:ext uri="{FF2B5EF4-FFF2-40B4-BE49-F238E27FC236}">
                    <a16:creationId xmlns:a16="http://schemas.microsoft.com/office/drawing/2014/main" id="{09FF8D95-83E8-44EE-B305-D8A2D119CE82}"/>
                  </a:ext>
                </a:extLst>
              </p14:cNvPr>
              <p14:cNvContentPartPr/>
              <p14:nvPr/>
            </p14:nvContentPartPr>
            <p14:xfrm>
              <a:off x="5941440" y="1912320"/>
              <a:ext cx="4536720" cy="536040"/>
            </p14:xfrm>
          </p:contentPart>
        </mc:Choice>
        <mc:Fallback>
          <p:pic>
            <p:nvPicPr>
              <p:cNvPr id="6" name="Entrada de lápiz 5">
                <a:extLst>
                  <a:ext uri="{FF2B5EF4-FFF2-40B4-BE49-F238E27FC236}">
                    <a16:creationId xmlns:a16="http://schemas.microsoft.com/office/drawing/2014/main" id="{09FF8D95-83E8-44EE-B305-D8A2D119CE8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32080" y="1902960"/>
                <a:ext cx="4555440" cy="55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17918519"/>
      </p:ext>
    </p:extLst>
  </p:cSld>
  <p:clrMapOvr>
    <a:masterClrMapping/>
  </p:clrMapOvr>
</p:sld>
</file>

<file path=ppt/theme/theme1.xml><?xml version="1.0" encoding="utf-8"?>
<a:theme xmlns:a="http://schemas.openxmlformats.org/drawingml/2006/main" name="BrushVTI">
  <a:themeElements>
    <a:clrScheme name="AnalogousFromDarkSeedLeftStep">
      <a:dk1>
        <a:srgbClr val="000000"/>
      </a:dk1>
      <a:lt1>
        <a:srgbClr val="FFFFFF"/>
      </a:lt1>
      <a:dk2>
        <a:srgbClr val="412434"/>
      </a:dk2>
      <a:lt2>
        <a:srgbClr val="E2E8E7"/>
      </a:lt2>
      <a:accent1>
        <a:srgbClr val="E72949"/>
      </a:accent1>
      <a:accent2>
        <a:srgbClr val="D51786"/>
      </a:accent2>
      <a:accent3>
        <a:srgbClr val="E629E7"/>
      </a:accent3>
      <a:accent4>
        <a:srgbClr val="8517D5"/>
      </a:accent4>
      <a:accent5>
        <a:srgbClr val="5436E8"/>
      </a:accent5>
      <a:accent6>
        <a:srgbClr val="204FD7"/>
      </a:accent6>
      <a:hlink>
        <a:srgbClr val="8664CB"/>
      </a:hlink>
      <a:folHlink>
        <a:srgbClr val="7F7F7F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ppt/theme/theme2.xml><?xml version="1.0" encoding="utf-8"?>
<a:theme xmlns:a="http://schemas.openxmlformats.org/drawingml/2006/main" name="Retrospección">
  <a:themeElements>
    <a:clrScheme name="Retrospección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188</Words>
  <Application>Microsoft Office PowerPoint</Application>
  <PresentationFormat>Panorámica</PresentationFormat>
  <Paragraphs>13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Elephant</vt:lpstr>
      <vt:lpstr>BrushVTI</vt:lpstr>
      <vt:lpstr>Retrospección</vt:lpstr>
      <vt:lpstr>Auxiliar 5</vt:lpstr>
      <vt:lpstr>P1: Verdadero y Falso</vt:lpstr>
      <vt:lpstr>Presentación de PowerPoint</vt:lpstr>
      <vt:lpstr>Presentación de PowerPoint</vt:lpstr>
      <vt:lpstr>Presentación de PowerPoint</vt:lpstr>
      <vt:lpstr>P2: Envoltura convexa y SBF</vt:lpstr>
      <vt:lpstr>Presentación de PowerPoint</vt:lpstr>
      <vt:lpstr>Presentación de PowerPoint</vt:lpstr>
      <vt:lpstr>Presentación de PowerPoint</vt:lpstr>
      <vt:lpstr>P3: SBF</vt:lpstr>
      <vt:lpstr>Presentación de PowerPoint</vt:lpstr>
      <vt:lpstr>Auxiliar 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Auxiliar 3</dc:title>
  <dc:creator>Cristián Lira Camilo</dc:creator>
  <cp:lastModifiedBy>Cristián Lira Camilo</cp:lastModifiedBy>
  <cp:revision>23</cp:revision>
  <dcterms:created xsi:type="dcterms:W3CDTF">2020-04-14T18:30:02Z</dcterms:created>
  <dcterms:modified xsi:type="dcterms:W3CDTF">2020-04-28T23:31:10Z</dcterms:modified>
</cp:coreProperties>
</file>