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300" r:id="rId3"/>
    <p:sldId id="258" r:id="rId4"/>
    <p:sldId id="295" r:id="rId5"/>
    <p:sldId id="259" r:id="rId6"/>
    <p:sldId id="260" r:id="rId7"/>
    <p:sldId id="309" r:id="rId8"/>
    <p:sldId id="310" r:id="rId9"/>
    <p:sldId id="311" r:id="rId10"/>
    <p:sldId id="261" r:id="rId11"/>
    <p:sldId id="262" r:id="rId12"/>
    <p:sldId id="297" r:id="rId13"/>
    <p:sldId id="263" r:id="rId14"/>
    <p:sldId id="264" r:id="rId15"/>
    <p:sldId id="265" r:id="rId16"/>
    <p:sldId id="266" r:id="rId17"/>
    <p:sldId id="299" r:id="rId18"/>
    <p:sldId id="292" r:id="rId19"/>
    <p:sldId id="293" r:id="rId20"/>
    <p:sldId id="298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67" r:id="rId29"/>
    <p:sldId id="30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35" autoAdjust="0"/>
    <p:restoredTop sz="93669" autoAdjust="0"/>
  </p:normalViewPr>
  <p:slideViewPr>
    <p:cSldViewPr snapToGrid="0">
      <p:cViewPr varScale="1">
        <p:scale>
          <a:sx n="80" d="100"/>
          <a:sy n="80" d="100"/>
        </p:scale>
        <p:origin x="10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2T07:25:41.84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1 328,'132'-67,"153"-69,-229 113,2 3,0 3,1 1,16 1,43-1,1 5,17 5,243 6,-247 2,58 1,-1 9,117 24,-229-23,-1 3,0 4,-2 3,0 3,-2 4,-1 2,50 34,-86-44,-1 2,-2 1,-1 2,0 1,-3 2,0 0,-2 2,-1 1,7 14,-1 5,-2 2,-3 1,-2 1,-2 1,-3 2,-2 3,20 92,-7 1,8 149,-7 317,-29-563,-2 311,-4-300,-2-1,-4 0,-3-1,-7 18,8-49,-1-1,-3-1,0 0,-2-1,-2-1,0-1,-3 0,0-2,-2-1,-13 12,-20 14,-2-2,-2-3,-2-3,-34 17,-29 9,-3-4,-40 9,-277 99,340-138,-2-4,-1-4,-1-6,-89 7,141-25,-1-3,0-2,0-3,0-3,0-2,1-3,0-3,1-2,-45-18,91 28,6 2,0 0,0 1,-1 0,1 0,0 1,-1 0,-2 0,8 1,0 0,-1 0,1 0,0 0,0 1,-1-1,1 0,0 1,0-1,0 1,-1 0,1-1,0 1,0 0,0 0,0-1,0 1,1 0,-1 0,0 0,0 0,1 0,-1 0,0 1,1-1,-1 0,1 0,-1 0,1 1,0-1,0 0,-1 0,1 1,0-1,0 0,0 0,0 1,0-1,1 0,-1 1,1 44,2 0,6 25,-1-8,23 173,21 92,-17-106,368 2217,-384-2340,-9-54</inkml:trace>
  <inkml:trace contextRef="#ctx0" brushRef="#br0" timeOffset="749.94">1461 8615</inkml:trace>
  <inkml:trace contextRef="#ctx0" brushRef="#br0" timeOffset="7645.22">1366 8648,'9'0,"0"0,-1 0,1-1,-1 0,1 0,-1-1,0 0,1-1,4-2,-10 3,0 1,0-2,-1 1,1 0,-1 0,1-1,-1 1,0-1,0 0,0 0,0 0,-1 0,1 0,-1 0,0 0,0 0,0-1,0 1,0 0,-1-1,1 1,-1-1,0 1,0 0,-1-2,1 1,0 1,-1 0,1 0,-1 0,0 0,0 0,0 0,-1 0,1 0,-1 0,1 0,-1 1,0-1,-1-1,2 4,1-1,-1 0,1 1,-1-1,0 1,1-1,-1 1,0-1,0 1,1 0,-1-1,0 1,0 0,0 0,1-1,-1 1,0 0,0 0,0 0,0 0,0 0,1 0,-1 0,0 0,0 0,0 1,0-1,1 0,-1 0,0 1,0-1,1 1,-1-1,0 1,0-1,1 1,-1-1,1 1,-1-1,0 1,1 0,-1-1,1 1,0 0,-1 0,1-1,-1 1,1 0,0 0,0 0,-1-1,1 1,0 0,0 1,-6 22,1-6,0-33,4 11,0 1,0 0,-1 0,0-1,0 1,0 0,0 1,0-1,0 0,-1 1,3 1,0 1,0-1,0 1,-1-1,1 1,0-1,0 1,-1-1,1 1,0 0,-1-1,1 1,0 0,-1-1,1 1,-1 0,1-1,-1 1,1 0,-1 0,1-1,-1 1,1 0,-1 0,1 0,-1 0,1 0,-1 0,1 0,-1 0,1 0,-1 0,1 0,-1 0,1 0,-1 0,1 0,-1 1,1-1,-1 0,1 0,-1 1,1-1,0 0,-1 1,1-1,-1 0,1 1,0-1,-1 0,1 1,0-1,-1 1,1-1,0 1,0-1,0 1,-1-1,1 1,0-1,0 1,0-1,0 1,0 0,0-2,6-20,-10 12,-13 13,2 4,-2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2T07:25:38.0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1911 7389,'-131'1,"-17"0,0-5,-24-10,123 8,0-3,0-2,1-2,1-2,0-2,1-2,1-2,-18-13,17 6,2-2,1-3,2-1,1-1,2-3,-25-32,17 12,2-3,4-1,1-2,-14-37,1-14,4-1,-7-42,-56-238,90 300,4-1,4-1,2-47,8-294,3 391,2 0,3 0,2 0,1 1,3 0,2 1,2 0,17-37,13-5,3 1,4 3,4 1,35-37,12-1,4 5,57-43,-118 117,2 2,2 2,1 3,30-15,-46 31,0 2,2 2,0 1,0 2,1 1,1 2,28-2,7 4,0 4,1 3,-1 3,1 4,-1 2,-1 4,0 4,-1 2,-1 3,-1 4,-1 2,-1 4,-2 2,-2 4,-1 2,-30-17,-24-15,1-1,0 0,1-1,-1 0,1-1,0 0,4 1,-14-6,0 1,1-1,-1 0,0 1,0-1,0 0,0 0,0 0,0 0,1 0,-1 0,0 0,0-1,0 1,0 0,0-1,0 1,0 0,0-1,0 1,0-1,0 0,0 1,0-1,0 0,0 0,0 1,-1-1,1 0,0 0,1-3,-1 0,1 1,-1-1,0 0,0 0,0 0,0 0,0-2,4-56,-3 1,-2-1,-4-21,-1-27,-40-1889,41 1696,4 260</inkml:trace>
  <inkml:trace contextRef="#ctx0" brushRef="#br0" timeOffset="1218.72">2324 118,'10'0,"10"0,6 0,5 0,2 0,-10 0,-15 0,-7 0</inkml:trace>
  <inkml:trace contextRef="#ctx0" brushRef="#br0" timeOffset="21869.28">2387 118,'12'-34,"0"1,-12 31,0 1,0-1,0 0,0 0,0 0,0 0,-1 0,1 1,0-1,-1 0,0 0,1 0,-1 1,0-1,0 0,0 1,0-1,0 1,0-1,-1 1,1-1,0 1,-1 0,1 0,-1 0,1 0,-1 0,0 0,1 0,-1 0,0 1,0-1,1 0,-1 1,0 0,0-1,0 1,1 0,-1 0,1 0,-1 0,1 0,-1 0,1 0,-1 1,1-1,0 0,-1 1,1-1,0 1,-1-1,1 1,0 0,0 0,-1-1,1 1,0 0,0 0,0 0,0 0,0 0,0 1,0-1,1 0,-1 0,0 1,1-1,-1 0,1 1,-1-1,1 0,-1 1,1-1,0 1,0-1,0 1,0-1,0 1,0-1,0 0,1 1,-1-1,1 1,-1 0,1 0,0 0,0-1,0 1,0 0,0-1,0 1,0-1,1 1,-1-1,1 0,-1 1,1-1,-1 0,1 0,0 0,-1 0,1-1,0 1,0 0,1 0,-2-1,0 1,0-1,-1 0,1 1,0-1,0 0,0 0,0 0,0 0,0 1,0-1,0-1,0 1,0 0,0 0,0 0,0 0,0-1,0 1,0 0,-1-1,1 1,0-1,0 1,0-1,-1 1,1-1,0 0,0 1,-1-1,1 0,-1 0,1 1,0-1,-1 0,0 0,1 0,-1 0,1 1,-1-1,0 0,0 0,1 0,-2 0,1 0,0-1,0 1,-1 0,1 0,0 0,-1 0,1 0,-1 1,1-1,-1 0,0 0,1 0,-1 0,0 0,1 1,-1-1,0 0,0 1,0-1,0 1,0-1,0 1,0-1,-1 0,-14-6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ED4BD-68A4-4423-B100-5532F3C27428}" type="datetimeFigureOut">
              <a:rPr lang="es-CL" smtClean="0"/>
              <a:t>18-03-2020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D1687-946C-46BA-8CB9-1FA7A84AE1A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225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150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Mostrar ejercicio en pizarra y luego en </a:t>
            </a:r>
            <a:r>
              <a:rPr lang="es-CL" dirty="0" err="1"/>
              <a:t>arcgis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825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149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978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Hablar nomenclatura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191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Hablar nomenclatura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27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963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84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9891-0E71-4E4D-8E06-249B60FDF46D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FF45-14AA-4303-AD6E-5053E399202A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8CCB-0C0E-46D3-A024-9F7BBBB95386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2578-90E7-43FB-B0EF-A4EC88FBB83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9FF7-F2C2-4465-A377-E7A7E9663FD7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17B2-899A-4EA2-B246-055611408A57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DE9B-211C-4392-9C5C-D0EE1549C4E5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6A07-81B4-486A-A346-D0A47991945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8D22270-63AE-463A-A9C5-B94687234441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FD7F-D211-497A-89C4-63803024A89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72A4-2981-4F58-A994-BD51C3C6EDBD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9CD91-D6DE-46A2-924C-70D2111A366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13C3-4D41-4F61-B9BC-81F654B9D653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F222-CDEE-4CCE-B2F2-3DAE35BE8F11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89C26-70C8-43A9-B8DB-96331E18B5D4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74EA-73B7-40F1-B739-4477DECA5932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6E80-246F-404F-8298-630D669686E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758A-E7D9-4322-B6D5-4708C75F95E8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9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908" y="4220172"/>
            <a:ext cx="10130692" cy="1782250"/>
          </a:xfrm>
        </p:spPr>
        <p:txBody>
          <a:bodyPr>
            <a:noAutofit/>
          </a:bodyPr>
          <a:lstStyle/>
          <a:p>
            <a:pPr algn="r"/>
            <a:r>
              <a:rPr lang="es-CL" sz="4800" dirty="0"/>
              <a:t>Entendiendo mapas geológicos I Clase Auxiliar  n°2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body" sz="half" idx="2"/>
          </p:nvPr>
        </p:nvSpPr>
        <p:spPr>
          <a:xfrm>
            <a:off x="8458201" y="6147945"/>
            <a:ext cx="3826042" cy="710055"/>
          </a:xfrm>
        </p:spPr>
        <p:txBody>
          <a:bodyPr>
            <a:noAutofit/>
          </a:bodyPr>
          <a:lstStyle/>
          <a:p>
            <a:r>
              <a:rPr lang="es-CL" b="1" dirty="0"/>
              <a:t>Diego Zamorano – Estefanía Avendaño</a:t>
            </a:r>
          </a:p>
          <a:p>
            <a:r>
              <a:rPr lang="es-CL" dirty="0"/>
              <a:t>19 de marzo 2020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0742155" y="4697225"/>
            <a:ext cx="1154151" cy="109078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5856283"/>
            <a:ext cx="2644532" cy="100171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79316" y="4612030"/>
            <a:ext cx="10065238" cy="998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sz="4800" dirty="0"/>
          </a:p>
        </p:txBody>
      </p:sp>
      <p:sp>
        <p:nvSpPr>
          <p:cNvPr id="6" name="5 Rectángulo"/>
          <p:cNvSpPr/>
          <p:nvPr/>
        </p:nvSpPr>
        <p:spPr>
          <a:xfrm>
            <a:off x="3412831" y="597049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2000" b="1" dirty="0"/>
              <a:t>GL6101 Geología de Campo II 2019, Otoño</a:t>
            </a:r>
          </a:p>
          <a:p>
            <a:endParaRPr lang="es-CL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4"/>
          <a:stretch/>
        </p:blipFill>
        <p:spPr bwMode="auto">
          <a:xfrm>
            <a:off x="0" y="-2976599"/>
            <a:ext cx="12192000" cy="756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73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1" y="2063262"/>
            <a:ext cx="4248150" cy="266105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2. REGLA DE LAS Vs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438265F-DDF8-48FF-AA30-7BC5D3A03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741" y="569928"/>
            <a:ext cx="6257362" cy="2986667"/>
          </a:xfrm>
        </p:spPr>
        <p:txBody>
          <a:bodyPr anchor="ctr">
            <a:normAutofit/>
          </a:bodyPr>
          <a:lstStyle/>
          <a:p>
            <a:r>
              <a:rPr lang="es-ES" sz="3600" dirty="0"/>
              <a:t>Permiten a simple vista concluir la dirección de inclinación, el rumbo y estimar el manteo del estrato o de la falla</a:t>
            </a:r>
            <a:endParaRPr lang="es-CL" sz="3600" b="1" dirty="0">
              <a:solidFill>
                <a:srgbClr val="FFFFFF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1281776" y="6164207"/>
            <a:ext cx="722655" cy="36576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80051" y="2306103"/>
            <a:ext cx="329188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0E4406-B47E-424E-8FBA-4DCA21A99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327" y="3769957"/>
            <a:ext cx="2775650" cy="25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2. 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96919" y="2303967"/>
            <a:ext cx="360275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</a:t>
            </a:r>
            <a:r>
              <a:rPr lang="en-US" sz="3600" dirty="0" err="1"/>
              <a:t>verticales</a:t>
            </a:r>
            <a:endParaRPr lang="en-US" sz="3600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35C4BCC-4D06-45A9-8811-46E54C80D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17350" r="34757" b="37687"/>
          <a:stretch/>
        </p:blipFill>
        <p:spPr bwMode="auto">
          <a:xfrm>
            <a:off x="3509010" y="1968105"/>
            <a:ext cx="8679814" cy="488989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2. 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80051" y="2306103"/>
            <a:ext cx="329188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</a:t>
            </a:r>
            <a:r>
              <a:rPr lang="en-US" sz="3600" dirty="0" err="1"/>
              <a:t>horizontales</a:t>
            </a:r>
            <a:endParaRPr lang="en-US" sz="3600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517CDE-EACE-48C8-8DAF-2BE3637C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9701" r="34757" b="45897"/>
          <a:stretch/>
        </p:blipFill>
        <p:spPr bwMode="auto">
          <a:xfrm>
            <a:off x="3310127" y="1977794"/>
            <a:ext cx="8878697" cy="488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7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2. 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96919" y="2303967"/>
            <a:ext cx="360275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que </a:t>
            </a:r>
            <a:r>
              <a:rPr lang="en-US" sz="3600" dirty="0" err="1"/>
              <a:t>mantean</a:t>
            </a:r>
            <a:r>
              <a:rPr lang="en-US" sz="3600" dirty="0"/>
              <a:t> </a:t>
            </a:r>
            <a:r>
              <a:rPr lang="en-US" sz="3600" dirty="0" err="1"/>
              <a:t>suavemente</a:t>
            </a:r>
            <a:r>
              <a:rPr lang="en-US" sz="3600" dirty="0"/>
              <a:t> a favor de la </a:t>
            </a:r>
            <a:r>
              <a:rPr lang="en-US" sz="3600" dirty="0" err="1"/>
              <a:t>pendiente</a:t>
            </a:r>
            <a:endParaRPr lang="en-US" sz="3600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44D3712-9B98-495B-BAAB-BEB7619F7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9329" r="34756" b="44589"/>
          <a:stretch/>
        </p:blipFill>
        <p:spPr bwMode="auto">
          <a:xfrm>
            <a:off x="3515097" y="1977794"/>
            <a:ext cx="8673728" cy="488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9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2. 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96919" y="2303967"/>
            <a:ext cx="360275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que </a:t>
            </a:r>
            <a:r>
              <a:rPr lang="en-US" sz="3600" dirty="0" err="1"/>
              <a:t>mantean</a:t>
            </a:r>
            <a:r>
              <a:rPr lang="en-US" sz="3600" dirty="0"/>
              <a:t> similar a la </a:t>
            </a:r>
            <a:r>
              <a:rPr lang="en-US" sz="3600" dirty="0" err="1"/>
              <a:t>pendiente</a:t>
            </a:r>
            <a:endParaRPr lang="en-US" sz="3600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02BFD2-9572-4FD4-952B-F1F2C6C67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81" y="1977794"/>
            <a:ext cx="8631744" cy="48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2. 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325449" y="2306103"/>
            <a:ext cx="330235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que </a:t>
            </a:r>
            <a:r>
              <a:rPr lang="en-US" sz="3600" dirty="0" err="1"/>
              <a:t>mantean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sentido</a:t>
            </a:r>
            <a:r>
              <a:rPr lang="en-US" sz="3600" dirty="0"/>
              <a:t> </a:t>
            </a:r>
            <a:r>
              <a:rPr lang="en-US" sz="3600" dirty="0" err="1"/>
              <a:t>opuesto</a:t>
            </a:r>
            <a:r>
              <a:rPr lang="en-US" sz="3600" dirty="0"/>
              <a:t> a la </a:t>
            </a:r>
            <a:r>
              <a:rPr lang="en-US" sz="3600" dirty="0" err="1"/>
              <a:t>pendiente</a:t>
            </a:r>
            <a:r>
              <a:rPr lang="en-US" sz="3600" dirty="0"/>
              <a:t>  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6D0F96B-DA09-4800-B56B-D904F9653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10261" r="34756" b="46828"/>
          <a:stretch/>
        </p:blipFill>
        <p:spPr bwMode="auto">
          <a:xfrm>
            <a:off x="2980087" y="1977794"/>
            <a:ext cx="9208738" cy="488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83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REGLA DE LAS Vs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325449" y="2306103"/>
            <a:ext cx="35141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Capas</a:t>
            </a:r>
            <a:r>
              <a:rPr lang="en-US" sz="3600" dirty="0"/>
              <a:t> que </a:t>
            </a:r>
            <a:r>
              <a:rPr lang="en-US" sz="3600" dirty="0" err="1"/>
              <a:t>tienen</a:t>
            </a:r>
            <a:r>
              <a:rPr lang="en-US" sz="3600" dirty="0"/>
              <a:t> mayor </a:t>
            </a:r>
            <a:r>
              <a:rPr lang="en-US" sz="3600" dirty="0" err="1"/>
              <a:t>manteo</a:t>
            </a:r>
            <a:r>
              <a:rPr lang="en-US" sz="3600" dirty="0"/>
              <a:t> que la </a:t>
            </a:r>
            <a:r>
              <a:rPr lang="en-US" sz="3600" dirty="0" err="1"/>
              <a:t>pendiente</a:t>
            </a:r>
            <a:r>
              <a:rPr lang="en-US" sz="3600" dirty="0"/>
              <a:t> 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B71E52-6C84-4575-954B-ECA19E055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11194" r="34862" b="45896"/>
          <a:stretch/>
        </p:blipFill>
        <p:spPr bwMode="auto">
          <a:xfrm>
            <a:off x="3107397" y="1977794"/>
            <a:ext cx="9081427" cy="488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38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683" y="768039"/>
            <a:ext cx="10879427" cy="10809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 err="1"/>
              <a:t>Opción</a:t>
            </a:r>
            <a:r>
              <a:rPr lang="en-US" sz="4400" dirty="0"/>
              <a:t> 1) SI V</a:t>
            </a:r>
            <a:r>
              <a:rPr lang="en-US" sz="4400" b="1" dirty="0">
                <a:solidFill>
                  <a:srgbClr val="FFFF00"/>
                </a:solidFill>
              </a:rPr>
              <a:t>A</a:t>
            </a:r>
            <a:r>
              <a:rPr lang="en-US" sz="4400" dirty="0"/>
              <a:t> = </a:t>
            </a:r>
            <a:r>
              <a:rPr lang="en-US" sz="4400" b="1" dirty="0">
                <a:solidFill>
                  <a:srgbClr val="FFFF00"/>
                </a:solidFill>
              </a:rPr>
              <a:t>A</a:t>
            </a:r>
            <a:r>
              <a:rPr lang="en-US" sz="4400" dirty="0"/>
              <a:t>, SI </a:t>
            </a:r>
            <a:r>
              <a:rPr lang="en-US" sz="4400" b="1" dirty="0">
                <a:solidFill>
                  <a:srgbClr val="FFC000"/>
                </a:solidFill>
              </a:rPr>
              <a:t>V</a:t>
            </a:r>
            <a:r>
              <a:rPr lang="en-US" sz="4400" dirty="0"/>
              <a:t>IENE = </a:t>
            </a:r>
            <a:r>
              <a:rPr lang="en-US" sz="4400" b="1" dirty="0">
                <a:solidFill>
                  <a:srgbClr val="FFC000"/>
                </a:solidFill>
              </a:rPr>
              <a:t>V</a:t>
            </a:r>
            <a:br>
              <a:rPr lang="en-US" sz="4400" b="1" dirty="0">
                <a:solidFill>
                  <a:srgbClr val="FFC000"/>
                </a:solidFill>
              </a:rPr>
            </a:br>
            <a:r>
              <a:rPr lang="en-US" sz="4400" dirty="0" err="1"/>
              <a:t>Opción</a:t>
            </a:r>
            <a:r>
              <a:rPr lang="en-US" sz="4400" dirty="0"/>
              <a:t> 2) SI  se </a:t>
            </a:r>
            <a:r>
              <a:rPr lang="en-US" sz="4400" b="1" dirty="0" err="1">
                <a:solidFill>
                  <a:srgbClr val="FFFF00"/>
                </a:solidFill>
              </a:rPr>
              <a:t>A</a:t>
            </a:r>
            <a:r>
              <a:rPr lang="en-US" sz="4400" b="1" dirty="0" err="1"/>
              <a:t>leja</a:t>
            </a:r>
            <a:r>
              <a:rPr lang="en-US" sz="4400" dirty="0"/>
              <a:t> = </a:t>
            </a:r>
            <a:r>
              <a:rPr lang="en-US" sz="4400" b="1" dirty="0">
                <a:solidFill>
                  <a:srgbClr val="FFFF00"/>
                </a:solidFill>
              </a:rPr>
              <a:t>A</a:t>
            </a:r>
            <a:r>
              <a:rPr lang="en-US" sz="4400" dirty="0"/>
              <a:t>, SI </a:t>
            </a:r>
            <a:r>
              <a:rPr lang="en-US" sz="4400" b="1" dirty="0">
                <a:solidFill>
                  <a:srgbClr val="FFC000"/>
                </a:solidFill>
              </a:rPr>
              <a:t>V</a:t>
            </a:r>
            <a:r>
              <a:rPr lang="en-US" sz="4400" dirty="0"/>
              <a:t>IENE = </a:t>
            </a:r>
            <a:r>
              <a:rPr lang="en-US" sz="4400" b="1" dirty="0">
                <a:solidFill>
                  <a:srgbClr val="FFC000"/>
                </a:solidFill>
              </a:rPr>
              <a:t>V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-325449" y="2306103"/>
            <a:ext cx="351412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B71E52-6C84-4575-954B-ECA19E055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11194" r="34862" b="45896"/>
          <a:stretch/>
        </p:blipFill>
        <p:spPr bwMode="auto">
          <a:xfrm>
            <a:off x="6099176" y="3583819"/>
            <a:ext cx="6092824" cy="32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366E55A-15DD-4710-8981-69CC5B33D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10261" r="34756" b="46828"/>
          <a:stretch/>
        </p:blipFill>
        <p:spPr bwMode="auto">
          <a:xfrm>
            <a:off x="0" y="2068530"/>
            <a:ext cx="6178238" cy="32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7E5ACF-415C-4A45-BEB4-1392F449D948}"/>
              </a:ext>
            </a:extLst>
          </p:cNvPr>
          <p:cNvSpPr txBox="1"/>
          <p:nvPr/>
        </p:nvSpPr>
        <p:spPr>
          <a:xfrm>
            <a:off x="4275302" y="3147090"/>
            <a:ext cx="963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6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10EB338-3D7C-4B8A-81EE-E9244FCABAD7}"/>
              </a:ext>
            </a:extLst>
          </p:cNvPr>
          <p:cNvSpPr/>
          <p:nvPr/>
        </p:nvSpPr>
        <p:spPr>
          <a:xfrm>
            <a:off x="10278939" y="5220909"/>
            <a:ext cx="968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9600" b="1" dirty="0">
                <a:solidFill>
                  <a:srgbClr val="FFC000"/>
                </a:solidFill>
              </a:rPr>
              <a:t>V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6BEAB3-0168-42E0-8E4C-A2265BB90350}"/>
              </a:ext>
            </a:extLst>
          </p:cNvPr>
          <p:cNvSpPr txBox="1"/>
          <p:nvPr/>
        </p:nvSpPr>
        <p:spPr>
          <a:xfrm>
            <a:off x="287683" y="193747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Nemotecnia</a:t>
            </a:r>
          </a:p>
        </p:txBody>
      </p:sp>
    </p:spTree>
    <p:extLst>
      <p:ext uri="{BB962C8B-B14F-4D97-AF65-F5344CB8AC3E}">
        <p14:creationId xmlns:p14="http://schemas.microsoft.com/office/powerpoint/2010/main" val="42339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8.png"/>
          <p:cNvPicPr>
            <a:picLocks noChangeAspect="1"/>
          </p:cNvPicPr>
          <p:nvPr/>
        </p:nvPicPr>
        <p:blipFill>
          <a:blip r:embed="rId3" cstate="print"/>
          <a:srcRect l="41007" t="11149" r="43323" b="60978"/>
          <a:stretch>
            <a:fillRect/>
          </a:stretch>
        </p:blipFill>
        <p:spPr>
          <a:xfrm>
            <a:off x="7817906" y="844119"/>
            <a:ext cx="2520280" cy="2520280"/>
          </a:xfrm>
          <a:prstGeom prst="rect">
            <a:avLst/>
          </a:prstGeom>
        </p:spPr>
      </p:pic>
      <p:pic>
        <p:nvPicPr>
          <p:cNvPr id="5" name="5 Marcador de contenido" descr="7.png"/>
          <p:cNvPicPr>
            <a:picLocks noChangeAspect="1"/>
          </p:cNvPicPr>
          <p:nvPr/>
        </p:nvPicPr>
        <p:blipFill>
          <a:blip r:embed="rId4" cstate="print"/>
          <a:srcRect l="37062" t="11960" r="47247" b="60131"/>
          <a:stretch>
            <a:fillRect/>
          </a:stretch>
        </p:blipFill>
        <p:spPr>
          <a:xfrm>
            <a:off x="2011422" y="855200"/>
            <a:ext cx="2520280" cy="2520280"/>
          </a:xfrm>
          <a:prstGeom prst="rect">
            <a:avLst/>
          </a:prstGeom>
        </p:spPr>
      </p:pic>
      <p:pic>
        <p:nvPicPr>
          <p:cNvPr id="7" name="3 Marcador de contenido" descr="5.png"/>
          <p:cNvPicPr>
            <a:picLocks noChangeAspect="1"/>
          </p:cNvPicPr>
          <p:nvPr/>
        </p:nvPicPr>
        <p:blipFill>
          <a:blip r:embed="rId5" cstate="print"/>
          <a:srcRect l="41150" t="13389" r="42909" b="59044"/>
          <a:stretch>
            <a:fillRect/>
          </a:stretch>
        </p:blipFill>
        <p:spPr>
          <a:xfrm>
            <a:off x="7824192" y="4149080"/>
            <a:ext cx="2592288" cy="2520280"/>
          </a:xfrm>
          <a:prstGeom prst="rect">
            <a:avLst/>
          </a:prstGeom>
        </p:spPr>
      </p:pic>
      <p:pic>
        <p:nvPicPr>
          <p:cNvPr id="8" name="3 Marcador de contenido" descr="4.png"/>
          <p:cNvPicPr>
            <a:picLocks noChangeAspect="1"/>
          </p:cNvPicPr>
          <p:nvPr/>
        </p:nvPicPr>
        <p:blipFill>
          <a:blip r:embed="rId6" cstate="print"/>
          <a:srcRect l="40568" t="14334" r="44209" b="58590"/>
          <a:stretch>
            <a:fillRect/>
          </a:stretch>
        </p:blipFill>
        <p:spPr>
          <a:xfrm>
            <a:off x="2011422" y="4086364"/>
            <a:ext cx="2448272" cy="2448272"/>
          </a:xfrm>
          <a:prstGeom prst="rect">
            <a:avLst/>
          </a:prstGeom>
        </p:spPr>
      </p:pic>
      <p:pic>
        <p:nvPicPr>
          <p:cNvPr id="9" name="5 Marcador de contenido" descr="3.png"/>
          <p:cNvPicPr>
            <a:picLocks noChangeAspect="1"/>
          </p:cNvPicPr>
          <p:nvPr/>
        </p:nvPicPr>
        <p:blipFill>
          <a:blip r:embed="rId7" cstate="print"/>
          <a:srcRect l="35737" t="9567" r="48137" b="62531"/>
          <a:stretch>
            <a:fillRect/>
          </a:stretch>
        </p:blipFill>
        <p:spPr>
          <a:xfrm>
            <a:off x="4928646" y="855200"/>
            <a:ext cx="2592288" cy="252028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981544" y="3717032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Capas horizontales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910256" y="374205"/>
            <a:ext cx="19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Capas verticales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621964" y="3493601"/>
            <a:ext cx="328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Capas con suave manteo menor a la pendiente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958038" y="129407"/>
            <a:ext cx="275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Capas con manteo opuesto a la pendiente</a:t>
            </a:r>
          </a:p>
        </p:txBody>
      </p:sp>
      <p:pic>
        <p:nvPicPr>
          <p:cNvPr id="14" name="3 Marcador de contenido" descr="6.png"/>
          <p:cNvPicPr>
            <a:picLocks noGrp="1" noChangeAspect="1"/>
          </p:cNvPicPr>
          <p:nvPr>
            <p:ph idx="4294967295"/>
          </p:nvPr>
        </p:nvPicPr>
        <p:blipFill>
          <a:blip r:embed="rId8" cstate="print"/>
          <a:srcRect l="39684" t="11945" r="44646" b="60979"/>
          <a:stretch>
            <a:fillRect/>
          </a:stretch>
        </p:blipFill>
        <p:spPr>
          <a:xfrm>
            <a:off x="4964315" y="4185257"/>
            <a:ext cx="2520950" cy="2447925"/>
          </a:xfrm>
        </p:spPr>
      </p:pic>
      <p:sp>
        <p:nvSpPr>
          <p:cNvPr id="15" name="14 CuadroTexto"/>
          <p:cNvSpPr txBox="1"/>
          <p:nvPr/>
        </p:nvSpPr>
        <p:spPr>
          <a:xfrm>
            <a:off x="4871864" y="349817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Capas con manteo similar a la pendiente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919536" y="129407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Capas con mayor manteo que la pendiente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6078D10-1325-4B28-B329-330E0550D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652924"/>
              </p:ext>
            </p:extLst>
          </p:nvPr>
        </p:nvGraphicFramePr>
        <p:xfrm>
          <a:off x="4958038" y="4119152"/>
          <a:ext cx="2592288" cy="251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9" imgW="3364920" imgH="3263400" progId="Photoshop.Image.18">
                  <p:embed/>
                </p:oleObj>
              </mc:Choice>
              <mc:Fallback>
                <p:oleObj name="Image" r:id="rId9" imgW="3364920" imgH="3263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58038" y="4119152"/>
                        <a:ext cx="2592288" cy="2514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2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531759" cy="1080938"/>
          </a:xfrm>
        </p:spPr>
        <p:txBody>
          <a:bodyPr/>
          <a:lstStyle/>
          <a:p>
            <a:r>
              <a:rPr lang="es-CL" dirty="0"/>
              <a:t>EJERCICIO </a:t>
            </a:r>
            <a:r>
              <a:rPr lang="es-CL" dirty="0" err="1"/>
              <a:t>N°</a:t>
            </a:r>
            <a:r>
              <a:rPr lang="es-CL" dirty="0"/>
              <a:t> 2 – Regla de las V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59AD49-91E3-4DEF-8F8C-B73C82AC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1" t="13833" r="34281" b="4500"/>
          <a:stretch/>
        </p:blipFill>
        <p:spPr>
          <a:xfrm>
            <a:off x="6191278" y="91439"/>
            <a:ext cx="5215861" cy="67613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A4E0970-52BD-42CB-A825-2504C5D63B1C}"/>
              </a:ext>
            </a:extLst>
          </p:cNvPr>
          <p:cNvSpPr txBox="1"/>
          <p:nvPr/>
        </p:nvSpPr>
        <p:spPr>
          <a:xfrm>
            <a:off x="793551" y="2905780"/>
            <a:ext cx="286561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∆T = 20 minutos </a:t>
            </a:r>
          </a:p>
        </p:txBody>
      </p:sp>
    </p:spTree>
    <p:extLst>
      <p:ext uri="{BB962C8B-B14F-4D97-AF65-F5344CB8AC3E}">
        <p14:creationId xmlns:p14="http://schemas.microsoft.com/office/powerpoint/2010/main" val="216285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CONTENIDO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867508" y="2684585"/>
            <a:ext cx="95361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/>
              <a:t>1) Curvas de nivel</a:t>
            </a:r>
          </a:p>
          <a:p>
            <a:r>
              <a:rPr lang="es-CL" sz="3600" dirty="0"/>
              <a:t>2) Reglas de las V</a:t>
            </a:r>
          </a:p>
          <a:p>
            <a:r>
              <a:rPr lang="es-CL" sz="3600" dirty="0"/>
              <a:t>3) Perfil topográfico</a:t>
            </a:r>
          </a:p>
          <a:p>
            <a:r>
              <a:rPr lang="es-CL" sz="3600" dirty="0"/>
              <a:t>3) Rumbo y manteo de un estrato en el mapa</a:t>
            </a:r>
          </a:p>
        </p:txBody>
      </p:sp>
    </p:spTree>
    <p:extLst>
      <p:ext uri="{BB962C8B-B14F-4D97-AF65-F5344CB8AC3E}">
        <p14:creationId xmlns:p14="http://schemas.microsoft.com/office/powerpoint/2010/main" val="362792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3955688" cy="10809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3. CONSTRUCCIÓN PERFIL TOPOGRÁFICO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1173122" y="6590154"/>
            <a:ext cx="914400" cy="365122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F2B50605-EE09-4E11-B6DC-B012C50A5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744" y="586792"/>
            <a:ext cx="2616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sz="2400" b="1" dirty="0">
                <a:latin typeface="Symbol" pitchFamily="18" charset="2"/>
              </a:rPr>
              <a:t> </a:t>
            </a:r>
          </a:p>
          <a:p>
            <a:endParaRPr lang="es-CL" sz="2400" b="1" dirty="0">
              <a:latin typeface="Symbol" pitchFamily="18" charset="2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3792B1-3341-4937-9801-1F91E6609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463" y="233948"/>
            <a:ext cx="7544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521" y="1556793"/>
            <a:ext cx="3960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1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First determine the line along which you are going to draw the section, it should:</a:t>
            </a:r>
          </a:p>
          <a:p>
            <a:pPr lvl="3"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Be representative of the study area.</a:t>
            </a:r>
          </a:p>
          <a:p>
            <a:pPr lvl="3"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Cross all major structural features (e.g. faults and folds)</a:t>
            </a:r>
          </a:p>
          <a:p>
            <a:pPr lvl="3"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have appropriate data on the map or well logs to draw a complete section.</a:t>
            </a:r>
          </a:p>
          <a:p>
            <a:pPr lvl="3"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Often be drawn perpendicular to major structural features.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9" y="620689"/>
            <a:ext cx="4608511" cy="534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620688"/>
            <a:ext cx="4608512" cy="539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75520" y="620688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Here is our original map.  Fill in the example on exercise sheet 3 as we run through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12" y="764705"/>
            <a:ext cx="8820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2: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Now on some graph paper draw an x axis with the same scale and length as the line of the</a:t>
            </a:r>
          </a:p>
          <a:p>
            <a:pPr defTabSz="914400"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cross section. </a:t>
            </a:r>
          </a:p>
          <a:p>
            <a:pPr defTabSz="914400"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Then add y axes to both ends, that have a relevant scale to  the topographic contours.</a:t>
            </a:r>
          </a:p>
          <a:p>
            <a:pPr defTabSz="914400">
              <a:buFont typeface="Arial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So that it looks something like this: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728" y="2924944"/>
            <a:ext cx="4838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618174"/>
            <a:ext cx="4824536" cy="534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75521" y="620689"/>
            <a:ext cx="396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3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Using a scrap piece of paper, mark on where structure contours intercept your cross sectional line.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1787894"/>
            <a:ext cx="5248250" cy="423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5520" y="6206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4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Now, overlay your scrap piece of paper with your cross section and mark on the different topographical contour points.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7929" y="764704"/>
            <a:ext cx="496031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520" y="6206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5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If you join these dots up, you should end up with an accurate scaled topographic cross section that looks something like the one below.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850" y="2482578"/>
            <a:ext cx="62103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5" y="1988841"/>
            <a:ext cx="3456384" cy="40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2288" y="548680"/>
            <a:ext cx="4798168" cy="5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5520" y="6206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6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Now, with your scrap piece of paper add in where the lithological boundaries intercept your cross sectional line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1775520" y="6206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7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Now, overlay your scrap piece of paper with your cross section and mark on the different lithological boundaries.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896" y="1655242"/>
            <a:ext cx="5478660" cy="436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904" y="1124744"/>
            <a:ext cx="508999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6021288"/>
            <a:ext cx="9144000" cy="864096"/>
            <a:chOff x="0" y="6021288"/>
            <a:chExt cx="9144000" cy="864096"/>
          </a:xfrm>
        </p:grpSpPr>
        <p:sp>
          <p:nvSpPr>
            <p:cNvPr id="3" name="Rectangle 2"/>
            <p:cNvSpPr/>
            <p:nvPr/>
          </p:nvSpPr>
          <p:spPr>
            <a:xfrm>
              <a:off x="0" y="6021288"/>
              <a:ext cx="9144000" cy="836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96" y="651605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GB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School of Earth and Environment</a:t>
              </a:r>
            </a:p>
          </p:txBody>
        </p:sp>
        <p:pic>
          <p:nvPicPr>
            <p:cNvPr id="5" name="Picture 4" descr="http://www.medslearning.leeds.ac.uk/template_images/uni_logo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6043824"/>
              <a:ext cx="2051720" cy="814175"/>
            </a:xfrm>
            <a:prstGeom prst="rect">
              <a:avLst/>
            </a:prstGeom>
            <a:noFill/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3500214"/>
            <a:ext cx="6134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37048" y="116633"/>
            <a:ext cx="6559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Constructing a cross section: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5520" y="620688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Step 8 : </a:t>
            </a: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Now, extrapolate from these points the bed boundaries; If they dip, then draw the lines at the correct angle of dip for each bed.</a:t>
            </a:r>
          </a:p>
          <a:p>
            <a:pPr defTabSz="914400">
              <a:buFont typeface="Arial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However for this example, as the unit boundaries followed the contours, they are evidently horizontal (remember The Law of “V’s”) </a:t>
            </a:r>
          </a:p>
          <a:p>
            <a:pPr defTabSz="914400">
              <a:buFont typeface="Arial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Now you have drawn an accurate, to scale, cross section.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3. RUMBO Y MANTEO DE UN ESTRATO EN MAPA GEOLÓGICO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438265F-DDF8-48FF-AA30-7BC5D3A03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181751" cy="3599316"/>
          </a:xfrm>
        </p:spPr>
        <p:txBody>
          <a:bodyPr>
            <a:normAutofit/>
          </a:bodyPr>
          <a:lstStyle/>
          <a:p>
            <a:r>
              <a:rPr lang="es-CL" sz="4800" b="1" dirty="0"/>
              <a:t>Método de los 2 puntos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80051" y="2306103"/>
            <a:ext cx="329188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206A34D-C4AC-4C42-81BC-7AC6A4F9B0BE}"/>
              </a:ext>
            </a:extLst>
          </p:cNvPr>
          <p:cNvSpPr>
            <a:spLocks/>
          </p:cNvSpPr>
          <p:nvPr/>
        </p:nvSpPr>
        <p:spPr bwMode="auto">
          <a:xfrm>
            <a:off x="4274822" y="3419627"/>
            <a:ext cx="4392612" cy="2855913"/>
          </a:xfrm>
          <a:custGeom>
            <a:avLst/>
            <a:gdLst>
              <a:gd name="T0" fmla="*/ 0 w 2767"/>
              <a:gd name="T1" fmla="*/ 75 h 1799"/>
              <a:gd name="T2" fmla="*/ 681 w 2767"/>
              <a:gd name="T3" fmla="*/ 620 h 1799"/>
              <a:gd name="T4" fmla="*/ 1497 w 2767"/>
              <a:gd name="T5" fmla="*/ 438 h 1799"/>
              <a:gd name="T6" fmla="*/ 1951 w 2767"/>
              <a:gd name="T7" fmla="*/ 211 h 1799"/>
              <a:gd name="T8" fmla="*/ 2223 w 2767"/>
              <a:gd name="T9" fmla="*/ 30 h 1799"/>
              <a:gd name="T10" fmla="*/ 1951 w 2767"/>
              <a:gd name="T11" fmla="*/ 393 h 1799"/>
              <a:gd name="T12" fmla="*/ 1860 w 2767"/>
              <a:gd name="T13" fmla="*/ 846 h 1799"/>
              <a:gd name="T14" fmla="*/ 1996 w 2767"/>
              <a:gd name="T15" fmla="*/ 1345 h 1799"/>
              <a:gd name="T16" fmla="*/ 2767 w 2767"/>
              <a:gd name="T17" fmla="*/ 1799 h 1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67" h="1799">
                <a:moveTo>
                  <a:pt x="0" y="75"/>
                </a:moveTo>
                <a:cubicBezTo>
                  <a:pt x="215" y="317"/>
                  <a:pt x="431" y="560"/>
                  <a:pt x="681" y="620"/>
                </a:cubicBezTo>
                <a:cubicBezTo>
                  <a:pt x="931" y="680"/>
                  <a:pt x="1285" y="506"/>
                  <a:pt x="1497" y="438"/>
                </a:cubicBezTo>
                <a:cubicBezTo>
                  <a:pt x="1709" y="370"/>
                  <a:pt x="1830" y="279"/>
                  <a:pt x="1951" y="211"/>
                </a:cubicBezTo>
                <a:cubicBezTo>
                  <a:pt x="2072" y="143"/>
                  <a:pt x="2223" y="0"/>
                  <a:pt x="2223" y="30"/>
                </a:cubicBezTo>
                <a:cubicBezTo>
                  <a:pt x="2223" y="60"/>
                  <a:pt x="2011" y="257"/>
                  <a:pt x="1951" y="393"/>
                </a:cubicBezTo>
                <a:cubicBezTo>
                  <a:pt x="1891" y="529"/>
                  <a:pt x="1853" y="687"/>
                  <a:pt x="1860" y="846"/>
                </a:cubicBezTo>
                <a:cubicBezTo>
                  <a:pt x="1867" y="1005"/>
                  <a:pt x="1845" y="1186"/>
                  <a:pt x="1996" y="1345"/>
                </a:cubicBezTo>
                <a:cubicBezTo>
                  <a:pt x="2147" y="1504"/>
                  <a:pt x="2457" y="1651"/>
                  <a:pt x="2767" y="179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6D7762C8-626F-4B69-991B-120707A2B0EF}"/>
              </a:ext>
            </a:extLst>
          </p:cNvPr>
          <p:cNvSpPr>
            <a:spLocks/>
          </p:cNvSpPr>
          <p:nvPr/>
        </p:nvSpPr>
        <p:spPr bwMode="auto">
          <a:xfrm>
            <a:off x="4851084" y="1990876"/>
            <a:ext cx="4129088" cy="3563938"/>
          </a:xfrm>
          <a:custGeom>
            <a:avLst/>
            <a:gdLst>
              <a:gd name="T0" fmla="*/ 0 w 2601"/>
              <a:gd name="T1" fmla="*/ 658 h 2245"/>
              <a:gd name="T2" fmla="*/ 273 w 2601"/>
              <a:gd name="T3" fmla="*/ 930 h 2245"/>
              <a:gd name="T4" fmla="*/ 998 w 2601"/>
              <a:gd name="T5" fmla="*/ 885 h 2245"/>
              <a:gd name="T6" fmla="*/ 1679 w 2601"/>
              <a:gd name="T7" fmla="*/ 612 h 2245"/>
              <a:gd name="T8" fmla="*/ 2042 w 2601"/>
              <a:gd name="T9" fmla="*/ 340 h 2245"/>
              <a:gd name="T10" fmla="*/ 2314 w 2601"/>
              <a:gd name="T11" fmla="*/ 23 h 2245"/>
              <a:gd name="T12" fmla="*/ 2178 w 2601"/>
              <a:gd name="T13" fmla="*/ 476 h 2245"/>
              <a:gd name="T14" fmla="*/ 2586 w 2601"/>
              <a:gd name="T15" fmla="*/ 250 h 2245"/>
              <a:gd name="T16" fmla="*/ 2087 w 2601"/>
              <a:gd name="T17" fmla="*/ 930 h 2245"/>
              <a:gd name="T18" fmla="*/ 1905 w 2601"/>
              <a:gd name="T19" fmla="*/ 1429 h 2245"/>
              <a:gd name="T20" fmla="*/ 1905 w 2601"/>
              <a:gd name="T21" fmla="*/ 1746 h 2245"/>
              <a:gd name="T22" fmla="*/ 2042 w 2601"/>
              <a:gd name="T23" fmla="*/ 1973 h 2245"/>
              <a:gd name="T24" fmla="*/ 2540 w 2601"/>
              <a:gd name="T25" fmla="*/ 2245 h 2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01" h="2245">
                <a:moveTo>
                  <a:pt x="0" y="658"/>
                </a:moveTo>
                <a:cubicBezTo>
                  <a:pt x="53" y="775"/>
                  <a:pt x="107" y="892"/>
                  <a:pt x="273" y="930"/>
                </a:cubicBezTo>
                <a:cubicBezTo>
                  <a:pt x="439" y="968"/>
                  <a:pt x="764" y="938"/>
                  <a:pt x="998" y="885"/>
                </a:cubicBezTo>
                <a:cubicBezTo>
                  <a:pt x="1232" y="832"/>
                  <a:pt x="1505" y="703"/>
                  <a:pt x="1679" y="612"/>
                </a:cubicBezTo>
                <a:cubicBezTo>
                  <a:pt x="1853" y="521"/>
                  <a:pt x="1936" y="438"/>
                  <a:pt x="2042" y="340"/>
                </a:cubicBezTo>
                <a:cubicBezTo>
                  <a:pt x="2148" y="242"/>
                  <a:pt x="2291" y="0"/>
                  <a:pt x="2314" y="23"/>
                </a:cubicBezTo>
                <a:cubicBezTo>
                  <a:pt x="2337" y="46"/>
                  <a:pt x="2133" y="438"/>
                  <a:pt x="2178" y="476"/>
                </a:cubicBezTo>
                <a:cubicBezTo>
                  <a:pt x="2223" y="514"/>
                  <a:pt x="2601" y="174"/>
                  <a:pt x="2586" y="250"/>
                </a:cubicBezTo>
                <a:cubicBezTo>
                  <a:pt x="2571" y="326"/>
                  <a:pt x="2201" y="733"/>
                  <a:pt x="2087" y="930"/>
                </a:cubicBezTo>
                <a:cubicBezTo>
                  <a:pt x="1973" y="1127"/>
                  <a:pt x="1935" y="1293"/>
                  <a:pt x="1905" y="1429"/>
                </a:cubicBezTo>
                <a:cubicBezTo>
                  <a:pt x="1875" y="1565"/>
                  <a:pt x="1882" y="1655"/>
                  <a:pt x="1905" y="1746"/>
                </a:cubicBezTo>
                <a:cubicBezTo>
                  <a:pt x="1928" y="1837"/>
                  <a:pt x="1936" y="1890"/>
                  <a:pt x="2042" y="1973"/>
                </a:cubicBezTo>
                <a:cubicBezTo>
                  <a:pt x="2148" y="2056"/>
                  <a:pt x="2344" y="2150"/>
                  <a:pt x="2540" y="2245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E0E08755-962F-4368-B147-3641F37B9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2309" y="2890989"/>
            <a:ext cx="4967288" cy="31686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E55C3C1D-CDDC-41C6-B911-B3A054A65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1448" y="1811489"/>
            <a:ext cx="4967287" cy="31686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3729E39-D3AE-4AEF-A25E-E7A1CF15D910}"/>
              </a:ext>
            </a:extLst>
          </p:cNvPr>
          <p:cNvSpPr>
            <a:spLocks/>
          </p:cNvSpPr>
          <p:nvPr/>
        </p:nvSpPr>
        <p:spPr bwMode="auto">
          <a:xfrm>
            <a:off x="5055873" y="1824190"/>
            <a:ext cx="4764087" cy="3767137"/>
          </a:xfrm>
          <a:custGeom>
            <a:avLst/>
            <a:gdLst>
              <a:gd name="T0" fmla="*/ 1504 w 3001"/>
              <a:gd name="T1" fmla="*/ 37 h 2373"/>
              <a:gd name="T2" fmla="*/ 1504 w 3001"/>
              <a:gd name="T3" fmla="*/ 128 h 2373"/>
              <a:gd name="T4" fmla="*/ 1368 w 3001"/>
              <a:gd name="T5" fmla="*/ 808 h 2373"/>
              <a:gd name="T6" fmla="*/ 915 w 3001"/>
              <a:gd name="T7" fmla="*/ 1489 h 2373"/>
              <a:gd name="T8" fmla="*/ 370 w 3001"/>
              <a:gd name="T9" fmla="*/ 1988 h 2373"/>
              <a:gd name="T10" fmla="*/ 53 w 3001"/>
              <a:gd name="T11" fmla="*/ 2214 h 2373"/>
              <a:gd name="T12" fmla="*/ 144 w 3001"/>
              <a:gd name="T13" fmla="*/ 2350 h 2373"/>
              <a:gd name="T14" fmla="*/ 915 w 3001"/>
              <a:gd name="T15" fmla="*/ 2078 h 2373"/>
              <a:gd name="T16" fmla="*/ 1368 w 3001"/>
              <a:gd name="T17" fmla="*/ 1761 h 2373"/>
              <a:gd name="T18" fmla="*/ 1867 w 3001"/>
              <a:gd name="T19" fmla="*/ 1171 h 2373"/>
              <a:gd name="T20" fmla="*/ 2457 w 3001"/>
              <a:gd name="T21" fmla="*/ 717 h 2373"/>
              <a:gd name="T22" fmla="*/ 2774 w 3001"/>
              <a:gd name="T23" fmla="*/ 536 h 2373"/>
              <a:gd name="T24" fmla="*/ 3001 w 3001"/>
              <a:gd name="T25" fmla="*/ 491 h 2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01" h="2373">
                <a:moveTo>
                  <a:pt x="1504" y="37"/>
                </a:moveTo>
                <a:cubicBezTo>
                  <a:pt x="1515" y="18"/>
                  <a:pt x="1527" y="0"/>
                  <a:pt x="1504" y="128"/>
                </a:cubicBezTo>
                <a:cubicBezTo>
                  <a:pt x="1481" y="256"/>
                  <a:pt x="1466" y="581"/>
                  <a:pt x="1368" y="808"/>
                </a:cubicBezTo>
                <a:cubicBezTo>
                  <a:pt x="1270" y="1035"/>
                  <a:pt x="1081" y="1292"/>
                  <a:pt x="915" y="1489"/>
                </a:cubicBezTo>
                <a:cubicBezTo>
                  <a:pt x="749" y="1686"/>
                  <a:pt x="514" y="1867"/>
                  <a:pt x="370" y="1988"/>
                </a:cubicBezTo>
                <a:cubicBezTo>
                  <a:pt x="226" y="2109"/>
                  <a:pt x="91" y="2154"/>
                  <a:pt x="53" y="2214"/>
                </a:cubicBezTo>
                <a:cubicBezTo>
                  <a:pt x="15" y="2274"/>
                  <a:pt x="0" y="2373"/>
                  <a:pt x="144" y="2350"/>
                </a:cubicBezTo>
                <a:cubicBezTo>
                  <a:pt x="288" y="2327"/>
                  <a:pt x="711" y="2176"/>
                  <a:pt x="915" y="2078"/>
                </a:cubicBezTo>
                <a:cubicBezTo>
                  <a:pt x="1119" y="1980"/>
                  <a:pt x="1209" y="1912"/>
                  <a:pt x="1368" y="1761"/>
                </a:cubicBezTo>
                <a:cubicBezTo>
                  <a:pt x="1527" y="1610"/>
                  <a:pt x="1685" y="1345"/>
                  <a:pt x="1867" y="1171"/>
                </a:cubicBezTo>
                <a:cubicBezTo>
                  <a:pt x="2049" y="997"/>
                  <a:pt x="2306" y="823"/>
                  <a:pt x="2457" y="717"/>
                </a:cubicBezTo>
                <a:cubicBezTo>
                  <a:pt x="2608" y="611"/>
                  <a:pt x="2683" y="574"/>
                  <a:pt x="2774" y="536"/>
                </a:cubicBezTo>
                <a:cubicBezTo>
                  <a:pt x="2865" y="498"/>
                  <a:pt x="2933" y="494"/>
                  <a:pt x="3001" y="491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2F39D61E-F9A6-43B0-AA9D-5661B0BAB4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8659" y="4259414"/>
            <a:ext cx="719138" cy="10795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A0794C56-3EC4-41E1-8212-81228A792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584" y="3179914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>
                <a:latin typeface="Arial" charset="0"/>
              </a:rPr>
              <a:t>500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55C8889-A1DD-4109-8D08-6C727E3D3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747" y="2603652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>
                <a:latin typeface="Arial" charset="0"/>
              </a:rPr>
              <a:t>600</a:t>
            </a:r>
          </a:p>
        </p:txBody>
      </p:sp>
      <p:sp>
        <p:nvSpPr>
          <p:cNvPr id="25" name="Line 12">
            <a:extLst>
              <a:ext uri="{FF2B5EF4-FFF2-40B4-BE49-F238E27FC236}">
                <a16:creationId xmlns:a16="http://schemas.microsoft.com/office/drawing/2014/main" id="{D7AAD1F1-0BD6-474B-8FF9-EC72225C2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334" y="4475314"/>
            <a:ext cx="2159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6" name="Line 13">
            <a:extLst>
              <a:ext uri="{FF2B5EF4-FFF2-40B4-BE49-F238E27FC236}">
                <a16:creationId xmlns:a16="http://schemas.microsoft.com/office/drawing/2014/main" id="{A3CA4542-E970-4988-84E2-E4EA13C81A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00823" y="4403876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832D19D-44F1-4FF8-A782-F55D24375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659" y="4546752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dirty="0">
                <a:latin typeface="Arial" charset="0"/>
              </a:rPr>
              <a:t>D</a:t>
            </a: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139964C8-7876-4356-9270-38F2241F60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88159" y="2890990"/>
            <a:ext cx="1798638" cy="935037"/>
          </a:xfrm>
          <a:prstGeom prst="rtTriangl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D8C17C2B-689B-4220-9747-73CCC33B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1759" y="3827614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>
                <a:latin typeface="Arial" charset="0"/>
              </a:rPr>
              <a:t>D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FF250D8C-E999-41C1-B73D-5093930C5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7747" y="3127527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>
                <a:latin typeface="Arial" charset="0"/>
              </a:rPr>
              <a:t>100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1F53B28F-287F-45BC-8EEE-AEC3ED3C1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323" y="4835676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sz="2400" b="1" dirty="0">
                <a:latin typeface="Symbol" pitchFamily="18" charset="2"/>
              </a:rPr>
              <a:t>r</a:t>
            </a:r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048B42BF-9E9A-44F7-9DDB-168FDF882B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9960" y="3106889"/>
            <a:ext cx="1444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469DDF0F-97E1-4CB5-A072-482D548A9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960" y="2675089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sz="2400" b="1" dirty="0">
                <a:latin typeface="Symbol" pitchFamily="18" charset="2"/>
              </a:rPr>
              <a:t>m</a:t>
            </a:r>
          </a:p>
        </p:txBody>
      </p:sp>
      <p:sp>
        <p:nvSpPr>
          <p:cNvPr id="34" name="Freeform 22">
            <a:extLst>
              <a:ext uri="{FF2B5EF4-FFF2-40B4-BE49-F238E27FC236}">
                <a16:creationId xmlns:a16="http://schemas.microsoft.com/office/drawing/2014/main" id="{0D3FC289-A0B1-4E87-BCA2-D20CFF1B6420}"/>
              </a:ext>
            </a:extLst>
          </p:cNvPr>
          <p:cNvSpPr>
            <a:spLocks/>
          </p:cNvSpPr>
          <p:nvPr/>
        </p:nvSpPr>
        <p:spPr bwMode="auto">
          <a:xfrm>
            <a:off x="9964422" y="3538690"/>
            <a:ext cx="82550" cy="288925"/>
          </a:xfrm>
          <a:custGeom>
            <a:avLst/>
            <a:gdLst>
              <a:gd name="T0" fmla="*/ 45 w 52"/>
              <a:gd name="T1" fmla="*/ 182 h 182"/>
              <a:gd name="T2" fmla="*/ 45 w 52"/>
              <a:gd name="T3" fmla="*/ 91 h 182"/>
              <a:gd name="T4" fmla="*/ 0 w 52"/>
              <a:gd name="T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82">
                <a:moveTo>
                  <a:pt x="45" y="182"/>
                </a:moveTo>
                <a:cubicBezTo>
                  <a:pt x="48" y="151"/>
                  <a:pt x="52" y="121"/>
                  <a:pt x="45" y="91"/>
                </a:cubicBezTo>
                <a:cubicBezTo>
                  <a:pt x="38" y="61"/>
                  <a:pt x="19" y="3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8CDBD21A-8EAD-41B7-AA6A-3E9C4682C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9597" y="583104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sz="2400" b="1" dirty="0">
                <a:latin typeface="Symbol" pitchFamily="18" charset="2"/>
              </a:rPr>
              <a:t>r</a:t>
            </a: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F2B50605-EE09-4E11-B6DC-B012C50A5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744" y="586792"/>
            <a:ext cx="362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sz="2400" b="1" dirty="0">
                <a:latin typeface="Symbol" pitchFamily="18" charset="2"/>
              </a:rPr>
              <a:t>r</a:t>
            </a:r>
          </a:p>
          <a:p>
            <a:r>
              <a:rPr lang="es-CL" sz="2400" b="1" dirty="0">
                <a:latin typeface="Symbol" pitchFamily="18" charset="2"/>
              </a:rPr>
              <a:t>m</a:t>
            </a:r>
          </a:p>
          <a:p>
            <a:r>
              <a:rPr lang="es-CL" sz="2400" b="1" dirty="0">
                <a:latin typeface="Symbol" pitchFamily="18" charset="2"/>
              </a:rPr>
              <a:t> </a:t>
            </a:r>
          </a:p>
          <a:p>
            <a:r>
              <a:rPr lang="es-CL" sz="2400" b="1" dirty="0">
                <a:latin typeface="Symbol" pitchFamily="18" charset="2"/>
              </a:rPr>
              <a:t> </a:t>
            </a:r>
          </a:p>
          <a:p>
            <a:endParaRPr lang="es-CL" sz="2400" b="1" dirty="0">
              <a:latin typeface="Symbol" pitchFamily="18" charset="2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EB5CA6-A0EA-4752-A9D0-2C0A5EADE22A}"/>
              </a:ext>
            </a:extLst>
          </p:cNvPr>
          <p:cNvSpPr txBox="1"/>
          <p:nvPr/>
        </p:nvSpPr>
        <p:spPr>
          <a:xfrm>
            <a:off x="9933784" y="753228"/>
            <a:ext cx="1128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= Rumbo</a:t>
            </a:r>
          </a:p>
          <a:p>
            <a:r>
              <a:rPr lang="es-CL" dirty="0"/>
              <a:t>= Manteo</a:t>
            </a:r>
          </a:p>
        </p:txBody>
      </p:sp>
    </p:spTree>
    <p:extLst>
      <p:ext uri="{BB962C8B-B14F-4D97-AF65-F5344CB8AC3E}">
        <p14:creationId xmlns:p14="http://schemas.microsoft.com/office/powerpoint/2010/main" val="3360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5" grpId="0" animBg="1"/>
      <p:bldP spid="26" grpId="0" animBg="1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 animBg="1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CURVAS DE NIVEL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281354" y="2450123"/>
            <a:ext cx="5118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/>
              <a:t>Líneas formadas por los puntos de </a:t>
            </a:r>
            <a:r>
              <a:rPr lang="es-CL" sz="3600" dirty="0" err="1"/>
              <a:t>de</a:t>
            </a:r>
            <a:r>
              <a:rPr lang="es-CL" sz="3600" dirty="0"/>
              <a:t> un mapa que tienen igual altura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9" b="18975"/>
          <a:stretch/>
        </p:blipFill>
        <p:spPr bwMode="auto">
          <a:xfrm>
            <a:off x="5986096" y="339970"/>
            <a:ext cx="4758856" cy="623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7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CURVAS DE NIVEL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281354" y="2450123"/>
            <a:ext cx="3650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/>
              <a:t>Permiten reconstruir perfiles topográficos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/>
              <a:t>Pasar de 2D a 3D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43052CD-96CB-46D8-9C5D-B6717D7F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0" y="558230"/>
            <a:ext cx="6927165" cy="316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C2DA713-AD40-44F6-9636-7EFEDEFB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56" y="3726060"/>
            <a:ext cx="7789889" cy="24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7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CURVAS DE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680321" y="2108273"/>
            <a:ext cx="9613861" cy="3599316"/>
          </a:xfrm>
        </p:spPr>
        <p:txBody>
          <a:bodyPr/>
          <a:lstStyle/>
          <a:p>
            <a:r>
              <a:rPr lang="es-CL" dirty="0"/>
              <a:t>Para poder imaginar un mapa con solo curvas de nivel (incluso sin la cota, se puede seguir el siguiente método.</a:t>
            </a:r>
          </a:p>
          <a:p>
            <a:endParaRPr lang="es-CL" dirty="0"/>
          </a:p>
          <a:p>
            <a:pPr marL="914400" lvl="1" indent="-457200">
              <a:buFont typeface="+mj-lt"/>
              <a:buAutoNum type="arabicPeriod"/>
            </a:pPr>
            <a:r>
              <a:rPr lang="es-CL" sz="3600" dirty="0"/>
              <a:t>Identificar los huevos fritos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sz="3600" dirty="0"/>
              <a:t>Identificar las quebradas y cuchillas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sz="3600" dirty="0"/>
              <a:t>Identificar los valles</a:t>
            </a:r>
          </a:p>
        </p:txBody>
      </p:sp>
      <p:sp>
        <p:nvSpPr>
          <p:cNvPr id="20" name="6 Forma libre">
            <a:extLst>
              <a:ext uri="{FF2B5EF4-FFF2-40B4-BE49-F238E27FC236}">
                <a16:creationId xmlns:a16="http://schemas.microsoft.com/office/drawing/2014/main" id="{1DCCF1EC-100C-47E9-9E26-404345B33827}"/>
              </a:ext>
            </a:extLst>
          </p:cNvPr>
          <p:cNvSpPr/>
          <p:nvPr/>
        </p:nvSpPr>
        <p:spPr>
          <a:xfrm>
            <a:off x="7969348" y="2765474"/>
            <a:ext cx="1231802" cy="983566"/>
          </a:xfrm>
          <a:custGeom>
            <a:avLst/>
            <a:gdLst>
              <a:gd name="connsiteX0" fmla="*/ 187569 w 3845872"/>
              <a:gd name="connsiteY0" fmla="*/ 3212123 h 3435380"/>
              <a:gd name="connsiteX1" fmla="*/ 175846 w 3845872"/>
              <a:gd name="connsiteY1" fmla="*/ 3130061 h 3435380"/>
              <a:gd name="connsiteX2" fmla="*/ 128954 w 3845872"/>
              <a:gd name="connsiteY2" fmla="*/ 2895600 h 3435380"/>
              <a:gd name="connsiteX3" fmla="*/ 93784 w 3845872"/>
              <a:gd name="connsiteY3" fmla="*/ 2708031 h 3435380"/>
              <a:gd name="connsiteX4" fmla="*/ 70338 w 3845872"/>
              <a:gd name="connsiteY4" fmla="*/ 2661138 h 3435380"/>
              <a:gd name="connsiteX5" fmla="*/ 46892 w 3845872"/>
              <a:gd name="connsiteY5" fmla="*/ 2555631 h 3435380"/>
              <a:gd name="connsiteX6" fmla="*/ 23446 w 3845872"/>
              <a:gd name="connsiteY6" fmla="*/ 2497015 h 3435380"/>
              <a:gd name="connsiteX7" fmla="*/ 11723 w 3845872"/>
              <a:gd name="connsiteY7" fmla="*/ 2414954 h 3435380"/>
              <a:gd name="connsiteX8" fmla="*/ 0 w 3845872"/>
              <a:gd name="connsiteY8" fmla="*/ 2344615 h 3435380"/>
              <a:gd name="connsiteX9" fmla="*/ 11723 w 3845872"/>
              <a:gd name="connsiteY9" fmla="*/ 2168769 h 3435380"/>
              <a:gd name="connsiteX10" fmla="*/ 23446 w 3845872"/>
              <a:gd name="connsiteY10" fmla="*/ 2098431 h 3435380"/>
              <a:gd name="connsiteX11" fmla="*/ 128954 w 3845872"/>
              <a:gd name="connsiteY11" fmla="*/ 1946031 h 3435380"/>
              <a:gd name="connsiteX12" fmla="*/ 281354 w 3845872"/>
              <a:gd name="connsiteY12" fmla="*/ 1887415 h 3435380"/>
              <a:gd name="connsiteX13" fmla="*/ 398584 w 3845872"/>
              <a:gd name="connsiteY13" fmla="*/ 1840523 h 3435380"/>
              <a:gd name="connsiteX14" fmla="*/ 468923 w 3845872"/>
              <a:gd name="connsiteY14" fmla="*/ 1817077 h 3435380"/>
              <a:gd name="connsiteX15" fmla="*/ 597877 w 3845872"/>
              <a:gd name="connsiteY15" fmla="*/ 1699846 h 3435380"/>
              <a:gd name="connsiteX16" fmla="*/ 633046 w 3845872"/>
              <a:gd name="connsiteY16" fmla="*/ 1664677 h 3435380"/>
              <a:gd name="connsiteX17" fmla="*/ 703384 w 3845872"/>
              <a:gd name="connsiteY17" fmla="*/ 1535723 h 3435380"/>
              <a:gd name="connsiteX18" fmla="*/ 726830 w 3845872"/>
              <a:gd name="connsiteY18" fmla="*/ 1488831 h 3435380"/>
              <a:gd name="connsiteX19" fmla="*/ 738554 w 3845872"/>
              <a:gd name="connsiteY19" fmla="*/ 1441938 h 3435380"/>
              <a:gd name="connsiteX20" fmla="*/ 715107 w 3845872"/>
              <a:gd name="connsiteY20" fmla="*/ 1184031 h 3435380"/>
              <a:gd name="connsiteX21" fmla="*/ 691661 w 3845872"/>
              <a:gd name="connsiteY21" fmla="*/ 1125415 h 3435380"/>
              <a:gd name="connsiteX22" fmla="*/ 679938 w 3845872"/>
              <a:gd name="connsiteY22" fmla="*/ 1043354 h 3435380"/>
              <a:gd name="connsiteX23" fmla="*/ 668215 w 3845872"/>
              <a:gd name="connsiteY23" fmla="*/ 996461 h 3435380"/>
              <a:gd name="connsiteX24" fmla="*/ 691661 w 3845872"/>
              <a:gd name="connsiteY24" fmla="*/ 773723 h 3435380"/>
              <a:gd name="connsiteX25" fmla="*/ 715107 w 3845872"/>
              <a:gd name="connsiteY25" fmla="*/ 703384 h 3435380"/>
              <a:gd name="connsiteX26" fmla="*/ 750277 w 3845872"/>
              <a:gd name="connsiteY26" fmla="*/ 656492 h 3435380"/>
              <a:gd name="connsiteX27" fmla="*/ 762000 w 3845872"/>
              <a:gd name="connsiteY27" fmla="*/ 621323 h 3435380"/>
              <a:gd name="connsiteX28" fmla="*/ 844061 w 3845872"/>
              <a:gd name="connsiteY28" fmla="*/ 504092 h 3435380"/>
              <a:gd name="connsiteX29" fmla="*/ 855784 w 3845872"/>
              <a:gd name="connsiteY29" fmla="*/ 468923 h 3435380"/>
              <a:gd name="connsiteX30" fmla="*/ 914400 w 3845872"/>
              <a:gd name="connsiteY30" fmla="*/ 386861 h 3435380"/>
              <a:gd name="connsiteX31" fmla="*/ 961292 w 3845872"/>
              <a:gd name="connsiteY31" fmla="*/ 316523 h 3435380"/>
              <a:gd name="connsiteX32" fmla="*/ 996461 w 3845872"/>
              <a:gd name="connsiteY32" fmla="*/ 257908 h 3435380"/>
              <a:gd name="connsiteX33" fmla="*/ 1043354 w 3845872"/>
              <a:gd name="connsiteY33" fmla="*/ 211015 h 3435380"/>
              <a:gd name="connsiteX34" fmla="*/ 1078523 w 3845872"/>
              <a:gd name="connsiteY34" fmla="*/ 164123 h 3435380"/>
              <a:gd name="connsiteX35" fmla="*/ 1101969 w 3845872"/>
              <a:gd name="connsiteY35" fmla="*/ 128954 h 3435380"/>
              <a:gd name="connsiteX36" fmla="*/ 1148861 w 3845872"/>
              <a:gd name="connsiteY36" fmla="*/ 93784 h 3435380"/>
              <a:gd name="connsiteX37" fmla="*/ 1242646 w 3845872"/>
              <a:gd name="connsiteY37" fmla="*/ 46892 h 3435380"/>
              <a:gd name="connsiteX38" fmla="*/ 1289538 w 3845872"/>
              <a:gd name="connsiteY38" fmla="*/ 23446 h 3435380"/>
              <a:gd name="connsiteX39" fmla="*/ 1371600 w 3845872"/>
              <a:gd name="connsiteY39" fmla="*/ 0 h 3435380"/>
              <a:gd name="connsiteX40" fmla="*/ 2684584 w 3845872"/>
              <a:gd name="connsiteY40" fmla="*/ 11723 h 3435380"/>
              <a:gd name="connsiteX41" fmla="*/ 2754923 w 3845872"/>
              <a:gd name="connsiteY41" fmla="*/ 23446 h 3435380"/>
              <a:gd name="connsiteX42" fmla="*/ 2872154 w 3845872"/>
              <a:gd name="connsiteY42" fmla="*/ 35169 h 3435380"/>
              <a:gd name="connsiteX43" fmla="*/ 3001107 w 3845872"/>
              <a:gd name="connsiteY43" fmla="*/ 58615 h 3435380"/>
              <a:gd name="connsiteX44" fmla="*/ 3247292 w 3845872"/>
              <a:gd name="connsiteY44" fmla="*/ 82061 h 3435380"/>
              <a:gd name="connsiteX45" fmla="*/ 3341077 w 3845872"/>
              <a:gd name="connsiteY45" fmla="*/ 140677 h 3435380"/>
              <a:gd name="connsiteX46" fmla="*/ 3376246 w 3845872"/>
              <a:gd name="connsiteY46" fmla="*/ 187569 h 3435380"/>
              <a:gd name="connsiteX47" fmla="*/ 3446584 w 3845872"/>
              <a:gd name="connsiteY47" fmla="*/ 269631 h 3435380"/>
              <a:gd name="connsiteX48" fmla="*/ 3505200 w 3845872"/>
              <a:gd name="connsiteY48" fmla="*/ 363415 h 3435380"/>
              <a:gd name="connsiteX49" fmla="*/ 3528646 w 3845872"/>
              <a:gd name="connsiteY49" fmla="*/ 398584 h 3435380"/>
              <a:gd name="connsiteX50" fmla="*/ 3540369 w 3845872"/>
              <a:gd name="connsiteY50" fmla="*/ 433754 h 3435380"/>
              <a:gd name="connsiteX51" fmla="*/ 3587261 w 3845872"/>
              <a:gd name="connsiteY51" fmla="*/ 515815 h 3435380"/>
              <a:gd name="connsiteX52" fmla="*/ 3598984 w 3845872"/>
              <a:gd name="connsiteY52" fmla="*/ 562708 h 3435380"/>
              <a:gd name="connsiteX53" fmla="*/ 3634154 w 3845872"/>
              <a:gd name="connsiteY53" fmla="*/ 656492 h 3435380"/>
              <a:gd name="connsiteX54" fmla="*/ 3657600 w 3845872"/>
              <a:gd name="connsiteY54" fmla="*/ 691661 h 3435380"/>
              <a:gd name="connsiteX55" fmla="*/ 3681046 w 3845872"/>
              <a:gd name="connsiteY55" fmla="*/ 773723 h 3435380"/>
              <a:gd name="connsiteX56" fmla="*/ 3716215 w 3845872"/>
              <a:gd name="connsiteY56" fmla="*/ 879231 h 3435380"/>
              <a:gd name="connsiteX57" fmla="*/ 3763107 w 3845872"/>
              <a:gd name="connsiteY57" fmla="*/ 1125415 h 3435380"/>
              <a:gd name="connsiteX58" fmla="*/ 3774830 w 3845872"/>
              <a:gd name="connsiteY58" fmla="*/ 1195754 h 3435380"/>
              <a:gd name="connsiteX59" fmla="*/ 3786554 w 3845872"/>
              <a:gd name="connsiteY59" fmla="*/ 1301261 h 3435380"/>
              <a:gd name="connsiteX60" fmla="*/ 3821723 w 3845872"/>
              <a:gd name="connsiteY60" fmla="*/ 1582615 h 3435380"/>
              <a:gd name="connsiteX61" fmla="*/ 3845169 w 3845872"/>
              <a:gd name="connsiteY61" fmla="*/ 1770184 h 3435380"/>
              <a:gd name="connsiteX62" fmla="*/ 3833446 w 3845872"/>
              <a:gd name="connsiteY62" fmla="*/ 2485292 h 3435380"/>
              <a:gd name="connsiteX63" fmla="*/ 3821723 w 3845872"/>
              <a:gd name="connsiteY63" fmla="*/ 2555631 h 3435380"/>
              <a:gd name="connsiteX64" fmla="*/ 3774830 w 3845872"/>
              <a:gd name="connsiteY64" fmla="*/ 2661138 h 3435380"/>
              <a:gd name="connsiteX65" fmla="*/ 3763107 w 3845872"/>
              <a:gd name="connsiteY65" fmla="*/ 2696308 h 3435380"/>
              <a:gd name="connsiteX66" fmla="*/ 3669323 w 3845872"/>
              <a:gd name="connsiteY66" fmla="*/ 2813538 h 3435380"/>
              <a:gd name="connsiteX67" fmla="*/ 3634154 w 3845872"/>
              <a:gd name="connsiteY67" fmla="*/ 2860431 h 3435380"/>
              <a:gd name="connsiteX68" fmla="*/ 3610707 w 3845872"/>
              <a:gd name="connsiteY68" fmla="*/ 2883877 h 3435380"/>
              <a:gd name="connsiteX69" fmla="*/ 3587261 w 3845872"/>
              <a:gd name="connsiteY69" fmla="*/ 2919046 h 3435380"/>
              <a:gd name="connsiteX70" fmla="*/ 3552092 w 3845872"/>
              <a:gd name="connsiteY70" fmla="*/ 2930769 h 3435380"/>
              <a:gd name="connsiteX71" fmla="*/ 3470030 w 3845872"/>
              <a:gd name="connsiteY71" fmla="*/ 3001108 h 3435380"/>
              <a:gd name="connsiteX72" fmla="*/ 3434861 w 3845872"/>
              <a:gd name="connsiteY72" fmla="*/ 3012831 h 3435380"/>
              <a:gd name="connsiteX73" fmla="*/ 3305907 w 3845872"/>
              <a:gd name="connsiteY73" fmla="*/ 3059723 h 3435380"/>
              <a:gd name="connsiteX74" fmla="*/ 3200400 w 3845872"/>
              <a:gd name="connsiteY74" fmla="*/ 3130061 h 3435380"/>
              <a:gd name="connsiteX75" fmla="*/ 3106615 w 3845872"/>
              <a:gd name="connsiteY75" fmla="*/ 3165231 h 3435380"/>
              <a:gd name="connsiteX76" fmla="*/ 3083169 w 3845872"/>
              <a:gd name="connsiteY76" fmla="*/ 3200400 h 3435380"/>
              <a:gd name="connsiteX77" fmla="*/ 3024554 w 3845872"/>
              <a:gd name="connsiteY77" fmla="*/ 3223846 h 3435380"/>
              <a:gd name="connsiteX78" fmla="*/ 2895600 w 3845872"/>
              <a:gd name="connsiteY78" fmla="*/ 3259015 h 3435380"/>
              <a:gd name="connsiteX79" fmla="*/ 2813538 w 3845872"/>
              <a:gd name="connsiteY79" fmla="*/ 3282461 h 3435380"/>
              <a:gd name="connsiteX80" fmla="*/ 2778369 w 3845872"/>
              <a:gd name="connsiteY80" fmla="*/ 3294184 h 3435380"/>
              <a:gd name="connsiteX81" fmla="*/ 2661138 w 3845872"/>
              <a:gd name="connsiteY81" fmla="*/ 3317631 h 3435380"/>
              <a:gd name="connsiteX82" fmla="*/ 2590800 w 3845872"/>
              <a:gd name="connsiteY82" fmla="*/ 3341077 h 3435380"/>
              <a:gd name="connsiteX83" fmla="*/ 2555630 w 3845872"/>
              <a:gd name="connsiteY83" fmla="*/ 3352800 h 3435380"/>
              <a:gd name="connsiteX84" fmla="*/ 2508738 w 3845872"/>
              <a:gd name="connsiteY84" fmla="*/ 3364523 h 3435380"/>
              <a:gd name="connsiteX85" fmla="*/ 1946030 w 3845872"/>
              <a:gd name="connsiteY85" fmla="*/ 3376246 h 3435380"/>
              <a:gd name="connsiteX86" fmla="*/ 1793630 w 3845872"/>
              <a:gd name="connsiteY86" fmla="*/ 3399692 h 3435380"/>
              <a:gd name="connsiteX87" fmla="*/ 679938 w 3845872"/>
              <a:gd name="connsiteY87" fmla="*/ 3411415 h 3435380"/>
              <a:gd name="connsiteX88" fmla="*/ 644769 w 3845872"/>
              <a:gd name="connsiteY88" fmla="*/ 3423138 h 3435380"/>
              <a:gd name="connsiteX89" fmla="*/ 257907 w 3845872"/>
              <a:gd name="connsiteY89" fmla="*/ 3423138 h 3435380"/>
              <a:gd name="connsiteX90" fmla="*/ 199292 w 3845872"/>
              <a:gd name="connsiteY90" fmla="*/ 3352800 h 3435380"/>
              <a:gd name="connsiteX91" fmla="*/ 175846 w 3845872"/>
              <a:gd name="connsiteY91" fmla="*/ 3282461 h 3435380"/>
              <a:gd name="connsiteX92" fmla="*/ 164123 w 3845872"/>
              <a:gd name="connsiteY92" fmla="*/ 3247292 h 3435380"/>
              <a:gd name="connsiteX93" fmla="*/ 152400 w 3845872"/>
              <a:gd name="connsiteY93" fmla="*/ 3212123 h 3435380"/>
              <a:gd name="connsiteX94" fmla="*/ 152400 w 3845872"/>
              <a:gd name="connsiteY94" fmla="*/ 3130061 h 34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845872" h="3435380">
                <a:moveTo>
                  <a:pt x="187569" y="3212123"/>
                </a:moveTo>
                <a:cubicBezTo>
                  <a:pt x="183661" y="3184769"/>
                  <a:pt x="179273" y="3157479"/>
                  <a:pt x="175846" y="3130061"/>
                </a:cubicBezTo>
                <a:cubicBezTo>
                  <a:pt x="148824" y="2913881"/>
                  <a:pt x="189910" y="2987034"/>
                  <a:pt x="128954" y="2895600"/>
                </a:cubicBezTo>
                <a:cubicBezTo>
                  <a:pt x="117231" y="2833077"/>
                  <a:pt x="122232" y="2764928"/>
                  <a:pt x="93784" y="2708031"/>
                </a:cubicBezTo>
                <a:cubicBezTo>
                  <a:pt x="85969" y="2692400"/>
                  <a:pt x="76474" y="2677501"/>
                  <a:pt x="70338" y="2661138"/>
                </a:cubicBezTo>
                <a:cubicBezTo>
                  <a:pt x="56808" y="2625057"/>
                  <a:pt x="58034" y="2592770"/>
                  <a:pt x="46892" y="2555631"/>
                </a:cubicBezTo>
                <a:cubicBezTo>
                  <a:pt x="40845" y="2535475"/>
                  <a:pt x="31261" y="2516554"/>
                  <a:pt x="23446" y="2497015"/>
                </a:cubicBezTo>
                <a:cubicBezTo>
                  <a:pt x="19538" y="2469661"/>
                  <a:pt x="15925" y="2442264"/>
                  <a:pt x="11723" y="2414954"/>
                </a:cubicBezTo>
                <a:cubicBezTo>
                  <a:pt x="8109" y="2391461"/>
                  <a:pt x="0" y="2368385"/>
                  <a:pt x="0" y="2344615"/>
                </a:cubicBezTo>
                <a:cubicBezTo>
                  <a:pt x="0" y="2285870"/>
                  <a:pt x="6153" y="2227250"/>
                  <a:pt x="11723" y="2168769"/>
                </a:cubicBezTo>
                <a:cubicBezTo>
                  <a:pt x="13977" y="2145107"/>
                  <a:pt x="15452" y="2120816"/>
                  <a:pt x="23446" y="2098431"/>
                </a:cubicBezTo>
                <a:cubicBezTo>
                  <a:pt x="39174" y="2054393"/>
                  <a:pt x="80030" y="1970494"/>
                  <a:pt x="128954" y="1946031"/>
                </a:cubicBezTo>
                <a:cubicBezTo>
                  <a:pt x="240560" y="1890227"/>
                  <a:pt x="188465" y="1905992"/>
                  <a:pt x="281354" y="1887415"/>
                </a:cubicBezTo>
                <a:cubicBezTo>
                  <a:pt x="320431" y="1871784"/>
                  <a:pt x="358657" y="1853832"/>
                  <a:pt x="398584" y="1840523"/>
                </a:cubicBezTo>
                <a:lnTo>
                  <a:pt x="468923" y="1817077"/>
                </a:lnTo>
                <a:cubicBezTo>
                  <a:pt x="553428" y="1749471"/>
                  <a:pt x="509847" y="1787875"/>
                  <a:pt x="597877" y="1699846"/>
                </a:cubicBezTo>
                <a:cubicBezTo>
                  <a:pt x="609600" y="1688123"/>
                  <a:pt x="623850" y="1678471"/>
                  <a:pt x="633046" y="1664677"/>
                </a:cubicBezTo>
                <a:cubicBezTo>
                  <a:pt x="675880" y="1600426"/>
                  <a:pt x="650190" y="1642111"/>
                  <a:pt x="703384" y="1535723"/>
                </a:cubicBezTo>
                <a:cubicBezTo>
                  <a:pt x="711199" y="1520092"/>
                  <a:pt x="722591" y="1505785"/>
                  <a:pt x="726830" y="1488831"/>
                </a:cubicBezTo>
                <a:lnTo>
                  <a:pt x="738554" y="1441938"/>
                </a:lnTo>
                <a:cubicBezTo>
                  <a:pt x="736329" y="1406334"/>
                  <a:pt x="732962" y="1249500"/>
                  <a:pt x="715107" y="1184031"/>
                </a:cubicBezTo>
                <a:cubicBezTo>
                  <a:pt x="709570" y="1163729"/>
                  <a:pt x="699476" y="1144954"/>
                  <a:pt x="691661" y="1125415"/>
                </a:cubicBezTo>
                <a:cubicBezTo>
                  <a:pt x="687753" y="1098061"/>
                  <a:pt x="684881" y="1070540"/>
                  <a:pt x="679938" y="1043354"/>
                </a:cubicBezTo>
                <a:cubicBezTo>
                  <a:pt x="677056" y="1027502"/>
                  <a:pt x="667515" y="1012558"/>
                  <a:pt x="668215" y="996461"/>
                </a:cubicBezTo>
                <a:cubicBezTo>
                  <a:pt x="671458" y="921875"/>
                  <a:pt x="679866" y="847442"/>
                  <a:pt x="691661" y="773723"/>
                </a:cubicBezTo>
                <a:cubicBezTo>
                  <a:pt x="695566" y="749319"/>
                  <a:pt x="700278" y="723155"/>
                  <a:pt x="715107" y="703384"/>
                </a:cubicBezTo>
                <a:lnTo>
                  <a:pt x="750277" y="656492"/>
                </a:lnTo>
                <a:cubicBezTo>
                  <a:pt x="754185" y="644769"/>
                  <a:pt x="755999" y="632125"/>
                  <a:pt x="762000" y="621323"/>
                </a:cubicBezTo>
                <a:cubicBezTo>
                  <a:pt x="782620" y="584207"/>
                  <a:pt x="817716" y="539219"/>
                  <a:pt x="844061" y="504092"/>
                </a:cubicBezTo>
                <a:cubicBezTo>
                  <a:pt x="847969" y="492369"/>
                  <a:pt x="850258" y="479976"/>
                  <a:pt x="855784" y="468923"/>
                </a:cubicBezTo>
                <a:cubicBezTo>
                  <a:pt x="865313" y="449865"/>
                  <a:pt x="905107" y="400137"/>
                  <a:pt x="914400" y="386861"/>
                </a:cubicBezTo>
                <a:cubicBezTo>
                  <a:pt x="930559" y="363776"/>
                  <a:pt x="946794" y="340686"/>
                  <a:pt x="961292" y="316523"/>
                </a:cubicBezTo>
                <a:cubicBezTo>
                  <a:pt x="973015" y="296985"/>
                  <a:pt x="982472" y="275894"/>
                  <a:pt x="996461" y="257908"/>
                </a:cubicBezTo>
                <a:cubicBezTo>
                  <a:pt x="1010033" y="240459"/>
                  <a:pt x="1030091" y="228699"/>
                  <a:pt x="1043354" y="211015"/>
                </a:cubicBezTo>
                <a:cubicBezTo>
                  <a:pt x="1055077" y="195384"/>
                  <a:pt x="1067167" y="180022"/>
                  <a:pt x="1078523" y="164123"/>
                </a:cubicBezTo>
                <a:cubicBezTo>
                  <a:pt x="1086712" y="152658"/>
                  <a:pt x="1092006" y="138917"/>
                  <a:pt x="1101969" y="128954"/>
                </a:cubicBezTo>
                <a:cubicBezTo>
                  <a:pt x="1115785" y="115138"/>
                  <a:pt x="1131984" y="103629"/>
                  <a:pt x="1148861" y="93784"/>
                </a:cubicBezTo>
                <a:cubicBezTo>
                  <a:pt x="1179051" y="76173"/>
                  <a:pt x="1211384" y="62523"/>
                  <a:pt x="1242646" y="46892"/>
                </a:cubicBezTo>
                <a:cubicBezTo>
                  <a:pt x="1258277" y="39077"/>
                  <a:pt x="1272584" y="27684"/>
                  <a:pt x="1289538" y="23446"/>
                </a:cubicBezTo>
                <a:cubicBezTo>
                  <a:pt x="1348418" y="8726"/>
                  <a:pt x="1321145" y="16818"/>
                  <a:pt x="1371600" y="0"/>
                </a:cubicBezTo>
                <a:lnTo>
                  <a:pt x="2684584" y="11723"/>
                </a:lnTo>
                <a:cubicBezTo>
                  <a:pt x="2708350" y="12126"/>
                  <a:pt x="2731337" y="20498"/>
                  <a:pt x="2754923" y="23446"/>
                </a:cubicBezTo>
                <a:cubicBezTo>
                  <a:pt x="2793892" y="28317"/>
                  <a:pt x="2833077" y="31261"/>
                  <a:pt x="2872154" y="35169"/>
                </a:cubicBezTo>
                <a:cubicBezTo>
                  <a:pt x="2933311" y="55555"/>
                  <a:pt x="2905003" y="48673"/>
                  <a:pt x="3001107" y="58615"/>
                </a:cubicBezTo>
                <a:lnTo>
                  <a:pt x="3247292" y="82061"/>
                </a:lnTo>
                <a:cubicBezTo>
                  <a:pt x="3284434" y="100633"/>
                  <a:pt x="3310643" y="110243"/>
                  <a:pt x="3341077" y="140677"/>
                </a:cubicBezTo>
                <a:cubicBezTo>
                  <a:pt x="3354893" y="154493"/>
                  <a:pt x="3363380" y="172865"/>
                  <a:pt x="3376246" y="187569"/>
                </a:cubicBezTo>
                <a:cubicBezTo>
                  <a:pt x="3442722" y="263542"/>
                  <a:pt x="3404744" y="203883"/>
                  <a:pt x="3446584" y="269631"/>
                </a:cubicBezTo>
                <a:cubicBezTo>
                  <a:pt x="3466376" y="300733"/>
                  <a:pt x="3485408" y="332314"/>
                  <a:pt x="3505200" y="363415"/>
                </a:cubicBezTo>
                <a:cubicBezTo>
                  <a:pt x="3512764" y="375302"/>
                  <a:pt x="3528646" y="398584"/>
                  <a:pt x="3528646" y="398584"/>
                </a:cubicBezTo>
                <a:cubicBezTo>
                  <a:pt x="3532554" y="410307"/>
                  <a:pt x="3535501" y="422396"/>
                  <a:pt x="3540369" y="433754"/>
                </a:cubicBezTo>
                <a:cubicBezTo>
                  <a:pt x="3558217" y="475399"/>
                  <a:pt x="3563715" y="480496"/>
                  <a:pt x="3587261" y="515815"/>
                </a:cubicBezTo>
                <a:cubicBezTo>
                  <a:pt x="3591169" y="531446"/>
                  <a:pt x="3594558" y="547216"/>
                  <a:pt x="3598984" y="562708"/>
                </a:cubicBezTo>
                <a:cubicBezTo>
                  <a:pt x="3605749" y="586385"/>
                  <a:pt x="3625894" y="639972"/>
                  <a:pt x="3634154" y="656492"/>
                </a:cubicBezTo>
                <a:cubicBezTo>
                  <a:pt x="3640455" y="669094"/>
                  <a:pt x="3649785" y="679938"/>
                  <a:pt x="3657600" y="691661"/>
                </a:cubicBezTo>
                <a:cubicBezTo>
                  <a:pt x="3708296" y="843753"/>
                  <a:pt x="3622155" y="582328"/>
                  <a:pt x="3681046" y="773723"/>
                </a:cubicBezTo>
                <a:cubicBezTo>
                  <a:pt x="3691948" y="809155"/>
                  <a:pt x="3708173" y="843042"/>
                  <a:pt x="3716215" y="879231"/>
                </a:cubicBezTo>
                <a:cubicBezTo>
                  <a:pt x="3749973" y="1031144"/>
                  <a:pt x="3733739" y="949203"/>
                  <a:pt x="3763107" y="1125415"/>
                </a:cubicBezTo>
                <a:cubicBezTo>
                  <a:pt x="3767015" y="1148861"/>
                  <a:pt x="3772205" y="1172130"/>
                  <a:pt x="3774830" y="1195754"/>
                </a:cubicBezTo>
                <a:cubicBezTo>
                  <a:pt x="3778738" y="1230923"/>
                  <a:pt x="3782913" y="1266063"/>
                  <a:pt x="3786554" y="1301261"/>
                </a:cubicBezTo>
                <a:cubicBezTo>
                  <a:pt x="3813078" y="1557654"/>
                  <a:pt x="3790648" y="1458314"/>
                  <a:pt x="3821723" y="1582615"/>
                </a:cubicBezTo>
                <a:cubicBezTo>
                  <a:pt x="3829538" y="1645138"/>
                  <a:pt x="3844351" y="1707180"/>
                  <a:pt x="3845169" y="1770184"/>
                </a:cubicBezTo>
                <a:cubicBezTo>
                  <a:pt x="3848265" y="2008565"/>
                  <a:pt x="3840559" y="2246997"/>
                  <a:pt x="3833446" y="2485292"/>
                </a:cubicBezTo>
                <a:cubicBezTo>
                  <a:pt x="3832737" y="2509051"/>
                  <a:pt x="3827977" y="2532699"/>
                  <a:pt x="3821723" y="2555631"/>
                </a:cubicBezTo>
                <a:cubicBezTo>
                  <a:pt x="3808088" y="2605627"/>
                  <a:pt x="3794151" y="2616057"/>
                  <a:pt x="3774830" y="2661138"/>
                </a:cubicBezTo>
                <a:cubicBezTo>
                  <a:pt x="3769962" y="2672496"/>
                  <a:pt x="3769108" y="2685506"/>
                  <a:pt x="3763107" y="2696308"/>
                </a:cubicBezTo>
                <a:cubicBezTo>
                  <a:pt x="3712442" y="2787506"/>
                  <a:pt x="3729481" y="2744785"/>
                  <a:pt x="3669323" y="2813538"/>
                </a:cubicBezTo>
                <a:cubicBezTo>
                  <a:pt x="3656457" y="2828242"/>
                  <a:pt x="3646662" y="2845421"/>
                  <a:pt x="3634154" y="2860431"/>
                </a:cubicBezTo>
                <a:cubicBezTo>
                  <a:pt x="3627078" y="2868922"/>
                  <a:pt x="3617612" y="2875246"/>
                  <a:pt x="3610707" y="2883877"/>
                </a:cubicBezTo>
                <a:cubicBezTo>
                  <a:pt x="3601905" y="2894879"/>
                  <a:pt x="3598263" y="2910244"/>
                  <a:pt x="3587261" y="2919046"/>
                </a:cubicBezTo>
                <a:cubicBezTo>
                  <a:pt x="3577612" y="2926765"/>
                  <a:pt x="3563815" y="2926861"/>
                  <a:pt x="3552092" y="2930769"/>
                </a:cubicBezTo>
                <a:cubicBezTo>
                  <a:pt x="3524375" y="2958486"/>
                  <a:pt x="3505121" y="2981056"/>
                  <a:pt x="3470030" y="3001108"/>
                </a:cubicBezTo>
                <a:cubicBezTo>
                  <a:pt x="3459301" y="3007239"/>
                  <a:pt x="3446584" y="3008923"/>
                  <a:pt x="3434861" y="3012831"/>
                </a:cubicBezTo>
                <a:cubicBezTo>
                  <a:pt x="3346353" y="3079212"/>
                  <a:pt x="3434904" y="3024542"/>
                  <a:pt x="3305907" y="3059723"/>
                </a:cubicBezTo>
                <a:cubicBezTo>
                  <a:pt x="3259518" y="3072374"/>
                  <a:pt x="3239898" y="3103729"/>
                  <a:pt x="3200400" y="3130061"/>
                </a:cubicBezTo>
                <a:cubicBezTo>
                  <a:pt x="3163616" y="3154583"/>
                  <a:pt x="3147855" y="3154921"/>
                  <a:pt x="3106615" y="3165231"/>
                </a:cubicBezTo>
                <a:cubicBezTo>
                  <a:pt x="3098800" y="3176954"/>
                  <a:pt x="3094634" y="3192211"/>
                  <a:pt x="3083169" y="3200400"/>
                </a:cubicBezTo>
                <a:cubicBezTo>
                  <a:pt x="3066045" y="3212631"/>
                  <a:pt x="3044258" y="3216457"/>
                  <a:pt x="3024554" y="3223846"/>
                </a:cubicBezTo>
                <a:cubicBezTo>
                  <a:pt x="2943448" y="3254260"/>
                  <a:pt x="3041441" y="3210403"/>
                  <a:pt x="2895600" y="3259015"/>
                </a:cubicBezTo>
                <a:cubicBezTo>
                  <a:pt x="2811268" y="3287125"/>
                  <a:pt x="2916588" y="3253018"/>
                  <a:pt x="2813538" y="3282461"/>
                </a:cubicBezTo>
                <a:cubicBezTo>
                  <a:pt x="2801656" y="3285856"/>
                  <a:pt x="2790410" y="3291405"/>
                  <a:pt x="2778369" y="3294184"/>
                </a:cubicBezTo>
                <a:cubicBezTo>
                  <a:pt x="2739539" y="3303145"/>
                  <a:pt x="2698944" y="3305029"/>
                  <a:pt x="2661138" y="3317631"/>
                </a:cubicBezTo>
                <a:lnTo>
                  <a:pt x="2590800" y="3341077"/>
                </a:lnTo>
                <a:cubicBezTo>
                  <a:pt x="2579077" y="3344985"/>
                  <a:pt x="2567618" y="3349803"/>
                  <a:pt x="2555630" y="3352800"/>
                </a:cubicBezTo>
                <a:cubicBezTo>
                  <a:pt x="2539999" y="3356708"/>
                  <a:pt x="2524838" y="3363904"/>
                  <a:pt x="2508738" y="3364523"/>
                </a:cubicBezTo>
                <a:cubicBezTo>
                  <a:pt x="2321267" y="3371733"/>
                  <a:pt x="2133599" y="3372338"/>
                  <a:pt x="1946030" y="3376246"/>
                </a:cubicBezTo>
                <a:cubicBezTo>
                  <a:pt x="1886838" y="3391044"/>
                  <a:pt x="1866768" y="3398286"/>
                  <a:pt x="1793630" y="3399692"/>
                </a:cubicBezTo>
                <a:lnTo>
                  <a:pt x="679938" y="3411415"/>
                </a:lnTo>
                <a:cubicBezTo>
                  <a:pt x="668215" y="3415323"/>
                  <a:pt x="656982" y="3421259"/>
                  <a:pt x="644769" y="3423138"/>
                </a:cubicBezTo>
                <a:cubicBezTo>
                  <a:pt x="494440" y="3446265"/>
                  <a:pt x="437535" y="3430948"/>
                  <a:pt x="257907" y="3423138"/>
                </a:cubicBezTo>
                <a:cubicBezTo>
                  <a:pt x="235822" y="3401053"/>
                  <a:pt x="212349" y="3382178"/>
                  <a:pt x="199292" y="3352800"/>
                </a:cubicBezTo>
                <a:cubicBezTo>
                  <a:pt x="189255" y="3330216"/>
                  <a:pt x="183661" y="3305907"/>
                  <a:pt x="175846" y="3282461"/>
                </a:cubicBezTo>
                <a:lnTo>
                  <a:pt x="164123" y="3247292"/>
                </a:lnTo>
                <a:cubicBezTo>
                  <a:pt x="160215" y="3235569"/>
                  <a:pt x="152400" y="3224480"/>
                  <a:pt x="152400" y="3212123"/>
                </a:cubicBezTo>
                <a:lnTo>
                  <a:pt x="152400" y="3130061"/>
                </a:lnTo>
              </a:path>
            </a:pathLst>
          </a:custGeom>
          <a:noFill/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7 Forma libre">
            <a:extLst>
              <a:ext uri="{FF2B5EF4-FFF2-40B4-BE49-F238E27FC236}">
                <a16:creationId xmlns:a16="http://schemas.microsoft.com/office/drawing/2014/main" id="{B746AAE3-2842-4480-8EA3-E276B1FB834C}"/>
              </a:ext>
            </a:extLst>
          </p:cNvPr>
          <p:cNvSpPr/>
          <p:nvPr/>
        </p:nvSpPr>
        <p:spPr>
          <a:xfrm>
            <a:off x="8191693" y="2889941"/>
            <a:ext cx="834405" cy="734632"/>
          </a:xfrm>
          <a:custGeom>
            <a:avLst/>
            <a:gdLst>
              <a:gd name="connsiteX0" fmla="*/ 984739 w 2605139"/>
              <a:gd name="connsiteY0" fmla="*/ 233015 h 2565907"/>
              <a:gd name="connsiteX1" fmla="*/ 984739 w 2605139"/>
              <a:gd name="connsiteY1" fmla="*/ 233015 h 2565907"/>
              <a:gd name="connsiteX2" fmla="*/ 879231 w 2605139"/>
              <a:gd name="connsiteY2" fmla="*/ 268184 h 2565907"/>
              <a:gd name="connsiteX3" fmla="*/ 832339 w 2605139"/>
              <a:gd name="connsiteY3" fmla="*/ 338522 h 2565907"/>
              <a:gd name="connsiteX4" fmla="*/ 808893 w 2605139"/>
              <a:gd name="connsiteY4" fmla="*/ 373692 h 2565907"/>
              <a:gd name="connsiteX5" fmla="*/ 797170 w 2605139"/>
              <a:gd name="connsiteY5" fmla="*/ 408861 h 2565907"/>
              <a:gd name="connsiteX6" fmla="*/ 773723 w 2605139"/>
              <a:gd name="connsiteY6" fmla="*/ 432307 h 2565907"/>
              <a:gd name="connsiteX7" fmla="*/ 762000 w 2605139"/>
              <a:gd name="connsiteY7" fmla="*/ 467476 h 2565907"/>
              <a:gd name="connsiteX8" fmla="*/ 738554 w 2605139"/>
              <a:gd name="connsiteY8" fmla="*/ 502645 h 2565907"/>
              <a:gd name="connsiteX9" fmla="*/ 715108 w 2605139"/>
              <a:gd name="connsiteY9" fmla="*/ 596430 h 2565907"/>
              <a:gd name="connsiteX10" fmla="*/ 691662 w 2605139"/>
              <a:gd name="connsiteY10" fmla="*/ 678492 h 2565907"/>
              <a:gd name="connsiteX11" fmla="*/ 679939 w 2605139"/>
              <a:gd name="connsiteY11" fmla="*/ 713661 h 2565907"/>
              <a:gd name="connsiteX12" fmla="*/ 656493 w 2605139"/>
              <a:gd name="connsiteY12" fmla="*/ 854338 h 2565907"/>
              <a:gd name="connsiteX13" fmla="*/ 621323 w 2605139"/>
              <a:gd name="connsiteY13" fmla="*/ 1206030 h 2565907"/>
              <a:gd name="connsiteX14" fmla="*/ 574431 w 2605139"/>
              <a:gd name="connsiteY14" fmla="*/ 1323261 h 2565907"/>
              <a:gd name="connsiteX15" fmla="*/ 562708 w 2605139"/>
              <a:gd name="connsiteY15" fmla="*/ 1358430 h 2565907"/>
              <a:gd name="connsiteX16" fmla="*/ 445477 w 2605139"/>
              <a:gd name="connsiteY16" fmla="*/ 1487384 h 2565907"/>
              <a:gd name="connsiteX17" fmla="*/ 410308 w 2605139"/>
              <a:gd name="connsiteY17" fmla="*/ 1510830 h 2565907"/>
              <a:gd name="connsiteX18" fmla="*/ 375139 w 2605139"/>
              <a:gd name="connsiteY18" fmla="*/ 1522553 h 2565907"/>
              <a:gd name="connsiteX19" fmla="*/ 328247 w 2605139"/>
              <a:gd name="connsiteY19" fmla="*/ 1557722 h 2565907"/>
              <a:gd name="connsiteX20" fmla="*/ 246185 w 2605139"/>
              <a:gd name="connsiteY20" fmla="*/ 1592892 h 2565907"/>
              <a:gd name="connsiteX21" fmla="*/ 152400 w 2605139"/>
              <a:gd name="connsiteY21" fmla="*/ 1663230 h 2565907"/>
              <a:gd name="connsiteX22" fmla="*/ 128954 w 2605139"/>
              <a:gd name="connsiteY22" fmla="*/ 1710122 h 2565907"/>
              <a:gd name="connsiteX23" fmla="*/ 58616 w 2605139"/>
              <a:gd name="connsiteY23" fmla="*/ 1803907 h 2565907"/>
              <a:gd name="connsiteX24" fmla="*/ 35170 w 2605139"/>
              <a:gd name="connsiteY24" fmla="*/ 1885968 h 2565907"/>
              <a:gd name="connsiteX25" fmla="*/ 0 w 2605139"/>
              <a:gd name="connsiteY25" fmla="*/ 2003199 h 2565907"/>
              <a:gd name="connsiteX26" fmla="*/ 35170 w 2605139"/>
              <a:gd name="connsiteY26" fmla="*/ 2249384 h 2565907"/>
              <a:gd name="connsiteX27" fmla="*/ 117231 w 2605139"/>
              <a:gd name="connsiteY27" fmla="*/ 2354892 h 2565907"/>
              <a:gd name="connsiteX28" fmla="*/ 164123 w 2605139"/>
              <a:gd name="connsiteY28" fmla="*/ 2378338 h 2565907"/>
              <a:gd name="connsiteX29" fmla="*/ 187570 w 2605139"/>
              <a:gd name="connsiteY29" fmla="*/ 2401784 h 2565907"/>
              <a:gd name="connsiteX30" fmla="*/ 363416 w 2605139"/>
              <a:gd name="connsiteY30" fmla="*/ 2495568 h 2565907"/>
              <a:gd name="connsiteX31" fmla="*/ 468923 w 2605139"/>
              <a:gd name="connsiteY31" fmla="*/ 2530738 h 2565907"/>
              <a:gd name="connsiteX32" fmla="*/ 550985 w 2605139"/>
              <a:gd name="connsiteY32" fmla="*/ 2542461 h 2565907"/>
              <a:gd name="connsiteX33" fmla="*/ 633047 w 2605139"/>
              <a:gd name="connsiteY33" fmla="*/ 2565907 h 2565907"/>
              <a:gd name="connsiteX34" fmla="*/ 890954 w 2605139"/>
              <a:gd name="connsiteY34" fmla="*/ 2554184 h 2565907"/>
              <a:gd name="connsiteX35" fmla="*/ 926123 w 2605139"/>
              <a:gd name="connsiteY35" fmla="*/ 2542461 h 2565907"/>
              <a:gd name="connsiteX36" fmla="*/ 973016 w 2605139"/>
              <a:gd name="connsiteY36" fmla="*/ 2530738 h 2565907"/>
              <a:gd name="connsiteX37" fmla="*/ 1008185 w 2605139"/>
              <a:gd name="connsiteY37" fmla="*/ 2519015 h 2565907"/>
              <a:gd name="connsiteX38" fmla="*/ 1277816 w 2605139"/>
              <a:gd name="connsiteY38" fmla="*/ 2483845 h 2565907"/>
              <a:gd name="connsiteX39" fmla="*/ 1359877 w 2605139"/>
              <a:gd name="connsiteY39" fmla="*/ 2472122 h 2565907"/>
              <a:gd name="connsiteX40" fmla="*/ 1406770 w 2605139"/>
              <a:gd name="connsiteY40" fmla="*/ 2448676 h 2565907"/>
              <a:gd name="connsiteX41" fmla="*/ 1524000 w 2605139"/>
              <a:gd name="connsiteY41" fmla="*/ 2425230 h 2565907"/>
              <a:gd name="connsiteX42" fmla="*/ 1629508 w 2605139"/>
              <a:gd name="connsiteY42" fmla="*/ 2390061 h 2565907"/>
              <a:gd name="connsiteX43" fmla="*/ 1664677 w 2605139"/>
              <a:gd name="connsiteY43" fmla="*/ 2366615 h 2565907"/>
              <a:gd name="connsiteX44" fmla="*/ 1805354 w 2605139"/>
              <a:gd name="connsiteY44" fmla="*/ 2331445 h 2565907"/>
              <a:gd name="connsiteX45" fmla="*/ 1934308 w 2605139"/>
              <a:gd name="connsiteY45" fmla="*/ 2307999 h 2565907"/>
              <a:gd name="connsiteX46" fmla="*/ 2051539 w 2605139"/>
              <a:gd name="connsiteY46" fmla="*/ 2261107 h 2565907"/>
              <a:gd name="connsiteX47" fmla="*/ 2133600 w 2605139"/>
              <a:gd name="connsiteY47" fmla="*/ 2190768 h 2565907"/>
              <a:gd name="connsiteX48" fmla="*/ 2192216 w 2605139"/>
              <a:gd name="connsiteY48" fmla="*/ 2108707 h 2565907"/>
              <a:gd name="connsiteX49" fmla="*/ 2215662 w 2605139"/>
              <a:gd name="connsiteY49" fmla="*/ 2073538 h 2565907"/>
              <a:gd name="connsiteX50" fmla="*/ 2309447 w 2605139"/>
              <a:gd name="connsiteY50" fmla="*/ 1956307 h 2565907"/>
              <a:gd name="connsiteX51" fmla="*/ 2344616 w 2605139"/>
              <a:gd name="connsiteY51" fmla="*/ 1874245 h 2565907"/>
              <a:gd name="connsiteX52" fmla="*/ 2356339 w 2605139"/>
              <a:gd name="connsiteY52" fmla="*/ 1839076 h 2565907"/>
              <a:gd name="connsiteX53" fmla="*/ 2403231 w 2605139"/>
              <a:gd name="connsiteY53" fmla="*/ 1745292 h 2565907"/>
              <a:gd name="connsiteX54" fmla="*/ 2438400 w 2605139"/>
              <a:gd name="connsiteY54" fmla="*/ 1639784 h 2565907"/>
              <a:gd name="connsiteX55" fmla="*/ 2485293 w 2605139"/>
              <a:gd name="connsiteY55" fmla="*/ 1557722 h 2565907"/>
              <a:gd name="connsiteX56" fmla="*/ 2497016 w 2605139"/>
              <a:gd name="connsiteY56" fmla="*/ 1522553 h 2565907"/>
              <a:gd name="connsiteX57" fmla="*/ 2520462 w 2605139"/>
              <a:gd name="connsiteY57" fmla="*/ 1405322 h 2565907"/>
              <a:gd name="connsiteX58" fmla="*/ 2532185 w 2605139"/>
              <a:gd name="connsiteY58" fmla="*/ 1346707 h 2565907"/>
              <a:gd name="connsiteX59" fmla="*/ 2555631 w 2605139"/>
              <a:gd name="connsiteY59" fmla="*/ 1288092 h 2565907"/>
              <a:gd name="connsiteX60" fmla="*/ 2590800 w 2605139"/>
              <a:gd name="connsiteY60" fmla="*/ 1206030 h 2565907"/>
              <a:gd name="connsiteX61" fmla="*/ 2590800 w 2605139"/>
              <a:gd name="connsiteY61" fmla="*/ 760553 h 2565907"/>
              <a:gd name="connsiteX62" fmla="*/ 2555631 w 2605139"/>
              <a:gd name="connsiteY62" fmla="*/ 678492 h 2565907"/>
              <a:gd name="connsiteX63" fmla="*/ 2532185 w 2605139"/>
              <a:gd name="connsiteY63" fmla="*/ 619876 h 2565907"/>
              <a:gd name="connsiteX64" fmla="*/ 2520462 w 2605139"/>
              <a:gd name="connsiteY64" fmla="*/ 584707 h 2565907"/>
              <a:gd name="connsiteX65" fmla="*/ 2461847 w 2605139"/>
              <a:gd name="connsiteY65" fmla="*/ 514368 h 2565907"/>
              <a:gd name="connsiteX66" fmla="*/ 2426677 w 2605139"/>
              <a:gd name="connsiteY66" fmla="*/ 420584 h 2565907"/>
              <a:gd name="connsiteX67" fmla="*/ 2379785 w 2605139"/>
              <a:gd name="connsiteY67" fmla="*/ 350245 h 2565907"/>
              <a:gd name="connsiteX68" fmla="*/ 2344616 w 2605139"/>
              <a:gd name="connsiteY68" fmla="*/ 315076 h 2565907"/>
              <a:gd name="connsiteX69" fmla="*/ 2286000 w 2605139"/>
              <a:gd name="connsiteY69" fmla="*/ 244738 h 2565907"/>
              <a:gd name="connsiteX70" fmla="*/ 2262554 w 2605139"/>
              <a:gd name="connsiteY70" fmla="*/ 209568 h 2565907"/>
              <a:gd name="connsiteX71" fmla="*/ 2239108 w 2605139"/>
              <a:gd name="connsiteY71" fmla="*/ 162676 h 2565907"/>
              <a:gd name="connsiteX72" fmla="*/ 2203939 w 2605139"/>
              <a:gd name="connsiteY72" fmla="*/ 150953 h 2565907"/>
              <a:gd name="connsiteX73" fmla="*/ 2063262 w 2605139"/>
              <a:gd name="connsiteY73" fmla="*/ 92338 h 2565907"/>
              <a:gd name="connsiteX74" fmla="*/ 1957754 w 2605139"/>
              <a:gd name="connsiteY74" fmla="*/ 68892 h 2565907"/>
              <a:gd name="connsiteX75" fmla="*/ 1805354 w 2605139"/>
              <a:gd name="connsiteY75" fmla="*/ 45445 h 2565907"/>
              <a:gd name="connsiteX76" fmla="*/ 1746739 w 2605139"/>
              <a:gd name="connsiteY76" fmla="*/ 33722 h 2565907"/>
              <a:gd name="connsiteX77" fmla="*/ 1606062 w 2605139"/>
              <a:gd name="connsiteY77" fmla="*/ 21999 h 2565907"/>
              <a:gd name="connsiteX78" fmla="*/ 1266093 w 2605139"/>
              <a:gd name="connsiteY78" fmla="*/ 21999 h 2565907"/>
              <a:gd name="connsiteX79" fmla="*/ 1195754 w 2605139"/>
              <a:gd name="connsiteY79" fmla="*/ 45445 h 2565907"/>
              <a:gd name="connsiteX80" fmla="*/ 1160585 w 2605139"/>
              <a:gd name="connsiteY80" fmla="*/ 80615 h 2565907"/>
              <a:gd name="connsiteX81" fmla="*/ 1148862 w 2605139"/>
              <a:gd name="connsiteY81" fmla="*/ 80615 h 256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605139" h="2565907">
                <a:moveTo>
                  <a:pt x="984739" y="233015"/>
                </a:moveTo>
                <a:lnTo>
                  <a:pt x="984739" y="233015"/>
                </a:lnTo>
                <a:cubicBezTo>
                  <a:pt x="949570" y="244738"/>
                  <a:pt x="909711" y="247083"/>
                  <a:pt x="879231" y="268184"/>
                </a:cubicBezTo>
                <a:cubicBezTo>
                  <a:pt x="856063" y="284223"/>
                  <a:pt x="847970" y="315076"/>
                  <a:pt x="832339" y="338522"/>
                </a:cubicBezTo>
                <a:cubicBezTo>
                  <a:pt x="824524" y="350245"/>
                  <a:pt x="813349" y="360325"/>
                  <a:pt x="808893" y="373692"/>
                </a:cubicBezTo>
                <a:cubicBezTo>
                  <a:pt x="804985" y="385415"/>
                  <a:pt x="803528" y="398265"/>
                  <a:pt x="797170" y="408861"/>
                </a:cubicBezTo>
                <a:cubicBezTo>
                  <a:pt x="791483" y="418339"/>
                  <a:pt x="781539" y="424492"/>
                  <a:pt x="773723" y="432307"/>
                </a:cubicBezTo>
                <a:cubicBezTo>
                  <a:pt x="769815" y="444030"/>
                  <a:pt x="767526" y="456423"/>
                  <a:pt x="762000" y="467476"/>
                </a:cubicBezTo>
                <a:cubicBezTo>
                  <a:pt x="755699" y="480078"/>
                  <a:pt x="743369" y="489404"/>
                  <a:pt x="738554" y="502645"/>
                </a:cubicBezTo>
                <a:cubicBezTo>
                  <a:pt x="727542" y="532929"/>
                  <a:pt x="725298" y="565860"/>
                  <a:pt x="715108" y="596430"/>
                </a:cubicBezTo>
                <a:cubicBezTo>
                  <a:pt x="687000" y="680753"/>
                  <a:pt x="721102" y="575451"/>
                  <a:pt x="691662" y="678492"/>
                </a:cubicBezTo>
                <a:cubicBezTo>
                  <a:pt x="688267" y="690374"/>
                  <a:pt x="682362" y="701544"/>
                  <a:pt x="679939" y="713661"/>
                </a:cubicBezTo>
                <a:cubicBezTo>
                  <a:pt x="670616" y="760277"/>
                  <a:pt x="656493" y="854338"/>
                  <a:pt x="656493" y="854338"/>
                </a:cubicBezTo>
                <a:cubicBezTo>
                  <a:pt x="638754" y="1244590"/>
                  <a:pt x="667347" y="991255"/>
                  <a:pt x="621323" y="1206030"/>
                </a:cubicBezTo>
                <a:cubicBezTo>
                  <a:pt x="600413" y="1303607"/>
                  <a:pt x="628773" y="1250804"/>
                  <a:pt x="574431" y="1323261"/>
                </a:cubicBezTo>
                <a:cubicBezTo>
                  <a:pt x="570523" y="1334984"/>
                  <a:pt x="569342" y="1348005"/>
                  <a:pt x="562708" y="1358430"/>
                </a:cubicBezTo>
                <a:cubicBezTo>
                  <a:pt x="509952" y="1441332"/>
                  <a:pt x="508979" y="1442026"/>
                  <a:pt x="445477" y="1487384"/>
                </a:cubicBezTo>
                <a:cubicBezTo>
                  <a:pt x="434012" y="1495573"/>
                  <a:pt x="422910" y="1504529"/>
                  <a:pt x="410308" y="1510830"/>
                </a:cubicBezTo>
                <a:cubicBezTo>
                  <a:pt x="399255" y="1516356"/>
                  <a:pt x="386862" y="1518645"/>
                  <a:pt x="375139" y="1522553"/>
                </a:cubicBezTo>
                <a:cubicBezTo>
                  <a:pt x="359508" y="1534276"/>
                  <a:pt x="345723" y="1548984"/>
                  <a:pt x="328247" y="1557722"/>
                </a:cubicBezTo>
                <a:cubicBezTo>
                  <a:pt x="215875" y="1613907"/>
                  <a:pt x="340066" y="1524615"/>
                  <a:pt x="246185" y="1592892"/>
                </a:cubicBezTo>
                <a:cubicBezTo>
                  <a:pt x="214582" y="1615876"/>
                  <a:pt x="152400" y="1663230"/>
                  <a:pt x="152400" y="1663230"/>
                </a:cubicBezTo>
                <a:cubicBezTo>
                  <a:pt x="144585" y="1678861"/>
                  <a:pt x="138648" y="1695581"/>
                  <a:pt x="128954" y="1710122"/>
                </a:cubicBezTo>
                <a:cubicBezTo>
                  <a:pt x="107278" y="1742636"/>
                  <a:pt x="58616" y="1803907"/>
                  <a:pt x="58616" y="1803907"/>
                </a:cubicBezTo>
                <a:cubicBezTo>
                  <a:pt x="19212" y="1922120"/>
                  <a:pt x="79339" y="1738741"/>
                  <a:pt x="35170" y="1885968"/>
                </a:cubicBezTo>
                <a:cubicBezTo>
                  <a:pt x="-7643" y="2028674"/>
                  <a:pt x="27020" y="1895118"/>
                  <a:pt x="0" y="2003199"/>
                </a:cubicBezTo>
                <a:cubicBezTo>
                  <a:pt x="7492" y="2115574"/>
                  <a:pt x="-4383" y="2160392"/>
                  <a:pt x="35170" y="2249384"/>
                </a:cubicBezTo>
                <a:cubicBezTo>
                  <a:pt x="46161" y="2274113"/>
                  <a:pt x="113249" y="2351352"/>
                  <a:pt x="117231" y="2354892"/>
                </a:cubicBezTo>
                <a:cubicBezTo>
                  <a:pt x="130292" y="2366502"/>
                  <a:pt x="149582" y="2368644"/>
                  <a:pt x="164123" y="2378338"/>
                </a:cubicBezTo>
                <a:cubicBezTo>
                  <a:pt x="173320" y="2384469"/>
                  <a:pt x="178576" y="2395360"/>
                  <a:pt x="187570" y="2401784"/>
                </a:cubicBezTo>
                <a:cubicBezTo>
                  <a:pt x="223428" y="2427397"/>
                  <a:pt x="341273" y="2488187"/>
                  <a:pt x="363416" y="2495568"/>
                </a:cubicBezTo>
                <a:cubicBezTo>
                  <a:pt x="398585" y="2507291"/>
                  <a:pt x="432224" y="2525495"/>
                  <a:pt x="468923" y="2530738"/>
                </a:cubicBezTo>
                <a:cubicBezTo>
                  <a:pt x="496277" y="2534646"/>
                  <a:pt x="523799" y="2537518"/>
                  <a:pt x="550985" y="2542461"/>
                </a:cubicBezTo>
                <a:cubicBezTo>
                  <a:pt x="583367" y="2548349"/>
                  <a:pt x="602916" y="2555864"/>
                  <a:pt x="633047" y="2565907"/>
                </a:cubicBezTo>
                <a:cubicBezTo>
                  <a:pt x="719016" y="2561999"/>
                  <a:pt x="805170" y="2561047"/>
                  <a:pt x="890954" y="2554184"/>
                </a:cubicBezTo>
                <a:cubicBezTo>
                  <a:pt x="903272" y="2553199"/>
                  <a:pt x="914241" y="2545856"/>
                  <a:pt x="926123" y="2542461"/>
                </a:cubicBezTo>
                <a:cubicBezTo>
                  <a:pt x="941615" y="2538035"/>
                  <a:pt x="957524" y="2535164"/>
                  <a:pt x="973016" y="2530738"/>
                </a:cubicBezTo>
                <a:cubicBezTo>
                  <a:pt x="984898" y="2527343"/>
                  <a:pt x="995972" y="2520894"/>
                  <a:pt x="1008185" y="2519015"/>
                </a:cubicBezTo>
                <a:cubicBezTo>
                  <a:pt x="1097769" y="2505233"/>
                  <a:pt x="1188089" y="2496663"/>
                  <a:pt x="1277816" y="2483845"/>
                </a:cubicBezTo>
                <a:lnTo>
                  <a:pt x="1359877" y="2472122"/>
                </a:lnTo>
                <a:cubicBezTo>
                  <a:pt x="1375508" y="2464307"/>
                  <a:pt x="1390031" y="2453698"/>
                  <a:pt x="1406770" y="2448676"/>
                </a:cubicBezTo>
                <a:cubicBezTo>
                  <a:pt x="1579930" y="2396728"/>
                  <a:pt x="1395124" y="2468188"/>
                  <a:pt x="1524000" y="2425230"/>
                </a:cubicBezTo>
                <a:cubicBezTo>
                  <a:pt x="1656435" y="2381086"/>
                  <a:pt x="1517136" y="2418154"/>
                  <a:pt x="1629508" y="2390061"/>
                </a:cubicBezTo>
                <a:cubicBezTo>
                  <a:pt x="1641231" y="2382246"/>
                  <a:pt x="1651802" y="2372337"/>
                  <a:pt x="1664677" y="2366615"/>
                </a:cubicBezTo>
                <a:cubicBezTo>
                  <a:pt x="1728775" y="2338127"/>
                  <a:pt x="1738327" y="2344850"/>
                  <a:pt x="1805354" y="2331445"/>
                </a:cubicBezTo>
                <a:cubicBezTo>
                  <a:pt x="1943538" y="2303809"/>
                  <a:pt x="1725710" y="2337799"/>
                  <a:pt x="1934308" y="2307999"/>
                </a:cubicBezTo>
                <a:cubicBezTo>
                  <a:pt x="1979407" y="2292966"/>
                  <a:pt x="2012111" y="2285749"/>
                  <a:pt x="2051539" y="2261107"/>
                </a:cubicBezTo>
                <a:cubicBezTo>
                  <a:pt x="2091644" y="2236041"/>
                  <a:pt x="2101629" y="2222740"/>
                  <a:pt x="2133600" y="2190768"/>
                </a:cubicBezTo>
                <a:cubicBezTo>
                  <a:pt x="2155140" y="2126147"/>
                  <a:pt x="2131528" y="2179509"/>
                  <a:pt x="2192216" y="2108707"/>
                </a:cubicBezTo>
                <a:cubicBezTo>
                  <a:pt x="2201385" y="2098010"/>
                  <a:pt x="2207375" y="2084933"/>
                  <a:pt x="2215662" y="2073538"/>
                </a:cubicBezTo>
                <a:cubicBezTo>
                  <a:pt x="2284081" y="1979461"/>
                  <a:pt x="2260786" y="2004966"/>
                  <a:pt x="2309447" y="1956307"/>
                </a:cubicBezTo>
                <a:cubicBezTo>
                  <a:pt x="2336939" y="1873830"/>
                  <a:pt x="2301158" y="1975649"/>
                  <a:pt x="2344616" y="1874245"/>
                </a:cubicBezTo>
                <a:cubicBezTo>
                  <a:pt x="2349484" y="1862887"/>
                  <a:pt x="2350813" y="1850129"/>
                  <a:pt x="2356339" y="1839076"/>
                </a:cubicBezTo>
                <a:cubicBezTo>
                  <a:pt x="2406206" y="1739342"/>
                  <a:pt x="2352525" y="1887269"/>
                  <a:pt x="2403231" y="1745292"/>
                </a:cubicBezTo>
                <a:cubicBezTo>
                  <a:pt x="2415699" y="1710380"/>
                  <a:pt x="2417836" y="1670629"/>
                  <a:pt x="2438400" y="1639784"/>
                </a:cubicBezTo>
                <a:cubicBezTo>
                  <a:pt x="2461950" y="1604461"/>
                  <a:pt x="2467443" y="1599372"/>
                  <a:pt x="2485293" y="1557722"/>
                </a:cubicBezTo>
                <a:cubicBezTo>
                  <a:pt x="2490161" y="1546364"/>
                  <a:pt x="2493621" y="1534435"/>
                  <a:pt x="2497016" y="1522553"/>
                </a:cubicBezTo>
                <a:cubicBezTo>
                  <a:pt x="2512568" y="1468122"/>
                  <a:pt x="2508947" y="1468655"/>
                  <a:pt x="2520462" y="1405322"/>
                </a:cubicBezTo>
                <a:cubicBezTo>
                  <a:pt x="2524026" y="1385718"/>
                  <a:pt x="2526460" y="1365792"/>
                  <a:pt x="2532185" y="1346707"/>
                </a:cubicBezTo>
                <a:cubicBezTo>
                  <a:pt x="2538232" y="1326551"/>
                  <a:pt x="2548242" y="1307796"/>
                  <a:pt x="2555631" y="1288092"/>
                </a:cubicBezTo>
                <a:cubicBezTo>
                  <a:pt x="2581506" y="1219092"/>
                  <a:pt x="2549629" y="1288371"/>
                  <a:pt x="2590800" y="1206030"/>
                </a:cubicBezTo>
                <a:cubicBezTo>
                  <a:pt x="2609568" y="999576"/>
                  <a:pt x="2610268" y="1052581"/>
                  <a:pt x="2590800" y="760553"/>
                </a:cubicBezTo>
                <a:cubicBezTo>
                  <a:pt x="2589384" y="739308"/>
                  <a:pt x="2562212" y="693300"/>
                  <a:pt x="2555631" y="678492"/>
                </a:cubicBezTo>
                <a:cubicBezTo>
                  <a:pt x="2547084" y="659262"/>
                  <a:pt x="2539574" y="639580"/>
                  <a:pt x="2532185" y="619876"/>
                </a:cubicBezTo>
                <a:cubicBezTo>
                  <a:pt x="2527846" y="608306"/>
                  <a:pt x="2526593" y="595436"/>
                  <a:pt x="2520462" y="584707"/>
                </a:cubicBezTo>
                <a:cubicBezTo>
                  <a:pt x="2501885" y="552198"/>
                  <a:pt x="2485971" y="538493"/>
                  <a:pt x="2461847" y="514368"/>
                </a:cubicBezTo>
                <a:cubicBezTo>
                  <a:pt x="2452877" y="487462"/>
                  <a:pt x="2438689" y="442606"/>
                  <a:pt x="2426677" y="420584"/>
                </a:cubicBezTo>
                <a:cubicBezTo>
                  <a:pt x="2413184" y="395846"/>
                  <a:pt x="2399710" y="370170"/>
                  <a:pt x="2379785" y="350245"/>
                </a:cubicBezTo>
                <a:cubicBezTo>
                  <a:pt x="2368062" y="338522"/>
                  <a:pt x="2354252" y="328567"/>
                  <a:pt x="2344616" y="315076"/>
                </a:cubicBezTo>
                <a:cubicBezTo>
                  <a:pt x="2290531" y="239357"/>
                  <a:pt x="2355333" y="290959"/>
                  <a:pt x="2286000" y="244738"/>
                </a:cubicBezTo>
                <a:cubicBezTo>
                  <a:pt x="2278185" y="233015"/>
                  <a:pt x="2269544" y="221801"/>
                  <a:pt x="2262554" y="209568"/>
                </a:cubicBezTo>
                <a:cubicBezTo>
                  <a:pt x="2253884" y="194395"/>
                  <a:pt x="2251465" y="175033"/>
                  <a:pt x="2239108" y="162676"/>
                </a:cubicBezTo>
                <a:cubicBezTo>
                  <a:pt x="2230370" y="153938"/>
                  <a:pt x="2214741" y="156954"/>
                  <a:pt x="2203939" y="150953"/>
                </a:cubicBezTo>
                <a:cubicBezTo>
                  <a:pt x="2074755" y="79185"/>
                  <a:pt x="2194350" y="118556"/>
                  <a:pt x="2063262" y="92338"/>
                </a:cubicBezTo>
                <a:cubicBezTo>
                  <a:pt x="1957853" y="71256"/>
                  <a:pt x="2080631" y="89372"/>
                  <a:pt x="1957754" y="68892"/>
                </a:cubicBezTo>
                <a:cubicBezTo>
                  <a:pt x="1799708" y="42550"/>
                  <a:pt x="1948072" y="71394"/>
                  <a:pt x="1805354" y="45445"/>
                </a:cubicBezTo>
                <a:cubicBezTo>
                  <a:pt x="1785750" y="41881"/>
                  <a:pt x="1766528" y="36050"/>
                  <a:pt x="1746739" y="33722"/>
                </a:cubicBezTo>
                <a:cubicBezTo>
                  <a:pt x="1700006" y="28224"/>
                  <a:pt x="1652954" y="25907"/>
                  <a:pt x="1606062" y="21999"/>
                </a:cubicBezTo>
                <a:cubicBezTo>
                  <a:pt x="1472660" y="-11351"/>
                  <a:pt x="1524651" y="-3023"/>
                  <a:pt x="1266093" y="21999"/>
                </a:cubicBezTo>
                <a:cubicBezTo>
                  <a:pt x="1241493" y="24380"/>
                  <a:pt x="1195754" y="45445"/>
                  <a:pt x="1195754" y="45445"/>
                </a:cubicBezTo>
                <a:cubicBezTo>
                  <a:pt x="1157334" y="71060"/>
                  <a:pt x="1160585" y="54803"/>
                  <a:pt x="1160585" y="80615"/>
                </a:cubicBezTo>
                <a:lnTo>
                  <a:pt x="1148862" y="80615"/>
                </a:ln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9 Forma libre">
            <a:extLst>
              <a:ext uri="{FF2B5EF4-FFF2-40B4-BE49-F238E27FC236}">
                <a16:creationId xmlns:a16="http://schemas.microsoft.com/office/drawing/2014/main" id="{1D92E426-2191-4D1F-81D5-7EC4A86541D7}"/>
              </a:ext>
            </a:extLst>
          </p:cNvPr>
          <p:cNvSpPr/>
          <p:nvPr/>
        </p:nvSpPr>
        <p:spPr>
          <a:xfrm>
            <a:off x="8585249" y="3083275"/>
            <a:ext cx="251518" cy="347964"/>
          </a:xfrm>
          <a:custGeom>
            <a:avLst/>
            <a:gdLst>
              <a:gd name="connsiteX0" fmla="*/ 433909 w 961448"/>
              <a:gd name="connsiteY0" fmla="*/ 43055 h 1215362"/>
              <a:gd name="connsiteX1" fmla="*/ 433909 w 961448"/>
              <a:gd name="connsiteY1" fmla="*/ 43055 h 1215362"/>
              <a:gd name="connsiteX2" fmla="*/ 328401 w 961448"/>
              <a:gd name="connsiteY2" fmla="*/ 54778 h 1215362"/>
              <a:gd name="connsiteX3" fmla="*/ 293232 w 961448"/>
              <a:gd name="connsiteY3" fmla="*/ 66501 h 1215362"/>
              <a:gd name="connsiteX4" fmla="*/ 269786 w 961448"/>
              <a:gd name="connsiteY4" fmla="*/ 101670 h 1215362"/>
              <a:gd name="connsiteX5" fmla="*/ 211171 w 961448"/>
              <a:gd name="connsiteY5" fmla="*/ 172009 h 1215362"/>
              <a:gd name="connsiteX6" fmla="*/ 187724 w 961448"/>
              <a:gd name="connsiteY6" fmla="*/ 289239 h 1215362"/>
              <a:gd name="connsiteX7" fmla="*/ 176001 w 961448"/>
              <a:gd name="connsiteY7" fmla="*/ 500255 h 1215362"/>
              <a:gd name="connsiteX8" fmla="*/ 164278 w 961448"/>
              <a:gd name="connsiteY8" fmla="*/ 535424 h 1215362"/>
              <a:gd name="connsiteX9" fmla="*/ 129109 w 961448"/>
              <a:gd name="connsiteY9" fmla="*/ 687824 h 1215362"/>
              <a:gd name="connsiteX10" fmla="*/ 105663 w 961448"/>
              <a:gd name="connsiteY10" fmla="*/ 722993 h 1215362"/>
              <a:gd name="connsiteX11" fmla="*/ 70494 w 961448"/>
              <a:gd name="connsiteY11" fmla="*/ 793332 h 1215362"/>
              <a:gd name="connsiteX12" fmla="*/ 47048 w 961448"/>
              <a:gd name="connsiteY12" fmla="*/ 887116 h 1215362"/>
              <a:gd name="connsiteX13" fmla="*/ 23601 w 961448"/>
              <a:gd name="connsiteY13" fmla="*/ 922285 h 1215362"/>
              <a:gd name="connsiteX14" fmla="*/ 11878 w 961448"/>
              <a:gd name="connsiteY14" fmla="*/ 969178 h 1215362"/>
              <a:gd name="connsiteX15" fmla="*/ 155 w 961448"/>
              <a:gd name="connsiteY15" fmla="*/ 1004347 h 1215362"/>
              <a:gd name="connsiteX16" fmla="*/ 11878 w 961448"/>
              <a:gd name="connsiteY16" fmla="*/ 1168470 h 1215362"/>
              <a:gd name="connsiteX17" fmla="*/ 47048 w 961448"/>
              <a:gd name="connsiteY17" fmla="*/ 1180193 h 1215362"/>
              <a:gd name="connsiteX18" fmla="*/ 129109 w 961448"/>
              <a:gd name="connsiteY18" fmla="*/ 1215362 h 1215362"/>
              <a:gd name="connsiteX19" fmla="*/ 328401 w 961448"/>
              <a:gd name="connsiteY19" fmla="*/ 1191916 h 1215362"/>
              <a:gd name="connsiteX20" fmla="*/ 363571 w 961448"/>
              <a:gd name="connsiteY20" fmla="*/ 1168470 h 1215362"/>
              <a:gd name="connsiteX21" fmla="*/ 398740 w 961448"/>
              <a:gd name="connsiteY21" fmla="*/ 1156747 h 1215362"/>
              <a:gd name="connsiteX22" fmla="*/ 480801 w 961448"/>
              <a:gd name="connsiteY22" fmla="*/ 1121578 h 1215362"/>
              <a:gd name="connsiteX23" fmla="*/ 539417 w 961448"/>
              <a:gd name="connsiteY23" fmla="*/ 1086409 h 1215362"/>
              <a:gd name="connsiteX24" fmla="*/ 574586 w 961448"/>
              <a:gd name="connsiteY24" fmla="*/ 1062962 h 1215362"/>
              <a:gd name="connsiteX25" fmla="*/ 621478 w 961448"/>
              <a:gd name="connsiteY25" fmla="*/ 1039516 h 1215362"/>
              <a:gd name="connsiteX26" fmla="*/ 656648 w 961448"/>
              <a:gd name="connsiteY26" fmla="*/ 1016070 h 1215362"/>
              <a:gd name="connsiteX27" fmla="*/ 691817 w 961448"/>
              <a:gd name="connsiteY27" fmla="*/ 1004347 h 1215362"/>
              <a:gd name="connsiteX28" fmla="*/ 738709 w 961448"/>
              <a:gd name="connsiteY28" fmla="*/ 980901 h 1215362"/>
              <a:gd name="connsiteX29" fmla="*/ 773878 w 961448"/>
              <a:gd name="connsiteY29" fmla="*/ 969178 h 1215362"/>
              <a:gd name="connsiteX30" fmla="*/ 855940 w 961448"/>
              <a:gd name="connsiteY30" fmla="*/ 934009 h 1215362"/>
              <a:gd name="connsiteX31" fmla="*/ 902832 w 961448"/>
              <a:gd name="connsiteY31" fmla="*/ 863670 h 1215362"/>
              <a:gd name="connsiteX32" fmla="*/ 914555 w 961448"/>
              <a:gd name="connsiteY32" fmla="*/ 828501 h 1215362"/>
              <a:gd name="connsiteX33" fmla="*/ 938001 w 961448"/>
              <a:gd name="connsiteY33" fmla="*/ 734716 h 1215362"/>
              <a:gd name="connsiteX34" fmla="*/ 961448 w 961448"/>
              <a:gd name="connsiteY34" fmla="*/ 547147 h 1215362"/>
              <a:gd name="connsiteX35" fmla="*/ 949724 w 961448"/>
              <a:gd name="connsiteY35" fmla="*/ 300962 h 1215362"/>
              <a:gd name="connsiteX36" fmla="*/ 891109 w 961448"/>
              <a:gd name="connsiteY36" fmla="*/ 195455 h 1215362"/>
              <a:gd name="connsiteX37" fmla="*/ 832494 w 961448"/>
              <a:gd name="connsiteY37" fmla="*/ 125116 h 1215362"/>
              <a:gd name="connsiteX38" fmla="*/ 785601 w 961448"/>
              <a:gd name="connsiteY38" fmla="*/ 89947 h 1215362"/>
              <a:gd name="connsiteX39" fmla="*/ 750432 w 961448"/>
              <a:gd name="connsiteY39" fmla="*/ 54778 h 1215362"/>
              <a:gd name="connsiteX40" fmla="*/ 715263 w 961448"/>
              <a:gd name="connsiteY40" fmla="*/ 43055 h 1215362"/>
              <a:gd name="connsiteX41" fmla="*/ 621478 w 961448"/>
              <a:gd name="connsiteY41" fmla="*/ 7885 h 1215362"/>
              <a:gd name="connsiteX42" fmla="*/ 363571 w 961448"/>
              <a:gd name="connsiteY42" fmla="*/ 43055 h 1215362"/>
              <a:gd name="connsiteX43" fmla="*/ 351848 w 961448"/>
              <a:gd name="connsiteY43" fmla="*/ 43055 h 1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448" h="1215362">
                <a:moveTo>
                  <a:pt x="433909" y="43055"/>
                </a:moveTo>
                <a:lnTo>
                  <a:pt x="433909" y="43055"/>
                </a:lnTo>
                <a:cubicBezTo>
                  <a:pt x="398740" y="46963"/>
                  <a:pt x="363305" y="48961"/>
                  <a:pt x="328401" y="54778"/>
                </a:cubicBezTo>
                <a:cubicBezTo>
                  <a:pt x="316212" y="56809"/>
                  <a:pt x="302881" y="58782"/>
                  <a:pt x="293232" y="66501"/>
                </a:cubicBezTo>
                <a:cubicBezTo>
                  <a:pt x="282230" y="75303"/>
                  <a:pt x="278806" y="90846"/>
                  <a:pt x="269786" y="101670"/>
                </a:cubicBezTo>
                <a:cubicBezTo>
                  <a:pt x="194571" y="191929"/>
                  <a:pt x="269380" y="84693"/>
                  <a:pt x="211171" y="172009"/>
                </a:cubicBezTo>
                <a:cubicBezTo>
                  <a:pt x="200990" y="212731"/>
                  <a:pt x="191317" y="246130"/>
                  <a:pt x="187724" y="289239"/>
                </a:cubicBezTo>
                <a:cubicBezTo>
                  <a:pt x="181873" y="359443"/>
                  <a:pt x="182680" y="430125"/>
                  <a:pt x="176001" y="500255"/>
                </a:cubicBezTo>
                <a:cubicBezTo>
                  <a:pt x="174829" y="512556"/>
                  <a:pt x="167275" y="523436"/>
                  <a:pt x="164278" y="535424"/>
                </a:cubicBezTo>
                <a:cubicBezTo>
                  <a:pt x="156504" y="566518"/>
                  <a:pt x="140780" y="670317"/>
                  <a:pt x="129109" y="687824"/>
                </a:cubicBezTo>
                <a:cubicBezTo>
                  <a:pt x="121294" y="699547"/>
                  <a:pt x="111964" y="710391"/>
                  <a:pt x="105663" y="722993"/>
                </a:cubicBezTo>
                <a:cubicBezTo>
                  <a:pt x="57125" y="820070"/>
                  <a:pt x="137691" y="692534"/>
                  <a:pt x="70494" y="793332"/>
                </a:cubicBezTo>
                <a:cubicBezTo>
                  <a:pt x="66036" y="815624"/>
                  <a:pt x="59064" y="863085"/>
                  <a:pt x="47048" y="887116"/>
                </a:cubicBezTo>
                <a:cubicBezTo>
                  <a:pt x="40747" y="899718"/>
                  <a:pt x="31417" y="910562"/>
                  <a:pt x="23601" y="922285"/>
                </a:cubicBezTo>
                <a:cubicBezTo>
                  <a:pt x="19693" y="937916"/>
                  <a:pt x="16304" y="953686"/>
                  <a:pt x="11878" y="969178"/>
                </a:cubicBezTo>
                <a:cubicBezTo>
                  <a:pt x="8483" y="981060"/>
                  <a:pt x="155" y="991990"/>
                  <a:pt x="155" y="1004347"/>
                </a:cubicBezTo>
                <a:cubicBezTo>
                  <a:pt x="155" y="1059194"/>
                  <a:pt x="-2254" y="1115475"/>
                  <a:pt x="11878" y="1168470"/>
                </a:cubicBezTo>
                <a:cubicBezTo>
                  <a:pt x="15062" y="1180410"/>
                  <a:pt x="35690" y="1175325"/>
                  <a:pt x="47048" y="1180193"/>
                </a:cubicBezTo>
                <a:cubicBezTo>
                  <a:pt x="148457" y="1223653"/>
                  <a:pt x="46628" y="1187868"/>
                  <a:pt x="129109" y="1215362"/>
                </a:cubicBezTo>
                <a:cubicBezTo>
                  <a:pt x="195540" y="1207547"/>
                  <a:pt x="262811" y="1205034"/>
                  <a:pt x="328401" y="1191916"/>
                </a:cubicBezTo>
                <a:cubicBezTo>
                  <a:pt x="342217" y="1189153"/>
                  <a:pt x="350969" y="1174771"/>
                  <a:pt x="363571" y="1168470"/>
                </a:cubicBezTo>
                <a:cubicBezTo>
                  <a:pt x="374624" y="1162944"/>
                  <a:pt x="387382" y="1161615"/>
                  <a:pt x="398740" y="1156747"/>
                </a:cubicBezTo>
                <a:cubicBezTo>
                  <a:pt x="500143" y="1113289"/>
                  <a:pt x="398323" y="1149071"/>
                  <a:pt x="480801" y="1121578"/>
                </a:cubicBezTo>
                <a:cubicBezTo>
                  <a:pt x="526601" y="1075780"/>
                  <a:pt x="478541" y="1116848"/>
                  <a:pt x="539417" y="1086409"/>
                </a:cubicBezTo>
                <a:cubicBezTo>
                  <a:pt x="552019" y="1080108"/>
                  <a:pt x="562353" y="1069952"/>
                  <a:pt x="574586" y="1062962"/>
                </a:cubicBezTo>
                <a:cubicBezTo>
                  <a:pt x="589759" y="1054292"/>
                  <a:pt x="606305" y="1048186"/>
                  <a:pt x="621478" y="1039516"/>
                </a:cubicBezTo>
                <a:cubicBezTo>
                  <a:pt x="633711" y="1032526"/>
                  <a:pt x="644046" y="1022371"/>
                  <a:pt x="656648" y="1016070"/>
                </a:cubicBezTo>
                <a:cubicBezTo>
                  <a:pt x="667701" y="1010544"/>
                  <a:pt x="680459" y="1009215"/>
                  <a:pt x="691817" y="1004347"/>
                </a:cubicBezTo>
                <a:cubicBezTo>
                  <a:pt x="707880" y="997463"/>
                  <a:pt x="722646" y="987785"/>
                  <a:pt x="738709" y="980901"/>
                </a:cubicBezTo>
                <a:cubicBezTo>
                  <a:pt x="750067" y="976033"/>
                  <a:pt x="762520" y="974046"/>
                  <a:pt x="773878" y="969178"/>
                </a:cubicBezTo>
                <a:cubicBezTo>
                  <a:pt x="875282" y="925720"/>
                  <a:pt x="773463" y="961501"/>
                  <a:pt x="855940" y="934009"/>
                </a:cubicBezTo>
                <a:cubicBezTo>
                  <a:pt x="883814" y="850385"/>
                  <a:pt x="844290" y="951483"/>
                  <a:pt x="902832" y="863670"/>
                </a:cubicBezTo>
                <a:cubicBezTo>
                  <a:pt x="909687" y="853388"/>
                  <a:pt x="911304" y="840423"/>
                  <a:pt x="914555" y="828501"/>
                </a:cubicBezTo>
                <a:cubicBezTo>
                  <a:pt x="923034" y="797413"/>
                  <a:pt x="933444" y="766616"/>
                  <a:pt x="938001" y="734716"/>
                </a:cubicBezTo>
                <a:cubicBezTo>
                  <a:pt x="954728" y="617625"/>
                  <a:pt x="946672" y="680117"/>
                  <a:pt x="961448" y="547147"/>
                </a:cubicBezTo>
                <a:cubicBezTo>
                  <a:pt x="957540" y="465085"/>
                  <a:pt x="956547" y="382833"/>
                  <a:pt x="949724" y="300962"/>
                </a:cubicBezTo>
                <a:cubicBezTo>
                  <a:pt x="946776" y="265589"/>
                  <a:pt x="904525" y="215579"/>
                  <a:pt x="891109" y="195455"/>
                </a:cubicBezTo>
                <a:cubicBezTo>
                  <a:pt x="866989" y="159275"/>
                  <a:pt x="867598" y="155205"/>
                  <a:pt x="832494" y="125116"/>
                </a:cubicBezTo>
                <a:cubicBezTo>
                  <a:pt x="817659" y="112401"/>
                  <a:pt x="800436" y="102662"/>
                  <a:pt x="785601" y="89947"/>
                </a:cubicBezTo>
                <a:cubicBezTo>
                  <a:pt x="773013" y="79158"/>
                  <a:pt x="764226" y="63974"/>
                  <a:pt x="750432" y="54778"/>
                </a:cubicBezTo>
                <a:cubicBezTo>
                  <a:pt x="740150" y="47923"/>
                  <a:pt x="726316" y="48581"/>
                  <a:pt x="715263" y="43055"/>
                </a:cubicBezTo>
                <a:cubicBezTo>
                  <a:pt x="634765" y="2806"/>
                  <a:pt x="734569" y="30505"/>
                  <a:pt x="621478" y="7885"/>
                </a:cubicBezTo>
                <a:cubicBezTo>
                  <a:pt x="375978" y="20161"/>
                  <a:pt x="442349" y="-35723"/>
                  <a:pt x="363571" y="43055"/>
                </a:cubicBezTo>
                <a:lnTo>
                  <a:pt x="351848" y="43055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3AED1EA-ED12-410F-8440-2BEE3CF26AE9}"/>
              </a:ext>
            </a:extLst>
          </p:cNvPr>
          <p:cNvSpPr txBox="1"/>
          <p:nvPr/>
        </p:nvSpPr>
        <p:spPr>
          <a:xfrm>
            <a:off x="9201150" y="2922215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(Forma de huevo frito)</a:t>
            </a:r>
          </a:p>
        </p:txBody>
      </p:sp>
    </p:spTree>
    <p:extLst>
      <p:ext uri="{BB962C8B-B14F-4D97-AF65-F5344CB8AC3E}">
        <p14:creationId xmlns:p14="http://schemas.microsoft.com/office/powerpoint/2010/main" val="62616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CURVAS DE NIVEL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164123" y="2180492"/>
            <a:ext cx="5118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4800" dirty="0"/>
              <a:t>¿Qué ves?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3600" dirty="0"/>
          </a:p>
        </p:txBody>
      </p:sp>
      <p:sp>
        <p:nvSpPr>
          <p:cNvPr id="7" name="6 Forma libre"/>
          <p:cNvSpPr/>
          <p:nvPr/>
        </p:nvSpPr>
        <p:spPr>
          <a:xfrm>
            <a:off x="2391508" y="3178357"/>
            <a:ext cx="3845872" cy="3435380"/>
          </a:xfrm>
          <a:custGeom>
            <a:avLst/>
            <a:gdLst>
              <a:gd name="connsiteX0" fmla="*/ 187569 w 3845872"/>
              <a:gd name="connsiteY0" fmla="*/ 3212123 h 3435380"/>
              <a:gd name="connsiteX1" fmla="*/ 175846 w 3845872"/>
              <a:gd name="connsiteY1" fmla="*/ 3130061 h 3435380"/>
              <a:gd name="connsiteX2" fmla="*/ 128954 w 3845872"/>
              <a:gd name="connsiteY2" fmla="*/ 2895600 h 3435380"/>
              <a:gd name="connsiteX3" fmla="*/ 93784 w 3845872"/>
              <a:gd name="connsiteY3" fmla="*/ 2708031 h 3435380"/>
              <a:gd name="connsiteX4" fmla="*/ 70338 w 3845872"/>
              <a:gd name="connsiteY4" fmla="*/ 2661138 h 3435380"/>
              <a:gd name="connsiteX5" fmla="*/ 46892 w 3845872"/>
              <a:gd name="connsiteY5" fmla="*/ 2555631 h 3435380"/>
              <a:gd name="connsiteX6" fmla="*/ 23446 w 3845872"/>
              <a:gd name="connsiteY6" fmla="*/ 2497015 h 3435380"/>
              <a:gd name="connsiteX7" fmla="*/ 11723 w 3845872"/>
              <a:gd name="connsiteY7" fmla="*/ 2414954 h 3435380"/>
              <a:gd name="connsiteX8" fmla="*/ 0 w 3845872"/>
              <a:gd name="connsiteY8" fmla="*/ 2344615 h 3435380"/>
              <a:gd name="connsiteX9" fmla="*/ 11723 w 3845872"/>
              <a:gd name="connsiteY9" fmla="*/ 2168769 h 3435380"/>
              <a:gd name="connsiteX10" fmla="*/ 23446 w 3845872"/>
              <a:gd name="connsiteY10" fmla="*/ 2098431 h 3435380"/>
              <a:gd name="connsiteX11" fmla="*/ 128954 w 3845872"/>
              <a:gd name="connsiteY11" fmla="*/ 1946031 h 3435380"/>
              <a:gd name="connsiteX12" fmla="*/ 281354 w 3845872"/>
              <a:gd name="connsiteY12" fmla="*/ 1887415 h 3435380"/>
              <a:gd name="connsiteX13" fmla="*/ 398584 w 3845872"/>
              <a:gd name="connsiteY13" fmla="*/ 1840523 h 3435380"/>
              <a:gd name="connsiteX14" fmla="*/ 468923 w 3845872"/>
              <a:gd name="connsiteY14" fmla="*/ 1817077 h 3435380"/>
              <a:gd name="connsiteX15" fmla="*/ 597877 w 3845872"/>
              <a:gd name="connsiteY15" fmla="*/ 1699846 h 3435380"/>
              <a:gd name="connsiteX16" fmla="*/ 633046 w 3845872"/>
              <a:gd name="connsiteY16" fmla="*/ 1664677 h 3435380"/>
              <a:gd name="connsiteX17" fmla="*/ 703384 w 3845872"/>
              <a:gd name="connsiteY17" fmla="*/ 1535723 h 3435380"/>
              <a:gd name="connsiteX18" fmla="*/ 726830 w 3845872"/>
              <a:gd name="connsiteY18" fmla="*/ 1488831 h 3435380"/>
              <a:gd name="connsiteX19" fmla="*/ 738554 w 3845872"/>
              <a:gd name="connsiteY19" fmla="*/ 1441938 h 3435380"/>
              <a:gd name="connsiteX20" fmla="*/ 715107 w 3845872"/>
              <a:gd name="connsiteY20" fmla="*/ 1184031 h 3435380"/>
              <a:gd name="connsiteX21" fmla="*/ 691661 w 3845872"/>
              <a:gd name="connsiteY21" fmla="*/ 1125415 h 3435380"/>
              <a:gd name="connsiteX22" fmla="*/ 679938 w 3845872"/>
              <a:gd name="connsiteY22" fmla="*/ 1043354 h 3435380"/>
              <a:gd name="connsiteX23" fmla="*/ 668215 w 3845872"/>
              <a:gd name="connsiteY23" fmla="*/ 996461 h 3435380"/>
              <a:gd name="connsiteX24" fmla="*/ 691661 w 3845872"/>
              <a:gd name="connsiteY24" fmla="*/ 773723 h 3435380"/>
              <a:gd name="connsiteX25" fmla="*/ 715107 w 3845872"/>
              <a:gd name="connsiteY25" fmla="*/ 703384 h 3435380"/>
              <a:gd name="connsiteX26" fmla="*/ 750277 w 3845872"/>
              <a:gd name="connsiteY26" fmla="*/ 656492 h 3435380"/>
              <a:gd name="connsiteX27" fmla="*/ 762000 w 3845872"/>
              <a:gd name="connsiteY27" fmla="*/ 621323 h 3435380"/>
              <a:gd name="connsiteX28" fmla="*/ 844061 w 3845872"/>
              <a:gd name="connsiteY28" fmla="*/ 504092 h 3435380"/>
              <a:gd name="connsiteX29" fmla="*/ 855784 w 3845872"/>
              <a:gd name="connsiteY29" fmla="*/ 468923 h 3435380"/>
              <a:gd name="connsiteX30" fmla="*/ 914400 w 3845872"/>
              <a:gd name="connsiteY30" fmla="*/ 386861 h 3435380"/>
              <a:gd name="connsiteX31" fmla="*/ 961292 w 3845872"/>
              <a:gd name="connsiteY31" fmla="*/ 316523 h 3435380"/>
              <a:gd name="connsiteX32" fmla="*/ 996461 w 3845872"/>
              <a:gd name="connsiteY32" fmla="*/ 257908 h 3435380"/>
              <a:gd name="connsiteX33" fmla="*/ 1043354 w 3845872"/>
              <a:gd name="connsiteY33" fmla="*/ 211015 h 3435380"/>
              <a:gd name="connsiteX34" fmla="*/ 1078523 w 3845872"/>
              <a:gd name="connsiteY34" fmla="*/ 164123 h 3435380"/>
              <a:gd name="connsiteX35" fmla="*/ 1101969 w 3845872"/>
              <a:gd name="connsiteY35" fmla="*/ 128954 h 3435380"/>
              <a:gd name="connsiteX36" fmla="*/ 1148861 w 3845872"/>
              <a:gd name="connsiteY36" fmla="*/ 93784 h 3435380"/>
              <a:gd name="connsiteX37" fmla="*/ 1242646 w 3845872"/>
              <a:gd name="connsiteY37" fmla="*/ 46892 h 3435380"/>
              <a:gd name="connsiteX38" fmla="*/ 1289538 w 3845872"/>
              <a:gd name="connsiteY38" fmla="*/ 23446 h 3435380"/>
              <a:gd name="connsiteX39" fmla="*/ 1371600 w 3845872"/>
              <a:gd name="connsiteY39" fmla="*/ 0 h 3435380"/>
              <a:gd name="connsiteX40" fmla="*/ 2684584 w 3845872"/>
              <a:gd name="connsiteY40" fmla="*/ 11723 h 3435380"/>
              <a:gd name="connsiteX41" fmla="*/ 2754923 w 3845872"/>
              <a:gd name="connsiteY41" fmla="*/ 23446 h 3435380"/>
              <a:gd name="connsiteX42" fmla="*/ 2872154 w 3845872"/>
              <a:gd name="connsiteY42" fmla="*/ 35169 h 3435380"/>
              <a:gd name="connsiteX43" fmla="*/ 3001107 w 3845872"/>
              <a:gd name="connsiteY43" fmla="*/ 58615 h 3435380"/>
              <a:gd name="connsiteX44" fmla="*/ 3247292 w 3845872"/>
              <a:gd name="connsiteY44" fmla="*/ 82061 h 3435380"/>
              <a:gd name="connsiteX45" fmla="*/ 3341077 w 3845872"/>
              <a:gd name="connsiteY45" fmla="*/ 140677 h 3435380"/>
              <a:gd name="connsiteX46" fmla="*/ 3376246 w 3845872"/>
              <a:gd name="connsiteY46" fmla="*/ 187569 h 3435380"/>
              <a:gd name="connsiteX47" fmla="*/ 3446584 w 3845872"/>
              <a:gd name="connsiteY47" fmla="*/ 269631 h 3435380"/>
              <a:gd name="connsiteX48" fmla="*/ 3505200 w 3845872"/>
              <a:gd name="connsiteY48" fmla="*/ 363415 h 3435380"/>
              <a:gd name="connsiteX49" fmla="*/ 3528646 w 3845872"/>
              <a:gd name="connsiteY49" fmla="*/ 398584 h 3435380"/>
              <a:gd name="connsiteX50" fmla="*/ 3540369 w 3845872"/>
              <a:gd name="connsiteY50" fmla="*/ 433754 h 3435380"/>
              <a:gd name="connsiteX51" fmla="*/ 3587261 w 3845872"/>
              <a:gd name="connsiteY51" fmla="*/ 515815 h 3435380"/>
              <a:gd name="connsiteX52" fmla="*/ 3598984 w 3845872"/>
              <a:gd name="connsiteY52" fmla="*/ 562708 h 3435380"/>
              <a:gd name="connsiteX53" fmla="*/ 3634154 w 3845872"/>
              <a:gd name="connsiteY53" fmla="*/ 656492 h 3435380"/>
              <a:gd name="connsiteX54" fmla="*/ 3657600 w 3845872"/>
              <a:gd name="connsiteY54" fmla="*/ 691661 h 3435380"/>
              <a:gd name="connsiteX55" fmla="*/ 3681046 w 3845872"/>
              <a:gd name="connsiteY55" fmla="*/ 773723 h 3435380"/>
              <a:gd name="connsiteX56" fmla="*/ 3716215 w 3845872"/>
              <a:gd name="connsiteY56" fmla="*/ 879231 h 3435380"/>
              <a:gd name="connsiteX57" fmla="*/ 3763107 w 3845872"/>
              <a:gd name="connsiteY57" fmla="*/ 1125415 h 3435380"/>
              <a:gd name="connsiteX58" fmla="*/ 3774830 w 3845872"/>
              <a:gd name="connsiteY58" fmla="*/ 1195754 h 3435380"/>
              <a:gd name="connsiteX59" fmla="*/ 3786554 w 3845872"/>
              <a:gd name="connsiteY59" fmla="*/ 1301261 h 3435380"/>
              <a:gd name="connsiteX60" fmla="*/ 3821723 w 3845872"/>
              <a:gd name="connsiteY60" fmla="*/ 1582615 h 3435380"/>
              <a:gd name="connsiteX61" fmla="*/ 3845169 w 3845872"/>
              <a:gd name="connsiteY61" fmla="*/ 1770184 h 3435380"/>
              <a:gd name="connsiteX62" fmla="*/ 3833446 w 3845872"/>
              <a:gd name="connsiteY62" fmla="*/ 2485292 h 3435380"/>
              <a:gd name="connsiteX63" fmla="*/ 3821723 w 3845872"/>
              <a:gd name="connsiteY63" fmla="*/ 2555631 h 3435380"/>
              <a:gd name="connsiteX64" fmla="*/ 3774830 w 3845872"/>
              <a:gd name="connsiteY64" fmla="*/ 2661138 h 3435380"/>
              <a:gd name="connsiteX65" fmla="*/ 3763107 w 3845872"/>
              <a:gd name="connsiteY65" fmla="*/ 2696308 h 3435380"/>
              <a:gd name="connsiteX66" fmla="*/ 3669323 w 3845872"/>
              <a:gd name="connsiteY66" fmla="*/ 2813538 h 3435380"/>
              <a:gd name="connsiteX67" fmla="*/ 3634154 w 3845872"/>
              <a:gd name="connsiteY67" fmla="*/ 2860431 h 3435380"/>
              <a:gd name="connsiteX68" fmla="*/ 3610707 w 3845872"/>
              <a:gd name="connsiteY68" fmla="*/ 2883877 h 3435380"/>
              <a:gd name="connsiteX69" fmla="*/ 3587261 w 3845872"/>
              <a:gd name="connsiteY69" fmla="*/ 2919046 h 3435380"/>
              <a:gd name="connsiteX70" fmla="*/ 3552092 w 3845872"/>
              <a:gd name="connsiteY70" fmla="*/ 2930769 h 3435380"/>
              <a:gd name="connsiteX71" fmla="*/ 3470030 w 3845872"/>
              <a:gd name="connsiteY71" fmla="*/ 3001108 h 3435380"/>
              <a:gd name="connsiteX72" fmla="*/ 3434861 w 3845872"/>
              <a:gd name="connsiteY72" fmla="*/ 3012831 h 3435380"/>
              <a:gd name="connsiteX73" fmla="*/ 3305907 w 3845872"/>
              <a:gd name="connsiteY73" fmla="*/ 3059723 h 3435380"/>
              <a:gd name="connsiteX74" fmla="*/ 3200400 w 3845872"/>
              <a:gd name="connsiteY74" fmla="*/ 3130061 h 3435380"/>
              <a:gd name="connsiteX75" fmla="*/ 3106615 w 3845872"/>
              <a:gd name="connsiteY75" fmla="*/ 3165231 h 3435380"/>
              <a:gd name="connsiteX76" fmla="*/ 3083169 w 3845872"/>
              <a:gd name="connsiteY76" fmla="*/ 3200400 h 3435380"/>
              <a:gd name="connsiteX77" fmla="*/ 3024554 w 3845872"/>
              <a:gd name="connsiteY77" fmla="*/ 3223846 h 3435380"/>
              <a:gd name="connsiteX78" fmla="*/ 2895600 w 3845872"/>
              <a:gd name="connsiteY78" fmla="*/ 3259015 h 3435380"/>
              <a:gd name="connsiteX79" fmla="*/ 2813538 w 3845872"/>
              <a:gd name="connsiteY79" fmla="*/ 3282461 h 3435380"/>
              <a:gd name="connsiteX80" fmla="*/ 2778369 w 3845872"/>
              <a:gd name="connsiteY80" fmla="*/ 3294184 h 3435380"/>
              <a:gd name="connsiteX81" fmla="*/ 2661138 w 3845872"/>
              <a:gd name="connsiteY81" fmla="*/ 3317631 h 3435380"/>
              <a:gd name="connsiteX82" fmla="*/ 2590800 w 3845872"/>
              <a:gd name="connsiteY82" fmla="*/ 3341077 h 3435380"/>
              <a:gd name="connsiteX83" fmla="*/ 2555630 w 3845872"/>
              <a:gd name="connsiteY83" fmla="*/ 3352800 h 3435380"/>
              <a:gd name="connsiteX84" fmla="*/ 2508738 w 3845872"/>
              <a:gd name="connsiteY84" fmla="*/ 3364523 h 3435380"/>
              <a:gd name="connsiteX85" fmla="*/ 1946030 w 3845872"/>
              <a:gd name="connsiteY85" fmla="*/ 3376246 h 3435380"/>
              <a:gd name="connsiteX86" fmla="*/ 1793630 w 3845872"/>
              <a:gd name="connsiteY86" fmla="*/ 3399692 h 3435380"/>
              <a:gd name="connsiteX87" fmla="*/ 679938 w 3845872"/>
              <a:gd name="connsiteY87" fmla="*/ 3411415 h 3435380"/>
              <a:gd name="connsiteX88" fmla="*/ 644769 w 3845872"/>
              <a:gd name="connsiteY88" fmla="*/ 3423138 h 3435380"/>
              <a:gd name="connsiteX89" fmla="*/ 257907 w 3845872"/>
              <a:gd name="connsiteY89" fmla="*/ 3423138 h 3435380"/>
              <a:gd name="connsiteX90" fmla="*/ 199292 w 3845872"/>
              <a:gd name="connsiteY90" fmla="*/ 3352800 h 3435380"/>
              <a:gd name="connsiteX91" fmla="*/ 175846 w 3845872"/>
              <a:gd name="connsiteY91" fmla="*/ 3282461 h 3435380"/>
              <a:gd name="connsiteX92" fmla="*/ 164123 w 3845872"/>
              <a:gd name="connsiteY92" fmla="*/ 3247292 h 3435380"/>
              <a:gd name="connsiteX93" fmla="*/ 152400 w 3845872"/>
              <a:gd name="connsiteY93" fmla="*/ 3212123 h 3435380"/>
              <a:gd name="connsiteX94" fmla="*/ 152400 w 3845872"/>
              <a:gd name="connsiteY94" fmla="*/ 3130061 h 34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845872" h="3435380">
                <a:moveTo>
                  <a:pt x="187569" y="3212123"/>
                </a:moveTo>
                <a:cubicBezTo>
                  <a:pt x="183661" y="3184769"/>
                  <a:pt x="179273" y="3157479"/>
                  <a:pt x="175846" y="3130061"/>
                </a:cubicBezTo>
                <a:cubicBezTo>
                  <a:pt x="148824" y="2913881"/>
                  <a:pt x="189910" y="2987034"/>
                  <a:pt x="128954" y="2895600"/>
                </a:cubicBezTo>
                <a:cubicBezTo>
                  <a:pt x="117231" y="2833077"/>
                  <a:pt x="122232" y="2764928"/>
                  <a:pt x="93784" y="2708031"/>
                </a:cubicBezTo>
                <a:cubicBezTo>
                  <a:pt x="85969" y="2692400"/>
                  <a:pt x="76474" y="2677501"/>
                  <a:pt x="70338" y="2661138"/>
                </a:cubicBezTo>
                <a:cubicBezTo>
                  <a:pt x="56808" y="2625057"/>
                  <a:pt x="58034" y="2592770"/>
                  <a:pt x="46892" y="2555631"/>
                </a:cubicBezTo>
                <a:cubicBezTo>
                  <a:pt x="40845" y="2535475"/>
                  <a:pt x="31261" y="2516554"/>
                  <a:pt x="23446" y="2497015"/>
                </a:cubicBezTo>
                <a:cubicBezTo>
                  <a:pt x="19538" y="2469661"/>
                  <a:pt x="15925" y="2442264"/>
                  <a:pt x="11723" y="2414954"/>
                </a:cubicBezTo>
                <a:cubicBezTo>
                  <a:pt x="8109" y="2391461"/>
                  <a:pt x="0" y="2368385"/>
                  <a:pt x="0" y="2344615"/>
                </a:cubicBezTo>
                <a:cubicBezTo>
                  <a:pt x="0" y="2285870"/>
                  <a:pt x="6153" y="2227250"/>
                  <a:pt x="11723" y="2168769"/>
                </a:cubicBezTo>
                <a:cubicBezTo>
                  <a:pt x="13977" y="2145107"/>
                  <a:pt x="15452" y="2120816"/>
                  <a:pt x="23446" y="2098431"/>
                </a:cubicBezTo>
                <a:cubicBezTo>
                  <a:pt x="39174" y="2054393"/>
                  <a:pt x="80030" y="1970494"/>
                  <a:pt x="128954" y="1946031"/>
                </a:cubicBezTo>
                <a:cubicBezTo>
                  <a:pt x="240560" y="1890227"/>
                  <a:pt x="188465" y="1905992"/>
                  <a:pt x="281354" y="1887415"/>
                </a:cubicBezTo>
                <a:cubicBezTo>
                  <a:pt x="320431" y="1871784"/>
                  <a:pt x="358657" y="1853832"/>
                  <a:pt x="398584" y="1840523"/>
                </a:cubicBezTo>
                <a:lnTo>
                  <a:pt x="468923" y="1817077"/>
                </a:lnTo>
                <a:cubicBezTo>
                  <a:pt x="553428" y="1749471"/>
                  <a:pt x="509847" y="1787875"/>
                  <a:pt x="597877" y="1699846"/>
                </a:cubicBezTo>
                <a:cubicBezTo>
                  <a:pt x="609600" y="1688123"/>
                  <a:pt x="623850" y="1678471"/>
                  <a:pt x="633046" y="1664677"/>
                </a:cubicBezTo>
                <a:cubicBezTo>
                  <a:pt x="675880" y="1600426"/>
                  <a:pt x="650190" y="1642111"/>
                  <a:pt x="703384" y="1535723"/>
                </a:cubicBezTo>
                <a:cubicBezTo>
                  <a:pt x="711199" y="1520092"/>
                  <a:pt x="722591" y="1505785"/>
                  <a:pt x="726830" y="1488831"/>
                </a:cubicBezTo>
                <a:lnTo>
                  <a:pt x="738554" y="1441938"/>
                </a:lnTo>
                <a:cubicBezTo>
                  <a:pt x="736329" y="1406334"/>
                  <a:pt x="732962" y="1249500"/>
                  <a:pt x="715107" y="1184031"/>
                </a:cubicBezTo>
                <a:cubicBezTo>
                  <a:pt x="709570" y="1163729"/>
                  <a:pt x="699476" y="1144954"/>
                  <a:pt x="691661" y="1125415"/>
                </a:cubicBezTo>
                <a:cubicBezTo>
                  <a:pt x="687753" y="1098061"/>
                  <a:pt x="684881" y="1070540"/>
                  <a:pt x="679938" y="1043354"/>
                </a:cubicBezTo>
                <a:cubicBezTo>
                  <a:pt x="677056" y="1027502"/>
                  <a:pt x="667515" y="1012558"/>
                  <a:pt x="668215" y="996461"/>
                </a:cubicBezTo>
                <a:cubicBezTo>
                  <a:pt x="671458" y="921875"/>
                  <a:pt x="679866" y="847442"/>
                  <a:pt x="691661" y="773723"/>
                </a:cubicBezTo>
                <a:cubicBezTo>
                  <a:pt x="695566" y="749319"/>
                  <a:pt x="700278" y="723155"/>
                  <a:pt x="715107" y="703384"/>
                </a:cubicBezTo>
                <a:lnTo>
                  <a:pt x="750277" y="656492"/>
                </a:lnTo>
                <a:cubicBezTo>
                  <a:pt x="754185" y="644769"/>
                  <a:pt x="755999" y="632125"/>
                  <a:pt x="762000" y="621323"/>
                </a:cubicBezTo>
                <a:cubicBezTo>
                  <a:pt x="782620" y="584207"/>
                  <a:pt x="817716" y="539219"/>
                  <a:pt x="844061" y="504092"/>
                </a:cubicBezTo>
                <a:cubicBezTo>
                  <a:pt x="847969" y="492369"/>
                  <a:pt x="850258" y="479976"/>
                  <a:pt x="855784" y="468923"/>
                </a:cubicBezTo>
                <a:cubicBezTo>
                  <a:pt x="865313" y="449865"/>
                  <a:pt x="905107" y="400137"/>
                  <a:pt x="914400" y="386861"/>
                </a:cubicBezTo>
                <a:cubicBezTo>
                  <a:pt x="930559" y="363776"/>
                  <a:pt x="946794" y="340686"/>
                  <a:pt x="961292" y="316523"/>
                </a:cubicBezTo>
                <a:cubicBezTo>
                  <a:pt x="973015" y="296985"/>
                  <a:pt x="982472" y="275894"/>
                  <a:pt x="996461" y="257908"/>
                </a:cubicBezTo>
                <a:cubicBezTo>
                  <a:pt x="1010033" y="240459"/>
                  <a:pt x="1030091" y="228699"/>
                  <a:pt x="1043354" y="211015"/>
                </a:cubicBezTo>
                <a:cubicBezTo>
                  <a:pt x="1055077" y="195384"/>
                  <a:pt x="1067167" y="180022"/>
                  <a:pt x="1078523" y="164123"/>
                </a:cubicBezTo>
                <a:cubicBezTo>
                  <a:pt x="1086712" y="152658"/>
                  <a:pt x="1092006" y="138917"/>
                  <a:pt x="1101969" y="128954"/>
                </a:cubicBezTo>
                <a:cubicBezTo>
                  <a:pt x="1115785" y="115138"/>
                  <a:pt x="1131984" y="103629"/>
                  <a:pt x="1148861" y="93784"/>
                </a:cubicBezTo>
                <a:cubicBezTo>
                  <a:pt x="1179051" y="76173"/>
                  <a:pt x="1211384" y="62523"/>
                  <a:pt x="1242646" y="46892"/>
                </a:cubicBezTo>
                <a:cubicBezTo>
                  <a:pt x="1258277" y="39077"/>
                  <a:pt x="1272584" y="27684"/>
                  <a:pt x="1289538" y="23446"/>
                </a:cubicBezTo>
                <a:cubicBezTo>
                  <a:pt x="1348418" y="8726"/>
                  <a:pt x="1321145" y="16818"/>
                  <a:pt x="1371600" y="0"/>
                </a:cubicBezTo>
                <a:lnTo>
                  <a:pt x="2684584" y="11723"/>
                </a:lnTo>
                <a:cubicBezTo>
                  <a:pt x="2708350" y="12126"/>
                  <a:pt x="2731337" y="20498"/>
                  <a:pt x="2754923" y="23446"/>
                </a:cubicBezTo>
                <a:cubicBezTo>
                  <a:pt x="2793892" y="28317"/>
                  <a:pt x="2833077" y="31261"/>
                  <a:pt x="2872154" y="35169"/>
                </a:cubicBezTo>
                <a:cubicBezTo>
                  <a:pt x="2933311" y="55555"/>
                  <a:pt x="2905003" y="48673"/>
                  <a:pt x="3001107" y="58615"/>
                </a:cubicBezTo>
                <a:lnTo>
                  <a:pt x="3247292" y="82061"/>
                </a:lnTo>
                <a:cubicBezTo>
                  <a:pt x="3284434" y="100633"/>
                  <a:pt x="3310643" y="110243"/>
                  <a:pt x="3341077" y="140677"/>
                </a:cubicBezTo>
                <a:cubicBezTo>
                  <a:pt x="3354893" y="154493"/>
                  <a:pt x="3363380" y="172865"/>
                  <a:pt x="3376246" y="187569"/>
                </a:cubicBezTo>
                <a:cubicBezTo>
                  <a:pt x="3442722" y="263542"/>
                  <a:pt x="3404744" y="203883"/>
                  <a:pt x="3446584" y="269631"/>
                </a:cubicBezTo>
                <a:cubicBezTo>
                  <a:pt x="3466376" y="300733"/>
                  <a:pt x="3485408" y="332314"/>
                  <a:pt x="3505200" y="363415"/>
                </a:cubicBezTo>
                <a:cubicBezTo>
                  <a:pt x="3512764" y="375302"/>
                  <a:pt x="3528646" y="398584"/>
                  <a:pt x="3528646" y="398584"/>
                </a:cubicBezTo>
                <a:cubicBezTo>
                  <a:pt x="3532554" y="410307"/>
                  <a:pt x="3535501" y="422396"/>
                  <a:pt x="3540369" y="433754"/>
                </a:cubicBezTo>
                <a:cubicBezTo>
                  <a:pt x="3558217" y="475399"/>
                  <a:pt x="3563715" y="480496"/>
                  <a:pt x="3587261" y="515815"/>
                </a:cubicBezTo>
                <a:cubicBezTo>
                  <a:pt x="3591169" y="531446"/>
                  <a:pt x="3594558" y="547216"/>
                  <a:pt x="3598984" y="562708"/>
                </a:cubicBezTo>
                <a:cubicBezTo>
                  <a:pt x="3605749" y="586385"/>
                  <a:pt x="3625894" y="639972"/>
                  <a:pt x="3634154" y="656492"/>
                </a:cubicBezTo>
                <a:cubicBezTo>
                  <a:pt x="3640455" y="669094"/>
                  <a:pt x="3649785" y="679938"/>
                  <a:pt x="3657600" y="691661"/>
                </a:cubicBezTo>
                <a:cubicBezTo>
                  <a:pt x="3708296" y="843753"/>
                  <a:pt x="3622155" y="582328"/>
                  <a:pt x="3681046" y="773723"/>
                </a:cubicBezTo>
                <a:cubicBezTo>
                  <a:pt x="3691948" y="809155"/>
                  <a:pt x="3708173" y="843042"/>
                  <a:pt x="3716215" y="879231"/>
                </a:cubicBezTo>
                <a:cubicBezTo>
                  <a:pt x="3749973" y="1031144"/>
                  <a:pt x="3733739" y="949203"/>
                  <a:pt x="3763107" y="1125415"/>
                </a:cubicBezTo>
                <a:cubicBezTo>
                  <a:pt x="3767015" y="1148861"/>
                  <a:pt x="3772205" y="1172130"/>
                  <a:pt x="3774830" y="1195754"/>
                </a:cubicBezTo>
                <a:cubicBezTo>
                  <a:pt x="3778738" y="1230923"/>
                  <a:pt x="3782913" y="1266063"/>
                  <a:pt x="3786554" y="1301261"/>
                </a:cubicBezTo>
                <a:cubicBezTo>
                  <a:pt x="3813078" y="1557654"/>
                  <a:pt x="3790648" y="1458314"/>
                  <a:pt x="3821723" y="1582615"/>
                </a:cubicBezTo>
                <a:cubicBezTo>
                  <a:pt x="3829538" y="1645138"/>
                  <a:pt x="3844351" y="1707180"/>
                  <a:pt x="3845169" y="1770184"/>
                </a:cubicBezTo>
                <a:cubicBezTo>
                  <a:pt x="3848265" y="2008565"/>
                  <a:pt x="3840559" y="2246997"/>
                  <a:pt x="3833446" y="2485292"/>
                </a:cubicBezTo>
                <a:cubicBezTo>
                  <a:pt x="3832737" y="2509051"/>
                  <a:pt x="3827977" y="2532699"/>
                  <a:pt x="3821723" y="2555631"/>
                </a:cubicBezTo>
                <a:cubicBezTo>
                  <a:pt x="3808088" y="2605627"/>
                  <a:pt x="3794151" y="2616057"/>
                  <a:pt x="3774830" y="2661138"/>
                </a:cubicBezTo>
                <a:cubicBezTo>
                  <a:pt x="3769962" y="2672496"/>
                  <a:pt x="3769108" y="2685506"/>
                  <a:pt x="3763107" y="2696308"/>
                </a:cubicBezTo>
                <a:cubicBezTo>
                  <a:pt x="3712442" y="2787506"/>
                  <a:pt x="3729481" y="2744785"/>
                  <a:pt x="3669323" y="2813538"/>
                </a:cubicBezTo>
                <a:cubicBezTo>
                  <a:pt x="3656457" y="2828242"/>
                  <a:pt x="3646662" y="2845421"/>
                  <a:pt x="3634154" y="2860431"/>
                </a:cubicBezTo>
                <a:cubicBezTo>
                  <a:pt x="3627078" y="2868922"/>
                  <a:pt x="3617612" y="2875246"/>
                  <a:pt x="3610707" y="2883877"/>
                </a:cubicBezTo>
                <a:cubicBezTo>
                  <a:pt x="3601905" y="2894879"/>
                  <a:pt x="3598263" y="2910244"/>
                  <a:pt x="3587261" y="2919046"/>
                </a:cubicBezTo>
                <a:cubicBezTo>
                  <a:pt x="3577612" y="2926765"/>
                  <a:pt x="3563815" y="2926861"/>
                  <a:pt x="3552092" y="2930769"/>
                </a:cubicBezTo>
                <a:cubicBezTo>
                  <a:pt x="3524375" y="2958486"/>
                  <a:pt x="3505121" y="2981056"/>
                  <a:pt x="3470030" y="3001108"/>
                </a:cubicBezTo>
                <a:cubicBezTo>
                  <a:pt x="3459301" y="3007239"/>
                  <a:pt x="3446584" y="3008923"/>
                  <a:pt x="3434861" y="3012831"/>
                </a:cubicBezTo>
                <a:cubicBezTo>
                  <a:pt x="3346353" y="3079212"/>
                  <a:pt x="3434904" y="3024542"/>
                  <a:pt x="3305907" y="3059723"/>
                </a:cubicBezTo>
                <a:cubicBezTo>
                  <a:pt x="3259518" y="3072374"/>
                  <a:pt x="3239898" y="3103729"/>
                  <a:pt x="3200400" y="3130061"/>
                </a:cubicBezTo>
                <a:cubicBezTo>
                  <a:pt x="3163616" y="3154583"/>
                  <a:pt x="3147855" y="3154921"/>
                  <a:pt x="3106615" y="3165231"/>
                </a:cubicBezTo>
                <a:cubicBezTo>
                  <a:pt x="3098800" y="3176954"/>
                  <a:pt x="3094634" y="3192211"/>
                  <a:pt x="3083169" y="3200400"/>
                </a:cubicBezTo>
                <a:cubicBezTo>
                  <a:pt x="3066045" y="3212631"/>
                  <a:pt x="3044258" y="3216457"/>
                  <a:pt x="3024554" y="3223846"/>
                </a:cubicBezTo>
                <a:cubicBezTo>
                  <a:pt x="2943448" y="3254260"/>
                  <a:pt x="3041441" y="3210403"/>
                  <a:pt x="2895600" y="3259015"/>
                </a:cubicBezTo>
                <a:cubicBezTo>
                  <a:pt x="2811268" y="3287125"/>
                  <a:pt x="2916588" y="3253018"/>
                  <a:pt x="2813538" y="3282461"/>
                </a:cubicBezTo>
                <a:cubicBezTo>
                  <a:pt x="2801656" y="3285856"/>
                  <a:pt x="2790410" y="3291405"/>
                  <a:pt x="2778369" y="3294184"/>
                </a:cubicBezTo>
                <a:cubicBezTo>
                  <a:pt x="2739539" y="3303145"/>
                  <a:pt x="2698944" y="3305029"/>
                  <a:pt x="2661138" y="3317631"/>
                </a:cubicBezTo>
                <a:lnTo>
                  <a:pt x="2590800" y="3341077"/>
                </a:lnTo>
                <a:cubicBezTo>
                  <a:pt x="2579077" y="3344985"/>
                  <a:pt x="2567618" y="3349803"/>
                  <a:pt x="2555630" y="3352800"/>
                </a:cubicBezTo>
                <a:cubicBezTo>
                  <a:pt x="2539999" y="3356708"/>
                  <a:pt x="2524838" y="3363904"/>
                  <a:pt x="2508738" y="3364523"/>
                </a:cubicBezTo>
                <a:cubicBezTo>
                  <a:pt x="2321267" y="3371733"/>
                  <a:pt x="2133599" y="3372338"/>
                  <a:pt x="1946030" y="3376246"/>
                </a:cubicBezTo>
                <a:cubicBezTo>
                  <a:pt x="1886838" y="3391044"/>
                  <a:pt x="1866768" y="3398286"/>
                  <a:pt x="1793630" y="3399692"/>
                </a:cubicBezTo>
                <a:lnTo>
                  <a:pt x="679938" y="3411415"/>
                </a:lnTo>
                <a:cubicBezTo>
                  <a:pt x="668215" y="3415323"/>
                  <a:pt x="656982" y="3421259"/>
                  <a:pt x="644769" y="3423138"/>
                </a:cubicBezTo>
                <a:cubicBezTo>
                  <a:pt x="494440" y="3446265"/>
                  <a:pt x="437535" y="3430948"/>
                  <a:pt x="257907" y="3423138"/>
                </a:cubicBezTo>
                <a:cubicBezTo>
                  <a:pt x="235822" y="3401053"/>
                  <a:pt x="212349" y="3382178"/>
                  <a:pt x="199292" y="3352800"/>
                </a:cubicBezTo>
                <a:cubicBezTo>
                  <a:pt x="189255" y="3330216"/>
                  <a:pt x="183661" y="3305907"/>
                  <a:pt x="175846" y="3282461"/>
                </a:cubicBezTo>
                <a:lnTo>
                  <a:pt x="164123" y="3247292"/>
                </a:lnTo>
                <a:cubicBezTo>
                  <a:pt x="160215" y="3235569"/>
                  <a:pt x="152400" y="3224480"/>
                  <a:pt x="152400" y="3212123"/>
                </a:cubicBezTo>
                <a:lnTo>
                  <a:pt x="152400" y="3130061"/>
                </a:lnTo>
              </a:path>
            </a:pathLst>
          </a:custGeom>
          <a:noFill/>
          <a:ln w="762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Forma libre"/>
          <p:cNvSpPr/>
          <p:nvPr/>
        </p:nvSpPr>
        <p:spPr>
          <a:xfrm>
            <a:off x="3106614" y="3519773"/>
            <a:ext cx="2605139" cy="2565907"/>
          </a:xfrm>
          <a:custGeom>
            <a:avLst/>
            <a:gdLst>
              <a:gd name="connsiteX0" fmla="*/ 984739 w 2605139"/>
              <a:gd name="connsiteY0" fmla="*/ 233015 h 2565907"/>
              <a:gd name="connsiteX1" fmla="*/ 984739 w 2605139"/>
              <a:gd name="connsiteY1" fmla="*/ 233015 h 2565907"/>
              <a:gd name="connsiteX2" fmla="*/ 879231 w 2605139"/>
              <a:gd name="connsiteY2" fmla="*/ 268184 h 2565907"/>
              <a:gd name="connsiteX3" fmla="*/ 832339 w 2605139"/>
              <a:gd name="connsiteY3" fmla="*/ 338522 h 2565907"/>
              <a:gd name="connsiteX4" fmla="*/ 808893 w 2605139"/>
              <a:gd name="connsiteY4" fmla="*/ 373692 h 2565907"/>
              <a:gd name="connsiteX5" fmla="*/ 797170 w 2605139"/>
              <a:gd name="connsiteY5" fmla="*/ 408861 h 2565907"/>
              <a:gd name="connsiteX6" fmla="*/ 773723 w 2605139"/>
              <a:gd name="connsiteY6" fmla="*/ 432307 h 2565907"/>
              <a:gd name="connsiteX7" fmla="*/ 762000 w 2605139"/>
              <a:gd name="connsiteY7" fmla="*/ 467476 h 2565907"/>
              <a:gd name="connsiteX8" fmla="*/ 738554 w 2605139"/>
              <a:gd name="connsiteY8" fmla="*/ 502645 h 2565907"/>
              <a:gd name="connsiteX9" fmla="*/ 715108 w 2605139"/>
              <a:gd name="connsiteY9" fmla="*/ 596430 h 2565907"/>
              <a:gd name="connsiteX10" fmla="*/ 691662 w 2605139"/>
              <a:gd name="connsiteY10" fmla="*/ 678492 h 2565907"/>
              <a:gd name="connsiteX11" fmla="*/ 679939 w 2605139"/>
              <a:gd name="connsiteY11" fmla="*/ 713661 h 2565907"/>
              <a:gd name="connsiteX12" fmla="*/ 656493 w 2605139"/>
              <a:gd name="connsiteY12" fmla="*/ 854338 h 2565907"/>
              <a:gd name="connsiteX13" fmla="*/ 621323 w 2605139"/>
              <a:gd name="connsiteY13" fmla="*/ 1206030 h 2565907"/>
              <a:gd name="connsiteX14" fmla="*/ 574431 w 2605139"/>
              <a:gd name="connsiteY14" fmla="*/ 1323261 h 2565907"/>
              <a:gd name="connsiteX15" fmla="*/ 562708 w 2605139"/>
              <a:gd name="connsiteY15" fmla="*/ 1358430 h 2565907"/>
              <a:gd name="connsiteX16" fmla="*/ 445477 w 2605139"/>
              <a:gd name="connsiteY16" fmla="*/ 1487384 h 2565907"/>
              <a:gd name="connsiteX17" fmla="*/ 410308 w 2605139"/>
              <a:gd name="connsiteY17" fmla="*/ 1510830 h 2565907"/>
              <a:gd name="connsiteX18" fmla="*/ 375139 w 2605139"/>
              <a:gd name="connsiteY18" fmla="*/ 1522553 h 2565907"/>
              <a:gd name="connsiteX19" fmla="*/ 328247 w 2605139"/>
              <a:gd name="connsiteY19" fmla="*/ 1557722 h 2565907"/>
              <a:gd name="connsiteX20" fmla="*/ 246185 w 2605139"/>
              <a:gd name="connsiteY20" fmla="*/ 1592892 h 2565907"/>
              <a:gd name="connsiteX21" fmla="*/ 152400 w 2605139"/>
              <a:gd name="connsiteY21" fmla="*/ 1663230 h 2565907"/>
              <a:gd name="connsiteX22" fmla="*/ 128954 w 2605139"/>
              <a:gd name="connsiteY22" fmla="*/ 1710122 h 2565907"/>
              <a:gd name="connsiteX23" fmla="*/ 58616 w 2605139"/>
              <a:gd name="connsiteY23" fmla="*/ 1803907 h 2565907"/>
              <a:gd name="connsiteX24" fmla="*/ 35170 w 2605139"/>
              <a:gd name="connsiteY24" fmla="*/ 1885968 h 2565907"/>
              <a:gd name="connsiteX25" fmla="*/ 0 w 2605139"/>
              <a:gd name="connsiteY25" fmla="*/ 2003199 h 2565907"/>
              <a:gd name="connsiteX26" fmla="*/ 35170 w 2605139"/>
              <a:gd name="connsiteY26" fmla="*/ 2249384 h 2565907"/>
              <a:gd name="connsiteX27" fmla="*/ 117231 w 2605139"/>
              <a:gd name="connsiteY27" fmla="*/ 2354892 h 2565907"/>
              <a:gd name="connsiteX28" fmla="*/ 164123 w 2605139"/>
              <a:gd name="connsiteY28" fmla="*/ 2378338 h 2565907"/>
              <a:gd name="connsiteX29" fmla="*/ 187570 w 2605139"/>
              <a:gd name="connsiteY29" fmla="*/ 2401784 h 2565907"/>
              <a:gd name="connsiteX30" fmla="*/ 363416 w 2605139"/>
              <a:gd name="connsiteY30" fmla="*/ 2495568 h 2565907"/>
              <a:gd name="connsiteX31" fmla="*/ 468923 w 2605139"/>
              <a:gd name="connsiteY31" fmla="*/ 2530738 h 2565907"/>
              <a:gd name="connsiteX32" fmla="*/ 550985 w 2605139"/>
              <a:gd name="connsiteY32" fmla="*/ 2542461 h 2565907"/>
              <a:gd name="connsiteX33" fmla="*/ 633047 w 2605139"/>
              <a:gd name="connsiteY33" fmla="*/ 2565907 h 2565907"/>
              <a:gd name="connsiteX34" fmla="*/ 890954 w 2605139"/>
              <a:gd name="connsiteY34" fmla="*/ 2554184 h 2565907"/>
              <a:gd name="connsiteX35" fmla="*/ 926123 w 2605139"/>
              <a:gd name="connsiteY35" fmla="*/ 2542461 h 2565907"/>
              <a:gd name="connsiteX36" fmla="*/ 973016 w 2605139"/>
              <a:gd name="connsiteY36" fmla="*/ 2530738 h 2565907"/>
              <a:gd name="connsiteX37" fmla="*/ 1008185 w 2605139"/>
              <a:gd name="connsiteY37" fmla="*/ 2519015 h 2565907"/>
              <a:gd name="connsiteX38" fmla="*/ 1277816 w 2605139"/>
              <a:gd name="connsiteY38" fmla="*/ 2483845 h 2565907"/>
              <a:gd name="connsiteX39" fmla="*/ 1359877 w 2605139"/>
              <a:gd name="connsiteY39" fmla="*/ 2472122 h 2565907"/>
              <a:gd name="connsiteX40" fmla="*/ 1406770 w 2605139"/>
              <a:gd name="connsiteY40" fmla="*/ 2448676 h 2565907"/>
              <a:gd name="connsiteX41" fmla="*/ 1524000 w 2605139"/>
              <a:gd name="connsiteY41" fmla="*/ 2425230 h 2565907"/>
              <a:gd name="connsiteX42" fmla="*/ 1629508 w 2605139"/>
              <a:gd name="connsiteY42" fmla="*/ 2390061 h 2565907"/>
              <a:gd name="connsiteX43" fmla="*/ 1664677 w 2605139"/>
              <a:gd name="connsiteY43" fmla="*/ 2366615 h 2565907"/>
              <a:gd name="connsiteX44" fmla="*/ 1805354 w 2605139"/>
              <a:gd name="connsiteY44" fmla="*/ 2331445 h 2565907"/>
              <a:gd name="connsiteX45" fmla="*/ 1934308 w 2605139"/>
              <a:gd name="connsiteY45" fmla="*/ 2307999 h 2565907"/>
              <a:gd name="connsiteX46" fmla="*/ 2051539 w 2605139"/>
              <a:gd name="connsiteY46" fmla="*/ 2261107 h 2565907"/>
              <a:gd name="connsiteX47" fmla="*/ 2133600 w 2605139"/>
              <a:gd name="connsiteY47" fmla="*/ 2190768 h 2565907"/>
              <a:gd name="connsiteX48" fmla="*/ 2192216 w 2605139"/>
              <a:gd name="connsiteY48" fmla="*/ 2108707 h 2565907"/>
              <a:gd name="connsiteX49" fmla="*/ 2215662 w 2605139"/>
              <a:gd name="connsiteY49" fmla="*/ 2073538 h 2565907"/>
              <a:gd name="connsiteX50" fmla="*/ 2309447 w 2605139"/>
              <a:gd name="connsiteY50" fmla="*/ 1956307 h 2565907"/>
              <a:gd name="connsiteX51" fmla="*/ 2344616 w 2605139"/>
              <a:gd name="connsiteY51" fmla="*/ 1874245 h 2565907"/>
              <a:gd name="connsiteX52" fmla="*/ 2356339 w 2605139"/>
              <a:gd name="connsiteY52" fmla="*/ 1839076 h 2565907"/>
              <a:gd name="connsiteX53" fmla="*/ 2403231 w 2605139"/>
              <a:gd name="connsiteY53" fmla="*/ 1745292 h 2565907"/>
              <a:gd name="connsiteX54" fmla="*/ 2438400 w 2605139"/>
              <a:gd name="connsiteY54" fmla="*/ 1639784 h 2565907"/>
              <a:gd name="connsiteX55" fmla="*/ 2485293 w 2605139"/>
              <a:gd name="connsiteY55" fmla="*/ 1557722 h 2565907"/>
              <a:gd name="connsiteX56" fmla="*/ 2497016 w 2605139"/>
              <a:gd name="connsiteY56" fmla="*/ 1522553 h 2565907"/>
              <a:gd name="connsiteX57" fmla="*/ 2520462 w 2605139"/>
              <a:gd name="connsiteY57" fmla="*/ 1405322 h 2565907"/>
              <a:gd name="connsiteX58" fmla="*/ 2532185 w 2605139"/>
              <a:gd name="connsiteY58" fmla="*/ 1346707 h 2565907"/>
              <a:gd name="connsiteX59" fmla="*/ 2555631 w 2605139"/>
              <a:gd name="connsiteY59" fmla="*/ 1288092 h 2565907"/>
              <a:gd name="connsiteX60" fmla="*/ 2590800 w 2605139"/>
              <a:gd name="connsiteY60" fmla="*/ 1206030 h 2565907"/>
              <a:gd name="connsiteX61" fmla="*/ 2590800 w 2605139"/>
              <a:gd name="connsiteY61" fmla="*/ 760553 h 2565907"/>
              <a:gd name="connsiteX62" fmla="*/ 2555631 w 2605139"/>
              <a:gd name="connsiteY62" fmla="*/ 678492 h 2565907"/>
              <a:gd name="connsiteX63" fmla="*/ 2532185 w 2605139"/>
              <a:gd name="connsiteY63" fmla="*/ 619876 h 2565907"/>
              <a:gd name="connsiteX64" fmla="*/ 2520462 w 2605139"/>
              <a:gd name="connsiteY64" fmla="*/ 584707 h 2565907"/>
              <a:gd name="connsiteX65" fmla="*/ 2461847 w 2605139"/>
              <a:gd name="connsiteY65" fmla="*/ 514368 h 2565907"/>
              <a:gd name="connsiteX66" fmla="*/ 2426677 w 2605139"/>
              <a:gd name="connsiteY66" fmla="*/ 420584 h 2565907"/>
              <a:gd name="connsiteX67" fmla="*/ 2379785 w 2605139"/>
              <a:gd name="connsiteY67" fmla="*/ 350245 h 2565907"/>
              <a:gd name="connsiteX68" fmla="*/ 2344616 w 2605139"/>
              <a:gd name="connsiteY68" fmla="*/ 315076 h 2565907"/>
              <a:gd name="connsiteX69" fmla="*/ 2286000 w 2605139"/>
              <a:gd name="connsiteY69" fmla="*/ 244738 h 2565907"/>
              <a:gd name="connsiteX70" fmla="*/ 2262554 w 2605139"/>
              <a:gd name="connsiteY70" fmla="*/ 209568 h 2565907"/>
              <a:gd name="connsiteX71" fmla="*/ 2239108 w 2605139"/>
              <a:gd name="connsiteY71" fmla="*/ 162676 h 2565907"/>
              <a:gd name="connsiteX72" fmla="*/ 2203939 w 2605139"/>
              <a:gd name="connsiteY72" fmla="*/ 150953 h 2565907"/>
              <a:gd name="connsiteX73" fmla="*/ 2063262 w 2605139"/>
              <a:gd name="connsiteY73" fmla="*/ 92338 h 2565907"/>
              <a:gd name="connsiteX74" fmla="*/ 1957754 w 2605139"/>
              <a:gd name="connsiteY74" fmla="*/ 68892 h 2565907"/>
              <a:gd name="connsiteX75" fmla="*/ 1805354 w 2605139"/>
              <a:gd name="connsiteY75" fmla="*/ 45445 h 2565907"/>
              <a:gd name="connsiteX76" fmla="*/ 1746739 w 2605139"/>
              <a:gd name="connsiteY76" fmla="*/ 33722 h 2565907"/>
              <a:gd name="connsiteX77" fmla="*/ 1606062 w 2605139"/>
              <a:gd name="connsiteY77" fmla="*/ 21999 h 2565907"/>
              <a:gd name="connsiteX78" fmla="*/ 1266093 w 2605139"/>
              <a:gd name="connsiteY78" fmla="*/ 21999 h 2565907"/>
              <a:gd name="connsiteX79" fmla="*/ 1195754 w 2605139"/>
              <a:gd name="connsiteY79" fmla="*/ 45445 h 2565907"/>
              <a:gd name="connsiteX80" fmla="*/ 1160585 w 2605139"/>
              <a:gd name="connsiteY80" fmla="*/ 80615 h 2565907"/>
              <a:gd name="connsiteX81" fmla="*/ 1148862 w 2605139"/>
              <a:gd name="connsiteY81" fmla="*/ 80615 h 256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605139" h="2565907">
                <a:moveTo>
                  <a:pt x="984739" y="233015"/>
                </a:moveTo>
                <a:lnTo>
                  <a:pt x="984739" y="233015"/>
                </a:lnTo>
                <a:cubicBezTo>
                  <a:pt x="949570" y="244738"/>
                  <a:pt x="909711" y="247083"/>
                  <a:pt x="879231" y="268184"/>
                </a:cubicBezTo>
                <a:cubicBezTo>
                  <a:pt x="856063" y="284223"/>
                  <a:pt x="847970" y="315076"/>
                  <a:pt x="832339" y="338522"/>
                </a:cubicBezTo>
                <a:cubicBezTo>
                  <a:pt x="824524" y="350245"/>
                  <a:pt x="813349" y="360325"/>
                  <a:pt x="808893" y="373692"/>
                </a:cubicBezTo>
                <a:cubicBezTo>
                  <a:pt x="804985" y="385415"/>
                  <a:pt x="803528" y="398265"/>
                  <a:pt x="797170" y="408861"/>
                </a:cubicBezTo>
                <a:cubicBezTo>
                  <a:pt x="791483" y="418339"/>
                  <a:pt x="781539" y="424492"/>
                  <a:pt x="773723" y="432307"/>
                </a:cubicBezTo>
                <a:cubicBezTo>
                  <a:pt x="769815" y="444030"/>
                  <a:pt x="767526" y="456423"/>
                  <a:pt x="762000" y="467476"/>
                </a:cubicBezTo>
                <a:cubicBezTo>
                  <a:pt x="755699" y="480078"/>
                  <a:pt x="743369" y="489404"/>
                  <a:pt x="738554" y="502645"/>
                </a:cubicBezTo>
                <a:cubicBezTo>
                  <a:pt x="727542" y="532929"/>
                  <a:pt x="725298" y="565860"/>
                  <a:pt x="715108" y="596430"/>
                </a:cubicBezTo>
                <a:cubicBezTo>
                  <a:pt x="687000" y="680753"/>
                  <a:pt x="721102" y="575451"/>
                  <a:pt x="691662" y="678492"/>
                </a:cubicBezTo>
                <a:cubicBezTo>
                  <a:pt x="688267" y="690374"/>
                  <a:pt x="682362" y="701544"/>
                  <a:pt x="679939" y="713661"/>
                </a:cubicBezTo>
                <a:cubicBezTo>
                  <a:pt x="670616" y="760277"/>
                  <a:pt x="656493" y="854338"/>
                  <a:pt x="656493" y="854338"/>
                </a:cubicBezTo>
                <a:cubicBezTo>
                  <a:pt x="638754" y="1244590"/>
                  <a:pt x="667347" y="991255"/>
                  <a:pt x="621323" y="1206030"/>
                </a:cubicBezTo>
                <a:cubicBezTo>
                  <a:pt x="600413" y="1303607"/>
                  <a:pt x="628773" y="1250804"/>
                  <a:pt x="574431" y="1323261"/>
                </a:cubicBezTo>
                <a:cubicBezTo>
                  <a:pt x="570523" y="1334984"/>
                  <a:pt x="569342" y="1348005"/>
                  <a:pt x="562708" y="1358430"/>
                </a:cubicBezTo>
                <a:cubicBezTo>
                  <a:pt x="509952" y="1441332"/>
                  <a:pt x="508979" y="1442026"/>
                  <a:pt x="445477" y="1487384"/>
                </a:cubicBezTo>
                <a:cubicBezTo>
                  <a:pt x="434012" y="1495573"/>
                  <a:pt x="422910" y="1504529"/>
                  <a:pt x="410308" y="1510830"/>
                </a:cubicBezTo>
                <a:cubicBezTo>
                  <a:pt x="399255" y="1516356"/>
                  <a:pt x="386862" y="1518645"/>
                  <a:pt x="375139" y="1522553"/>
                </a:cubicBezTo>
                <a:cubicBezTo>
                  <a:pt x="359508" y="1534276"/>
                  <a:pt x="345723" y="1548984"/>
                  <a:pt x="328247" y="1557722"/>
                </a:cubicBezTo>
                <a:cubicBezTo>
                  <a:pt x="215875" y="1613907"/>
                  <a:pt x="340066" y="1524615"/>
                  <a:pt x="246185" y="1592892"/>
                </a:cubicBezTo>
                <a:cubicBezTo>
                  <a:pt x="214582" y="1615876"/>
                  <a:pt x="152400" y="1663230"/>
                  <a:pt x="152400" y="1663230"/>
                </a:cubicBezTo>
                <a:cubicBezTo>
                  <a:pt x="144585" y="1678861"/>
                  <a:pt x="138648" y="1695581"/>
                  <a:pt x="128954" y="1710122"/>
                </a:cubicBezTo>
                <a:cubicBezTo>
                  <a:pt x="107278" y="1742636"/>
                  <a:pt x="58616" y="1803907"/>
                  <a:pt x="58616" y="1803907"/>
                </a:cubicBezTo>
                <a:cubicBezTo>
                  <a:pt x="19212" y="1922120"/>
                  <a:pt x="79339" y="1738741"/>
                  <a:pt x="35170" y="1885968"/>
                </a:cubicBezTo>
                <a:cubicBezTo>
                  <a:pt x="-7643" y="2028674"/>
                  <a:pt x="27020" y="1895118"/>
                  <a:pt x="0" y="2003199"/>
                </a:cubicBezTo>
                <a:cubicBezTo>
                  <a:pt x="7492" y="2115574"/>
                  <a:pt x="-4383" y="2160392"/>
                  <a:pt x="35170" y="2249384"/>
                </a:cubicBezTo>
                <a:cubicBezTo>
                  <a:pt x="46161" y="2274113"/>
                  <a:pt x="113249" y="2351352"/>
                  <a:pt x="117231" y="2354892"/>
                </a:cubicBezTo>
                <a:cubicBezTo>
                  <a:pt x="130292" y="2366502"/>
                  <a:pt x="149582" y="2368644"/>
                  <a:pt x="164123" y="2378338"/>
                </a:cubicBezTo>
                <a:cubicBezTo>
                  <a:pt x="173320" y="2384469"/>
                  <a:pt x="178576" y="2395360"/>
                  <a:pt x="187570" y="2401784"/>
                </a:cubicBezTo>
                <a:cubicBezTo>
                  <a:pt x="223428" y="2427397"/>
                  <a:pt x="341273" y="2488187"/>
                  <a:pt x="363416" y="2495568"/>
                </a:cubicBezTo>
                <a:cubicBezTo>
                  <a:pt x="398585" y="2507291"/>
                  <a:pt x="432224" y="2525495"/>
                  <a:pt x="468923" y="2530738"/>
                </a:cubicBezTo>
                <a:cubicBezTo>
                  <a:pt x="496277" y="2534646"/>
                  <a:pt x="523799" y="2537518"/>
                  <a:pt x="550985" y="2542461"/>
                </a:cubicBezTo>
                <a:cubicBezTo>
                  <a:pt x="583367" y="2548349"/>
                  <a:pt x="602916" y="2555864"/>
                  <a:pt x="633047" y="2565907"/>
                </a:cubicBezTo>
                <a:cubicBezTo>
                  <a:pt x="719016" y="2561999"/>
                  <a:pt x="805170" y="2561047"/>
                  <a:pt x="890954" y="2554184"/>
                </a:cubicBezTo>
                <a:cubicBezTo>
                  <a:pt x="903272" y="2553199"/>
                  <a:pt x="914241" y="2545856"/>
                  <a:pt x="926123" y="2542461"/>
                </a:cubicBezTo>
                <a:cubicBezTo>
                  <a:pt x="941615" y="2538035"/>
                  <a:pt x="957524" y="2535164"/>
                  <a:pt x="973016" y="2530738"/>
                </a:cubicBezTo>
                <a:cubicBezTo>
                  <a:pt x="984898" y="2527343"/>
                  <a:pt x="995972" y="2520894"/>
                  <a:pt x="1008185" y="2519015"/>
                </a:cubicBezTo>
                <a:cubicBezTo>
                  <a:pt x="1097769" y="2505233"/>
                  <a:pt x="1188089" y="2496663"/>
                  <a:pt x="1277816" y="2483845"/>
                </a:cubicBezTo>
                <a:lnTo>
                  <a:pt x="1359877" y="2472122"/>
                </a:lnTo>
                <a:cubicBezTo>
                  <a:pt x="1375508" y="2464307"/>
                  <a:pt x="1390031" y="2453698"/>
                  <a:pt x="1406770" y="2448676"/>
                </a:cubicBezTo>
                <a:cubicBezTo>
                  <a:pt x="1579930" y="2396728"/>
                  <a:pt x="1395124" y="2468188"/>
                  <a:pt x="1524000" y="2425230"/>
                </a:cubicBezTo>
                <a:cubicBezTo>
                  <a:pt x="1656435" y="2381086"/>
                  <a:pt x="1517136" y="2418154"/>
                  <a:pt x="1629508" y="2390061"/>
                </a:cubicBezTo>
                <a:cubicBezTo>
                  <a:pt x="1641231" y="2382246"/>
                  <a:pt x="1651802" y="2372337"/>
                  <a:pt x="1664677" y="2366615"/>
                </a:cubicBezTo>
                <a:cubicBezTo>
                  <a:pt x="1728775" y="2338127"/>
                  <a:pt x="1738327" y="2344850"/>
                  <a:pt x="1805354" y="2331445"/>
                </a:cubicBezTo>
                <a:cubicBezTo>
                  <a:pt x="1943538" y="2303809"/>
                  <a:pt x="1725710" y="2337799"/>
                  <a:pt x="1934308" y="2307999"/>
                </a:cubicBezTo>
                <a:cubicBezTo>
                  <a:pt x="1979407" y="2292966"/>
                  <a:pt x="2012111" y="2285749"/>
                  <a:pt x="2051539" y="2261107"/>
                </a:cubicBezTo>
                <a:cubicBezTo>
                  <a:pt x="2091644" y="2236041"/>
                  <a:pt x="2101629" y="2222740"/>
                  <a:pt x="2133600" y="2190768"/>
                </a:cubicBezTo>
                <a:cubicBezTo>
                  <a:pt x="2155140" y="2126147"/>
                  <a:pt x="2131528" y="2179509"/>
                  <a:pt x="2192216" y="2108707"/>
                </a:cubicBezTo>
                <a:cubicBezTo>
                  <a:pt x="2201385" y="2098010"/>
                  <a:pt x="2207375" y="2084933"/>
                  <a:pt x="2215662" y="2073538"/>
                </a:cubicBezTo>
                <a:cubicBezTo>
                  <a:pt x="2284081" y="1979461"/>
                  <a:pt x="2260786" y="2004966"/>
                  <a:pt x="2309447" y="1956307"/>
                </a:cubicBezTo>
                <a:cubicBezTo>
                  <a:pt x="2336939" y="1873830"/>
                  <a:pt x="2301158" y="1975649"/>
                  <a:pt x="2344616" y="1874245"/>
                </a:cubicBezTo>
                <a:cubicBezTo>
                  <a:pt x="2349484" y="1862887"/>
                  <a:pt x="2350813" y="1850129"/>
                  <a:pt x="2356339" y="1839076"/>
                </a:cubicBezTo>
                <a:cubicBezTo>
                  <a:pt x="2406206" y="1739342"/>
                  <a:pt x="2352525" y="1887269"/>
                  <a:pt x="2403231" y="1745292"/>
                </a:cubicBezTo>
                <a:cubicBezTo>
                  <a:pt x="2415699" y="1710380"/>
                  <a:pt x="2417836" y="1670629"/>
                  <a:pt x="2438400" y="1639784"/>
                </a:cubicBezTo>
                <a:cubicBezTo>
                  <a:pt x="2461950" y="1604461"/>
                  <a:pt x="2467443" y="1599372"/>
                  <a:pt x="2485293" y="1557722"/>
                </a:cubicBezTo>
                <a:cubicBezTo>
                  <a:pt x="2490161" y="1546364"/>
                  <a:pt x="2493621" y="1534435"/>
                  <a:pt x="2497016" y="1522553"/>
                </a:cubicBezTo>
                <a:cubicBezTo>
                  <a:pt x="2512568" y="1468122"/>
                  <a:pt x="2508947" y="1468655"/>
                  <a:pt x="2520462" y="1405322"/>
                </a:cubicBezTo>
                <a:cubicBezTo>
                  <a:pt x="2524026" y="1385718"/>
                  <a:pt x="2526460" y="1365792"/>
                  <a:pt x="2532185" y="1346707"/>
                </a:cubicBezTo>
                <a:cubicBezTo>
                  <a:pt x="2538232" y="1326551"/>
                  <a:pt x="2548242" y="1307796"/>
                  <a:pt x="2555631" y="1288092"/>
                </a:cubicBezTo>
                <a:cubicBezTo>
                  <a:pt x="2581506" y="1219092"/>
                  <a:pt x="2549629" y="1288371"/>
                  <a:pt x="2590800" y="1206030"/>
                </a:cubicBezTo>
                <a:cubicBezTo>
                  <a:pt x="2609568" y="999576"/>
                  <a:pt x="2610268" y="1052581"/>
                  <a:pt x="2590800" y="760553"/>
                </a:cubicBezTo>
                <a:cubicBezTo>
                  <a:pt x="2589384" y="739308"/>
                  <a:pt x="2562212" y="693300"/>
                  <a:pt x="2555631" y="678492"/>
                </a:cubicBezTo>
                <a:cubicBezTo>
                  <a:pt x="2547084" y="659262"/>
                  <a:pt x="2539574" y="639580"/>
                  <a:pt x="2532185" y="619876"/>
                </a:cubicBezTo>
                <a:cubicBezTo>
                  <a:pt x="2527846" y="608306"/>
                  <a:pt x="2526593" y="595436"/>
                  <a:pt x="2520462" y="584707"/>
                </a:cubicBezTo>
                <a:cubicBezTo>
                  <a:pt x="2501885" y="552198"/>
                  <a:pt x="2485971" y="538493"/>
                  <a:pt x="2461847" y="514368"/>
                </a:cubicBezTo>
                <a:cubicBezTo>
                  <a:pt x="2452877" y="487462"/>
                  <a:pt x="2438689" y="442606"/>
                  <a:pt x="2426677" y="420584"/>
                </a:cubicBezTo>
                <a:cubicBezTo>
                  <a:pt x="2413184" y="395846"/>
                  <a:pt x="2399710" y="370170"/>
                  <a:pt x="2379785" y="350245"/>
                </a:cubicBezTo>
                <a:cubicBezTo>
                  <a:pt x="2368062" y="338522"/>
                  <a:pt x="2354252" y="328567"/>
                  <a:pt x="2344616" y="315076"/>
                </a:cubicBezTo>
                <a:cubicBezTo>
                  <a:pt x="2290531" y="239357"/>
                  <a:pt x="2355333" y="290959"/>
                  <a:pt x="2286000" y="244738"/>
                </a:cubicBezTo>
                <a:cubicBezTo>
                  <a:pt x="2278185" y="233015"/>
                  <a:pt x="2269544" y="221801"/>
                  <a:pt x="2262554" y="209568"/>
                </a:cubicBezTo>
                <a:cubicBezTo>
                  <a:pt x="2253884" y="194395"/>
                  <a:pt x="2251465" y="175033"/>
                  <a:pt x="2239108" y="162676"/>
                </a:cubicBezTo>
                <a:cubicBezTo>
                  <a:pt x="2230370" y="153938"/>
                  <a:pt x="2214741" y="156954"/>
                  <a:pt x="2203939" y="150953"/>
                </a:cubicBezTo>
                <a:cubicBezTo>
                  <a:pt x="2074755" y="79185"/>
                  <a:pt x="2194350" y="118556"/>
                  <a:pt x="2063262" y="92338"/>
                </a:cubicBezTo>
                <a:cubicBezTo>
                  <a:pt x="1957853" y="71256"/>
                  <a:pt x="2080631" y="89372"/>
                  <a:pt x="1957754" y="68892"/>
                </a:cubicBezTo>
                <a:cubicBezTo>
                  <a:pt x="1799708" y="42550"/>
                  <a:pt x="1948072" y="71394"/>
                  <a:pt x="1805354" y="45445"/>
                </a:cubicBezTo>
                <a:cubicBezTo>
                  <a:pt x="1785750" y="41881"/>
                  <a:pt x="1766528" y="36050"/>
                  <a:pt x="1746739" y="33722"/>
                </a:cubicBezTo>
                <a:cubicBezTo>
                  <a:pt x="1700006" y="28224"/>
                  <a:pt x="1652954" y="25907"/>
                  <a:pt x="1606062" y="21999"/>
                </a:cubicBezTo>
                <a:cubicBezTo>
                  <a:pt x="1472660" y="-11351"/>
                  <a:pt x="1524651" y="-3023"/>
                  <a:pt x="1266093" y="21999"/>
                </a:cubicBezTo>
                <a:cubicBezTo>
                  <a:pt x="1241493" y="24380"/>
                  <a:pt x="1195754" y="45445"/>
                  <a:pt x="1195754" y="45445"/>
                </a:cubicBezTo>
                <a:cubicBezTo>
                  <a:pt x="1157334" y="71060"/>
                  <a:pt x="1160585" y="54803"/>
                  <a:pt x="1160585" y="80615"/>
                </a:cubicBezTo>
                <a:lnTo>
                  <a:pt x="1148862" y="80615"/>
                </a:ln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Forma libre"/>
          <p:cNvSpPr/>
          <p:nvPr/>
        </p:nvSpPr>
        <p:spPr>
          <a:xfrm>
            <a:off x="4149814" y="4178656"/>
            <a:ext cx="961448" cy="1215362"/>
          </a:xfrm>
          <a:custGeom>
            <a:avLst/>
            <a:gdLst>
              <a:gd name="connsiteX0" fmla="*/ 433909 w 961448"/>
              <a:gd name="connsiteY0" fmla="*/ 43055 h 1215362"/>
              <a:gd name="connsiteX1" fmla="*/ 433909 w 961448"/>
              <a:gd name="connsiteY1" fmla="*/ 43055 h 1215362"/>
              <a:gd name="connsiteX2" fmla="*/ 328401 w 961448"/>
              <a:gd name="connsiteY2" fmla="*/ 54778 h 1215362"/>
              <a:gd name="connsiteX3" fmla="*/ 293232 w 961448"/>
              <a:gd name="connsiteY3" fmla="*/ 66501 h 1215362"/>
              <a:gd name="connsiteX4" fmla="*/ 269786 w 961448"/>
              <a:gd name="connsiteY4" fmla="*/ 101670 h 1215362"/>
              <a:gd name="connsiteX5" fmla="*/ 211171 w 961448"/>
              <a:gd name="connsiteY5" fmla="*/ 172009 h 1215362"/>
              <a:gd name="connsiteX6" fmla="*/ 187724 w 961448"/>
              <a:gd name="connsiteY6" fmla="*/ 289239 h 1215362"/>
              <a:gd name="connsiteX7" fmla="*/ 176001 w 961448"/>
              <a:gd name="connsiteY7" fmla="*/ 500255 h 1215362"/>
              <a:gd name="connsiteX8" fmla="*/ 164278 w 961448"/>
              <a:gd name="connsiteY8" fmla="*/ 535424 h 1215362"/>
              <a:gd name="connsiteX9" fmla="*/ 129109 w 961448"/>
              <a:gd name="connsiteY9" fmla="*/ 687824 h 1215362"/>
              <a:gd name="connsiteX10" fmla="*/ 105663 w 961448"/>
              <a:gd name="connsiteY10" fmla="*/ 722993 h 1215362"/>
              <a:gd name="connsiteX11" fmla="*/ 70494 w 961448"/>
              <a:gd name="connsiteY11" fmla="*/ 793332 h 1215362"/>
              <a:gd name="connsiteX12" fmla="*/ 47048 w 961448"/>
              <a:gd name="connsiteY12" fmla="*/ 887116 h 1215362"/>
              <a:gd name="connsiteX13" fmla="*/ 23601 w 961448"/>
              <a:gd name="connsiteY13" fmla="*/ 922285 h 1215362"/>
              <a:gd name="connsiteX14" fmla="*/ 11878 w 961448"/>
              <a:gd name="connsiteY14" fmla="*/ 969178 h 1215362"/>
              <a:gd name="connsiteX15" fmla="*/ 155 w 961448"/>
              <a:gd name="connsiteY15" fmla="*/ 1004347 h 1215362"/>
              <a:gd name="connsiteX16" fmla="*/ 11878 w 961448"/>
              <a:gd name="connsiteY16" fmla="*/ 1168470 h 1215362"/>
              <a:gd name="connsiteX17" fmla="*/ 47048 w 961448"/>
              <a:gd name="connsiteY17" fmla="*/ 1180193 h 1215362"/>
              <a:gd name="connsiteX18" fmla="*/ 129109 w 961448"/>
              <a:gd name="connsiteY18" fmla="*/ 1215362 h 1215362"/>
              <a:gd name="connsiteX19" fmla="*/ 328401 w 961448"/>
              <a:gd name="connsiteY19" fmla="*/ 1191916 h 1215362"/>
              <a:gd name="connsiteX20" fmla="*/ 363571 w 961448"/>
              <a:gd name="connsiteY20" fmla="*/ 1168470 h 1215362"/>
              <a:gd name="connsiteX21" fmla="*/ 398740 w 961448"/>
              <a:gd name="connsiteY21" fmla="*/ 1156747 h 1215362"/>
              <a:gd name="connsiteX22" fmla="*/ 480801 w 961448"/>
              <a:gd name="connsiteY22" fmla="*/ 1121578 h 1215362"/>
              <a:gd name="connsiteX23" fmla="*/ 539417 w 961448"/>
              <a:gd name="connsiteY23" fmla="*/ 1086409 h 1215362"/>
              <a:gd name="connsiteX24" fmla="*/ 574586 w 961448"/>
              <a:gd name="connsiteY24" fmla="*/ 1062962 h 1215362"/>
              <a:gd name="connsiteX25" fmla="*/ 621478 w 961448"/>
              <a:gd name="connsiteY25" fmla="*/ 1039516 h 1215362"/>
              <a:gd name="connsiteX26" fmla="*/ 656648 w 961448"/>
              <a:gd name="connsiteY26" fmla="*/ 1016070 h 1215362"/>
              <a:gd name="connsiteX27" fmla="*/ 691817 w 961448"/>
              <a:gd name="connsiteY27" fmla="*/ 1004347 h 1215362"/>
              <a:gd name="connsiteX28" fmla="*/ 738709 w 961448"/>
              <a:gd name="connsiteY28" fmla="*/ 980901 h 1215362"/>
              <a:gd name="connsiteX29" fmla="*/ 773878 w 961448"/>
              <a:gd name="connsiteY29" fmla="*/ 969178 h 1215362"/>
              <a:gd name="connsiteX30" fmla="*/ 855940 w 961448"/>
              <a:gd name="connsiteY30" fmla="*/ 934009 h 1215362"/>
              <a:gd name="connsiteX31" fmla="*/ 902832 w 961448"/>
              <a:gd name="connsiteY31" fmla="*/ 863670 h 1215362"/>
              <a:gd name="connsiteX32" fmla="*/ 914555 w 961448"/>
              <a:gd name="connsiteY32" fmla="*/ 828501 h 1215362"/>
              <a:gd name="connsiteX33" fmla="*/ 938001 w 961448"/>
              <a:gd name="connsiteY33" fmla="*/ 734716 h 1215362"/>
              <a:gd name="connsiteX34" fmla="*/ 961448 w 961448"/>
              <a:gd name="connsiteY34" fmla="*/ 547147 h 1215362"/>
              <a:gd name="connsiteX35" fmla="*/ 949724 w 961448"/>
              <a:gd name="connsiteY35" fmla="*/ 300962 h 1215362"/>
              <a:gd name="connsiteX36" fmla="*/ 891109 w 961448"/>
              <a:gd name="connsiteY36" fmla="*/ 195455 h 1215362"/>
              <a:gd name="connsiteX37" fmla="*/ 832494 w 961448"/>
              <a:gd name="connsiteY37" fmla="*/ 125116 h 1215362"/>
              <a:gd name="connsiteX38" fmla="*/ 785601 w 961448"/>
              <a:gd name="connsiteY38" fmla="*/ 89947 h 1215362"/>
              <a:gd name="connsiteX39" fmla="*/ 750432 w 961448"/>
              <a:gd name="connsiteY39" fmla="*/ 54778 h 1215362"/>
              <a:gd name="connsiteX40" fmla="*/ 715263 w 961448"/>
              <a:gd name="connsiteY40" fmla="*/ 43055 h 1215362"/>
              <a:gd name="connsiteX41" fmla="*/ 621478 w 961448"/>
              <a:gd name="connsiteY41" fmla="*/ 7885 h 1215362"/>
              <a:gd name="connsiteX42" fmla="*/ 363571 w 961448"/>
              <a:gd name="connsiteY42" fmla="*/ 43055 h 1215362"/>
              <a:gd name="connsiteX43" fmla="*/ 351848 w 961448"/>
              <a:gd name="connsiteY43" fmla="*/ 43055 h 1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448" h="1215362">
                <a:moveTo>
                  <a:pt x="433909" y="43055"/>
                </a:moveTo>
                <a:lnTo>
                  <a:pt x="433909" y="43055"/>
                </a:lnTo>
                <a:cubicBezTo>
                  <a:pt x="398740" y="46963"/>
                  <a:pt x="363305" y="48961"/>
                  <a:pt x="328401" y="54778"/>
                </a:cubicBezTo>
                <a:cubicBezTo>
                  <a:pt x="316212" y="56809"/>
                  <a:pt x="302881" y="58782"/>
                  <a:pt x="293232" y="66501"/>
                </a:cubicBezTo>
                <a:cubicBezTo>
                  <a:pt x="282230" y="75303"/>
                  <a:pt x="278806" y="90846"/>
                  <a:pt x="269786" y="101670"/>
                </a:cubicBezTo>
                <a:cubicBezTo>
                  <a:pt x="194571" y="191929"/>
                  <a:pt x="269380" y="84693"/>
                  <a:pt x="211171" y="172009"/>
                </a:cubicBezTo>
                <a:cubicBezTo>
                  <a:pt x="200990" y="212731"/>
                  <a:pt x="191317" y="246130"/>
                  <a:pt x="187724" y="289239"/>
                </a:cubicBezTo>
                <a:cubicBezTo>
                  <a:pt x="181873" y="359443"/>
                  <a:pt x="182680" y="430125"/>
                  <a:pt x="176001" y="500255"/>
                </a:cubicBezTo>
                <a:cubicBezTo>
                  <a:pt x="174829" y="512556"/>
                  <a:pt x="167275" y="523436"/>
                  <a:pt x="164278" y="535424"/>
                </a:cubicBezTo>
                <a:cubicBezTo>
                  <a:pt x="156504" y="566518"/>
                  <a:pt x="140780" y="670317"/>
                  <a:pt x="129109" y="687824"/>
                </a:cubicBezTo>
                <a:cubicBezTo>
                  <a:pt x="121294" y="699547"/>
                  <a:pt x="111964" y="710391"/>
                  <a:pt x="105663" y="722993"/>
                </a:cubicBezTo>
                <a:cubicBezTo>
                  <a:pt x="57125" y="820070"/>
                  <a:pt x="137691" y="692534"/>
                  <a:pt x="70494" y="793332"/>
                </a:cubicBezTo>
                <a:cubicBezTo>
                  <a:pt x="66036" y="815624"/>
                  <a:pt x="59064" y="863085"/>
                  <a:pt x="47048" y="887116"/>
                </a:cubicBezTo>
                <a:cubicBezTo>
                  <a:pt x="40747" y="899718"/>
                  <a:pt x="31417" y="910562"/>
                  <a:pt x="23601" y="922285"/>
                </a:cubicBezTo>
                <a:cubicBezTo>
                  <a:pt x="19693" y="937916"/>
                  <a:pt x="16304" y="953686"/>
                  <a:pt x="11878" y="969178"/>
                </a:cubicBezTo>
                <a:cubicBezTo>
                  <a:pt x="8483" y="981060"/>
                  <a:pt x="155" y="991990"/>
                  <a:pt x="155" y="1004347"/>
                </a:cubicBezTo>
                <a:cubicBezTo>
                  <a:pt x="155" y="1059194"/>
                  <a:pt x="-2254" y="1115475"/>
                  <a:pt x="11878" y="1168470"/>
                </a:cubicBezTo>
                <a:cubicBezTo>
                  <a:pt x="15062" y="1180410"/>
                  <a:pt x="35690" y="1175325"/>
                  <a:pt x="47048" y="1180193"/>
                </a:cubicBezTo>
                <a:cubicBezTo>
                  <a:pt x="148457" y="1223653"/>
                  <a:pt x="46628" y="1187868"/>
                  <a:pt x="129109" y="1215362"/>
                </a:cubicBezTo>
                <a:cubicBezTo>
                  <a:pt x="195540" y="1207547"/>
                  <a:pt x="262811" y="1205034"/>
                  <a:pt x="328401" y="1191916"/>
                </a:cubicBezTo>
                <a:cubicBezTo>
                  <a:pt x="342217" y="1189153"/>
                  <a:pt x="350969" y="1174771"/>
                  <a:pt x="363571" y="1168470"/>
                </a:cubicBezTo>
                <a:cubicBezTo>
                  <a:pt x="374624" y="1162944"/>
                  <a:pt x="387382" y="1161615"/>
                  <a:pt x="398740" y="1156747"/>
                </a:cubicBezTo>
                <a:cubicBezTo>
                  <a:pt x="500143" y="1113289"/>
                  <a:pt x="398323" y="1149071"/>
                  <a:pt x="480801" y="1121578"/>
                </a:cubicBezTo>
                <a:cubicBezTo>
                  <a:pt x="526601" y="1075780"/>
                  <a:pt x="478541" y="1116848"/>
                  <a:pt x="539417" y="1086409"/>
                </a:cubicBezTo>
                <a:cubicBezTo>
                  <a:pt x="552019" y="1080108"/>
                  <a:pt x="562353" y="1069952"/>
                  <a:pt x="574586" y="1062962"/>
                </a:cubicBezTo>
                <a:cubicBezTo>
                  <a:pt x="589759" y="1054292"/>
                  <a:pt x="606305" y="1048186"/>
                  <a:pt x="621478" y="1039516"/>
                </a:cubicBezTo>
                <a:cubicBezTo>
                  <a:pt x="633711" y="1032526"/>
                  <a:pt x="644046" y="1022371"/>
                  <a:pt x="656648" y="1016070"/>
                </a:cubicBezTo>
                <a:cubicBezTo>
                  <a:pt x="667701" y="1010544"/>
                  <a:pt x="680459" y="1009215"/>
                  <a:pt x="691817" y="1004347"/>
                </a:cubicBezTo>
                <a:cubicBezTo>
                  <a:pt x="707880" y="997463"/>
                  <a:pt x="722646" y="987785"/>
                  <a:pt x="738709" y="980901"/>
                </a:cubicBezTo>
                <a:cubicBezTo>
                  <a:pt x="750067" y="976033"/>
                  <a:pt x="762520" y="974046"/>
                  <a:pt x="773878" y="969178"/>
                </a:cubicBezTo>
                <a:cubicBezTo>
                  <a:pt x="875282" y="925720"/>
                  <a:pt x="773463" y="961501"/>
                  <a:pt x="855940" y="934009"/>
                </a:cubicBezTo>
                <a:cubicBezTo>
                  <a:pt x="883814" y="850385"/>
                  <a:pt x="844290" y="951483"/>
                  <a:pt x="902832" y="863670"/>
                </a:cubicBezTo>
                <a:cubicBezTo>
                  <a:pt x="909687" y="853388"/>
                  <a:pt x="911304" y="840423"/>
                  <a:pt x="914555" y="828501"/>
                </a:cubicBezTo>
                <a:cubicBezTo>
                  <a:pt x="923034" y="797413"/>
                  <a:pt x="933444" y="766616"/>
                  <a:pt x="938001" y="734716"/>
                </a:cubicBezTo>
                <a:cubicBezTo>
                  <a:pt x="954728" y="617625"/>
                  <a:pt x="946672" y="680117"/>
                  <a:pt x="961448" y="547147"/>
                </a:cubicBezTo>
                <a:cubicBezTo>
                  <a:pt x="957540" y="465085"/>
                  <a:pt x="956547" y="382833"/>
                  <a:pt x="949724" y="300962"/>
                </a:cubicBezTo>
                <a:cubicBezTo>
                  <a:pt x="946776" y="265589"/>
                  <a:pt x="904525" y="215579"/>
                  <a:pt x="891109" y="195455"/>
                </a:cubicBezTo>
                <a:cubicBezTo>
                  <a:pt x="866989" y="159275"/>
                  <a:pt x="867598" y="155205"/>
                  <a:pt x="832494" y="125116"/>
                </a:cubicBezTo>
                <a:cubicBezTo>
                  <a:pt x="817659" y="112401"/>
                  <a:pt x="800436" y="102662"/>
                  <a:pt x="785601" y="89947"/>
                </a:cubicBezTo>
                <a:cubicBezTo>
                  <a:pt x="773013" y="79158"/>
                  <a:pt x="764226" y="63974"/>
                  <a:pt x="750432" y="54778"/>
                </a:cubicBezTo>
                <a:cubicBezTo>
                  <a:pt x="740150" y="47923"/>
                  <a:pt x="726316" y="48581"/>
                  <a:pt x="715263" y="43055"/>
                </a:cubicBezTo>
                <a:cubicBezTo>
                  <a:pt x="634765" y="2806"/>
                  <a:pt x="734569" y="30505"/>
                  <a:pt x="621478" y="7885"/>
                </a:cubicBezTo>
                <a:cubicBezTo>
                  <a:pt x="375978" y="20161"/>
                  <a:pt x="442349" y="-35723"/>
                  <a:pt x="363571" y="43055"/>
                </a:cubicBezTo>
                <a:lnTo>
                  <a:pt x="351848" y="43055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Forma libre"/>
          <p:cNvSpPr/>
          <p:nvPr/>
        </p:nvSpPr>
        <p:spPr>
          <a:xfrm>
            <a:off x="4056185" y="3600388"/>
            <a:ext cx="187569" cy="164123"/>
          </a:xfrm>
          <a:custGeom>
            <a:avLst/>
            <a:gdLst>
              <a:gd name="connsiteX0" fmla="*/ 0 w 187569"/>
              <a:gd name="connsiteY0" fmla="*/ 164123 h 164123"/>
              <a:gd name="connsiteX1" fmla="*/ 58615 w 187569"/>
              <a:gd name="connsiteY1" fmla="*/ 140677 h 164123"/>
              <a:gd name="connsiteX2" fmla="*/ 128953 w 187569"/>
              <a:gd name="connsiteY2" fmla="*/ 82061 h 164123"/>
              <a:gd name="connsiteX3" fmla="*/ 187569 w 187569"/>
              <a:gd name="connsiteY3" fmla="*/ 0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569" h="164123">
                <a:moveTo>
                  <a:pt x="0" y="164123"/>
                </a:moveTo>
                <a:cubicBezTo>
                  <a:pt x="19538" y="156308"/>
                  <a:pt x="39793" y="150088"/>
                  <a:pt x="58615" y="140677"/>
                </a:cubicBezTo>
                <a:cubicBezTo>
                  <a:pt x="83244" y="128362"/>
                  <a:pt x="112455" y="103272"/>
                  <a:pt x="128953" y="82061"/>
                </a:cubicBezTo>
                <a:cubicBezTo>
                  <a:pt x="216380" y="-30343"/>
                  <a:pt x="148573" y="38996"/>
                  <a:pt x="187569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1E670C8-2E09-425D-8686-7790C12714B5}"/>
                  </a:ext>
                </a:extLst>
              </p14:cNvPr>
              <p14:cNvContentPartPr/>
              <p14:nvPr/>
            </p14:nvContentPartPr>
            <p14:xfrm>
              <a:off x="6661324" y="2972400"/>
              <a:ext cx="1275120" cy="311328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1E670C8-2E09-425D-8686-7790C12714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2324" y="2963400"/>
                <a:ext cx="1292760" cy="31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795BFBF3-065C-4411-8EAF-08F0B4DCFF2D}"/>
                  </a:ext>
                </a:extLst>
              </p14:cNvPr>
              <p14:cNvContentPartPr/>
              <p14:nvPr/>
            </p14:nvContentPartPr>
            <p14:xfrm>
              <a:off x="919266" y="3565487"/>
              <a:ext cx="960120" cy="26611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795BFBF3-065C-4411-8EAF-08F0B4DCFF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263" y="3556486"/>
                <a:ext cx="977767" cy="267876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1E482194-5ECB-413F-8A00-A86BCD141174}"/>
              </a:ext>
            </a:extLst>
          </p:cNvPr>
          <p:cNvSpPr txBox="1"/>
          <p:nvPr/>
        </p:nvSpPr>
        <p:spPr>
          <a:xfrm>
            <a:off x="8286750" y="2720339"/>
            <a:ext cx="3596856" cy="31393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En teoría, la forma de huevo frito puede ser un relieve positivo (cerro) o negativo (cuenca)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Una cuenca con forma de cerro invertido es MUY improbable (¿un cráter?)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Los huevos fritos son 99% cerros!</a:t>
            </a:r>
          </a:p>
        </p:txBody>
      </p:sp>
    </p:spTree>
    <p:extLst>
      <p:ext uri="{BB962C8B-B14F-4D97-AF65-F5344CB8AC3E}">
        <p14:creationId xmlns:p14="http://schemas.microsoft.com/office/powerpoint/2010/main" val="183643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Cuchillas y quebradas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2" y="1989978"/>
            <a:ext cx="8333239" cy="4723929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38072" y="2360447"/>
            <a:ext cx="1674912" cy="1497558"/>
            <a:chOff x="304800" y="1556792"/>
            <a:chExt cx="1674912" cy="1497558"/>
          </a:xfrm>
        </p:grpSpPr>
        <p:sp>
          <p:nvSpPr>
            <p:cNvPr id="8" name="2 Rectángulo"/>
            <p:cNvSpPr/>
            <p:nvPr/>
          </p:nvSpPr>
          <p:spPr>
            <a:xfrm>
              <a:off x="304800" y="1556792"/>
              <a:ext cx="117085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/>
                <a:t>Cuchilla</a:t>
              </a:r>
            </a:p>
          </p:txBody>
        </p:sp>
        <p:cxnSp>
          <p:nvCxnSpPr>
            <p:cNvPr id="9" name="4 Conector recto de flecha"/>
            <p:cNvCxnSpPr>
              <a:stCxn id="8" idx="2"/>
            </p:cNvCxnSpPr>
            <p:nvPr/>
          </p:nvCxnSpPr>
          <p:spPr>
            <a:xfrm>
              <a:off x="890228" y="2132856"/>
              <a:ext cx="1089484" cy="921494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9 Rectángulo"/>
          <p:cNvSpPr/>
          <p:nvPr/>
        </p:nvSpPr>
        <p:spPr>
          <a:xfrm>
            <a:off x="2777080" y="2072415"/>
            <a:ext cx="14401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Quebrada</a:t>
            </a:r>
          </a:p>
        </p:txBody>
      </p:sp>
      <p:cxnSp>
        <p:nvCxnSpPr>
          <p:cNvPr id="11" name="27 Conector recto de flecha"/>
          <p:cNvCxnSpPr/>
          <p:nvPr/>
        </p:nvCxnSpPr>
        <p:spPr>
          <a:xfrm flipH="1">
            <a:off x="2712092" y="2648479"/>
            <a:ext cx="785068" cy="131747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18 Grupo"/>
          <p:cNvGrpSpPr/>
          <p:nvPr/>
        </p:nvGrpSpPr>
        <p:grpSpPr>
          <a:xfrm>
            <a:off x="4721296" y="2558438"/>
            <a:ext cx="1674912" cy="1497558"/>
            <a:chOff x="304800" y="1556792"/>
            <a:chExt cx="1674912" cy="1497558"/>
          </a:xfrm>
        </p:grpSpPr>
        <p:sp>
          <p:nvSpPr>
            <p:cNvPr id="13" name="19 Rectángulo"/>
            <p:cNvSpPr/>
            <p:nvPr/>
          </p:nvSpPr>
          <p:spPr>
            <a:xfrm>
              <a:off x="304800" y="1556792"/>
              <a:ext cx="117085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/>
                <a:t>Cuchilla</a:t>
              </a:r>
            </a:p>
          </p:txBody>
        </p:sp>
        <p:cxnSp>
          <p:nvCxnSpPr>
            <p:cNvPr id="14" name="20 Conector recto de flecha"/>
            <p:cNvCxnSpPr>
              <a:stCxn id="13" idx="2"/>
            </p:cNvCxnSpPr>
            <p:nvPr/>
          </p:nvCxnSpPr>
          <p:spPr>
            <a:xfrm>
              <a:off x="890228" y="2132856"/>
              <a:ext cx="1089484" cy="921494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32 Grupo"/>
          <p:cNvGrpSpPr/>
          <p:nvPr/>
        </p:nvGrpSpPr>
        <p:grpSpPr>
          <a:xfrm>
            <a:off x="7231731" y="2072650"/>
            <a:ext cx="1440160" cy="1764134"/>
            <a:chOff x="2514627" y="1376945"/>
            <a:chExt cx="1440160" cy="1764134"/>
          </a:xfrm>
        </p:grpSpPr>
        <p:sp>
          <p:nvSpPr>
            <p:cNvPr id="16" name="33 Rectángulo"/>
            <p:cNvSpPr/>
            <p:nvPr/>
          </p:nvSpPr>
          <p:spPr>
            <a:xfrm>
              <a:off x="2514627" y="1376945"/>
              <a:ext cx="1440160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/>
                <a:t>Quebrada</a:t>
              </a:r>
            </a:p>
          </p:txBody>
        </p:sp>
        <p:cxnSp>
          <p:nvCxnSpPr>
            <p:cNvPr id="17" name="34 Conector recto de flecha"/>
            <p:cNvCxnSpPr>
              <a:stCxn id="16" idx="2"/>
            </p:cNvCxnSpPr>
            <p:nvPr/>
          </p:nvCxnSpPr>
          <p:spPr>
            <a:xfrm flipH="1">
              <a:off x="2514627" y="1953009"/>
              <a:ext cx="720080" cy="118807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8 Forma libre"/>
          <p:cNvSpPr/>
          <p:nvPr/>
        </p:nvSpPr>
        <p:spPr>
          <a:xfrm>
            <a:off x="6272136" y="3248643"/>
            <a:ext cx="720080" cy="2272047"/>
          </a:xfrm>
          <a:custGeom>
            <a:avLst/>
            <a:gdLst>
              <a:gd name="connsiteX0" fmla="*/ 650533 w 650533"/>
              <a:gd name="connsiteY0" fmla="*/ 0 h 2349500"/>
              <a:gd name="connsiteX1" fmla="*/ 498133 w 650533"/>
              <a:gd name="connsiteY1" fmla="*/ 215900 h 2349500"/>
              <a:gd name="connsiteX2" fmla="*/ 66333 w 650533"/>
              <a:gd name="connsiteY2" fmla="*/ 863600 h 2349500"/>
              <a:gd name="connsiteX3" fmla="*/ 28233 w 650533"/>
              <a:gd name="connsiteY3" fmla="*/ 1231900 h 2349500"/>
              <a:gd name="connsiteX4" fmla="*/ 15533 w 650533"/>
              <a:gd name="connsiteY4" fmla="*/ 1384300 h 2349500"/>
              <a:gd name="connsiteX5" fmla="*/ 15533 w 650533"/>
              <a:gd name="connsiteY5" fmla="*/ 1905000 h 2349500"/>
              <a:gd name="connsiteX6" fmla="*/ 218733 w 650533"/>
              <a:gd name="connsiteY6" fmla="*/ 2349500 h 234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533" h="2349500">
                <a:moveTo>
                  <a:pt x="650533" y="0"/>
                </a:moveTo>
                <a:cubicBezTo>
                  <a:pt x="623016" y="35983"/>
                  <a:pt x="595500" y="71967"/>
                  <a:pt x="498133" y="215900"/>
                </a:cubicBezTo>
                <a:cubicBezTo>
                  <a:pt x="400766" y="359833"/>
                  <a:pt x="144650" y="694267"/>
                  <a:pt x="66333" y="863600"/>
                </a:cubicBezTo>
                <a:cubicBezTo>
                  <a:pt x="-11984" y="1032933"/>
                  <a:pt x="36700" y="1145117"/>
                  <a:pt x="28233" y="1231900"/>
                </a:cubicBezTo>
                <a:cubicBezTo>
                  <a:pt x="19766" y="1318683"/>
                  <a:pt x="17650" y="1272117"/>
                  <a:pt x="15533" y="1384300"/>
                </a:cubicBezTo>
                <a:cubicBezTo>
                  <a:pt x="13416" y="1496483"/>
                  <a:pt x="-18334" y="1744133"/>
                  <a:pt x="15533" y="1905000"/>
                </a:cubicBezTo>
                <a:cubicBezTo>
                  <a:pt x="49400" y="2065867"/>
                  <a:pt x="134066" y="2207683"/>
                  <a:pt x="218733" y="234950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19" name="15 Forma libre"/>
          <p:cNvSpPr/>
          <p:nvPr/>
        </p:nvSpPr>
        <p:spPr>
          <a:xfrm>
            <a:off x="6728354" y="3367636"/>
            <a:ext cx="527720" cy="2021471"/>
          </a:xfrm>
          <a:custGeom>
            <a:avLst/>
            <a:gdLst>
              <a:gd name="connsiteX0" fmla="*/ 533402 w 685802"/>
              <a:gd name="connsiteY0" fmla="*/ 0 h 2425700"/>
              <a:gd name="connsiteX1" fmla="*/ 558802 w 685802"/>
              <a:gd name="connsiteY1" fmla="*/ 101600 h 2425700"/>
              <a:gd name="connsiteX2" fmla="*/ 584202 w 685802"/>
              <a:gd name="connsiteY2" fmla="*/ 139700 h 2425700"/>
              <a:gd name="connsiteX3" fmla="*/ 609602 w 685802"/>
              <a:gd name="connsiteY3" fmla="*/ 228600 h 2425700"/>
              <a:gd name="connsiteX4" fmla="*/ 635002 w 685802"/>
              <a:gd name="connsiteY4" fmla="*/ 304800 h 2425700"/>
              <a:gd name="connsiteX5" fmla="*/ 647702 w 685802"/>
              <a:gd name="connsiteY5" fmla="*/ 342900 h 2425700"/>
              <a:gd name="connsiteX6" fmla="*/ 673102 w 685802"/>
              <a:gd name="connsiteY6" fmla="*/ 431800 h 2425700"/>
              <a:gd name="connsiteX7" fmla="*/ 685802 w 685802"/>
              <a:gd name="connsiteY7" fmla="*/ 482600 h 2425700"/>
              <a:gd name="connsiteX8" fmla="*/ 647702 w 685802"/>
              <a:gd name="connsiteY8" fmla="*/ 622300 h 2425700"/>
              <a:gd name="connsiteX9" fmla="*/ 609602 w 685802"/>
              <a:gd name="connsiteY9" fmla="*/ 647700 h 2425700"/>
              <a:gd name="connsiteX10" fmla="*/ 558802 w 685802"/>
              <a:gd name="connsiteY10" fmla="*/ 736600 h 2425700"/>
              <a:gd name="connsiteX11" fmla="*/ 546102 w 685802"/>
              <a:gd name="connsiteY11" fmla="*/ 774700 h 2425700"/>
              <a:gd name="connsiteX12" fmla="*/ 520702 w 685802"/>
              <a:gd name="connsiteY12" fmla="*/ 812800 h 2425700"/>
              <a:gd name="connsiteX13" fmla="*/ 482602 w 685802"/>
              <a:gd name="connsiteY13" fmla="*/ 889000 h 2425700"/>
              <a:gd name="connsiteX14" fmla="*/ 469902 w 685802"/>
              <a:gd name="connsiteY14" fmla="*/ 1016000 h 2425700"/>
              <a:gd name="connsiteX15" fmla="*/ 431802 w 685802"/>
              <a:gd name="connsiteY15" fmla="*/ 1041400 h 2425700"/>
              <a:gd name="connsiteX16" fmla="*/ 419102 w 685802"/>
              <a:gd name="connsiteY16" fmla="*/ 1079500 h 2425700"/>
              <a:gd name="connsiteX17" fmla="*/ 381002 w 685802"/>
              <a:gd name="connsiteY17" fmla="*/ 1117600 h 2425700"/>
              <a:gd name="connsiteX18" fmla="*/ 342902 w 685802"/>
              <a:gd name="connsiteY18" fmla="*/ 1206500 h 2425700"/>
              <a:gd name="connsiteX19" fmla="*/ 317502 w 685802"/>
              <a:gd name="connsiteY19" fmla="*/ 1270000 h 2425700"/>
              <a:gd name="connsiteX20" fmla="*/ 304802 w 685802"/>
              <a:gd name="connsiteY20" fmla="*/ 1308100 h 2425700"/>
              <a:gd name="connsiteX21" fmla="*/ 279402 w 685802"/>
              <a:gd name="connsiteY21" fmla="*/ 1346200 h 2425700"/>
              <a:gd name="connsiteX22" fmla="*/ 292102 w 685802"/>
              <a:gd name="connsiteY22" fmla="*/ 1384300 h 2425700"/>
              <a:gd name="connsiteX23" fmla="*/ 317502 w 685802"/>
              <a:gd name="connsiteY23" fmla="*/ 1473200 h 2425700"/>
              <a:gd name="connsiteX24" fmla="*/ 342902 w 685802"/>
              <a:gd name="connsiteY24" fmla="*/ 1511300 h 2425700"/>
              <a:gd name="connsiteX25" fmla="*/ 368302 w 685802"/>
              <a:gd name="connsiteY25" fmla="*/ 1587500 h 2425700"/>
              <a:gd name="connsiteX26" fmla="*/ 393702 w 685802"/>
              <a:gd name="connsiteY26" fmla="*/ 1625600 h 2425700"/>
              <a:gd name="connsiteX27" fmla="*/ 406402 w 685802"/>
              <a:gd name="connsiteY27" fmla="*/ 1663700 h 2425700"/>
              <a:gd name="connsiteX28" fmla="*/ 469902 w 685802"/>
              <a:gd name="connsiteY28" fmla="*/ 1778000 h 2425700"/>
              <a:gd name="connsiteX29" fmla="*/ 457202 w 685802"/>
              <a:gd name="connsiteY29" fmla="*/ 1816100 h 2425700"/>
              <a:gd name="connsiteX30" fmla="*/ 419102 w 685802"/>
              <a:gd name="connsiteY30" fmla="*/ 1841500 h 2425700"/>
              <a:gd name="connsiteX31" fmla="*/ 266702 w 685802"/>
              <a:gd name="connsiteY31" fmla="*/ 1879600 h 2425700"/>
              <a:gd name="connsiteX32" fmla="*/ 190502 w 685802"/>
              <a:gd name="connsiteY32" fmla="*/ 1917700 h 2425700"/>
              <a:gd name="connsiteX33" fmla="*/ 152402 w 685802"/>
              <a:gd name="connsiteY33" fmla="*/ 1930400 h 2425700"/>
              <a:gd name="connsiteX34" fmla="*/ 139702 w 685802"/>
              <a:gd name="connsiteY34" fmla="*/ 1968500 h 2425700"/>
              <a:gd name="connsiteX35" fmla="*/ 63502 w 685802"/>
              <a:gd name="connsiteY35" fmla="*/ 2006600 h 2425700"/>
              <a:gd name="connsiteX36" fmla="*/ 38102 w 685802"/>
              <a:gd name="connsiteY36" fmla="*/ 2082800 h 2425700"/>
              <a:gd name="connsiteX37" fmla="*/ 12702 w 685802"/>
              <a:gd name="connsiteY37" fmla="*/ 2197100 h 2425700"/>
              <a:gd name="connsiteX38" fmla="*/ 2 w 685802"/>
              <a:gd name="connsiteY38" fmla="*/ 242570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5802" h="2425700">
                <a:moveTo>
                  <a:pt x="533402" y="0"/>
                </a:moveTo>
                <a:cubicBezTo>
                  <a:pt x="538232" y="24152"/>
                  <a:pt x="545785" y="75565"/>
                  <a:pt x="558802" y="101600"/>
                </a:cubicBezTo>
                <a:cubicBezTo>
                  <a:pt x="565628" y="115252"/>
                  <a:pt x="577376" y="126048"/>
                  <a:pt x="584202" y="139700"/>
                </a:cubicBezTo>
                <a:cubicBezTo>
                  <a:pt x="594872" y="161040"/>
                  <a:pt x="603498" y="208255"/>
                  <a:pt x="609602" y="228600"/>
                </a:cubicBezTo>
                <a:cubicBezTo>
                  <a:pt x="617295" y="254245"/>
                  <a:pt x="626535" y="279400"/>
                  <a:pt x="635002" y="304800"/>
                </a:cubicBezTo>
                <a:cubicBezTo>
                  <a:pt x="639235" y="317500"/>
                  <a:pt x="644455" y="329913"/>
                  <a:pt x="647702" y="342900"/>
                </a:cubicBezTo>
                <a:cubicBezTo>
                  <a:pt x="687404" y="501709"/>
                  <a:pt x="636663" y="304263"/>
                  <a:pt x="673102" y="431800"/>
                </a:cubicBezTo>
                <a:cubicBezTo>
                  <a:pt x="677897" y="448583"/>
                  <a:pt x="681569" y="465667"/>
                  <a:pt x="685802" y="482600"/>
                </a:cubicBezTo>
                <a:cubicBezTo>
                  <a:pt x="678289" y="542700"/>
                  <a:pt x="688867" y="581135"/>
                  <a:pt x="647702" y="622300"/>
                </a:cubicBezTo>
                <a:cubicBezTo>
                  <a:pt x="636909" y="633093"/>
                  <a:pt x="622302" y="639233"/>
                  <a:pt x="609602" y="647700"/>
                </a:cubicBezTo>
                <a:cubicBezTo>
                  <a:pt x="584093" y="685964"/>
                  <a:pt x="578138" y="691484"/>
                  <a:pt x="558802" y="736600"/>
                </a:cubicBezTo>
                <a:cubicBezTo>
                  <a:pt x="553529" y="748905"/>
                  <a:pt x="552089" y="762726"/>
                  <a:pt x="546102" y="774700"/>
                </a:cubicBezTo>
                <a:cubicBezTo>
                  <a:pt x="539276" y="788352"/>
                  <a:pt x="527528" y="799148"/>
                  <a:pt x="520702" y="812800"/>
                </a:cubicBezTo>
                <a:cubicBezTo>
                  <a:pt x="468122" y="917960"/>
                  <a:pt x="555395" y="779811"/>
                  <a:pt x="482602" y="889000"/>
                </a:cubicBezTo>
                <a:cubicBezTo>
                  <a:pt x="478369" y="931333"/>
                  <a:pt x="483356" y="975639"/>
                  <a:pt x="469902" y="1016000"/>
                </a:cubicBezTo>
                <a:cubicBezTo>
                  <a:pt x="465075" y="1030480"/>
                  <a:pt x="441337" y="1029481"/>
                  <a:pt x="431802" y="1041400"/>
                </a:cubicBezTo>
                <a:cubicBezTo>
                  <a:pt x="423439" y="1051853"/>
                  <a:pt x="426528" y="1068361"/>
                  <a:pt x="419102" y="1079500"/>
                </a:cubicBezTo>
                <a:cubicBezTo>
                  <a:pt x="409139" y="1094444"/>
                  <a:pt x="393702" y="1104900"/>
                  <a:pt x="381002" y="1117600"/>
                </a:cubicBezTo>
                <a:cubicBezTo>
                  <a:pt x="354571" y="1223326"/>
                  <a:pt x="386755" y="1118795"/>
                  <a:pt x="342902" y="1206500"/>
                </a:cubicBezTo>
                <a:cubicBezTo>
                  <a:pt x="332707" y="1226890"/>
                  <a:pt x="325507" y="1248654"/>
                  <a:pt x="317502" y="1270000"/>
                </a:cubicBezTo>
                <a:cubicBezTo>
                  <a:pt x="312802" y="1282535"/>
                  <a:pt x="310789" y="1296126"/>
                  <a:pt x="304802" y="1308100"/>
                </a:cubicBezTo>
                <a:cubicBezTo>
                  <a:pt x="297976" y="1321752"/>
                  <a:pt x="287869" y="1333500"/>
                  <a:pt x="279402" y="1346200"/>
                </a:cubicBezTo>
                <a:cubicBezTo>
                  <a:pt x="283635" y="1358900"/>
                  <a:pt x="288424" y="1371428"/>
                  <a:pt x="292102" y="1384300"/>
                </a:cubicBezTo>
                <a:cubicBezTo>
                  <a:pt x="297527" y="1403289"/>
                  <a:pt x="307352" y="1452900"/>
                  <a:pt x="317502" y="1473200"/>
                </a:cubicBezTo>
                <a:cubicBezTo>
                  <a:pt x="324328" y="1486852"/>
                  <a:pt x="336703" y="1497352"/>
                  <a:pt x="342902" y="1511300"/>
                </a:cubicBezTo>
                <a:cubicBezTo>
                  <a:pt x="353776" y="1535766"/>
                  <a:pt x="353450" y="1565223"/>
                  <a:pt x="368302" y="1587500"/>
                </a:cubicBezTo>
                <a:cubicBezTo>
                  <a:pt x="376769" y="1600200"/>
                  <a:pt x="386876" y="1611948"/>
                  <a:pt x="393702" y="1625600"/>
                </a:cubicBezTo>
                <a:cubicBezTo>
                  <a:pt x="399689" y="1637574"/>
                  <a:pt x="399901" y="1651998"/>
                  <a:pt x="406402" y="1663700"/>
                </a:cubicBezTo>
                <a:cubicBezTo>
                  <a:pt x="479184" y="1794708"/>
                  <a:pt x="441165" y="1691789"/>
                  <a:pt x="469902" y="1778000"/>
                </a:cubicBezTo>
                <a:cubicBezTo>
                  <a:pt x="465669" y="1790700"/>
                  <a:pt x="465565" y="1805647"/>
                  <a:pt x="457202" y="1816100"/>
                </a:cubicBezTo>
                <a:cubicBezTo>
                  <a:pt x="447667" y="1828019"/>
                  <a:pt x="433050" y="1835301"/>
                  <a:pt x="419102" y="1841500"/>
                </a:cubicBezTo>
                <a:cubicBezTo>
                  <a:pt x="342115" y="1875716"/>
                  <a:pt x="346573" y="1861851"/>
                  <a:pt x="266702" y="1879600"/>
                </a:cubicBezTo>
                <a:cubicBezTo>
                  <a:pt x="209243" y="1892369"/>
                  <a:pt x="245304" y="1890299"/>
                  <a:pt x="190502" y="1917700"/>
                </a:cubicBezTo>
                <a:cubicBezTo>
                  <a:pt x="178528" y="1923687"/>
                  <a:pt x="165102" y="1926167"/>
                  <a:pt x="152402" y="1930400"/>
                </a:cubicBezTo>
                <a:cubicBezTo>
                  <a:pt x="148169" y="1943100"/>
                  <a:pt x="148065" y="1958047"/>
                  <a:pt x="139702" y="1968500"/>
                </a:cubicBezTo>
                <a:cubicBezTo>
                  <a:pt x="121797" y="1990881"/>
                  <a:pt x="88601" y="1998234"/>
                  <a:pt x="63502" y="2006600"/>
                </a:cubicBezTo>
                <a:cubicBezTo>
                  <a:pt x="55035" y="2032000"/>
                  <a:pt x="42504" y="2056390"/>
                  <a:pt x="38102" y="2082800"/>
                </a:cubicBezTo>
                <a:cubicBezTo>
                  <a:pt x="23201" y="2172205"/>
                  <a:pt x="33545" y="2134571"/>
                  <a:pt x="12702" y="2197100"/>
                </a:cubicBezTo>
                <a:cubicBezTo>
                  <a:pt x="-526" y="2408750"/>
                  <a:pt x="2" y="2332435"/>
                  <a:pt x="2" y="2425700"/>
                </a:cubicBezTo>
              </a:path>
            </a:pathLst>
          </a:custGeom>
          <a:ln w="50800">
            <a:solidFill>
              <a:srgbClr val="49F6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DE87EA-7EFE-4B35-8A44-5F91FF056662}"/>
              </a:ext>
            </a:extLst>
          </p:cNvPr>
          <p:cNvSpPr txBox="1"/>
          <p:nvPr/>
        </p:nvSpPr>
        <p:spPr>
          <a:xfrm>
            <a:off x="4905312" y="1575159"/>
            <a:ext cx="13869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Huevo Frito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6E4A0CAF-496C-438E-93BE-7202B38C115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598771" y="1944491"/>
            <a:ext cx="1528982" cy="7116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670B4B9B-971E-4012-A4C4-E63D4951D620}"/>
              </a:ext>
            </a:extLst>
          </p:cNvPr>
          <p:cNvCxnSpPr>
            <a:cxnSpLocks/>
          </p:cNvCxnSpPr>
          <p:nvPr/>
        </p:nvCxnSpPr>
        <p:spPr>
          <a:xfrm flipH="1">
            <a:off x="3947936" y="1914603"/>
            <a:ext cx="1431753" cy="11117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37E2CFF-9E2E-44AE-B597-65A2987E6764}"/>
              </a:ext>
            </a:extLst>
          </p:cNvPr>
          <p:cNvSpPr txBox="1"/>
          <p:nvPr/>
        </p:nvSpPr>
        <p:spPr>
          <a:xfrm>
            <a:off x="8764882" y="2892590"/>
            <a:ext cx="323088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800" dirty="0"/>
              <a:t>Las quebradas apuntan hacia el cerro (huevo frito)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800" dirty="0"/>
              <a:t>Las cuchillas apuntan hacia fuera del cerro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30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1B7A8-5A3A-464D-AB6D-BF5A83FD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EJERCICIO N°1 – Curvas de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4E3225-7BF6-45A3-9D8C-5A7E13B0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9DC34B7B-18D1-49A0-8CED-EC6536062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0" b="37167"/>
          <a:stretch/>
        </p:blipFill>
        <p:spPr>
          <a:xfrm>
            <a:off x="217608" y="2125979"/>
            <a:ext cx="6263202" cy="458896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CD76EF6-730E-4A49-99A5-23137B7D8B26}"/>
              </a:ext>
            </a:extLst>
          </p:cNvPr>
          <p:cNvSpPr/>
          <p:nvPr/>
        </p:nvSpPr>
        <p:spPr>
          <a:xfrm>
            <a:off x="6659442" y="2368956"/>
            <a:ext cx="5314950" cy="175432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EJERCICIO N°1 (En clase)</a:t>
            </a:r>
          </a:p>
          <a:p>
            <a:r>
              <a:rPr lang="es-ES" dirty="0"/>
              <a:t>La siguiente imagen muestra un mapa de curvas de nivel cada 100 m en el sector “</a:t>
            </a:r>
            <a:r>
              <a:rPr lang="es-ES" dirty="0" err="1"/>
              <a:t>Chacay</a:t>
            </a:r>
            <a:r>
              <a:rPr lang="es-ES" dirty="0"/>
              <a:t>”</a:t>
            </a:r>
          </a:p>
          <a:p>
            <a:r>
              <a:rPr lang="es-ES" dirty="0"/>
              <a:t>en Río Hurtado.</a:t>
            </a:r>
          </a:p>
          <a:p>
            <a:r>
              <a:rPr lang="es-ES" dirty="0"/>
              <a:t>Señale los principales rasgos morfológicos de la zona (cerros, quebradas, cuchillas, valles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625EEB-45E3-4C22-9CB3-732E2B3E5B60}"/>
              </a:ext>
            </a:extLst>
          </p:cNvPr>
          <p:cNvSpPr txBox="1"/>
          <p:nvPr/>
        </p:nvSpPr>
        <p:spPr>
          <a:xfrm>
            <a:off x="7863839" y="4869180"/>
            <a:ext cx="286561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∆T = 5 minutos </a:t>
            </a:r>
          </a:p>
        </p:txBody>
      </p:sp>
    </p:spTree>
    <p:extLst>
      <p:ext uri="{BB962C8B-B14F-4D97-AF65-F5344CB8AC3E}">
        <p14:creationId xmlns:p14="http://schemas.microsoft.com/office/powerpoint/2010/main" val="12726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Click="0" advTm="300000"/>
    </mc:Choice>
    <mc:Fallback xmlns="">
      <p:transition spd="slow" advClick="0" advTm="30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1B7A8-5A3A-464D-AB6D-BF5A83FD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EJERCICIO N°1 – Solución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4E3225-7BF6-45A3-9D8C-5A7E13B0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9DC34B7B-18D1-49A0-8CED-EC6536062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0" b="37167"/>
          <a:stretch/>
        </p:blipFill>
        <p:spPr>
          <a:xfrm>
            <a:off x="217608" y="2125979"/>
            <a:ext cx="6263202" cy="458896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CD76EF6-730E-4A49-99A5-23137B7D8B26}"/>
              </a:ext>
            </a:extLst>
          </p:cNvPr>
          <p:cNvSpPr/>
          <p:nvPr/>
        </p:nvSpPr>
        <p:spPr>
          <a:xfrm>
            <a:off x="6659442" y="2368956"/>
            <a:ext cx="5314950" cy="175432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EJERCICIO N°1 (En clase)</a:t>
            </a:r>
          </a:p>
          <a:p>
            <a:r>
              <a:rPr lang="es-ES" dirty="0"/>
              <a:t>La siguiente imagen muestra un mapa de curvas de nivel cada 100 m en el sector “</a:t>
            </a:r>
            <a:r>
              <a:rPr lang="es-ES" dirty="0" err="1"/>
              <a:t>Chacay</a:t>
            </a:r>
            <a:r>
              <a:rPr lang="es-ES" dirty="0"/>
              <a:t>”</a:t>
            </a:r>
          </a:p>
          <a:p>
            <a:r>
              <a:rPr lang="es-ES" dirty="0"/>
              <a:t>en Río Hurtado.</a:t>
            </a:r>
          </a:p>
          <a:p>
            <a:r>
              <a:rPr lang="es-ES" dirty="0"/>
              <a:t>Señale los principales rasgos morfológicos de la zona (cerros, quebradas, cuchillas, valles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6BF674-CCBD-4AB7-83BC-825096CD3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4" b="35645"/>
          <a:stretch/>
        </p:blipFill>
        <p:spPr>
          <a:xfrm>
            <a:off x="217608" y="2114549"/>
            <a:ext cx="6263202" cy="47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300000"/>
    </mc:Choice>
    <mc:Fallback>
      <p:transition spd="slow" advClick="0" advTm="300000"/>
    </mc:Fallback>
  </mc:AlternateContent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EE8F03-1143-4EFA-9E4B-A216F919919F}">
  <we:reference id="wa104380645" version="1.0.0.0" store="es-ES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1002</Words>
  <Application>Microsoft Office PowerPoint</Application>
  <PresentationFormat>Panorámica</PresentationFormat>
  <Paragraphs>166</Paragraphs>
  <Slides>29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Symbol</vt:lpstr>
      <vt:lpstr>Trebuchet MS</vt:lpstr>
      <vt:lpstr>Berlín</vt:lpstr>
      <vt:lpstr>Image</vt:lpstr>
      <vt:lpstr>Entendiendo mapas geológicos I Clase Auxiliar  n°2</vt:lpstr>
      <vt:lpstr>CONTENIDO</vt:lpstr>
      <vt:lpstr>1. CURVAS DE NIVEL</vt:lpstr>
      <vt:lpstr>1. CURVAS DE NIVEL</vt:lpstr>
      <vt:lpstr>1. CURVAS DE NIVEL</vt:lpstr>
      <vt:lpstr>1. CURVAS DE NIVEL</vt:lpstr>
      <vt:lpstr>Cuchillas y quebradas</vt:lpstr>
      <vt:lpstr>EJERCICIO N°1 – Curvas de Nivel</vt:lpstr>
      <vt:lpstr>EJERCICIO N°1 – Solución</vt:lpstr>
      <vt:lpstr>2. REGLA DE LAS Vs</vt:lpstr>
      <vt:lpstr>2. REGLA DE LAS Vs</vt:lpstr>
      <vt:lpstr>2. REGLA DE LAS Vs</vt:lpstr>
      <vt:lpstr>2. REGLA DE LAS Vs</vt:lpstr>
      <vt:lpstr>2. REGLA DE LAS Vs</vt:lpstr>
      <vt:lpstr>2. REGLA DE LAS Vs</vt:lpstr>
      <vt:lpstr>REGLA DE LAS Vs</vt:lpstr>
      <vt:lpstr>Opción 1) SI VA = A, SI VIENE = V Opción 2) SI  se Aleja = A, SI VIENE = V</vt:lpstr>
      <vt:lpstr>Presentación de PowerPoint</vt:lpstr>
      <vt:lpstr>EJERCICIO N° 2 – Regla de las V</vt:lpstr>
      <vt:lpstr>3. CONSTRUCCIÓN PERFIL TOPOGRÁFICO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RUMBO Y MANTEO DE UN ESTRATO EN MAPA GEOLÓGICO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Entendiendo mapas geológicos I Clase Auxiliar  n°2</dc:title>
  <dc:creator>Diego Alejandro .</dc:creator>
  <cp:lastModifiedBy>Estefania Alejandra Avendano Gonzalez (estefania.avendano)</cp:lastModifiedBy>
  <cp:revision>17</cp:revision>
  <dcterms:created xsi:type="dcterms:W3CDTF">2019-03-22T07:59:15Z</dcterms:created>
  <dcterms:modified xsi:type="dcterms:W3CDTF">2020-03-19T14:32:30Z</dcterms:modified>
</cp:coreProperties>
</file>