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a182994fa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a182994f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a182994fa_0_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a182994f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f75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f75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75fceb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75f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182994fa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a182994f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a182994fa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a182994f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a182994fa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a182994f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182994fa_0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a182994f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a182994fa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a182994f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Auxiliar 8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Felipe Cespedes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Borja Farah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4294967295" type="title"/>
          </p:nvPr>
        </p:nvSpPr>
        <p:spPr>
          <a:xfrm>
            <a:off x="260325" y="725150"/>
            <a:ext cx="35283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</a:t>
            </a:r>
            <a:endParaRPr/>
          </a:p>
        </p:txBody>
      </p:sp>
      <p:cxnSp>
        <p:nvCxnSpPr>
          <p:cNvPr id="135" name="Google Shape;135;p22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22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375" y="448625"/>
            <a:ext cx="5272975" cy="42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idx="4294967295" type="title"/>
          </p:nvPr>
        </p:nvSpPr>
        <p:spPr>
          <a:xfrm>
            <a:off x="311700" y="372500"/>
            <a:ext cx="8520600" cy="151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P1. En un sismograma se observa un diferencia de tiempos de llegada de ondas Pn(refractada) y Pg(directa) de 0,706 s. Sabiendo que la distancia epicentral es de 120 km, profundidad de hipocentro de 5 km, velocidad de corteza de 6 km/s para ondas p y velocidad de manto de 8 km/s. Calcule tiempos de llegada y  luego H.</a:t>
            </a:r>
            <a:endParaRPr sz="2000"/>
          </a:p>
        </p:txBody>
      </p:sp>
      <p:cxnSp>
        <p:nvCxnSpPr>
          <p:cNvPr id="143" name="Google Shape;143;p23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3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113" y="2001675"/>
            <a:ext cx="6171778" cy="295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Ondas </a:t>
            </a:r>
            <a:r>
              <a:rPr lang="es"/>
              <a:t>Sísmicas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Tarea </a:t>
            </a:r>
            <a:r>
              <a:rPr lang="es"/>
              <a:t>Gravimetría</a:t>
            </a:r>
            <a:r>
              <a:rPr lang="es"/>
              <a:t> </a:t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Contenidos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Principio de Fermat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8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Este </a:t>
            </a:r>
            <a:r>
              <a:rPr lang="es"/>
              <a:t>principio</a:t>
            </a:r>
            <a:r>
              <a:rPr lang="es"/>
              <a:t> plantea que una onda que se propaga de un punto P a Q sigue una trayectoria tal que el tiempo sea </a:t>
            </a:r>
            <a:r>
              <a:rPr lang="es"/>
              <a:t>mínimo</a:t>
            </a:r>
            <a:r>
              <a:rPr lang="es"/>
              <a:t>.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425" y="2388624"/>
            <a:ext cx="5217142" cy="245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Ley de Snell</a:t>
            </a:r>
            <a:endParaRPr/>
          </a:p>
        </p:txBody>
      </p:sp>
      <p:cxnSp>
        <p:nvCxnSpPr>
          <p:cNvPr id="83" name="Google Shape;83;p16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16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500" y="372500"/>
            <a:ext cx="5113550" cy="10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500" y="1646250"/>
            <a:ext cx="5113541" cy="32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</a:t>
            </a:r>
            <a:endParaRPr/>
          </a:p>
        </p:txBody>
      </p:sp>
      <p:cxnSp>
        <p:nvCxnSpPr>
          <p:cNvPr id="92" name="Google Shape;92;p17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17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575" y="1106000"/>
            <a:ext cx="5558914" cy="37327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39400" y="1730550"/>
            <a:ext cx="1990500" cy="1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eje X la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distancia y en Y el tiempo.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Cada punto discreto en X es un “geófono”.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276" y="3685850"/>
            <a:ext cx="1232024" cy="12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</a:t>
            </a:r>
            <a:endParaRPr/>
          </a:p>
        </p:txBody>
      </p:sp>
      <p:cxnSp>
        <p:nvCxnSpPr>
          <p:cNvPr id="102" name="Google Shape;102;p18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18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450" y="409625"/>
            <a:ext cx="3366975" cy="43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689575" y="1383750"/>
            <a:ext cx="33135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Onda directa: viaja directamente desde la fuente al punto medido por medio de V1.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Onda reflejada: viaja hasta la interfaz, donde es reflejada y viaja hasta el punto de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medición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Viaja siempre por el medio con V1.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Onda </a:t>
            </a:r>
            <a:r>
              <a:rPr lang="e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refractada: viaja hasta la interfaz(V1), se refracta críticamente, viaja por la ta interfaz (V2)y es propagada nuevamente con V1 hasta el punto de medición.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camino-tiempo: onda directa</a:t>
            </a:r>
            <a:endParaRPr/>
          </a:p>
        </p:txBody>
      </p:sp>
      <p:cxnSp>
        <p:nvCxnSpPr>
          <p:cNvPr id="111" name="Google Shape;111;p19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19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425" y="1232725"/>
            <a:ext cx="5764947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camino-tiempo: onda reflejada</a:t>
            </a:r>
            <a:endParaRPr/>
          </a:p>
        </p:txBody>
      </p:sp>
      <p:cxnSp>
        <p:nvCxnSpPr>
          <p:cNvPr id="119" name="Google Shape;119;p20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20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025" y="1207025"/>
            <a:ext cx="6038191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Curvas camino-tiempo: onda refractada</a:t>
            </a:r>
            <a:endParaRPr/>
          </a:p>
        </p:txBody>
      </p:sp>
      <p:cxnSp>
        <p:nvCxnSpPr>
          <p:cNvPr id="127" name="Google Shape;127;p21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21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500" y="1194200"/>
            <a:ext cx="6216808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