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a182994fa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a182994f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a182994fa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a182994f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a182994fa_0_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a182994f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e4cbcb5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be4cbcb5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5f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5f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75fceb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75fc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a182994fa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a182994f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182994fa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a182994f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a182994fa_0_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a182994f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a182994fa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a182994f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be4cbcb5b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be4cbcb5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Auxiliar 9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Felipe Cespedes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Borja Farah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Curvas camino-tiempo</a:t>
            </a:r>
            <a:endParaRPr/>
          </a:p>
        </p:txBody>
      </p:sp>
      <p:cxnSp>
        <p:nvCxnSpPr>
          <p:cNvPr id="141" name="Google Shape;141;p22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22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375" y="281225"/>
            <a:ext cx="3566925" cy="45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689575" y="1295700"/>
            <a:ext cx="3567000" cy="3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Onda Refractada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Crítica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(RC) solo comienza a existir a partir de Xc, donde tiene el mismo tiempo de llegada que la onda reflejada.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tiempo de llegada de onda RC supera al tiempo de llegada de la onda D en Xcr.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Cambios de pendiente nos indican llegadas de ondas RC(medios con mayor velocidad).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 curva de onda R, tiene distribución hiperbólica, y tiende asintóticamente a la recta de onda directa.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4294967295" type="title"/>
          </p:nvPr>
        </p:nvSpPr>
        <p:spPr>
          <a:xfrm>
            <a:off x="260325" y="725150"/>
            <a:ext cx="35283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Curvas camino-tiempo</a:t>
            </a:r>
            <a:endParaRPr/>
          </a:p>
        </p:txBody>
      </p:sp>
      <p:cxnSp>
        <p:nvCxnSpPr>
          <p:cNvPr id="150" name="Google Shape;150;p23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23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675" y="448625"/>
            <a:ext cx="5272975" cy="42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4">
            <a:alphaModFix/>
          </a:blip>
          <a:srcRect b="35018" l="0" r="0" t="0"/>
          <a:stretch/>
        </p:blipFill>
        <p:spPr>
          <a:xfrm>
            <a:off x="241013" y="1718075"/>
            <a:ext cx="3566925" cy="29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4294967295" type="title"/>
          </p:nvPr>
        </p:nvSpPr>
        <p:spPr>
          <a:xfrm>
            <a:off x="311700" y="372500"/>
            <a:ext cx="8520600" cy="151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P1. Considere una estructura de dos capas de espesor H y velocidades V y 3V, sobre un espacio de velocidad 2V. A profundidad 3H desde la superficie hay un foco </a:t>
            </a:r>
            <a:r>
              <a:rPr lang="es" sz="2000"/>
              <a:t>sísmico</a:t>
            </a:r>
            <a:r>
              <a:rPr lang="es" sz="2000"/>
              <a:t>. Escribir expresiones para los tiempos de recorrido de rayos que llegan a la superficie sin reflejar, a un distancia epicentral X en </a:t>
            </a:r>
            <a:r>
              <a:rPr lang="es" sz="2000"/>
              <a:t>función</a:t>
            </a:r>
            <a:r>
              <a:rPr lang="es" sz="2000"/>
              <a:t> de Io. Dar el rango de valor de Io.</a:t>
            </a:r>
            <a:endParaRPr sz="2000"/>
          </a:p>
        </p:txBody>
      </p:sp>
      <p:cxnSp>
        <p:nvCxnSpPr>
          <p:cNvPr id="159" name="Google Shape;159;p24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24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338" y="1984450"/>
            <a:ext cx="4555334" cy="29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575" y="152400"/>
            <a:ext cx="344341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0950" y="152400"/>
            <a:ext cx="3624124" cy="304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Ondas </a:t>
            </a:r>
            <a:r>
              <a:rPr lang="es"/>
              <a:t>Sísmicas: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Ley de Snell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Tipos de Onda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Curvas Camino-Tiempo</a:t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Contenidos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Principio de Fermat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8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Este </a:t>
            </a:r>
            <a:r>
              <a:rPr lang="es"/>
              <a:t>principio</a:t>
            </a:r>
            <a:r>
              <a:rPr lang="es"/>
              <a:t> plantea que una onda que se propaga de un punto P a Q sigue una trayectoria tal que el tiempo sea </a:t>
            </a:r>
            <a:r>
              <a:rPr lang="es"/>
              <a:t>mínimo</a:t>
            </a:r>
            <a:r>
              <a:rPr lang="es"/>
              <a:t>.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575" y="2453049"/>
            <a:ext cx="5217142" cy="245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25" y="2453049"/>
            <a:ext cx="3217120" cy="24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Ley de Snell</a:t>
            </a:r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16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500" y="372500"/>
            <a:ext cx="5113550" cy="10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500" y="1646250"/>
            <a:ext cx="5113541" cy="326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22150" y="2018750"/>
            <a:ext cx="2619900" cy="27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 usa para calcular el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ángulo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refracción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al atravesar la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interfase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entre dos medios, de diferente densidad (velocidad).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 ella podemos calcular el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ángulo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refracción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crítico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 veremos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más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adelante.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Curvas camino-tiempo</a:t>
            </a:r>
            <a:endParaRPr/>
          </a:p>
        </p:txBody>
      </p:sp>
      <p:cxnSp>
        <p:nvCxnSpPr>
          <p:cNvPr id="94" name="Google Shape;94;p17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7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575" y="1106000"/>
            <a:ext cx="5558914" cy="37327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539400" y="1730550"/>
            <a:ext cx="1990500" cy="16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 eje X la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distancia y en Y el tiempo.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Cada punto discreto en X es un “geófono”.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276" y="3685850"/>
            <a:ext cx="1232024" cy="12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</a:t>
            </a:r>
            <a:r>
              <a:rPr lang="es"/>
              <a:t>nda Directa</a:t>
            </a:r>
            <a:endParaRPr/>
          </a:p>
        </p:txBody>
      </p:sp>
      <p:cxnSp>
        <p:nvCxnSpPr>
          <p:cNvPr id="104" name="Google Shape;104;p18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8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725" y="1157575"/>
            <a:ext cx="5764947" cy="3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418675" y="1917975"/>
            <a:ext cx="18792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Onda directa: viaja directamente desde la fuente al punto medido por medio de V0.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</a:t>
            </a:r>
            <a:r>
              <a:rPr lang="es"/>
              <a:t>nda Reflejada</a:t>
            </a:r>
            <a:endParaRPr/>
          </a:p>
        </p:txBody>
      </p:sp>
      <p:cxnSp>
        <p:nvCxnSpPr>
          <p:cNvPr id="113" name="Google Shape;113;p19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9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025" y="1174800"/>
            <a:ext cx="6038191" cy="3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11700" y="1911350"/>
            <a:ext cx="2201400" cy="23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Onda reflejada: viaja hasta la interfase, donde es reflejada y viaja hasta el punto de medición. Viaja siempre por el medio con V0.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idx="4294967295" type="title"/>
          </p:nvPr>
        </p:nvSpPr>
        <p:spPr>
          <a:xfrm>
            <a:off x="311700" y="372500"/>
            <a:ext cx="87081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</a:t>
            </a:r>
            <a:r>
              <a:rPr lang="es"/>
              <a:t>nda Refractada C</a:t>
            </a:r>
            <a:r>
              <a:rPr lang="es"/>
              <a:t>rítica</a:t>
            </a:r>
            <a:endParaRPr/>
          </a:p>
        </p:txBody>
      </p:sp>
      <p:cxnSp>
        <p:nvCxnSpPr>
          <p:cNvPr id="122" name="Google Shape;122;p20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20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7051" y="1449625"/>
            <a:ext cx="5755626" cy="34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311700" y="1965825"/>
            <a:ext cx="2598300" cy="24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Onda refractada crítica : viaja hasta la interfase (V0), se refracta críticamente, viaja por la ta interfaz (V1) y es propagada nuevamente con V0 hasta el punto de medición.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</a:t>
            </a:r>
            <a:r>
              <a:rPr lang="es"/>
              <a:t>nda Refractada </a:t>
            </a:r>
            <a:r>
              <a:rPr lang="es"/>
              <a:t>Crítica</a:t>
            </a:r>
            <a:endParaRPr/>
          </a:p>
        </p:txBody>
      </p:sp>
      <p:cxnSp>
        <p:nvCxnSpPr>
          <p:cNvPr id="131" name="Google Shape;131;p21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21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625" y="1323425"/>
            <a:ext cx="4801825" cy="27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756500" y="1234875"/>
            <a:ext cx="3442200" cy="23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Ángulo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Crítico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(ic):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ángulo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partir del cual la onda </a:t>
            </a:r>
            <a:r>
              <a:rPr b="1"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 hay onda refractada.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Distancia </a:t>
            </a:r>
            <a:r>
              <a:rPr b="1"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Crítica(Xc):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distancia superficial, a partir de la cual comienza a llegar una onda refractada crítica.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Distancia Crítica Refractada(Xcr): distancia a partir de donde comienza a llegar antes onda RC que onda Directa.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Para encontrar el ángulo crítico, ic, ingresamos un ángulo de refracción de π/2, con lo que obtenemos: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275" y="4392125"/>
            <a:ext cx="1772950" cy="6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