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00739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 smtClean="0"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 smtClean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 smtClean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1er SEMESTRE OTOÑO</a:t>
            </a:r>
          </a:p>
          <a:p>
            <a:pPr marR="0" algn="ctr">
              <a:lnSpc>
                <a:spcPct val="80000"/>
              </a:lnSpc>
            </a:pPr>
            <a:r>
              <a:rPr lang="es-ES_tradnl" sz="3300" b="1" dirty="0" smtClean="0">
                <a:latin typeface="Arial" charset="0"/>
                <a:cs typeface="Arial" charset="0"/>
              </a:rPr>
              <a:t>  </a:t>
            </a:r>
            <a:r>
              <a:rPr lang="es-ES_tradnl" sz="2600" b="1" dirty="0" smtClean="0">
                <a:latin typeface="Arial" charset="0"/>
                <a:cs typeface="Arial" charset="0"/>
              </a:rPr>
              <a:t>2020</a:t>
            </a: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0871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 smtClean="0">
                <a:latin typeface="Comic Sans MS" pitchFamily="66" charset="0"/>
              </a:rPr>
              <a:t>    </a:t>
            </a:r>
          </a:p>
        </p:txBody>
      </p:sp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3074" name="Picture 2" descr="C:\Users\2\Downloads\IMG_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724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Resultado de imagen para minions te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2" y="1880600"/>
            <a:ext cx="4392488" cy="363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 smtClean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 smtClean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CODIGO			         : DR 17 A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CUPOS DEL CURSO	: </a:t>
            </a:r>
            <a:r>
              <a:rPr lang="es-CL" dirty="0" smtClean="0">
                <a:latin typeface="Arial" charset="0"/>
                <a:cs typeface="Arial" charset="0"/>
              </a:rPr>
              <a:t>10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N° DE UNIDADES DOCENTES : 4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 smtClean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 smtClean="0">
                <a:latin typeface="Arial" pitchFamily="34" charset="0"/>
                <a:cs typeface="Arial" pitchFamily="34" charset="0"/>
              </a:rPr>
            </a:br>
            <a:endParaRPr lang="es-ES_tradnl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 smtClean="0">
                <a:latin typeface="Comic Sans MS" pitchFamily="66" charset="0"/>
              </a:rPr>
              <a:t>.</a:t>
            </a:r>
            <a:endParaRPr lang="es-ES_tradnl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dirty="0" smtClean="0">
                <a:latin typeface="Arial" pitchFamily="34" charset="0"/>
                <a:cs typeface="Arial" pitchFamily="34" charset="0"/>
              </a:rPr>
            </a:br>
            <a:r>
              <a:rPr lang="es-MX" sz="3600" b="1" dirty="0" smtClean="0">
                <a:cs typeface="Arial" pitchFamily="34" charset="0"/>
              </a:rPr>
              <a:t>TORNEO ATP 250 DELREY BEACH MIAMI </a:t>
            </a:r>
            <a:br>
              <a:rPr lang="es-MX" sz="3600" b="1" dirty="0" smtClean="0">
                <a:cs typeface="Arial" pitchFamily="34" charset="0"/>
              </a:rPr>
            </a:br>
            <a:r>
              <a:rPr lang="es-MX" b="1" dirty="0" smtClean="0">
                <a:cs typeface="Arial" pitchFamily="34" charset="0"/>
              </a:rPr>
              <a:t>2020</a:t>
            </a:r>
          </a:p>
        </p:txBody>
      </p:sp>
      <p:pic>
        <p:nvPicPr>
          <p:cNvPr id="2" name="Picture 2" descr="C:\Users\2\Downloads\IMG_3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27363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2\Downloads\IMG_327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9974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IMG_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_tradnl" dirty="0" smtClean="0">
                <a:latin typeface="Arial" pitchFamily="34" charset="0"/>
                <a:cs typeface="Arial" pitchFamily="34" charset="0"/>
              </a:rPr>
            </a:br>
            <a:r>
              <a:rPr lang="es-ES_tradnl" b="1" dirty="0" smtClean="0">
                <a:latin typeface="Arial" pitchFamily="34" charset="0"/>
                <a:cs typeface="Arial" pitchFamily="34" charset="0"/>
              </a:rPr>
              <a:t>2.-CONTENIDOS</a:t>
            </a:r>
            <a:r>
              <a:rPr lang="es-ES_tradnl" dirty="0" smtClean="0">
                <a:latin typeface="Comic Sans MS" pitchFamily="66" charset="0"/>
              </a:rPr>
              <a:t/>
            </a:r>
            <a:br>
              <a:rPr lang="es-ES_tradnl" dirty="0" smtClean="0">
                <a:latin typeface="Comic Sans MS" pitchFamily="66" charset="0"/>
              </a:rPr>
            </a:br>
            <a:endParaRPr lang="es-ES_tradnl" dirty="0" smtClean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, servicio plano y </a:t>
            </a:r>
            <a:r>
              <a:rPr lang="es-CL" dirty="0" err="1" smtClean="0">
                <a:latin typeface="Arial" charset="0"/>
                <a:cs typeface="Arial" charset="0"/>
              </a:rPr>
              <a:t>slice</a:t>
            </a:r>
            <a:r>
              <a:rPr lang="es-CL" dirty="0" smtClean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 smtClean="0">
                <a:latin typeface="Arial" charset="0"/>
                <a:cs typeface="Arial" charset="0"/>
              </a:rPr>
              <a:t>stan</a:t>
            </a:r>
            <a:r>
              <a:rPr lang="es-CL" dirty="0" smtClean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 smtClean="0">
                <a:latin typeface="Arial" charset="0"/>
                <a:cs typeface="Arial" charset="0"/>
              </a:rPr>
              <a:t>Reglamento del tenis. 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3.-ACTIVIDADES</a:t>
            </a:r>
            <a:r>
              <a:rPr lang="es-ES_tradnl" sz="4000" b="1" dirty="0" smtClean="0"/>
              <a:t/>
            </a:r>
            <a:br>
              <a:rPr lang="es-ES_tradnl" sz="4000" b="1" dirty="0" smtClean="0"/>
            </a:br>
            <a:endParaRPr lang="es-ES_tradnl" sz="4000" b="1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 smtClean="0">
                <a:latin typeface="Arial" charset="0"/>
                <a:cs typeface="Arial" charset="0"/>
              </a:rPr>
              <a:t>Drills</a:t>
            </a:r>
            <a:r>
              <a:rPr lang="es-CL" dirty="0" smtClean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 smtClean="0">
                <a:latin typeface="Arial" charset="0"/>
                <a:cs typeface="Arial" charset="0"/>
              </a:rPr>
              <a:t>winner</a:t>
            </a:r>
            <a:r>
              <a:rPr lang="es-CL" dirty="0" smtClean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Partidos de tenis (juego, sets).</a:t>
            </a:r>
            <a:endParaRPr lang="es-ES_trad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476672"/>
            <a:ext cx="8820472" cy="792088"/>
          </a:xfrm>
          <a:prstGeom prst="rect">
            <a:avLst/>
          </a:prstGeom>
        </p:spPr>
        <p:txBody>
          <a:bodyPr vert="horz" lIns="91440" rIns="45720" rtlCol="0" anchor="ctr">
            <a:normAutofit fontScale="6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TORNEO ATP 250 DELREY BEACH MIAMI 2018</a:t>
            </a:r>
          </a:p>
        </p:txBody>
      </p:sp>
      <p:pic>
        <p:nvPicPr>
          <p:cNvPr id="2050" name="Picture 2" descr="C:\Users\2\Downloads\IMG_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99592"/>
            <a:ext cx="2880320" cy="34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2\Downloads\IMG_292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50858"/>
            <a:ext cx="4752528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50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4.-  EVALUACION </a:t>
            </a:r>
            <a:endParaRPr lang="es-ES_tradnl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5"/>
            <a:ext cx="8820472" cy="537321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La nota final se obtendrá de la división porcentual entre asistencia con un valor del 60%.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 smtClean="0">
                <a:latin typeface="Arial" charset="0"/>
                <a:cs typeface="Arial" charset="0"/>
              </a:rPr>
              <a:t>Evaluación vía ficha técnica personalizada lista de cotejo 40</a:t>
            </a:r>
            <a:r>
              <a:rPr lang="es-CL" dirty="0" smtClean="0">
                <a:latin typeface="Arial" charset="0"/>
                <a:cs typeface="Arial" charset="0"/>
              </a:rPr>
              <a:t>% derecho, revés y desplazamientos.</a:t>
            </a:r>
          </a:p>
          <a:p>
            <a:pPr marL="609600" indent="-609600">
              <a:lnSpc>
                <a:spcPct val="80000"/>
              </a:lnSpc>
            </a:pPr>
            <a:endParaRPr lang="es-CL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dirty="0" smtClean="0">
                <a:latin typeface="Arial" charset="0"/>
                <a:cs typeface="Arial" charset="0"/>
              </a:rPr>
              <a:t>Evaluación, la primera semana de abril, contenido desplazamientos dentro de la cancha.</a:t>
            </a:r>
            <a:endParaRPr lang="es-CL" sz="2800" dirty="0" smtClean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269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 smtClean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0728"/>
            <a:ext cx="8425183" cy="554513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s-ES_tradnl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b="1" dirty="0" smtClean="0">
                <a:latin typeface="Comic Sans MS" pitchFamily="66" charset="0"/>
              </a:rPr>
              <a:t>1</a:t>
            </a:r>
            <a:r>
              <a:rPr lang="es-ES_tradnl" sz="2400" b="1" dirty="0" smtClean="0">
                <a:latin typeface="Arial" charset="0"/>
                <a:cs typeface="Arial" charset="0"/>
              </a:rPr>
              <a:t>.- SI HAY PARO ESTUDIANTIL NO SE PASARA LISTA.</a:t>
            </a:r>
          </a:p>
          <a:p>
            <a:pPr>
              <a:buFontTx/>
              <a:buNone/>
            </a:pPr>
            <a:endParaRPr lang="es-ES_tradnl" sz="24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 smtClean="0">
                <a:latin typeface="Arial" charset="0"/>
                <a:cs typeface="Arial" charset="0"/>
              </a:rPr>
              <a:t>2.-FRENTE A MARCHAS UNIVERSITARIAS NO HABRAN     CLASES, CON   AVISO VIA U CURSOS.</a:t>
            </a:r>
          </a:p>
          <a:p>
            <a:pPr>
              <a:buFontTx/>
              <a:buNone/>
            </a:pPr>
            <a:endParaRPr lang="es-ES_tradnl" sz="24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 smtClean="0">
                <a:latin typeface="Arial" charset="0"/>
                <a:cs typeface="Arial" charset="0"/>
              </a:rPr>
              <a:t>3.- DIAS DE PRE – EMERGENCIA, NO HABRA CLASES, CON   AVISO VIA U CURSOS.</a:t>
            </a:r>
          </a:p>
          <a:p>
            <a:pPr>
              <a:buFontTx/>
              <a:buNone/>
            </a:pPr>
            <a:endParaRPr lang="es-ES_tradnl" sz="2400" b="1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 smtClean="0">
                <a:latin typeface="Arial" charset="0"/>
                <a:cs typeface="Arial" charset="0"/>
              </a:rPr>
              <a:t>4.- CLASES RECUPERATIVAS Y ENTRENAMIENTOS ESPECIALES, HARAN RECUPERAR CLASES, MIERCOLES Y VIERNES</a:t>
            </a:r>
            <a:r>
              <a:rPr lang="es-ES_tradnl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</TotalTime>
  <Words>359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Urbano</vt:lpstr>
      <vt:lpstr>TENIS I</vt:lpstr>
      <vt:lpstr>CURSO DEPORTIVO RECREATIVO (DR) </vt:lpstr>
      <vt:lpstr>1.-OBJETIVOS </vt:lpstr>
      <vt:lpstr>  TORNEO ATP 250 DELREY BEACH MIAMI  2020</vt:lpstr>
      <vt:lpstr> 2.-CONTENIDOS </vt:lpstr>
      <vt:lpstr>3.-ACTIVIDADES </vt:lpstr>
      <vt:lpstr>Diapositiva 7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2</cp:lastModifiedBy>
  <cp:revision>36</cp:revision>
  <dcterms:created xsi:type="dcterms:W3CDTF">2008-07-15T01:19:43Z</dcterms:created>
  <dcterms:modified xsi:type="dcterms:W3CDTF">2020-03-09T01:46:52Z</dcterms:modified>
</cp:coreProperties>
</file>