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6" r:id="rId5"/>
    <p:sldId id="259" r:id="rId6"/>
    <p:sldId id="267" r:id="rId7"/>
    <p:sldId id="273" r:id="rId8"/>
    <p:sldId id="260" r:id="rId9"/>
    <p:sldId id="271" r:id="rId10"/>
    <p:sldId id="268" r:id="rId11"/>
    <p:sldId id="261" r:id="rId12"/>
    <p:sldId id="270" r:id="rId13"/>
    <p:sldId id="262" r:id="rId14"/>
    <p:sldId id="263" r:id="rId15"/>
    <p:sldId id="269" r:id="rId16"/>
    <p:sldId id="264" r:id="rId17"/>
    <p:sldId id="272" r:id="rId18"/>
    <p:sldId id="265" r:id="rId19"/>
    <p:sldId id="274" r:id="rId20"/>
    <p:sldId id="275" r:id="rId21"/>
    <p:sldId id="276" r:id="rId22"/>
    <p:sldId id="278" r:id="rId23"/>
    <p:sldId id="279" r:id="rId24"/>
    <p:sldId id="277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655F3D-DE1C-4803-9974-49BBECE5890A}" v="10" dt="2022-03-06T03:40:00.3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dolfo Catalan Gonzalez" userId="2e3124a894a8d283" providerId="LiveId" clId="{37655F3D-DE1C-4803-9974-49BBECE5890A}"/>
    <pc:docChg chg="undo custSel addSld delSld modSld">
      <pc:chgData name="Rodolfo Catalan Gonzalez" userId="2e3124a894a8d283" providerId="LiveId" clId="{37655F3D-DE1C-4803-9974-49BBECE5890A}" dt="2022-03-06T03:41:09.845" v="280" actId="14100"/>
      <pc:docMkLst>
        <pc:docMk/>
      </pc:docMkLst>
      <pc:sldChg chg="modSp mod">
        <pc:chgData name="Rodolfo Catalan Gonzalez" userId="2e3124a894a8d283" providerId="LiveId" clId="{37655F3D-DE1C-4803-9974-49BBECE5890A}" dt="2022-03-06T03:16:44.902" v="44" actId="20577"/>
        <pc:sldMkLst>
          <pc:docMk/>
          <pc:sldMk cId="0" sldId="256"/>
        </pc:sldMkLst>
        <pc:spChg chg="mod">
          <ac:chgData name="Rodolfo Catalan Gonzalez" userId="2e3124a894a8d283" providerId="LiveId" clId="{37655F3D-DE1C-4803-9974-49BBECE5890A}" dt="2022-03-06T03:16:44.902" v="44" actId="20577"/>
          <ac:spMkLst>
            <pc:docMk/>
            <pc:sldMk cId="0" sldId="256"/>
            <ac:spMk id="3" creationId="{00000000-0000-0000-0000-000000000000}"/>
          </ac:spMkLst>
        </pc:spChg>
      </pc:sldChg>
      <pc:sldChg chg="modSp mod">
        <pc:chgData name="Rodolfo Catalan Gonzalez" userId="2e3124a894a8d283" providerId="LiveId" clId="{37655F3D-DE1C-4803-9974-49BBECE5890A}" dt="2022-01-16T17:04:07.282" v="12" actId="20577"/>
        <pc:sldMkLst>
          <pc:docMk/>
          <pc:sldMk cId="0" sldId="258"/>
        </pc:sldMkLst>
        <pc:spChg chg="mod">
          <ac:chgData name="Rodolfo Catalan Gonzalez" userId="2e3124a894a8d283" providerId="LiveId" clId="{37655F3D-DE1C-4803-9974-49BBECE5890A}" dt="2022-01-16T17:04:07.282" v="12" actId="20577"/>
          <ac:spMkLst>
            <pc:docMk/>
            <pc:sldMk cId="0" sldId="258"/>
            <ac:spMk id="2" creationId="{00000000-0000-0000-0000-000000000000}"/>
          </ac:spMkLst>
        </pc:spChg>
      </pc:sldChg>
      <pc:sldChg chg="modSp mod">
        <pc:chgData name="Rodolfo Catalan Gonzalez" userId="2e3124a894a8d283" providerId="LiveId" clId="{37655F3D-DE1C-4803-9974-49BBECE5890A}" dt="2022-01-16T17:04:31.528" v="24" actId="20577"/>
        <pc:sldMkLst>
          <pc:docMk/>
          <pc:sldMk cId="0" sldId="259"/>
        </pc:sldMkLst>
        <pc:spChg chg="mod">
          <ac:chgData name="Rodolfo Catalan Gonzalez" userId="2e3124a894a8d283" providerId="LiveId" clId="{37655F3D-DE1C-4803-9974-49BBECE5890A}" dt="2022-01-16T17:04:31.528" v="24" actId="20577"/>
          <ac:spMkLst>
            <pc:docMk/>
            <pc:sldMk cId="0" sldId="259"/>
            <ac:spMk id="7" creationId="{00000000-0000-0000-0000-000000000000}"/>
          </ac:spMkLst>
        </pc:spChg>
      </pc:sldChg>
      <pc:sldChg chg="modSp mod">
        <pc:chgData name="Rodolfo Catalan Gonzalez" userId="2e3124a894a8d283" providerId="LiveId" clId="{37655F3D-DE1C-4803-9974-49BBECE5890A}" dt="2022-01-16T17:05:02.470" v="40" actId="1076"/>
        <pc:sldMkLst>
          <pc:docMk/>
          <pc:sldMk cId="0" sldId="273"/>
        </pc:sldMkLst>
        <pc:spChg chg="mod">
          <ac:chgData name="Rodolfo Catalan Gonzalez" userId="2e3124a894a8d283" providerId="LiveId" clId="{37655F3D-DE1C-4803-9974-49BBECE5890A}" dt="2022-01-16T17:04:56.835" v="38" actId="20577"/>
          <ac:spMkLst>
            <pc:docMk/>
            <pc:sldMk cId="0" sldId="273"/>
            <ac:spMk id="2" creationId="{00000000-0000-0000-0000-000000000000}"/>
          </ac:spMkLst>
        </pc:spChg>
        <pc:picChg chg="mod">
          <ac:chgData name="Rodolfo Catalan Gonzalez" userId="2e3124a894a8d283" providerId="LiveId" clId="{37655F3D-DE1C-4803-9974-49BBECE5890A}" dt="2022-01-16T17:05:02.470" v="40" actId="1076"/>
          <ac:picMkLst>
            <pc:docMk/>
            <pc:sldMk cId="0" sldId="273"/>
            <ac:picMk id="1026" creationId="{00000000-0000-0000-0000-000000000000}"/>
          </ac:picMkLst>
        </pc:picChg>
      </pc:sldChg>
      <pc:sldChg chg="addSp delSp modSp new mod">
        <pc:chgData name="Rodolfo Catalan Gonzalez" userId="2e3124a894a8d283" providerId="LiveId" clId="{37655F3D-DE1C-4803-9974-49BBECE5890A}" dt="2022-03-06T03:37:22.473" v="236" actId="1036"/>
        <pc:sldMkLst>
          <pc:docMk/>
          <pc:sldMk cId="2050829004" sldId="278"/>
        </pc:sldMkLst>
        <pc:spChg chg="mod ord">
          <ac:chgData name="Rodolfo Catalan Gonzalez" userId="2e3124a894a8d283" providerId="LiveId" clId="{37655F3D-DE1C-4803-9974-49BBECE5890A}" dt="2022-03-06T03:35:22.181" v="183" actId="27636"/>
          <ac:spMkLst>
            <pc:docMk/>
            <pc:sldMk cId="2050829004" sldId="278"/>
            <ac:spMk id="2" creationId="{BD0B0C40-73BB-416D-8A13-D62B7FCFF239}"/>
          </ac:spMkLst>
        </pc:spChg>
        <pc:spChg chg="del mod">
          <ac:chgData name="Rodolfo Catalan Gonzalez" userId="2e3124a894a8d283" providerId="LiveId" clId="{37655F3D-DE1C-4803-9974-49BBECE5890A}" dt="2022-03-06T03:31:00.427" v="150"/>
          <ac:spMkLst>
            <pc:docMk/>
            <pc:sldMk cId="2050829004" sldId="278"/>
            <ac:spMk id="3" creationId="{16D1609E-C0D5-4986-AD68-2F3A6F8C0938}"/>
          </ac:spMkLst>
        </pc:spChg>
        <pc:spChg chg="add del mod">
          <ac:chgData name="Rodolfo Catalan Gonzalez" userId="2e3124a894a8d283" providerId="LiveId" clId="{37655F3D-DE1C-4803-9974-49BBECE5890A}" dt="2022-03-06T03:31:03.961" v="151"/>
          <ac:spMkLst>
            <pc:docMk/>
            <pc:sldMk cId="2050829004" sldId="278"/>
            <ac:spMk id="4" creationId="{611D9B60-004F-488C-AFC7-3546ED4F951C}"/>
          </ac:spMkLst>
        </pc:spChg>
        <pc:spChg chg="add del mod">
          <ac:chgData name="Rodolfo Catalan Gonzalez" userId="2e3124a894a8d283" providerId="LiveId" clId="{37655F3D-DE1C-4803-9974-49BBECE5890A}" dt="2022-03-06T03:31:45.728" v="152"/>
          <ac:spMkLst>
            <pc:docMk/>
            <pc:sldMk cId="2050829004" sldId="278"/>
            <ac:spMk id="5" creationId="{7CD9B91E-6E5F-48E9-AC73-26BB663F000D}"/>
          </ac:spMkLst>
        </pc:spChg>
        <pc:spChg chg="add del mod">
          <ac:chgData name="Rodolfo Catalan Gonzalez" userId="2e3124a894a8d283" providerId="LiveId" clId="{37655F3D-DE1C-4803-9974-49BBECE5890A}" dt="2022-03-06T03:32:01.858" v="153"/>
          <ac:spMkLst>
            <pc:docMk/>
            <pc:sldMk cId="2050829004" sldId="278"/>
            <ac:spMk id="6" creationId="{53FA6969-FA9E-4028-A3D1-689EAB2950BD}"/>
          </ac:spMkLst>
        </pc:spChg>
        <pc:picChg chg="add mod">
          <ac:chgData name="Rodolfo Catalan Gonzalez" userId="2e3124a894a8d283" providerId="LiveId" clId="{37655F3D-DE1C-4803-9974-49BBECE5890A}" dt="2022-03-06T03:37:03.534" v="220" actId="1035"/>
          <ac:picMkLst>
            <pc:docMk/>
            <pc:sldMk cId="2050829004" sldId="278"/>
            <ac:picMk id="7" creationId="{7525E29F-DE12-4503-90C5-B9F3E86CC8D3}"/>
          </ac:picMkLst>
        </pc:picChg>
        <pc:picChg chg="add mod ord">
          <ac:chgData name="Rodolfo Catalan Gonzalez" userId="2e3124a894a8d283" providerId="LiveId" clId="{37655F3D-DE1C-4803-9974-49BBECE5890A}" dt="2022-03-06T03:36:42.567" v="203" actId="1035"/>
          <ac:picMkLst>
            <pc:docMk/>
            <pc:sldMk cId="2050829004" sldId="278"/>
            <ac:picMk id="8" creationId="{E0980AE1-E2A9-43D9-BED5-0C0216DF1866}"/>
          </ac:picMkLst>
        </pc:picChg>
        <pc:picChg chg="add mod">
          <ac:chgData name="Rodolfo Catalan Gonzalez" userId="2e3124a894a8d283" providerId="LiveId" clId="{37655F3D-DE1C-4803-9974-49BBECE5890A}" dt="2022-03-06T03:37:22.473" v="236" actId="1036"/>
          <ac:picMkLst>
            <pc:docMk/>
            <pc:sldMk cId="2050829004" sldId="278"/>
            <ac:picMk id="9" creationId="{D283B1B4-5C44-4767-B05B-CFE3181164BF}"/>
          </ac:picMkLst>
        </pc:picChg>
        <pc:picChg chg="add mod">
          <ac:chgData name="Rodolfo Catalan Gonzalez" userId="2e3124a894a8d283" providerId="LiveId" clId="{37655F3D-DE1C-4803-9974-49BBECE5890A}" dt="2022-03-06T03:36:53.408" v="212" actId="1035"/>
          <ac:picMkLst>
            <pc:docMk/>
            <pc:sldMk cId="2050829004" sldId="278"/>
            <ac:picMk id="10" creationId="{3717DBA4-1276-4456-B419-5E012D01ABF8}"/>
          </ac:picMkLst>
        </pc:picChg>
      </pc:sldChg>
      <pc:sldChg chg="new del">
        <pc:chgData name="Rodolfo Catalan Gonzalez" userId="2e3124a894a8d283" providerId="LiveId" clId="{37655F3D-DE1C-4803-9974-49BBECE5890A}" dt="2022-01-16T17:07:00.480" v="42" actId="2696"/>
        <pc:sldMkLst>
          <pc:docMk/>
          <pc:sldMk cId="3692475024" sldId="278"/>
        </pc:sldMkLst>
      </pc:sldChg>
      <pc:sldChg chg="addSp delSp modSp new mod modClrScheme chgLayout">
        <pc:chgData name="Rodolfo Catalan Gonzalez" userId="2e3124a894a8d283" providerId="LiveId" clId="{37655F3D-DE1C-4803-9974-49BBECE5890A}" dt="2022-03-06T03:41:09.845" v="280" actId="14100"/>
        <pc:sldMkLst>
          <pc:docMk/>
          <pc:sldMk cId="2821050187" sldId="279"/>
        </pc:sldMkLst>
        <pc:spChg chg="mod">
          <ac:chgData name="Rodolfo Catalan Gonzalez" userId="2e3124a894a8d283" providerId="LiveId" clId="{37655F3D-DE1C-4803-9974-49BBECE5890A}" dt="2022-03-06T03:38:52.053" v="261" actId="26606"/>
          <ac:spMkLst>
            <pc:docMk/>
            <pc:sldMk cId="2821050187" sldId="279"/>
            <ac:spMk id="2" creationId="{BAD31F66-124F-45F7-A572-5BE86E04390B}"/>
          </ac:spMkLst>
        </pc:spChg>
        <pc:spChg chg="del mod">
          <ac:chgData name="Rodolfo Catalan Gonzalez" userId="2e3124a894a8d283" providerId="LiveId" clId="{37655F3D-DE1C-4803-9974-49BBECE5890A}" dt="2022-03-06T03:38:46.363" v="259"/>
          <ac:spMkLst>
            <pc:docMk/>
            <pc:sldMk cId="2821050187" sldId="279"/>
            <ac:spMk id="3" creationId="{701A4594-3BED-4C32-A390-7F3E7F0A0596}"/>
          </ac:spMkLst>
        </pc:spChg>
        <pc:spChg chg="add del mod">
          <ac:chgData name="Rodolfo Catalan Gonzalez" userId="2e3124a894a8d283" providerId="LiveId" clId="{37655F3D-DE1C-4803-9974-49BBECE5890A}" dt="2022-03-06T03:39:32.911" v="264" actId="21"/>
          <ac:spMkLst>
            <pc:docMk/>
            <pc:sldMk cId="2821050187" sldId="279"/>
            <ac:spMk id="9" creationId="{CBEECD37-E49B-41B3-BBF5-74A73BE2E8BE}"/>
          </ac:spMkLst>
        </pc:spChg>
        <pc:picChg chg="add mod">
          <ac:chgData name="Rodolfo Catalan Gonzalez" userId="2e3124a894a8d283" providerId="LiveId" clId="{37655F3D-DE1C-4803-9974-49BBECE5890A}" dt="2022-03-06T03:40:46.911" v="274" actId="1440"/>
          <ac:picMkLst>
            <pc:docMk/>
            <pc:sldMk cId="2821050187" sldId="279"/>
            <ac:picMk id="4" creationId="{D6DC2DFF-325F-486E-9116-6DFC397C16A8}"/>
          </ac:picMkLst>
        </pc:picChg>
        <pc:picChg chg="add mod">
          <ac:chgData name="Rodolfo Catalan Gonzalez" userId="2e3124a894a8d283" providerId="LiveId" clId="{37655F3D-DE1C-4803-9974-49BBECE5890A}" dt="2022-03-06T03:41:09.845" v="280" actId="14100"/>
          <ac:picMkLst>
            <pc:docMk/>
            <pc:sldMk cId="2821050187" sldId="279"/>
            <ac:picMk id="5" creationId="{E5D45FE5-603D-4341-8D66-9E0004C8812D}"/>
          </ac:picMkLst>
        </pc:picChg>
        <pc:picChg chg="add mod">
          <ac:chgData name="Rodolfo Catalan Gonzalez" userId="2e3124a894a8d283" providerId="LiveId" clId="{37655F3D-DE1C-4803-9974-49BBECE5890A}" dt="2022-03-06T03:41:05.308" v="279" actId="14100"/>
          <ac:picMkLst>
            <pc:docMk/>
            <pc:sldMk cId="2821050187" sldId="279"/>
            <ac:picMk id="6" creationId="{25B70112-B9B3-4493-9319-B4E40DA5102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12-03-2023</a:t>
            </a:fld>
            <a:endParaRPr lang="es-CL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12-03-2023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12-03-2023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12-03-2023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12-03-2023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12-03-2023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12-03-2023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12-03-2023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12-03-2023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12-03-2023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12-03-2023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AA46D5E-B47C-448F-849F-EC4134CFA6D5}" type="datetimeFigureOut">
              <a:rPr lang="es-CL" smtClean="0"/>
              <a:pPr/>
              <a:t>12-03-2023</a:t>
            </a:fld>
            <a:endParaRPr lang="es-CL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  <p:grpSp>
        <p:nvGrpSpPr>
          <p:cNvPr id="2" name="1 Grupo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rcatalangonzalez@gmail.com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9512" y="1412776"/>
            <a:ext cx="8712968" cy="2952328"/>
          </a:xfrm>
        </p:spPr>
        <p:txBody>
          <a:bodyPr>
            <a:normAutofit/>
          </a:bodyPr>
          <a:lstStyle/>
          <a:p>
            <a:pPr algn="ctr"/>
            <a:r>
              <a:rPr lang="es-CL" sz="5400" dirty="0">
                <a:latin typeface="Arial" pitchFamily="34" charset="0"/>
                <a:cs typeface="Arial" pitchFamily="34" charset="0"/>
              </a:rPr>
              <a:t>CURRICULUM TENISTICO</a:t>
            </a:r>
            <a:br>
              <a:rPr lang="es-CL" sz="5400" dirty="0">
                <a:latin typeface="Arial" pitchFamily="34" charset="0"/>
                <a:cs typeface="Arial" pitchFamily="34" charset="0"/>
              </a:rPr>
            </a:br>
            <a:r>
              <a:rPr lang="es-CL" sz="2800" dirty="0">
                <a:latin typeface="Arial" pitchFamily="34" charset="0"/>
                <a:cs typeface="Arial" pitchFamily="34" charset="0"/>
              </a:rPr>
              <a:t>RODOLFO CATALAN GONZALEZ</a:t>
            </a:r>
            <a:br>
              <a:rPr lang="es-CL" sz="2800" dirty="0">
                <a:latin typeface="Arial" pitchFamily="34" charset="0"/>
                <a:cs typeface="Arial" pitchFamily="34" charset="0"/>
              </a:rPr>
            </a:br>
            <a:r>
              <a:rPr lang="es-CL" sz="1800" dirty="0">
                <a:latin typeface="Arial" pitchFamily="34" charset="0"/>
                <a:cs typeface="Arial" pitchFamily="34" charset="0"/>
              </a:rPr>
              <a:t>PROFESOR Y ENTRENADOR DE TENIS</a:t>
            </a:r>
            <a:br>
              <a:rPr lang="es-CL" sz="5400" dirty="0">
                <a:latin typeface="Arial" pitchFamily="34" charset="0"/>
                <a:cs typeface="Arial" pitchFamily="34" charset="0"/>
              </a:rPr>
            </a:br>
            <a:endParaRPr lang="es-CL" sz="2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51520" y="5085184"/>
            <a:ext cx="8568952" cy="1728192"/>
          </a:xfrm>
        </p:spPr>
        <p:txBody>
          <a:bodyPr>
            <a:normAutofit/>
          </a:bodyPr>
          <a:lstStyle/>
          <a:p>
            <a:pPr algn="ctr"/>
            <a:endParaRPr lang="es-CL" sz="4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CL" sz="4800" b="1" dirty="0">
                <a:latin typeface="Arial" pitchFamily="34" charset="0"/>
                <a:cs typeface="Arial" pitchFamily="34" charset="0"/>
              </a:rPr>
              <a:t>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/>
              <a:t>CLUB SANTUARIO DEL VALLE</a:t>
            </a:r>
            <a:br>
              <a:rPr lang="es-CL" b="1" dirty="0"/>
            </a:br>
            <a:r>
              <a:rPr lang="es-CL" sz="3600" b="1" dirty="0"/>
              <a:t>PROFESOR DE TENIS</a:t>
            </a:r>
          </a:p>
        </p:txBody>
      </p:sp>
      <p:pic>
        <p:nvPicPr>
          <p:cNvPr id="5122" name="Picture 2" descr="I:\RODOLFO FOTOS\I ROUNDO ROBIN SANTUARIO 2011\IMG_5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744416" cy="2496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I:\RODOLFO FOTOS\I ROUNDO ROBIN SANTUARIO 2011\IMG_50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24744"/>
            <a:ext cx="367240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I:\RODOLFO FOTOS\I ROUNDO ROBIN SANTUARIO 2011\IMG_5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933056"/>
            <a:ext cx="367240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I:\RODOLFO FOTOS\I ROUNDO ROBIN SANTUARIO 2011\IMG_51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933056"/>
            <a:ext cx="3779912" cy="2615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900" b="1" dirty="0"/>
              <a:t>ACADEMY CAÑAS TENNIS– MIAMI</a:t>
            </a:r>
            <a:br>
              <a:rPr lang="es-CL" sz="4000" b="1" dirty="0"/>
            </a:br>
            <a:r>
              <a:rPr lang="es-CL" sz="3600" b="1" dirty="0"/>
              <a:t>REPRESENTANTE Y PROFESOR</a:t>
            </a:r>
          </a:p>
        </p:txBody>
      </p:sp>
      <p:pic>
        <p:nvPicPr>
          <p:cNvPr id="6148" name="Picture 4" descr="I:\RODOLFO FOTOS\Fotos de Gmo. Cañas\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84784"/>
            <a:ext cx="2952328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I:\DOCUMENTOS RODOLFO\CAÑAS FOTO GIRA 2013\FOTOS\DSCN2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484784"/>
            <a:ext cx="2852439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I:\DOCUMENTOS RODOLFO\CAÑAS FOTO GIRA 2013\FOTOS\DSCN25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401" y="4293096"/>
            <a:ext cx="2780432" cy="2353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1" name="Picture 7" descr="I:\DOCUMENTOS RODOLFO\CAÑAS FOTO GIRA 2013\FOTOS\DSCN25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365104"/>
            <a:ext cx="285244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2" name="Picture 8" descr="I:\DOCUMENTOS RODOLFO\CAÑAS FOTO GIRA 2013\FOTOS\DSCN25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3019449"/>
            <a:ext cx="2736304" cy="2209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900" b="1" dirty="0"/>
              <a:t>GIRAS ESCOLARES DE TENIS</a:t>
            </a:r>
            <a:br>
              <a:rPr lang="es-CL" sz="6000" b="1" dirty="0"/>
            </a:br>
            <a:r>
              <a:rPr lang="es-CL" sz="3600" b="1" dirty="0"/>
              <a:t>PILARA - ARGENTINA</a:t>
            </a:r>
          </a:p>
        </p:txBody>
      </p:sp>
      <p:pic>
        <p:nvPicPr>
          <p:cNvPr id="10242" name="Picture 2" descr="I:\RODOLFO FOTOS\GIRA MONTE TABOR PILARA 2012 TENIS\DSCN0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3960440" cy="2733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I:\RODOLFO FOTOS\GIRA MONTE TABOR PILARA 2012 TENIS\DSCN03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12776"/>
            <a:ext cx="386055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I:\RODOLFO FOTOS\GIRA MONTE TABOR PILARA 2012 TENIS\DSCN03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291655"/>
            <a:ext cx="3932559" cy="2355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I:\RODOLFO FOTOS\GIRA MONTE TABOR PILARA 2012 TENIS\DSCN05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221088"/>
            <a:ext cx="381642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400" b="1" dirty="0"/>
              <a:t>ACADEMY  NIAGARA – CANADA</a:t>
            </a:r>
            <a:br>
              <a:rPr lang="es-CL" sz="4400" b="1" dirty="0"/>
            </a:br>
            <a:r>
              <a:rPr lang="es-CL" sz="3600" b="1" dirty="0"/>
              <a:t>REPRESENTANTE Y PROFESOR</a:t>
            </a:r>
          </a:p>
        </p:txBody>
      </p:sp>
      <p:pic>
        <p:nvPicPr>
          <p:cNvPr id="9218" name="Picture 2" descr="I:\RODOLFO FOTOS\FOTOS RODOLFO - OLGA\Canada 2009\DSCN13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352839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I:\RODOLFO FOTOS\FOTOS RODOLFO - OLGA\Canada 2009\DSCN01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268760"/>
            <a:ext cx="4392488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 descr="I:\RODOLFO FOTOS\RODOLFO TODO\FOTOS DE RODOLFO\CANADA 2009\Fotos de Canada 2009 5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3789548"/>
            <a:ext cx="3600400" cy="2700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br>
              <a:rPr lang="es-CL" sz="4400" b="1" dirty="0"/>
            </a:br>
            <a:r>
              <a:rPr lang="es-CL" sz="4400" b="1" dirty="0"/>
              <a:t>CAPACITACIONES EN CHILE</a:t>
            </a:r>
            <a:br>
              <a:rPr lang="es-CL" sz="4400" b="1" dirty="0"/>
            </a:br>
            <a:r>
              <a:rPr lang="es-CL" sz="3600" b="1" dirty="0"/>
              <a:t>ACADEMY CAÑAS</a:t>
            </a:r>
            <a:br>
              <a:rPr lang="es-CL" sz="4400" b="1" dirty="0"/>
            </a:br>
            <a:r>
              <a:rPr lang="es-CL" sz="2700" b="1" dirty="0"/>
              <a:t>CURSOS – CAPACITACIONES Y PERFECCIONAMIENTO</a:t>
            </a:r>
          </a:p>
        </p:txBody>
      </p:sp>
      <p:pic>
        <p:nvPicPr>
          <p:cNvPr id="4" name="Picture 3" descr="I:\RODOLFO FOTOS\CAÑAS WORKSHOP 2013\FOTOS U. CHILE\DSC_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69241"/>
            <a:ext cx="3744416" cy="2219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I:\RODOLFO FOTOS\CAÑAS WORKSHOP 2013\FOTOS U. CHILE\DSC_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628800"/>
            <a:ext cx="352839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I:\RODOLFO FOTOS\CAÑAS WORKSHOP 2013\FOTOS U. CHILE\DSC_0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144298"/>
            <a:ext cx="3672408" cy="2453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I:\RODOLFO FOTOS\CAÑAS WORKSHOP 2013\FOTOS U. CHILE\DSC_00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140220"/>
            <a:ext cx="3528392" cy="2601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-243408"/>
            <a:ext cx="8661648" cy="1215008"/>
          </a:xfrm>
        </p:spPr>
        <p:txBody>
          <a:bodyPr>
            <a:noAutofit/>
          </a:bodyPr>
          <a:lstStyle/>
          <a:p>
            <a:pPr algn="ctr"/>
            <a:r>
              <a:rPr lang="es-CL" sz="3200" b="1" dirty="0"/>
              <a:t>WORKSHOP 1 y 2 EN CHILE</a:t>
            </a:r>
            <a:br>
              <a:rPr lang="es-CL" sz="3200" b="1" dirty="0"/>
            </a:br>
            <a:r>
              <a:rPr lang="es-CL" sz="2800" b="1" dirty="0"/>
              <a:t>CURSOS – CAPACITACIONES Y PERFECCIONAMIENTO</a:t>
            </a:r>
            <a:endParaRPr lang="es-CL" sz="2800" dirty="0"/>
          </a:p>
        </p:txBody>
      </p:sp>
      <p:pic>
        <p:nvPicPr>
          <p:cNvPr id="8194" name="Picture 2" descr="I:\RODOLFO FOTOS\CAÑAS WORKSHOP 2013\FOTOS U. CHILE\DSC_0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84525"/>
            <a:ext cx="3816424" cy="2288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I:\RODOLFO FOTOS\CAÑAS WORKSHOP 2013\FOTOS U. CHILE\DSC_0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933056"/>
            <a:ext cx="375525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I:\RODOLFO FOTOS\CAÑAS WORKSHOP 2013\FOTOS U. CHILE\DSC_01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268760"/>
            <a:ext cx="3456384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/>
              <a:t>CORRESPONZAL RADIO ADN</a:t>
            </a:r>
            <a:br>
              <a:rPr lang="es-CL" dirty="0"/>
            </a:br>
            <a:endParaRPr lang="es-CL" dirty="0"/>
          </a:p>
        </p:txBody>
      </p:sp>
      <p:pic>
        <p:nvPicPr>
          <p:cNvPr id="12290" name="Picture 2" descr="I:\FOTOS CELULAR ROLFI\100APPLE\IMG_0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509120"/>
            <a:ext cx="223224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I:\FOTOS CELULAR ROLFI\100APPLE\IMG_085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1052736"/>
            <a:ext cx="2952328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3" name="Picture 5" descr="I:\FOTOS CELULAR ROLFI\102APPLE\IMG_29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052736"/>
            <a:ext cx="2376264" cy="217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6" descr="I:\DOCUMENTOS RODOLFO\FOTOS TENIS 2012\DSC_92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7" y="1124744"/>
            <a:ext cx="3096343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/>
              <a:t>CORRESPONSAL RADIO ADN</a:t>
            </a:r>
          </a:p>
        </p:txBody>
      </p:sp>
      <p:pic>
        <p:nvPicPr>
          <p:cNvPr id="14338" name="Picture 2" descr="I:\DOCUMENTOS RODOLFO\FOTOS TENIS 2012\Gonz..responde (By_HIM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628800"/>
            <a:ext cx="2448272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I:\DOCUMENTOS RODOLFO\FOTOS TENIS 2012\NICO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077072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I:\DOCUMENTOS RODOLFO\FOTOS TENIS 2012\Rodolfo &amp; Elena (By_HIM.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052736"/>
            <a:ext cx="2880320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Picture 5" descr="I:\DOCUMENTOS RODOLFO\FOTOS TENIS 2012\SONY ERICSSON 2010 0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5" y="4437112"/>
            <a:ext cx="3024336" cy="230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2" name="Picture 6" descr="I:\DOCUMENTOS RODOLFO\FOTOS TENIS 2012\SONY ERICSSON 2010 1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908720"/>
            <a:ext cx="2954705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229600" cy="1143000"/>
          </a:xfrm>
        </p:spPr>
        <p:txBody>
          <a:bodyPr/>
          <a:lstStyle/>
          <a:p>
            <a:pPr algn="ctr"/>
            <a:r>
              <a:rPr lang="es-CL" dirty="0"/>
              <a:t>GIRAS Y PERFECCIONAMIENTOS</a:t>
            </a:r>
          </a:p>
        </p:txBody>
      </p:sp>
      <p:pic>
        <p:nvPicPr>
          <p:cNvPr id="13314" name="Picture 2" descr="I:\FOTOS CELULAR ROLFI\101APPLE\IMG_19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64704"/>
            <a:ext cx="3456384" cy="1707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I:\FOTOS CELULAR ROLFI\102APPLE\IMG_25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36912"/>
            <a:ext cx="2664296" cy="1944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7" name="Picture 5" descr="I:\DOCUMENTOS RODOLFO\FOTOS TENIS 2012\P10104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725144"/>
            <a:ext cx="2664296" cy="1998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8" name="Picture 6" descr="I:\DOCUMENTOS RODOLFO\FOTOS TENIS 2012\P10104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412776"/>
            <a:ext cx="5292080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/>
              <a:t>GIRA 2018 MIAMI</a:t>
            </a:r>
          </a:p>
        </p:txBody>
      </p:sp>
      <p:pic>
        <p:nvPicPr>
          <p:cNvPr id="1026" name="Picture 2" descr="C:\Users\2\Downloads\IMG_018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764704"/>
            <a:ext cx="460851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2\Downloads\IMG_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2376264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2\Downloads\IMG_0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816424"/>
            <a:ext cx="2376264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2\Downloads\ff3874e5-6b21-4cca-ab6d-0b154fb23c8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3048339"/>
            <a:ext cx="2520280" cy="3621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2\Downloads\c4a95607-390d-4b71-8cbc-81e367f755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3048339"/>
            <a:ext cx="2787774" cy="3621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CL" sz="5400" b="1" dirty="0"/>
              <a:t>DATOS PERSONALES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556792"/>
            <a:ext cx="8964488" cy="4680520"/>
          </a:xfrm>
        </p:spPr>
        <p:txBody>
          <a:bodyPr>
            <a:normAutofit/>
          </a:bodyPr>
          <a:lstStyle/>
          <a:p>
            <a:r>
              <a:rPr lang="es-CL" sz="2400" b="1" dirty="0">
                <a:latin typeface="Arial" pitchFamily="34" charset="0"/>
                <a:cs typeface="Arial" pitchFamily="34" charset="0"/>
              </a:rPr>
              <a:t>NOMBRE	: RODOLFO CATALAN GONZALEZ</a:t>
            </a:r>
          </a:p>
          <a:p>
            <a:r>
              <a:rPr lang="es-CL" sz="2400" b="1" dirty="0">
                <a:latin typeface="Arial" pitchFamily="34" charset="0"/>
                <a:cs typeface="Arial" pitchFamily="34" charset="0"/>
              </a:rPr>
              <a:t>TITULOS	: PROFESOR DE EDUCACION FISICA</a:t>
            </a:r>
          </a:p>
          <a:p>
            <a:pPr>
              <a:buNone/>
            </a:pPr>
            <a:r>
              <a:rPr lang="es-CL" sz="2400" b="1" dirty="0">
                <a:latin typeface="Arial" pitchFamily="34" charset="0"/>
                <a:cs typeface="Arial" pitchFamily="34" charset="0"/>
              </a:rPr>
              <a:t>                        PROFESOR DE TENIS</a:t>
            </a:r>
          </a:p>
          <a:p>
            <a:pPr>
              <a:buNone/>
            </a:pPr>
            <a:r>
              <a:rPr lang="es-CL" sz="2400" b="1" dirty="0">
                <a:latin typeface="Arial" pitchFamily="34" charset="0"/>
                <a:cs typeface="Arial" pitchFamily="34" charset="0"/>
              </a:rPr>
              <a:t>                        PROFESOR PTR</a:t>
            </a:r>
          </a:p>
          <a:p>
            <a:pPr>
              <a:buNone/>
            </a:pPr>
            <a:r>
              <a:rPr lang="es-CL" sz="2400" b="1" dirty="0">
                <a:latin typeface="Arial" pitchFamily="34" charset="0"/>
                <a:cs typeface="Arial" pitchFamily="34" charset="0"/>
              </a:rPr>
              <a:t>                        GESTION Y ADMINISTRACION DE CLUBES</a:t>
            </a:r>
          </a:p>
          <a:p>
            <a:pPr>
              <a:buNone/>
            </a:pPr>
            <a:r>
              <a:rPr lang="es-CL" sz="2400" dirty="0">
                <a:latin typeface="Arial" pitchFamily="34" charset="0"/>
                <a:cs typeface="Arial" pitchFamily="34" charset="0"/>
              </a:rPr>
              <a:t>   </a:t>
            </a:r>
            <a:r>
              <a:rPr lang="es-CL" sz="2400" b="1" dirty="0">
                <a:latin typeface="Arial" pitchFamily="34" charset="0"/>
                <a:cs typeface="Arial" pitchFamily="34" charset="0"/>
              </a:rPr>
              <a:t>CELULAR	: +56 9 95327702</a:t>
            </a:r>
          </a:p>
          <a:p>
            <a:pPr>
              <a:buNone/>
            </a:pPr>
            <a:r>
              <a:rPr lang="es-CL" sz="2400" b="1" dirty="0">
                <a:latin typeface="Arial" pitchFamily="34" charset="0"/>
                <a:cs typeface="Arial" pitchFamily="34" charset="0"/>
              </a:rPr>
              <a:t>   MAIL	: </a:t>
            </a:r>
            <a:r>
              <a:rPr lang="es-CL" sz="2400" b="1" dirty="0">
                <a:latin typeface="Arial" pitchFamily="34" charset="0"/>
                <a:cs typeface="Arial" pitchFamily="34" charset="0"/>
                <a:hlinkClick r:id="rId2"/>
              </a:rPr>
              <a:t>rcatalangonzalez@gmail.com</a:t>
            </a:r>
            <a:endParaRPr lang="es-CL" sz="2400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s-CL" sz="2400" b="1" dirty="0">
                <a:latin typeface="Arial" pitchFamily="34" charset="0"/>
                <a:cs typeface="Arial" pitchFamily="34" charset="0"/>
              </a:rPr>
              <a:t>	ACTUALMENTE TRABAJANDO EN: </a:t>
            </a:r>
            <a:r>
              <a:rPr lang="es-CL" sz="2000" b="1" dirty="0">
                <a:latin typeface="Arial" pitchFamily="34" charset="0"/>
                <a:cs typeface="Arial" pitchFamily="34" charset="0"/>
              </a:rPr>
              <a:t>En la Universidad de Chile (FCFM), en el Club de Tenis Santuario del Valle, Club Santa Elena de Chicureo y en Cañas </a:t>
            </a:r>
            <a:r>
              <a:rPr lang="es-CL" sz="2000" b="1" dirty="0" err="1">
                <a:latin typeface="Arial" pitchFamily="34" charset="0"/>
                <a:cs typeface="Arial" pitchFamily="34" charset="0"/>
              </a:rPr>
              <a:t>Tennis</a:t>
            </a:r>
            <a:r>
              <a:rPr lang="es-CL" sz="2000" b="1" dirty="0">
                <a:latin typeface="Arial" pitchFamily="34" charset="0"/>
                <a:cs typeface="Arial" pitchFamily="34" charset="0"/>
              </a:rPr>
              <a:t>, Miami, USA.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BE115-784C-4B31-B270-E8AEFBD5C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1265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CL" sz="3600" b="1" dirty="0">
                <a:latin typeface="Arial" panose="020B0604020202020204" pitchFamily="34" charset="0"/>
                <a:cs typeface="Arial" panose="020B0604020202020204" pitchFamily="34" charset="0"/>
              </a:rPr>
              <a:t>GIRA TENISTICA A CAÑAS TENNIS </a:t>
            </a:r>
            <a:br>
              <a:rPr lang="es-CL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sz="3600" b="1" dirty="0">
                <a:latin typeface="Arial" panose="020B0604020202020204" pitchFamily="34" charset="0"/>
                <a:cs typeface="Arial" panose="020B0604020202020204" pitchFamily="34" charset="0"/>
              </a:rPr>
              <a:t>2019 -2020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60DE9D0-C4B0-4C69-A562-BCC6F623D5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34265"/>
            <a:ext cx="2592288" cy="2770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7D8CCC2-6A7E-4B59-9E85-F7373AAE70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492896"/>
            <a:ext cx="2592288" cy="3140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C3FCD85-E115-45C2-8D1F-C3D03C4612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098" y="3212118"/>
            <a:ext cx="2592287" cy="3140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523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A9DD28-0865-45D6-A9A9-4656ED7D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sz="3600" b="1" dirty="0">
                <a:latin typeface="Arial" panose="020B0604020202020204" pitchFamily="34" charset="0"/>
                <a:cs typeface="Arial" panose="020B0604020202020204" pitchFamily="34" charset="0"/>
              </a:rPr>
              <a:t>GIRA TENISTICA CAÑAS TENNIS</a:t>
            </a:r>
            <a:br>
              <a:rPr lang="es-CL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sz="3600" b="1" dirty="0">
                <a:latin typeface="Arial" panose="020B0604020202020204" pitchFamily="34" charset="0"/>
                <a:cs typeface="Arial" panose="020B0604020202020204" pitchFamily="34" charset="0"/>
              </a:rPr>
              <a:t>2019 - 2020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5781C57-817C-48A1-B075-9BFCB42A9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379" y="1700808"/>
            <a:ext cx="2904465" cy="2304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20BF47A-72B7-4E85-BB8B-8946A8F38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429000"/>
            <a:ext cx="2036911" cy="3192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FD2DD9D-B0A2-48F3-8D21-4974BCEA12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839" y="2060848"/>
            <a:ext cx="2904465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48248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 descr="Un hombre y un niño caminando en el pasto&#10;&#10;Descripción generada automáticamente con confianza baja">
            <a:extLst>
              <a:ext uri="{FF2B5EF4-FFF2-40B4-BE49-F238E27FC236}">
                <a16:creationId xmlns:a16="http://schemas.microsoft.com/office/drawing/2014/main" id="{7525E29F-DE12-4503-90C5-B9F3E86CC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00808"/>
            <a:ext cx="1682750" cy="1824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 descr="Un hombre parado en un parque&#10;&#10;Descripción generada automáticamente">
            <a:extLst>
              <a:ext uri="{FF2B5EF4-FFF2-40B4-BE49-F238E27FC236}">
                <a16:creationId xmlns:a16="http://schemas.microsoft.com/office/drawing/2014/main" id="{D283B1B4-5C44-4767-B05B-CFE318116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621186"/>
            <a:ext cx="1682750" cy="1824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 descr="Un par de personas de pie&#10;&#10;Descripción generada automáticamente con confianza baja">
            <a:extLst>
              <a:ext uri="{FF2B5EF4-FFF2-40B4-BE49-F238E27FC236}">
                <a16:creationId xmlns:a16="http://schemas.microsoft.com/office/drawing/2014/main" id="{E0980AE1-E2A9-43D9-BED5-0C0216DF1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563" y="1700808"/>
            <a:ext cx="3440113" cy="372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Un grupo de personas en una calle con nieve&#10;&#10;Descripción generada automáticamente con confianza baja">
            <a:extLst>
              <a:ext uri="{FF2B5EF4-FFF2-40B4-BE49-F238E27FC236}">
                <a16:creationId xmlns:a16="http://schemas.microsoft.com/office/drawing/2014/main" id="{3717DBA4-1276-4456-B419-5E012D01AB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9287" y="1700808"/>
            <a:ext cx="2957513" cy="372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D0B0C40-73BB-416D-8A13-D62B7FCFF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s-CL" b="1" dirty="0"/>
              <a:t>MIAMI 2022</a:t>
            </a:r>
          </a:p>
        </p:txBody>
      </p:sp>
    </p:spTree>
    <p:extLst>
      <p:ext uri="{BB962C8B-B14F-4D97-AF65-F5344CB8AC3E}">
        <p14:creationId xmlns:p14="http://schemas.microsoft.com/office/powerpoint/2010/main" val="2050829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D31F66-124F-45F7-A572-5BE86E043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anchor="b">
            <a:normAutofit/>
          </a:bodyPr>
          <a:lstStyle/>
          <a:p>
            <a:r>
              <a:rPr lang="es-CL" b="1"/>
              <a:t>MIAMI 2022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6DC2DFF-325F-486E-9116-6DFC397C16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520" y="1920085"/>
            <a:ext cx="3334999" cy="4434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5D45FE5-603D-4341-8D66-9E0004C88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28640">
            <a:off x="4645193" y="1167206"/>
            <a:ext cx="2715498" cy="238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5B70112-B9B3-4493-9319-B4E40DA51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08270">
            <a:off x="4433628" y="4006704"/>
            <a:ext cx="2387544" cy="2428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1050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7FE8DE-DC6E-431E-96F8-41B49F671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es-CL" sz="4000" b="1" dirty="0">
                <a:latin typeface="Arial" panose="020B0604020202020204" pitchFamily="34" charset="0"/>
                <a:cs typeface="Arial" panose="020B0604020202020204" pitchFamily="34" charset="0"/>
              </a:rPr>
              <a:t>STAFF DE PROFESORES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579F38A-9A0B-48B3-95BD-C20EE5590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2304256" cy="2607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Marcador de contenido 3">
            <a:extLst>
              <a:ext uri="{FF2B5EF4-FFF2-40B4-BE49-F238E27FC236}">
                <a16:creationId xmlns:a16="http://schemas.microsoft.com/office/drawing/2014/main" id="{F73F5B5C-8D1B-48C3-8808-DD4C59923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708920"/>
            <a:ext cx="2592288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766E044-CD6D-43F1-846E-56B456872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716800"/>
            <a:ext cx="2495876" cy="4437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69555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DD5EF7-93D8-4678-2E65-3DE682DE4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Autofit/>
          </a:bodyPr>
          <a:lstStyle/>
          <a:p>
            <a:r>
              <a:rPr lang="es-CL" sz="4400" dirty="0"/>
              <a:t>      </a:t>
            </a:r>
            <a:r>
              <a:rPr lang="es-CL" sz="4400" b="1" dirty="0"/>
              <a:t>FEBRERO 2023 CAÑAS TENNIS</a:t>
            </a:r>
          </a:p>
        </p:txBody>
      </p:sp>
      <p:pic>
        <p:nvPicPr>
          <p:cNvPr id="12" name="Marcador de contenido 11" descr="JUNTO A IMANOL ENTRENADOR DE CAÑAS TENNIS">
            <a:extLst>
              <a:ext uri="{FF2B5EF4-FFF2-40B4-BE49-F238E27FC236}">
                <a16:creationId xmlns:a16="http://schemas.microsoft.com/office/drawing/2014/main" id="{9AEB3D23-601E-83C7-2860-4D33E9131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39560"/>
            <a:ext cx="2146491" cy="2861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n 13" descr="Un grupo de hombres sonriendo&#10;&#10;Descripción generada automáticamente">
            <a:extLst>
              <a:ext uri="{FF2B5EF4-FFF2-40B4-BE49-F238E27FC236}">
                <a16:creationId xmlns:a16="http://schemas.microsoft.com/office/drawing/2014/main" id="{8B42607D-B101-1FE1-2F7F-67A7827503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4128" y="1431106"/>
            <a:ext cx="3143912" cy="2357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Imagen 15" descr="Hombre parado con raqueta de tenis&#10;&#10;Descripción generada automáticamente">
            <a:extLst>
              <a:ext uri="{FF2B5EF4-FFF2-40B4-BE49-F238E27FC236}">
                <a16:creationId xmlns:a16="http://schemas.microsoft.com/office/drawing/2014/main" id="{D7D2ED70-84CA-E68D-1014-5DB7C6FE54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190" y="3284984"/>
            <a:ext cx="257175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73272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471E1A-7AF3-878E-95A5-678E46629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r>
              <a:rPr lang="es-CL" b="1" dirty="0"/>
              <a:t>     CAÑAS TENNIS 2023 FEBRERO</a:t>
            </a:r>
          </a:p>
        </p:txBody>
      </p:sp>
      <p:pic>
        <p:nvPicPr>
          <p:cNvPr id="5" name="Marcador de contenido 4" descr="Un par de personas de pie sobre pasto&#10;&#10;Descripción generada automáticamente con confianza media">
            <a:extLst>
              <a:ext uri="{FF2B5EF4-FFF2-40B4-BE49-F238E27FC236}">
                <a16:creationId xmlns:a16="http://schemas.microsoft.com/office/drawing/2014/main" id="{79C6CA9D-620C-F2A3-1C71-769E2CFBE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7" y="2852936"/>
            <a:ext cx="2549741" cy="3524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 descr="Un hombre con una raqueta de tenis&#10;&#10;Descripción generada automáticamente">
            <a:extLst>
              <a:ext uri="{FF2B5EF4-FFF2-40B4-BE49-F238E27FC236}">
                <a16:creationId xmlns:a16="http://schemas.microsoft.com/office/drawing/2014/main" id="{B3C1BF4B-3C64-9C77-8A8E-41789F092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556" y="1484784"/>
            <a:ext cx="2880320" cy="4941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 descr="Un niño con una raqueta de tenis en la cancha&#10;&#10;Descripción generada automáticamente">
            <a:extLst>
              <a:ext uri="{FF2B5EF4-FFF2-40B4-BE49-F238E27FC236}">
                <a16:creationId xmlns:a16="http://schemas.microsoft.com/office/drawing/2014/main" id="{1DAC553A-688D-3FEC-6DC2-E72FEE7721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996" y="1340768"/>
            <a:ext cx="2949792" cy="3933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72231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8FF09C-CDBB-B770-0794-FE62788FD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es-CL" sz="6000" b="1" dirty="0"/>
              <a:t>MIAMI 2023</a:t>
            </a:r>
          </a:p>
        </p:txBody>
      </p:sp>
      <p:pic>
        <p:nvPicPr>
          <p:cNvPr id="5" name="Marcador de contenido 4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E1D85A2A-08C8-F766-5C1F-BCD4966D7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9" y="1484784"/>
            <a:ext cx="3580109" cy="4389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 descr="Imagen que contiene niño, joven, hombre, tablero&#10;&#10;Descripción generada automáticamente">
            <a:extLst>
              <a:ext uri="{FF2B5EF4-FFF2-40B4-BE49-F238E27FC236}">
                <a16:creationId xmlns:a16="http://schemas.microsoft.com/office/drawing/2014/main" id="{8140BE0A-1269-A6FA-14D5-FFC6FFF68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88840"/>
            <a:ext cx="4176464" cy="4509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94687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03040"/>
          </a:xfrm>
        </p:spPr>
        <p:txBody>
          <a:bodyPr>
            <a:noAutofit/>
          </a:bodyPr>
          <a:lstStyle/>
          <a:p>
            <a:pPr algn="ctr"/>
            <a:r>
              <a:rPr lang="es-CL" sz="4000" b="1" dirty="0">
                <a:latin typeface="Arial" pitchFamily="34" charset="0"/>
                <a:cs typeface="Arial" pitchFamily="34" charset="0"/>
              </a:rPr>
              <a:t>SCHOOL NIDO DE AGUILAS</a:t>
            </a:r>
            <a:br>
              <a:rPr lang="es-CL" sz="2000" b="1" dirty="0">
                <a:latin typeface="Arial" pitchFamily="34" charset="0"/>
                <a:cs typeface="Arial" pitchFamily="34" charset="0"/>
              </a:rPr>
            </a:br>
            <a:r>
              <a:rPr lang="es-CL" sz="2400" b="1" dirty="0">
                <a:latin typeface="Arial" pitchFamily="34" charset="0"/>
                <a:cs typeface="Arial" pitchFamily="34" charset="0"/>
              </a:rPr>
              <a:t>TEACHER  AFTER SCHOOL TENNIS</a:t>
            </a:r>
            <a:br>
              <a:rPr lang="es-CL" sz="2400" b="1" dirty="0">
                <a:latin typeface="Arial" pitchFamily="34" charset="0"/>
                <a:cs typeface="Arial" pitchFamily="34" charset="0"/>
              </a:rPr>
            </a:br>
            <a:r>
              <a:rPr lang="es-CL" sz="2400" b="1" dirty="0">
                <a:latin typeface="Arial" pitchFamily="34" charset="0"/>
                <a:cs typeface="Arial" pitchFamily="34" charset="0"/>
              </a:rPr>
              <a:t>ELEMENTARY AND SUMMER SCHOOL </a:t>
            </a:r>
            <a:br>
              <a:rPr lang="es-CL" sz="2400" b="1" dirty="0">
                <a:latin typeface="Arial" pitchFamily="34" charset="0"/>
                <a:cs typeface="Arial" pitchFamily="34" charset="0"/>
              </a:rPr>
            </a:br>
            <a:r>
              <a:rPr lang="es-CL" sz="2400" b="1" dirty="0">
                <a:latin typeface="Arial" pitchFamily="34" charset="0"/>
                <a:cs typeface="Arial" pitchFamily="34" charset="0"/>
              </a:rPr>
              <a:t>2011 -2021</a:t>
            </a:r>
            <a:br>
              <a:rPr lang="es-CL" sz="2400" b="1" dirty="0">
                <a:latin typeface="Arial" pitchFamily="34" charset="0"/>
                <a:cs typeface="Arial" pitchFamily="34" charset="0"/>
              </a:rPr>
            </a:br>
            <a:endParaRPr lang="es-CL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I:\RODOLFO FOTOS\NIDO DE AGUILAS TENNIS 2011\IMG_56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44824"/>
            <a:ext cx="324036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I:\RODOLFO FOTOS\NIDO DE AGUILAS TENNIS 2011\IMG_56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916832"/>
            <a:ext cx="352839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I:\RODOLFO FOTOS\NIDO DE AGUILAS TENNIS 2011\IMG_56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701480"/>
            <a:ext cx="2736304" cy="1895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I:\RODOLFO FOTOS\NIDO DE AGUILAS TENNIS 2011\IMG_56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869160"/>
            <a:ext cx="2736304" cy="1824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229600" cy="1143000"/>
          </a:xfrm>
        </p:spPr>
        <p:txBody>
          <a:bodyPr/>
          <a:lstStyle/>
          <a:p>
            <a:pPr algn="ctr"/>
            <a:r>
              <a:rPr lang="es-CL" b="1" dirty="0"/>
              <a:t>SCHOOL  NIDO DE AGUILAS</a:t>
            </a:r>
          </a:p>
        </p:txBody>
      </p:sp>
      <p:pic>
        <p:nvPicPr>
          <p:cNvPr id="1026" name="Picture 2" descr="I:\RODOLFO FOTOS\NIDO DE AGUILAS TENNIS 2011\IMG_5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374441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I:\RODOLFO FOTOS\NIDO DE AGUILAS TENNIS 2011\IMG_56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836712"/>
            <a:ext cx="38884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I:\RODOLFO FOTOS\NIDO DE AGUILAS TENNIS 2011\IMG_56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284984"/>
            <a:ext cx="5904656" cy="3041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RODOLFO FOTOS\ESCOLAR DE TENIS MTN 1era ETAPA\DSCN22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72816"/>
            <a:ext cx="324036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I:\RODOLFO FOTOS\ESCOLAR DE TENIS MTN 2da ETAPA\DSCN23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54592"/>
            <a:ext cx="3672408" cy="2754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I:\RODOLFO FOTOS\ESCOLAR DE TENIS MTN 2da ETAPA\DSCN23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869160"/>
            <a:ext cx="2736304" cy="1620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I:\RODOLFO FOTOS\MASTER ESCOLAR DE TENIS MTN 2014\DSCN25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724988"/>
            <a:ext cx="2736304" cy="1944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Rectángulo"/>
          <p:cNvSpPr/>
          <p:nvPr/>
        </p:nvSpPr>
        <p:spPr>
          <a:xfrm>
            <a:off x="323528" y="116632"/>
            <a:ext cx="85689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3200" b="1" dirty="0">
                <a:latin typeface="Arial" pitchFamily="34" charset="0"/>
                <a:cs typeface="Arial" pitchFamily="34" charset="0"/>
              </a:rPr>
              <a:t>COLEGIO MONTE TABOR Y NAZARET</a:t>
            </a:r>
          </a:p>
          <a:p>
            <a:pPr algn="ctr"/>
            <a:r>
              <a:rPr lang="es-CL" sz="2000" b="1" dirty="0">
                <a:latin typeface="Arial" pitchFamily="34" charset="0"/>
                <a:cs typeface="Arial" pitchFamily="34" charset="0"/>
              </a:rPr>
              <a:t>PROFESOR DE TENIS</a:t>
            </a:r>
          </a:p>
          <a:p>
            <a:pPr algn="ctr"/>
            <a:r>
              <a:rPr lang="es-CL" sz="2000" b="1" dirty="0">
                <a:latin typeface="Arial" pitchFamily="34" charset="0"/>
                <a:cs typeface="Arial" pitchFamily="34" charset="0"/>
              </a:rPr>
              <a:t>FORMATIVO Y SELECCIÓN</a:t>
            </a:r>
          </a:p>
          <a:p>
            <a:pPr algn="ctr"/>
            <a:r>
              <a:rPr lang="es-CL" sz="2000" b="1" dirty="0">
                <a:latin typeface="Arial" pitchFamily="34" charset="0"/>
                <a:cs typeface="Arial" pitchFamily="34" charset="0"/>
              </a:rPr>
              <a:t>2011 - 2018</a:t>
            </a:r>
          </a:p>
          <a:p>
            <a:pPr algn="ctr"/>
            <a:endParaRPr lang="es-CL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3600" b="1" dirty="0">
                <a:latin typeface="Arial" pitchFamily="34" charset="0"/>
                <a:cs typeface="Arial" pitchFamily="34" charset="0"/>
              </a:rPr>
              <a:t>COLEGIO MONTE TABOR Y NAZARET</a:t>
            </a:r>
            <a:br>
              <a:rPr lang="es-CL" sz="5400" b="1" dirty="0">
                <a:latin typeface="Arial" pitchFamily="34" charset="0"/>
                <a:cs typeface="Arial" pitchFamily="34" charset="0"/>
              </a:rPr>
            </a:br>
            <a:endParaRPr lang="es-CL" dirty="0"/>
          </a:p>
        </p:txBody>
      </p:sp>
      <p:pic>
        <p:nvPicPr>
          <p:cNvPr id="3074" name="Picture 2" descr="I:\RODOLFO FOTOS\MASTER ESCOLAR DE TENIS MTN 2014\DSCN25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700808"/>
            <a:ext cx="4104456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I:\RODOLFO FOTOS\MASTER ESCOLAR DE TENIS MTN 2014\DSCN25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052545"/>
            <a:ext cx="3312368" cy="2376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I:\RODOLFO FOTOS\MASTER ESCOLAR DE TENIS MTN 2014\DSCN25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005064"/>
            <a:ext cx="324036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70408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br>
              <a:rPr lang="es-CL" sz="4400" dirty="0"/>
            </a:br>
            <a:br>
              <a:rPr lang="es-CL" sz="4400" dirty="0"/>
            </a:br>
            <a:br>
              <a:rPr lang="es-CL" sz="4400" dirty="0"/>
            </a:br>
            <a:br>
              <a:rPr lang="es-CL" sz="4400" dirty="0"/>
            </a:br>
            <a:br>
              <a:rPr lang="es-CL" sz="4400" dirty="0"/>
            </a:br>
            <a:br>
              <a:rPr lang="es-CL" sz="4400" dirty="0"/>
            </a:br>
            <a:r>
              <a:rPr lang="es-CL" sz="4900" b="1" dirty="0"/>
              <a:t>PROFESOR   ACADEMICO DE TENIS </a:t>
            </a:r>
            <a:br>
              <a:rPr lang="es-CL" sz="4400" dirty="0"/>
            </a:br>
            <a:r>
              <a:rPr lang="es-CL" sz="4400" dirty="0"/>
              <a:t> </a:t>
            </a:r>
            <a:r>
              <a:rPr lang="es-CL" sz="4400" b="1" dirty="0"/>
              <a:t>UNIVERSIDAD ANDRES BELLO </a:t>
            </a:r>
            <a:br>
              <a:rPr lang="es-CL" sz="4400" b="1" dirty="0"/>
            </a:br>
            <a:r>
              <a:rPr lang="es-CL" sz="4400" b="1" dirty="0"/>
              <a:t>2016 - 2020</a:t>
            </a:r>
            <a:br>
              <a:rPr lang="es-CL" sz="4400" dirty="0"/>
            </a:br>
            <a:endParaRPr lang="es-CL" sz="2700" b="1" dirty="0"/>
          </a:p>
        </p:txBody>
      </p:sp>
      <p:pic>
        <p:nvPicPr>
          <p:cNvPr id="1026" name="Picture 2" descr="C:\Users\2\Desktop\FOTOS CELULAR RODOLFO 2016\107APPLE\IMG_84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273630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2\Desktop\FOTOS CELULAR RODOLFO 2016\107APPLE\IMG_8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556792"/>
            <a:ext cx="2952329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2\Desktop\FOTOS CELULAR RODOLFO 2016\107APPLE\IMG_84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77072"/>
            <a:ext cx="2664296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2\Desktop\FOTOS CELULAR RODOLFO 2016\107APPLE\IMG_84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4293096"/>
            <a:ext cx="2880320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CL" sz="3000" b="1" dirty="0"/>
              <a:t>UNIVERSIDAD DE CHILE, FACULTAD DE INGENIERIA</a:t>
            </a:r>
            <a:br>
              <a:rPr lang="es-CL" sz="2800" b="1" dirty="0"/>
            </a:br>
            <a:r>
              <a:rPr lang="es-CL" sz="2800" b="1" dirty="0"/>
              <a:t>PROFESOR Y ENTRENADOR DE TENIS</a:t>
            </a:r>
            <a:br>
              <a:rPr lang="es-CL" sz="2800" b="1" dirty="0"/>
            </a:br>
            <a:r>
              <a:rPr lang="es-CL" sz="2800" b="1" dirty="0"/>
              <a:t>DESDE 2008 HASTA HOY</a:t>
            </a:r>
          </a:p>
        </p:txBody>
      </p:sp>
      <p:pic>
        <p:nvPicPr>
          <p:cNvPr id="4098" name="Picture 2" descr="I:\RODOLFO FOTOS\U. CHILE DOBLES 2012\IMG_72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385192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I:\RODOLFO FOTOS\U. CHILE DOBLES 2012\IMG_7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84784"/>
            <a:ext cx="396044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I:\RODOLFO FOTOS\U. CHILE DOBLES 2012\IMG_72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4365104"/>
            <a:ext cx="3528392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3600" b="1" dirty="0"/>
              <a:t>ORGANIZACIÓN DE ACTIVIDADES TENISTICAS</a:t>
            </a:r>
            <a:br>
              <a:rPr lang="es-CL" dirty="0"/>
            </a:br>
            <a:endParaRPr lang="es-CL" sz="4000" b="1" dirty="0"/>
          </a:p>
        </p:txBody>
      </p:sp>
      <p:pic>
        <p:nvPicPr>
          <p:cNvPr id="11266" name="Picture 2" descr="I:\RODOLFO FOTOS\RODOLFO TODO\FOTOS DE RODOLFO\FERNANDO GONZALEZ BENEFICIO A RODRIGO\2-SANTA ROSA DE HUECHURABA 25-11-07\2--SANTA ROSA DE HUECHURABA 25-11-07 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3960440" cy="249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I:\RODOLFO FOTOS\RODOLFO TODO\FOTOS DE RODOLFO\FERNANDO GONZALEZ BENEFICIO A RODRIGO\3-SANTA ROSA DE HUECHURABA 25-11-07\3-SANTA ROSA DE HUECHURABA 25-11-07 3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340768"/>
            <a:ext cx="3672408" cy="244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I:\RODOLFO FOTOS\RODOLFO TODO\FOTOS DE RODOLFO\FERNANDO GONZALEZ BENEFICIO A RODRIGO\5-SANTA ROSA DE HUECHURABA 25-11-07\5-SANTA ROSA DE HUECHURABA 25-11-07 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05064"/>
            <a:ext cx="3816424" cy="2547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 descr="I:\RODOLFO FOTOS\RODOLFO TODO\FOTOS DE RODOLFO\FERNANDO GONZALEZ BENEFICIO A RODRIGO\3-SANTA ROSA DE HUECHURABA 25-11-07\3-SANTA ROSA DE HUECHURABA 25-11-07 1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969740"/>
            <a:ext cx="3617014" cy="2627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565</TotalTime>
  <Words>288</Words>
  <Application>Microsoft Office PowerPoint</Application>
  <PresentationFormat>Presentación en pantalla (4:3)</PresentationFormat>
  <Paragraphs>40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Calibri</vt:lpstr>
      <vt:lpstr>Constantia</vt:lpstr>
      <vt:lpstr>Wingdings 2</vt:lpstr>
      <vt:lpstr>Flujo</vt:lpstr>
      <vt:lpstr>CURRICULUM TENISTICO RODOLFO CATALAN GONZALEZ PROFESOR Y ENTRENADOR DE TENIS </vt:lpstr>
      <vt:lpstr>DATOS PERSONALES</vt:lpstr>
      <vt:lpstr>SCHOOL NIDO DE AGUILAS TEACHER  AFTER SCHOOL TENNIS ELEMENTARY AND SUMMER SCHOOL  2011 -2021 </vt:lpstr>
      <vt:lpstr>SCHOOL  NIDO DE AGUILAS</vt:lpstr>
      <vt:lpstr>Presentación de PowerPoint</vt:lpstr>
      <vt:lpstr>COLEGIO MONTE TABOR Y NAZARET </vt:lpstr>
      <vt:lpstr>      PROFESOR   ACADEMICO DE TENIS   UNIVERSIDAD ANDRES BELLO  2016 - 2020 </vt:lpstr>
      <vt:lpstr>UNIVERSIDAD DE CHILE, FACULTAD DE INGENIERIA PROFESOR Y ENTRENADOR DE TENIS DESDE 2008 HASTA HOY</vt:lpstr>
      <vt:lpstr>ORGANIZACIÓN DE ACTIVIDADES TENISTICAS </vt:lpstr>
      <vt:lpstr>CLUB SANTUARIO DEL VALLE PROFESOR DE TENIS</vt:lpstr>
      <vt:lpstr>ACADEMY CAÑAS TENNIS– MIAMI REPRESENTANTE Y PROFESOR</vt:lpstr>
      <vt:lpstr>GIRAS ESCOLARES DE TENIS PILARA - ARGENTINA</vt:lpstr>
      <vt:lpstr>ACADEMY  NIAGARA – CANADA REPRESENTANTE Y PROFESOR</vt:lpstr>
      <vt:lpstr> CAPACITACIONES EN CHILE ACADEMY CAÑAS CURSOS – CAPACITACIONES Y PERFECCIONAMIENTO</vt:lpstr>
      <vt:lpstr>WORKSHOP 1 y 2 EN CHILE CURSOS – CAPACITACIONES Y PERFECCIONAMIENTO</vt:lpstr>
      <vt:lpstr>CORRESPONZAL RADIO ADN </vt:lpstr>
      <vt:lpstr>CORRESPONSAL RADIO ADN</vt:lpstr>
      <vt:lpstr>GIRAS Y PERFECCIONAMIENTOS</vt:lpstr>
      <vt:lpstr>GIRA 2018 MIAMI</vt:lpstr>
      <vt:lpstr>GIRA TENISTICA A CAÑAS TENNIS  2019 -2020</vt:lpstr>
      <vt:lpstr>GIRA TENISTICA CAÑAS TENNIS 2019 - 2020</vt:lpstr>
      <vt:lpstr>MIAMI 2022</vt:lpstr>
      <vt:lpstr>MIAMI 2022</vt:lpstr>
      <vt:lpstr>STAFF DE PROFESORES</vt:lpstr>
      <vt:lpstr>      FEBRERO 2023 CAÑAS TENNIS</vt:lpstr>
      <vt:lpstr>     CAÑAS TENNIS 2023 FEBRERO</vt:lpstr>
      <vt:lpstr>MIAMI 2023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CURRICULUM TENISTICO</dc:title>
  <dc:creator>2</dc:creator>
  <cp:lastModifiedBy>Rodolfo Catalan Gonzalez</cp:lastModifiedBy>
  <cp:revision>17</cp:revision>
  <dcterms:created xsi:type="dcterms:W3CDTF">2016-07-21T00:39:15Z</dcterms:created>
  <dcterms:modified xsi:type="dcterms:W3CDTF">2023-03-12T23:36:22Z</dcterms:modified>
</cp:coreProperties>
</file>