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1" r:id="rId4"/>
    <p:sldId id="258" r:id="rId5"/>
    <p:sldId id="260" r:id="rId6"/>
    <p:sldId id="263" r:id="rId7"/>
    <p:sldId id="265" r:id="rId8"/>
    <p:sldId id="267" r:id="rId9"/>
    <p:sldId id="269" r:id="rId10"/>
    <p:sldId id="268" r:id="rId11"/>
    <p:sldId id="271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825B"/>
    <a:srgbClr val="C2C1C1"/>
    <a:srgbClr val="F8F8F8"/>
    <a:srgbClr val="F4F4F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300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923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331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040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87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560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981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695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923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129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870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9F39E45-42E4-471A-A2F2-DDDF8E00F6BF}" type="datetimeFigureOut">
              <a:rPr lang="es-CL" smtClean="0"/>
              <a:t>03-09-2019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863E3584-7B92-400E-9961-EB1DEA13789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930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5F83622-9C51-462D-849C-7930BC3F9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812"/>
            <a:ext cx="12207240" cy="6860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797C01-AD12-4343-9A8C-6E992C1A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9"/>
            <a:ext cx="12207240" cy="2669066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745973-0246-4159-9610-E1559E715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12709"/>
            <a:ext cx="9418320" cy="1185137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EAEAEA"/>
                </a:solidFill>
              </a:rPr>
              <a:t>Perfiles geológicos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7CBD5B7-EEBC-422B-8AE8-1717AEF3D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058"/>
            <a:ext cx="2644532" cy="1001717"/>
          </a:xfrm>
          <a:prstGeom prst="rect">
            <a:avLst/>
          </a:prstGeom>
        </p:spPr>
      </p:pic>
      <p:sp>
        <p:nvSpPr>
          <p:cNvPr id="11" name="5 Rectángulo">
            <a:extLst>
              <a:ext uri="{FF2B5EF4-FFF2-40B4-BE49-F238E27FC236}">
                <a16:creationId xmlns:a16="http://schemas.microsoft.com/office/drawing/2014/main" id="{A2AF2E74-E3F1-484C-BF49-03C66C97CE22}"/>
              </a:ext>
            </a:extLst>
          </p:cNvPr>
          <p:cNvSpPr/>
          <p:nvPr/>
        </p:nvSpPr>
        <p:spPr>
          <a:xfrm>
            <a:off x="3048000" y="6103660"/>
            <a:ext cx="426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F4F4F4"/>
                </a:solidFill>
              </a:rPr>
              <a:t>GL4402-1 Geología de Campo I 2019, Primavera</a:t>
            </a:r>
          </a:p>
          <a:p>
            <a:endParaRPr lang="es-CL" sz="4000" b="1" dirty="0">
              <a:solidFill>
                <a:schemeClr val="bg1"/>
              </a:solidFill>
            </a:endParaRP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A4A92489-4E10-4066-A4CF-6C52A463A052}"/>
              </a:ext>
            </a:extLst>
          </p:cNvPr>
          <p:cNvSpPr txBox="1">
            <a:spLocks/>
          </p:cNvSpPr>
          <p:nvPr/>
        </p:nvSpPr>
        <p:spPr>
          <a:xfrm>
            <a:off x="9039468" y="4363241"/>
            <a:ext cx="4922334" cy="236800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F8F8F8"/>
                </a:solidFill>
              </a:rPr>
              <a:t>Diego Muñoz </a:t>
            </a:r>
          </a:p>
          <a:p>
            <a:pPr marL="0" indent="0">
              <a:buNone/>
            </a:pPr>
            <a:r>
              <a:rPr lang="es-CL" b="1" dirty="0">
                <a:solidFill>
                  <a:srgbClr val="F8F8F8"/>
                </a:solidFill>
              </a:rPr>
              <a:t>Diego Zamorano</a:t>
            </a:r>
          </a:p>
          <a:p>
            <a:pPr marL="0" indent="0">
              <a:buNone/>
            </a:pPr>
            <a:r>
              <a:rPr lang="es-CL" b="1" dirty="0">
                <a:solidFill>
                  <a:srgbClr val="F8F8F8"/>
                </a:solidFill>
              </a:rPr>
              <a:t> Alejandro </a:t>
            </a:r>
            <a:r>
              <a:rPr lang="es-CL" b="1" dirty="0" err="1">
                <a:solidFill>
                  <a:srgbClr val="F8F8F8"/>
                </a:solidFill>
              </a:rPr>
              <a:t>Bordeau</a:t>
            </a:r>
            <a:endParaRPr lang="es-CL" b="1" dirty="0">
              <a:solidFill>
                <a:srgbClr val="F8F8F8"/>
              </a:solidFill>
            </a:endParaRPr>
          </a:p>
          <a:p>
            <a:pPr marL="0" indent="0">
              <a:buNone/>
            </a:pPr>
            <a:r>
              <a:rPr lang="es-CL" b="1" dirty="0">
                <a:solidFill>
                  <a:srgbClr val="F8F8F8"/>
                </a:solidFill>
              </a:rPr>
              <a:t>Francisco </a:t>
            </a:r>
            <a:r>
              <a:rPr lang="es-CL" b="1" dirty="0" err="1">
                <a:solidFill>
                  <a:srgbClr val="F8F8F8"/>
                </a:solidFill>
              </a:rPr>
              <a:t>Baez</a:t>
            </a:r>
            <a:endParaRPr lang="es-CL" b="1" dirty="0">
              <a:solidFill>
                <a:srgbClr val="F8F8F8"/>
              </a:solidFill>
            </a:endParaRPr>
          </a:p>
          <a:p>
            <a:pPr marL="0" indent="0">
              <a:buNone/>
            </a:pPr>
            <a:r>
              <a:rPr lang="es-CL" dirty="0" err="1">
                <a:solidFill>
                  <a:srgbClr val="F8F8F8"/>
                </a:solidFill>
              </a:rPr>
              <a:t>Sedtiembre</a:t>
            </a:r>
            <a:r>
              <a:rPr lang="es-CL" dirty="0">
                <a:solidFill>
                  <a:srgbClr val="F8F8F8"/>
                </a:solidFill>
              </a:rPr>
              <a:t> 2019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9526DE-7BD1-49DF-9559-4122DE5EF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0325"/>
            <a:ext cx="12192000" cy="598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59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7DC3D-0274-4F78-B04E-5E4D495C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44027"/>
          </a:xfrm>
        </p:spPr>
        <p:txBody>
          <a:bodyPr/>
          <a:lstStyle/>
          <a:p>
            <a:r>
              <a:rPr lang="es-CL" dirty="0"/>
              <a:t>Manteo aparente y manteo real</a:t>
            </a:r>
          </a:p>
        </p:txBody>
      </p:sp>
      <p:pic>
        <p:nvPicPr>
          <p:cNvPr id="1026" name="Picture 2" descr="http://2.bp.blogspot.com/-RJbFwttqbm8/T6AkNu1lrzI/AAAAAAAAAg0/gAwDI2TNplE/s1600/apparent.png">
            <a:extLst>
              <a:ext uri="{FF2B5EF4-FFF2-40B4-BE49-F238E27FC236}">
                <a16:creationId xmlns:a16="http://schemas.microsoft.com/office/drawing/2014/main" id="{D48D046F-D4BC-4EBF-84DB-E3D819E7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06" y="3104005"/>
            <a:ext cx="9722372" cy="34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73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7DC3D-0274-4F78-B04E-5E4D495C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44027"/>
          </a:xfrm>
        </p:spPr>
        <p:txBody>
          <a:bodyPr/>
          <a:lstStyle/>
          <a:p>
            <a:r>
              <a:rPr lang="es-CL" dirty="0"/>
              <a:t>Manteo aparente y manteo real</a:t>
            </a:r>
          </a:p>
        </p:txBody>
      </p:sp>
      <p:pic>
        <p:nvPicPr>
          <p:cNvPr id="1026" name="Picture 2" descr="http://2.bp.blogspot.com/-RJbFwttqbm8/T6AkNu1lrzI/AAAAAAAAAg0/gAwDI2TNplE/s1600/apparent.png">
            <a:extLst>
              <a:ext uri="{FF2B5EF4-FFF2-40B4-BE49-F238E27FC236}">
                <a16:creationId xmlns:a16="http://schemas.microsoft.com/office/drawing/2014/main" id="{D48D046F-D4BC-4EBF-84DB-E3D819E7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06" y="3104005"/>
            <a:ext cx="9722372" cy="34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C1F159B-38E5-4073-9ADD-1CB787961A4C}"/>
              </a:ext>
            </a:extLst>
          </p:cNvPr>
          <p:cNvCxnSpPr>
            <a:cxnSpLocks/>
          </p:cNvCxnSpPr>
          <p:nvPr/>
        </p:nvCxnSpPr>
        <p:spPr>
          <a:xfrm>
            <a:off x="2476870" y="3657600"/>
            <a:ext cx="674703" cy="1455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6CAFE53-0067-46B2-B810-3E54A15BD35D}"/>
              </a:ext>
            </a:extLst>
          </p:cNvPr>
          <p:cNvCxnSpPr>
            <a:cxnSpLocks/>
          </p:cNvCxnSpPr>
          <p:nvPr/>
        </p:nvCxnSpPr>
        <p:spPr>
          <a:xfrm flipH="1">
            <a:off x="6845040" y="3288268"/>
            <a:ext cx="1600586" cy="7458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A974B9-6E93-42B7-991B-7733D8CDEF0E}"/>
              </a:ext>
            </a:extLst>
          </p:cNvPr>
          <p:cNvSpPr txBox="1"/>
          <p:nvPr/>
        </p:nvSpPr>
        <p:spPr>
          <a:xfrm>
            <a:off x="1651246" y="3288268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Manteo Real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EA79AB-775C-4330-917E-D502BCD0D5AF}"/>
              </a:ext>
            </a:extLst>
          </p:cNvPr>
          <p:cNvSpPr txBox="1"/>
          <p:nvPr/>
        </p:nvSpPr>
        <p:spPr>
          <a:xfrm>
            <a:off x="8445626" y="3059668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Manteo Aparente</a:t>
            </a:r>
          </a:p>
        </p:txBody>
      </p:sp>
    </p:spTree>
    <p:extLst>
      <p:ext uri="{BB962C8B-B14F-4D97-AF65-F5344CB8AC3E}">
        <p14:creationId xmlns:p14="http://schemas.microsoft.com/office/powerpoint/2010/main" val="2039204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7DC3D-0274-4F78-B04E-5E4D495C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44027"/>
          </a:xfrm>
        </p:spPr>
        <p:txBody>
          <a:bodyPr/>
          <a:lstStyle/>
          <a:p>
            <a:r>
              <a:rPr lang="es-CL" dirty="0"/>
              <a:t>Manteo aparente y manteo real</a:t>
            </a:r>
          </a:p>
        </p:txBody>
      </p:sp>
      <p:pic>
        <p:nvPicPr>
          <p:cNvPr id="1026" name="Picture 2" descr="http://2.bp.blogspot.com/-RJbFwttqbm8/T6AkNu1lrzI/AAAAAAAAAg0/gAwDI2TNplE/s1600/apparent.png">
            <a:extLst>
              <a:ext uri="{FF2B5EF4-FFF2-40B4-BE49-F238E27FC236}">
                <a16:creationId xmlns:a16="http://schemas.microsoft.com/office/drawing/2014/main" id="{D48D046F-D4BC-4EBF-84DB-E3D819E78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06" y="3104005"/>
            <a:ext cx="9722372" cy="345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C1F159B-38E5-4073-9ADD-1CB787961A4C}"/>
              </a:ext>
            </a:extLst>
          </p:cNvPr>
          <p:cNvCxnSpPr>
            <a:cxnSpLocks/>
          </p:cNvCxnSpPr>
          <p:nvPr/>
        </p:nvCxnSpPr>
        <p:spPr>
          <a:xfrm>
            <a:off x="2476870" y="3657600"/>
            <a:ext cx="674703" cy="1455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6CAFE53-0067-46B2-B810-3E54A15BD35D}"/>
              </a:ext>
            </a:extLst>
          </p:cNvPr>
          <p:cNvCxnSpPr>
            <a:cxnSpLocks/>
          </p:cNvCxnSpPr>
          <p:nvPr/>
        </p:nvCxnSpPr>
        <p:spPr>
          <a:xfrm flipH="1">
            <a:off x="6845040" y="3288268"/>
            <a:ext cx="1600586" cy="7458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A974B9-6E93-42B7-991B-7733D8CDEF0E}"/>
              </a:ext>
            </a:extLst>
          </p:cNvPr>
          <p:cNvSpPr txBox="1"/>
          <p:nvPr/>
        </p:nvSpPr>
        <p:spPr>
          <a:xfrm>
            <a:off x="1651246" y="3288268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Manteo Real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2EA79AB-775C-4330-917E-D502BCD0D5AF}"/>
              </a:ext>
            </a:extLst>
          </p:cNvPr>
          <p:cNvSpPr txBox="1"/>
          <p:nvPr/>
        </p:nvSpPr>
        <p:spPr>
          <a:xfrm>
            <a:off x="8445626" y="3059668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Manteo Aparente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5E44A56-DD77-4EFC-8780-FF7C169F6A94}"/>
              </a:ext>
            </a:extLst>
          </p:cNvPr>
          <p:cNvSpPr txBox="1"/>
          <p:nvPr/>
        </p:nvSpPr>
        <p:spPr>
          <a:xfrm>
            <a:off x="1695633" y="2503438"/>
            <a:ext cx="473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α = </a:t>
            </a:r>
            <a:r>
              <a:rPr lang="es-ES" i="1" dirty="0" err="1"/>
              <a:t>arctan</a:t>
            </a:r>
            <a:r>
              <a:rPr lang="es-ES" i="1" dirty="0"/>
              <a:t> (sin β ∙ tan δ)</a:t>
            </a:r>
            <a:endParaRPr lang="es-ES" dirty="0"/>
          </a:p>
          <a:p>
            <a:r>
              <a:rPr lang="es-ES" i="1" dirty="0"/>
              <a:t>δ =  </a:t>
            </a:r>
            <a:r>
              <a:rPr lang="es-ES" i="1" dirty="0" err="1"/>
              <a:t>arctan</a:t>
            </a:r>
            <a:r>
              <a:rPr lang="es-ES" i="1" dirty="0"/>
              <a:t> (tan α / sin β)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499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B0647260-47B6-42E0-A18C-08A4F027197A}"/>
              </a:ext>
            </a:extLst>
          </p:cNvPr>
          <p:cNvGrpSpPr/>
          <p:nvPr/>
        </p:nvGrpSpPr>
        <p:grpSpPr>
          <a:xfrm>
            <a:off x="2778711" y="1338309"/>
            <a:ext cx="6329779" cy="4181382"/>
            <a:chOff x="1056443" y="1376039"/>
            <a:chExt cx="6329779" cy="418138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5E942E03-1C07-44FF-9EFD-A3704B60AF15}"/>
                </a:ext>
              </a:extLst>
            </p:cNvPr>
            <p:cNvSpPr/>
            <p:nvPr/>
          </p:nvSpPr>
          <p:spPr>
            <a:xfrm>
              <a:off x="1056443" y="1376039"/>
              <a:ext cx="6329778" cy="4181382"/>
            </a:xfrm>
            <a:prstGeom prst="rect">
              <a:avLst/>
            </a:prstGeom>
            <a:solidFill>
              <a:srgbClr val="BB82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4" name="Triángulo rectángulo 3">
              <a:extLst>
                <a:ext uri="{FF2B5EF4-FFF2-40B4-BE49-F238E27FC236}">
                  <a16:creationId xmlns:a16="http://schemas.microsoft.com/office/drawing/2014/main" id="{5EDE91DF-0C70-4AD3-9C82-A6D01C2758C8}"/>
                </a:ext>
              </a:extLst>
            </p:cNvPr>
            <p:cNvSpPr/>
            <p:nvPr/>
          </p:nvSpPr>
          <p:spPr>
            <a:xfrm rot="5400000">
              <a:off x="2130642" y="301840"/>
              <a:ext cx="4181382" cy="6329779"/>
            </a:xfrm>
            <a:prstGeom prst="rtTriangle">
              <a:avLst/>
            </a:prstGeom>
            <a:solidFill>
              <a:srgbClr val="C2C1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F8C82BF-5AF5-4C0E-BCD1-152DF64BE8F6}"/>
              </a:ext>
            </a:extLst>
          </p:cNvPr>
          <p:cNvCxnSpPr>
            <a:cxnSpLocks/>
          </p:cNvCxnSpPr>
          <p:nvPr/>
        </p:nvCxnSpPr>
        <p:spPr>
          <a:xfrm flipH="1" flipV="1">
            <a:off x="8425264" y="1930153"/>
            <a:ext cx="1100475" cy="6710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1DFF407-9DF4-4EE9-912C-A801E804C31F}"/>
              </a:ext>
            </a:extLst>
          </p:cNvPr>
          <p:cNvCxnSpPr>
            <a:cxnSpLocks/>
          </p:cNvCxnSpPr>
          <p:nvPr/>
        </p:nvCxnSpPr>
        <p:spPr>
          <a:xfrm>
            <a:off x="1757779" y="3142695"/>
            <a:ext cx="908482" cy="6835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707E9A-68D8-43F9-8496-0378AA5F4B76}"/>
              </a:ext>
            </a:extLst>
          </p:cNvPr>
          <p:cNvSpPr txBox="1"/>
          <p:nvPr/>
        </p:nvSpPr>
        <p:spPr>
          <a:xfrm>
            <a:off x="949910" y="2773362"/>
            <a:ext cx="20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Manteo Real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5D1E14-52D7-4A86-B39E-CCB7BC026E6A}"/>
              </a:ext>
            </a:extLst>
          </p:cNvPr>
          <p:cNvSpPr txBox="1"/>
          <p:nvPr/>
        </p:nvSpPr>
        <p:spPr>
          <a:xfrm>
            <a:off x="9321554" y="2601158"/>
            <a:ext cx="161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Manteo Aparente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8F63E67-7BDA-40CB-8EE9-D24D4E8E4D0A}"/>
              </a:ext>
            </a:extLst>
          </p:cNvPr>
          <p:cNvCxnSpPr>
            <a:cxnSpLocks/>
          </p:cNvCxnSpPr>
          <p:nvPr/>
        </p:nvCxnSpPr>
        <p:spPr>
          <a:xfrm flipH="1">
            <a:off x="3045041" y="745724"/>
            <a:ext cx="2778710" cy="5752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480ED81-3B15-4D85-B972-A9AEAB6E32B1}"/>
              </a:ext>
            </a:extLst>
          </p:cNvPr>
          <p:cNvSpPr txBox="1"/>
          <p:nvPr/>
        </p:nvSpPr>
        <p:spPr>
          <a:xfrm>
            <a:off x="5776403" y="376391"/>
            <a:ext cx="63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931E628-0A40-4563-9F37-24D29309776A}"/>
              </a:ext>
            </a:extLst>
          </p:cNvPr>
          <p:cNvSpPr txBox="1"/>
          <p:nvPr/>
        </p:nvSpPr>
        <p:spPr>
          <a:xfrm>
            <a:off x="2725444" y="6488668"/>
            <a:ext cx="639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</a:t>
            </a:r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3E3AD9DD-7D8D-4D6E-A97E-D185B01CA34C}"/>
              </a:ext>
            </a:extLst>
          </p:cNvPr>
          <p:cNvSpPr/>
          <p:nvPr/>
        </p:nvSpPr>
        <p:spPr>
          <a:xfrm rot="10287663">
            <a:off x="4857392" y="835982"/>
            <a:ext cx="816746" cy="89886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36C61AB-4991-4FE4-8996-1941A95F872E}"/>
              </a:ext>
            </a:extLst>
          </p:cNvPr>
          <p:cNvSpPr txBox="1"/>
          <p:nvPr/>
        </p:nvSpPr>
        <p:spPr>
          <a:xfrm>
            <a:off x="5046953" y="1285414"/>
            <a:ext cx="197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β</a:t>
            </a:r>
            <a:r>
              <a:rPr lang="es-CL" i="1" dirty="0"/>
              <a:t>'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63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C3E1A8A-E0B1-4ED8-9045-F8D33FE70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7784" r="8238"/>
          <a:stretch/>
        </p:blipFill>
        <p:spPr bwMode="auto">
          <a:xfrm>
            <a:off x="2521258" y="1762124"/>
            <a:ext cx="7173158" cy="336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riángulo rectángulo 4">
            <a:extLst>
              <a:ext uri="{FF2B5EF4-FFF2-40B4-BE49-F238E27FC236}">
                <a16:creationId xmlns:a16="http://schemas.microsoft.com/office/drawing/2014/main" id="{512EE6EF-DFEE-4BCC-A7ED-22209C5A1529}"/>
              </a:ext>
            </a:extLst>
          </p:cNvPr>
          <p:cNvSpPr/>
          <p:nvPr/>
        </p:nvSpPr>
        <p:spPr>
          <a:xfrm>
            <a:off x="2698813" y="3204839"/>
            <a:ext cx="6794374" cy="1705510"/>
          </a:xfrm>
          <a:prstGeom prst="rtTriangle">
            <a:avLst/>
          </a:prstGeom>
          <a:solidFill>
            <a:srgbClr val="BB8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riángulo rectángulo 5">
            <a:extLst>
              <a:ext uri="{FF2B5EF4-FFF2-40B4-BE49-F238E27FC236}">
                <a16:creationId xmlns:a16="http://schemas.microsoft.com/office/drawing/2014/main" id="{3463016D-43EC-4FEE-82A5-AB4D3A567C7A}"/>
              </a:ext>
            </a:extLst>
          </p:cNvPr>
          <p:cNvSpPr/>
          <p:nvPr/>
        </p:nvSpPr>
        <p:spPr>
          <a:xfrm rot="10800000">
            <a:off x="2684016" y="3204839"/>
            <a:ext cx="5430174" cy="1366393"/>
          </a:xfrm>
          <a:prstGeom prst="rtTriangle">
            <a:avLst/>
          </a:prstGeom>
          <a:solidFill>
            <a:srgbClr val="C2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4C65BD-A493-4362-A819-6925E3221943}"/>
              </a:ext>
            </a:extLst>
          </p:cNvPr>
          <p:cNvSpPr txBox="1"/>
          <p:nvPr/>
        </p:nvSpPr>
        <p:spPr>
          <a:xfrm>
            <a:off x="3734150" y="3151571"/>
            <a:ext cx="143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/>
              <a:t>α</a:t>
            </a:r>
            <a:r>
              <a:rPr lang="es-CL" i="1" dirty="0"/>
              <a:t>'</a:t>
            </a:r>
            <a:endParaRPr lang="es-CL" dirty="0"/>
          </a:p>
        </p:txBody>
      </p:sp>
      <p:sp>
        <p:nvSpPr>
          <p:cNvPr id="11" name="Arco 10">
            <a:extLst>
              <a:ext uri="{FF2B5EF4-FFF2-40B4-BE49-F238E27FC236}">
                <a16:creationId xmlns:a16="http://schemas.microsoft.com/office/drawing/2014/main" id="{2BF2FD6F-91B9-45B4-AECD-6CE623E1DFE0}"/>
              </a:ext>
            </a:extLst>
          </p:cNvPr>
          <p:cNvSpPr/>
          <p:nvPr/>
        </p:nvSpPr>
        <p:spPr>
          <a:xfrm rot="15226935" flipH="1" flipV="1">
            <a:off x="2903756" y="2596145"/>
            <a:ext cx="1241755" cy="1358907"/>
          </a:xfrm>
          <a:prstGeom prst="arc">
            <a:avLst>
              <a:gd name="adj1" fmla="val 16887328"/>
              <a:gd name="adj2" fmla="val 188023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2833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88011-794D-4B9B-9A54-830B55C0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¿Que tiene que tener un perfil?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59AE72-228F-4C31-B65B-DDB58366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969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88011-794D-4B9B-9A54-830B55C0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¿Que tiene que tener un perfil?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59AE72-228F-4C31-B65B-DDB58366D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Representar la geología del área de estudio</a:t>
            </a:r>
          </a:p>
          <a:p>
            <a:r>
              <a:rPr lang="es-CL" dirty="0"/>
              <a:t>Cortar las unidades geológicas principales</a:t>
            </a:r>
          </a:p>
          <a:p>
            <a:r>
              <a:rPr lang="es-CL" dirty="0"/>
              <a:t>Tener información disponible para trabajar en el perfil</a:t>
            </a:r>
          </a:p>
          <a:p>
            <a:r>
              <a:rPr lang="es-CL" dirty="0"/>
              <a:t>Perpendicular a estructuras principales</a:t>
            </a:r>
          </a:p>
        </p:txBody>
      </p:sp>
    </p:spTree>
    <p:extLst>
      <p:ext uri="{BB962C8B-B14F-4D97-AF65-F5344CB8AC3E}">
        <p14:creationId xmlns:p14="http://schemas.microsoft.com/office/powerpoint/2010/main" val="378497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ABE32-A8DC-49FB-B4D3-5D263A90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142B1-C154-482F-9AE4-500B80FD5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49" y="1307539"/>
            <a:ext cx="4608512" cy="539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6030201-90F7-4E4C-A690-4742AB66B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618" y="3051968"/>
            <a:ext cx="4838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E7DDC7E-DDB8-498B-B08B-5152155E85EF}"/>
              </a:ext>
            </a:extLst>
          </p:cNvPr>
          <p:cNvSpPr/>
          <p:nvPr/>
        </p:nvSpPr>
        <p:spPr>
          <a:xfrm>
            <a:off x="5342309" y="3735805"/>
            <a:ext cx="851260" cy="613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634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050210D-C986-407D-8B19-0DFCB74F5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016" y="758499"/>
            <a:ext cx="4824536" cy="534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525D712-ABFA-4398-9735-3138BFD07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192" y="1139577"/>
            <a:ext cx="496031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EC1AEE7D-29E3-4676-866B-3A756B866AA3}"/>
              </a:ext>
            </a:extLst>
          </p:cNvPr>
          <p:cNvSpPr/>
          <p:nvPr/>
        </p:nvSpPr>
        <p:spPr>
          <a:xfrm>
            <a:off x="5133922" y="4188567"/>
            <a:ext cx="851260" cy="613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886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805AF-19DE-4DFD-A501-FF073E77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0C69C-4EE3-417F-BA5E-1CE3E4397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58A49D-0981-4097-93C5-124223075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0850" y="2847180"/>
            <a:ext cx="62103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534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6CFAEA6-3F77-4D9A-B85B-DA044108E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384" y="707528"/>
            <a:ext cx="4798168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C7C954C-4F07-4211-8D4A-AC7429D90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571625"/>
            <a:ext cx="508999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15820A86-A02A-4CA9-937E-0D0A11C7D7CF}"/>
              </a:ext>
            </a:extLst>
          </p:cNvPr>
          <p:cNvSpPr/>
          <p:nvPr/>
        </p:nvSpPr>
        <p:spPr>
          <a:xfrm>
            <a:off x="5133922" y="4348365"/>
            <a:ext cx="851260" cy="613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7620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36FECCD-716B-46D1-BBF6-93CD9A62C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502" y="2851943"/>
            <a:ext cx="6134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60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92D01-D45C-46D3-8624-1F2431B9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28D40D-C01E-4DAD-B7EF-759075C1E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Diapositiva7_2.png">
            <a:extLst>
              <a:ext uri="{FF2B5EF4-FFF2-40B4-BE49-F238E27FC236}">
                <a16:creationId xmlns:a16="http://schemas.microsoft.com/office/drawing/2014/main" id="{AC9704B0-90E9-4795-B588-3846B5FC0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69"/>
          <a:stretch/>
        </p:blipFill>
        <p:spPr bwMode="auto">
          <a:xfrm>
            <a:off x="1427288" y="2105020"/>
            <a:ext cx="9361808" cy="37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3861"/>
      </p:ext>
    </p:extLst>
  </p:cSld>
  <p:clrMapOvr>
    <a:masterClrMapping/>
  </p:clrMapOvr>
</p:sld>
</file>

<file path=ppt/theme/theme1.xml><?xml version="1.0" encoding="utf-8"?>
<a:theme xmlns:a="http://schemas.openxmlformats.org/drawingml/2006/main" name="Vista">
  <a:themeElements>
    <a:clrScheme name="Vist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99</Words>
  <Application>Microsoft Office PowerPoint</Application>
  <PresentationFormat>Panorámica</PresentationFormat>
  <Paragraphs>28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Century Schoolbook</vt:lpstr>
      <vt:lpstr>Wingdings 2</vt:lpstr>
      <vt:lpstr>Vista</vt:lpstr>
      <vt:lpstr>Perfiles geológicos</vt:lpstr>
      <vt:lpstr>¿Que tiene que tener un perfil?</vt:lpstr>
      <vt:lpstr>¿Que tiene que tener un perfil?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Manteo aparente y manteo real</vt:lpstr>
      <vt:lpstr>Manteo aparente y manteo real</vt:lpstr>
      <vt:lpstr>Manteo aparente y manteo real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Perfiles geológicos</dc:title>
  <dc:creator>Diego</dc:creator>
  <cp:lastModifiedBy>Diego</cp:lastModifiedBy>
  <cp:revision>9</cp:revision>
  <dcterms:created xsi:type="dcterms:W3CDTF">2019-09-03T16:12:26Z</dcterms:created>
  <dcterms:modified xsi:type="dcterms:W3CDTF">2019-09-03T18:06:38Z</dcterms:modified>
</cp:coreProperties>
</file>