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374EA9-B9D9-4AC8-AD4D-236435BED4C6}" v="213" dt="2019-08-21T20:12:14.8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 snapToGrid="0">
      <p:cViewPr>
        <p:scale>
          <a:sx n="86" d="100"/>
          <a:sy n="86" d="100"/>
        </p:scale>
        <p:origin x="1410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mpi Cavada" userId="3fd0cf779603c471" providerId="LiveId" clId="{67374EA9-B9D9-4AC8-AD4D-236435BED4C6}"/>
    <pc:docChg chg="undo redo custSel addSld modSld">
      <pc:chgData name="Juampi Cavada" userId="3fd0cf779603c471" providerId="LiveId" clId="{67374EA9-B9D9-4AC8-AD4D-236435BED4C6}" dt="2019-08-21T20:17:00.041" v="6672" actId="20577"/>
      <pc:docMkLst>
        <pc:docMk/>
      </pc:docMkLst>
      <pc:sldChg chg="addSp modSp">
        <pc:chgData name="Juampi Cavada" userId="3fd0cf779603c471" providerId="LiveId" clId="{67374EA9-B9D9-4AC8-AD4D-236435BED4C6}" dt="2019-08-21T15:19:40.529" v="816" actId="6549"/>
        <pc:sldMkLst>
          <pc:docMk/>
          <pc:sldMk cId="4205668887" sldId="258"/>
        </pc:sldMkLst>
        <pc:spChg chg="mod">
          <ac:chgData name="Juampi Cavada" userId="3fd0cf779603c471" providerId="LiveId" clId="{67374EA9-B9D9-4AC8-AD4D-236435BED4C6}" dt="2019-08-21T15:19:40.529" v="816" actId="6549"/>
          <ac:spMkLst>
            <pc:docMk/>
            <pc:sldMk cId="4205668887" sldId="258"/>
            <ac:spMk id="3" creationId="{BC6F09EA-4437-401C-B013-2E5318C73FF4}"/>
          </ac:spMkLst>
        </pc:spChg>
        <pc:picChg chg="add mod">
          <ac:chgData name="Juampi Cavada" userId="3fd0cf779603c471" providerId="LiveId" clId="{67374EA9-B9D9-4AC8-AD4D-236435BED4C6}" dt="2019-08-21T15:10:25.633" v="180" actId="1076"/>
          <ac:picMkLst>
            <pc:docMk/>
            <pc:sldMk cId="4205668887" sldId="258"/>
            <ac:picMk id="1026" creationId="{2FCC0285-B620-4BC5-BE9D-8F386EB67932}"/>
          </ac:picMkLst>
        </pc:picChg>
      </pc:sldChg>
      <pc:sldChg chg="modSp add">
        <pc:chgData name="Juampi Cavada" userId="3fd0cf779603c471" providerId="LiveId" clId="{67374EA9-B9D9-4AC8-AD4D-236435BED4C6}" dt="2019-08-21T15:25:00.680" v="1178" actId="20577"/>
        <pc:sldMkLst>
          <pc:docMk/>
          <pc:sldMk cId="6707158" sldId="260"/>
        </pc:sldMkLst>
        <pc:spChg chg="mod">
          <ac:chgData name="Juampi Cavada" userId="3fd0cf779603c471" providerId="LiveId" clId="{67374EA9-B9D9-4AC8-AD4D-236435BED4C6}" dt="2019-08-21T15:10:55.882" v="209" actId="20577"/>
          <ac:spMkLst>
            <pc:docMk/>
            <pc:sldMk cId="6707158" sldId="260"/>
            <ac:spMk id="2" creationId="{DC940135-0301-452E-9CE0-87809A6A487E}"/>
          </ac:spMkLst>
        </pc:spChg>
        <pc:spChg chg="mod">
          <ac:chgData name="Juampi Cavada" userId="3fd0cf779603c471" providerId="LiveId" clId="{67374EA9-B9D9-4AC8-AD4D-236435BED4C6}" dt="2019-08-21T15:25:00.680" v="1178" actId="20577"/>
          <ac:spMkLst>
            <pc:docMk/>
            <pc:sldMk cId="6707158" sldId="260"/>
            <ac:spMk id="3" creationId="{4A5ADB04-CCB5-4F17-B46B-E4EB33FB9CF3}"/>
          </ac:spMkLst>
        </pc:spChg>
      </pc:sldChg>
      <pc:sldChg chg="modSp add">
        <pc:chgData name="Juampi Cavada" userId="3fd0cf779603c471" providerId="LiveId" clId="{67374EA9-B9D9-4AC8-AD4D-236435BED4C6}" dt="2019-08-21T15:40:59.154" v="2663" actId="27636"/>
        <pc:sldMkLst>
          <pc:docMk/>
          <pc:sldMk cId="3141666641" sldId="261"/>
        </pc:sldMkLst>
        <pc:spChg chg="mod">
          <ac:chgData name="Juampi Cavada" userId="3fd0cf779603c471" providerId="LiveId" clId="{67374EA9-B9D9-4AC8-AD4D-236435BED4C6}" dt="2019-08-21T15:29:15.626" v="1673" actId="2711"/>
          <ac:spMkLst>
            <pc:docMk/>
            <pc:sldMk cId="3141666641" sldId="261"/>
            <ac:spMk id="2" creationId="{4CFC81DA-6A8E-485A-BDE5-FBF86BB526E4}"/>
          </ac:spMkLst>
        </pc:spChg>
        <pc:spChg chg="mod">
          <ac:chgData name="Juampi Cavada" userId="3fd0cf779603c471" providerId="LiveId" clId="{67374EA9-B9D9-4AC8-AD4D-236435BED4C6}" dt="2019-08-21T15:40:59.154" v="2663" actId="27636"/>
          <ac:spMkLst>
            <pc:docMk/>
            <pc:sldMk cId="3141666641" sldId="261"/>
            <ac:spMk id="3" creationId="{593B22B0-3312-43D4-9126-08D2F151DCDC}"/>
          </ac:spMkLst>
        </pc:spChg>
      </pc:sldChg>
      <pc:sldChg chg="modSp add">
        <pc:chgData name="Juampi Cavada" userId="3fd0cf779603c471" providerId="LiveId" clId="{67374EA9-B9D9-4AC8-AD4D-236435BED4C6}" dt="2019-08-21T20:17:00.041" v="6672" actId="20577"/>
        <pc:sldMkLst>
          <pc:docMk/>
          <pc:sldMk cId="862891713" sldId="262"/>
        </pc:sldMkLst>
        <pc:spChg chg="mod">
          <ac:chgData name="Juampi Cavada" userId="3fd0cf779603c471" providerId="LiveId" clId="{67374EA9-B9D9-4AC8-AD4D-236435BED4C6}" dt="2019-08-21T15:44:46.542" v="3093" actId="20577"/>
          <ac:spMkLst>
            <pc:docMk/>
            <pc:sldMk cId="862891713" sldId="262"/>
            <ac:spMk id="2" creationId="{1586ADB5-9E88-4A2D-9438-57083F462B93}"/>
          </ac:spMkLst>
        </pc:spChg>
        <pc:spChg chg="mod">
          <ac:chgData name="Juampi Cavada" userId="3fd0cf779603c471" providerId="LiveId" clId="{67374EA9-B9D9-4AC8-AD4D-236435BED4C6}" dt="2019-08-21T20:17:00.041" v="6672" actId="20577"/>
          <ac:spMkLst>
            <pc:docMk/>
            <pc:sldMk cId="862891713" sldId="262"/>
            <ac:spMk id="3" creationId="{63DDCD20-09FF-4616-A295-91702B0D4B51}"/>
          </ac:spMkLst>
        </pc:spChg>
      </pc:sldChg>
      <pc:sldChg chg="addSp modSp add">
        <pc:chgData name="Juampi Cavada" userId="3fd0cf779603c471" providerId="LiveId" clId="{67374EA9-B9D9-4AC8-AD4D-236435BED4C6}" dt="2019-08-21T20:11:37.130" v="6280" actId="1076"/>
        <pc:sldMkLst>
          <pc:docMk/>
          <pc:sldMk cId="1113017782" sldId="263"/>
        </pc:sldMkLst>
        <pc:spChg chg="mod">
          <ac:chgData name="Juampi Cavada" userId="3fd0cf779603c471" providerId="LiveId" clId="{67374EA9-B9D9-4AC8-AD4D-236435BED4C6}" dt="2019-08-21T20:11:01.845" v="6268" actId="20577"/>
          <ac:spMkLst>
            <pc:docMk/>
            <pc:sldMk cId="1113017782" sldId="263"/>
            <ac:spMk id="2" creationId="{97E26081-003B-4FC4-B1B5-5312B1ED5213}"/>
          </ac:spMkLst>
        </pc:spChg>
        <pc:spChg chg="mod">
          <ac:chgData name="Juampi Cavada" userId="3fd0cf779603c471" providerId="LiveId" clId="{67374EA9-B9D9-4AC8-AD4D-236435BED4C6}" dt="2019-08-21T20:11:30.666" v="6279" actId="6549"/>
          <ac:spMkLst>
            <pc:docMk/>
            <pc:sldMk cId="1113017782" sldId="263"/>
            <ac:spMk id="3" creationId="{CBEB1100-AFCC-41EE-BB3D-E038A4137620}"/>
          </ac:spMkLst>
        </pc:spChg>
        <pc:graphicFrameChg chg="add mod modGraphic">
          <ac:chgData name="Juampi Cavada" userId="3fd0cf779603c471" providerId="LiveId" clId="{67374EA9-B9D9-4AC8-AD4D-236435BED4C6}" dt="2019-08-21T20:11:15.161" v="6273" actId="1076"/>
          <ac:graphicFrameMkLst>
            <pc:docMk/>
            <pc:sldMk cId="1113017782" sldId="263"/>
            <ac:graphicFrameMk id="4" creationId="{5F0B1F1E-4DD7-4597-BBF3-13214998EF9C}"/>
          </ac:graphicFrameMkLst>
        </pc:graphicFrameChg>
        <pc:graphicFrameChg chg="add mod modGraphic">
          <ac:chgData name="Juampi Cavada" userId="3fd0cf779603c471" providerId="LiveId" clId="{67374EA9-B9D9-4AC8-AD4D-236435BED4C6}" dt="2019-08-21T20:11:28.922" v="6278" actId="1076"/>
          <ac:graphicFrameMkLst>
            <pc:docMk/>
            <pc:sldMk cId="1113017782" sldId="263"/>
            <ac:graphicFrameMk id="5" creationId="{2C2B2B6B-49BD-4AEF-8F6E-999AEF1ACBCF}"/>
          </ac:graphicFrameMkLst>
        </pc:graphicFrameChg>
        <pc:graphicFrameChg chg="add mod modGraphic">
          <ac:chgData name="Juampi Cavada" userId="3fd0cf779603c471" providerId="LiveId" clId="{67374EA9-B9D9-4AC8-AD4D-236435BED4C6}" dt="2019-08-21T19:52:44.358" v="4376" actId="1076"/>
          <ac:graphicFrameMkLst>
            <pc:docMk/>
            <pc:sldMk cId="1113017782" sldId="263"/>
            <ac:graphicFrameMk id="6" creationId="{90D44F5D-2837-40AA-9960-7EA4F8F8E150}"/>
          </ac:graphicFrameMkLst>
        </pc:graphicFrameChg>
        <pc:graphicFrameChg chg="add mod modGraphic">
          <ac:chgData name="Juampi Cavada" userId="3fd0cf779603c471" providerId="LiveId" clId="{67374EA9-B9D9-4AC8-AD4D-236435BED4C6}" dt="2019-08-21T20:11:37.130" v="6280" actId="1076"/>
          <ac:graphicFrameMkLst>
            <pc:docMk/>
            <pc:sldMk cId="1113017782" sldId="263"/>
            <ac:graphicFrameMk id="7" creationId="{BEBC407F-5510-4479-B44C-E67DFA393A75}"/>
          </ac:graphicFrameMkLst>
        </pc:graphicFrameChg>
      </pc:sldChg>
      <pc:sldChg chg="addSp delSp modSp add">
        <pc:chgData name="Juampi Cavada" userId="3fd0cf779603c471" providerId="LiveId" clId="{67374EA9-B9D9-4AC8-AD4D-236435BED4C6}" dt="2019-08-21T20:09:33.689" v="6187" actId="20577"/>
        <pc:sldMkLst>
          <pc:docMk/>
          <pc:sldMk cId="15653855" sldId="264"/>
        </pc:sldMkLst>
        <pc:spChg chg="mod">
          <ac:chgData name="Juampi Cavada" userId="3fd0cf779603c471" providerId="LiveId" clId="{67374EA9-B9D9-4AC8-AD4D-236435BED4C6}" dt="2019-08-21T20:09:33.689" v="6187" actId="20577"/>
          <ac:spMkLst>
            <pc:docMk/>
            <pc:sldMk cId="15653855" sldId="264"/>
            <ac:spMk id="2" creationId="{C6EBCBDB-107C-44F9-899F-8160C239EFD1}"/>
          </ac:spMkLst>
        </pc:spChg>
        <pc:spChg chg="mod">
          <ac:chgData name="Juampi Cavada" userId="3fd0cf779603c471" providerId="LiveId" clId="{67374EA9-B9D9-4AC8-AD4D-236435BED4C6}" dt="2019-08-21T20:03:22.191" v="5838" actId="20577"/>
          <ac:spMkLst>
            <pc:docMk/>
            <pc:sldMk cId="15653855" sldId="264"/>
            <ac:spMk id="3" creationId="{C3FBBF17-B02F-4E5C-9E38-ED64BC2038E1}"/>
          </ac:spMkLst>
        </pc:spChg>
        <pc:graphicFrameChg chg="add mod modGraphic">
          <ac:chgData name="Juampi Cavada" userId="3fd0cf779603c471" providerId="LiveId" clId="{67374EA9-B9D9-4AC8-AD4D-236435BED4C6}" dt="2019-08-21T20:09:26.342" v="6175" actId="1076"/>
          <ac:graphicFrameMkLst>
            <pc:docMk/>
            <pc:sldMk cId="15653855" sldId="264"/>
            <ac:graphicFrameMk id="4" creationId="{2375AC94-16C7-4CE6-8E91-4C196D1E4899}"/>
          </ac:graphicFrameMkLst>
        </pc:graphicFrameChg>
        <pc:graphicFrameChg chg="add del mod">
          <ac:chgData name="Juampi Cavada" userId="3fd0cf779603c471" providerId="LiveId" clId="{67374EA9-B9D9-4AC8-AD4D-236435BED4C6}" dt="2019-08-21T20:08:31.332" v="6167"/>
          <ac:graphicFrameMkLst>
            <pc:docMk/>
            <pc:sldMk cId="15653855" sldId="264"/>
            <ac:graphicFrameMk id="5" creationId="{369A33E9-B299-4481-B2C6-DDFC47F0EF66}"/>
          </ac:graphicFrameMkLst>
        </pc:graphicFrameChg>
      </pc:sldChg>
      <pc:sldChg chg="modSp add">
        <pc:chgData name="Juampi Cavada" userId="3fd0cf779603c471" providerId="LiveId" clId="{67374EA9-B9D9-4AC8-AD4D-236435BED4C6}" dt="2019-08-21T20:01:54.763" v="5797" actId="20577"/>
        <pc:sldMkLst>
          <pc:docMk/>
          <pc:sldMk cId="23656191" sldId="265"/>
        </pc:sldMkLst>
        <pc:spChg chg="mod">
          <ac:chgData name="Juampi Cavada" userId="3fd0cf779603c471" providerId="LiveId" clId="{67374EA9-B9D9-4AC8-AD4D-236435BED4C6}" dt="2019-08-21T19:56:33.960" v="4746" actId="20577"/>
          <ac:spMkLst>
            <pc:docMk/>
            <pc:sldMk cId="23656191" sldId="265"/>
            <ac:spMk id="2" creationId="{872DDB66-F098-4F07-A267-A6F0798A93E9}"/>
          </ac:spMkLst>
        </pc:spChg>
        <pc:spChg chg="mod">
          <ac:chgData name="Juampi Cavada" userId="3fd0cf779603c471" providerId="LiveId" clId="{67374EA9-B9D9-4AC8-AD4D-236435BED4C6}" dt="2019-08-21T20:01:54.763" v="5797" actId="20577"/>
          <ac:spMkLst>
            <pc:docMk/>
            <pc:sldMk cId="23656191" sldId="265"/>
            <ac:spMk id="3" creationId="{97EEEE83-B353-4A94-8AAA-F8F6088D2996}"/>
          </ac:spMkLst>
        </pc:spChg>
      </pc:sldChg>
      <pc:sldChg chg="modSp add">
        <pc:chgData name="Juampi Cavada" userId="3fd0cf779603c471" providerId="LiveId" clId="{67374EA9-B9D9-4AC8-AD4D-236435BED4C6}" dt="2019-08-21T20:15:00.626" v="6650" actId="12"/>
        <pc:sldMkLst>
          <pc:docMk/>
          <pc:sldMk cId="1962485769" sldId="266"/>
        </pc:sldMkLst>
        <pc:spChg chg="mod">
          <ac:chgData name="Juampi Cavada" userId="3fd0cf779603c471" providerId="LiveId" clId="{67374EA9-B9D9-4AC8-AD4D-236435BED4C6}" dt="2019-08-21T20:12:22.418" v="6301" actId="20577"/>
          <ac:spMkLst>
            <pc:docMk/>
            <pc:sldMk cId="1962485769" sldId="266"/>
            <ac:spMk id="2" creationId="{35458E3F-4BA9-4B33-AD73-AC60B00DC4FF}"/>
          </ac:spMkLst>
        </pc:spChg>
        <pc:spChg chg="mod">
          <ac:chgData name="Juampi Cavada" userId="3fd0cf779603c471" providerId="LiveId" clId="{67374EA9-B9D9-4AC8-AD4D-236435BED4C6}" dt="2019-08-21T20:15:00.626" v="6650" actId="12"/>
          <ac:spMkLst>
            <pc:docMk/>
            <pc:sldMk cId="1962485769" sldId="266"/>
            <ac:spMk id="3" creationId="{2CC0CEE4-7580-4CEF-AAB0-716FF8CB46E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7E2F4-E655-4196-8D34-70CE3ED4F9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12D712-EBA7-4CF6-A6C8-DDC5C8CA0A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C852B-E9E5-4F2F-898B-46E6332F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727EA-0372-49A0-9986-8B5D35E9B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63B4D-4C62-4E61-A734-1F7CC1F58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58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B145B-1A04-4E25-8D00-6207B5EDF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A4557D-767D-47E1-AB93-7781E2E0EA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5F603-46BD-4411-BEFE-EBA0C21D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C238B-3340-40E5-9B97-85C4341E3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084D1-EEEE-4B9A-B0EF-52E14E6C7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0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E48BCC-BE1D-4A78-B84C-EB932916C6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DCEC58-FFD3-4267-8301-44A16654C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681FB-3359-4DD1-8B43-5A838CBB0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00E9C-E03A-4BE6-A030-D105BA2FF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CF1AE-0FAB-475B-AFE7-D08C11D1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36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E7DB-AB87-4A1A-A0B2-CD8FFE2C7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1C0D69-DE24-4FC1-9A8E-D130818E0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9C76F-78D7-4BE8-811B-2B894386F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671E1-C939-43F9-87A4-8BE8E8E59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2611A-D6A3-4B71-B855-029B4D9A1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3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D56A7-D899-4B46-BD08-A9A3DB186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2B52E-F83D-4E8F-ADD8-435409D71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44ACD-55AD-4BD7-A0E6-F094D68AA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65325-4EBE-4A48-90BA-C69FACBDC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499F4-FEDF-4CF9-B630-D3406A92E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712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2053A-430B-4F3B-972A-A99B12C9C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835CB-C0C6-4EF7-B12B-1D360FE37E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88D6C1-7D6C-4DA9-B96A-8AF12A668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9FFE4-7465-479F-8805-5281E3E59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9794BE-F3A8-4653-8BAC-10E2664B4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BA40A-5E5B-4CD1-8D7C-86FA7C00E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96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3126B-267B-468B-AC91-92C699CE8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36433-6F61-41D5-B30E-3DB33722B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9390FB-325D-4640-80A2-EB263C2C0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3CB4DA-2998-4778-A056-1A96C3660E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F2BE57-5489-4717-9421-1B33B644DF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1188A3-D832-4C36-89ED-115553AB2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08F25C-31BB-422E-8AB8-F547BEB0F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543019-3B76-4858-BCF2-F880DC2A4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5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C412B-58A2-4A1B-88E5-6DFE0CC0C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A3469C-E3F6-4604-9447-9EB57D68F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B774EC-6C53-438A-94E9-22BDB6AC8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3D643A-AE34-4107-94FC-C977F816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9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77C707-9157-4ADA-8033-41A676E90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3A7247-64F2-437A-9F23-263EC67C3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6D9E9-B9E5-49C3-8773-99099A53A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46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9731D-8469-4D3C-BDD2-5B5AA84FC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C30B3-3F29-40FC-9457-A723211F8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9C57A3-A9B9-407F-8469-4F7609FEF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08A65-6771-4ABB-90E4-A174031C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86FD6B-CC6C-4825-B084-1512CB6A3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FEFF6-773D-4267-8F74-75AB9068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1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A6C0A-D7DE-4931-B4FC-F421B9CB8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E67764-8772-4A10-9BE3-B91CD6483D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9BB89C-3333-4A63-92BD-8897FF6DB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4FDC9-2A4B-44D8-9DAD-062E53020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89AB0-B677-43AF-8D91-B52704BF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B49DB5-626E-4F4C-B4B0-905F5F4FF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8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526089-DF11-4F97-855C-8D7419CF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052F10-7153-40AA-AC64-5E708744B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BEE9C-D131-4DD6-9C8D-A6CF243F0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55B8A-5DFF-4606-9139-EDA15043F014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4CDF5-0087-45A5-A8D8-443975D389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7208E-0C17-4FFC-9797-0FEC8812A6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1F31C-AA8F-4E76-8792-77003840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1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13B62-E646-43EC-8053-7C595BD17F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Simulación de Montecarlo de un juego de mesa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E3E873-B5C7-477D-A09E-6243337202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22/08/2019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317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BCBDB-107C-44F9-899F-8160C239E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Tarea 2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BBF17-B02F-4E5C-9E38-ED64BC203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la </a:t>
            </a:r>
            <a:r>
              <a:rPr lang="en-US" b="1" dirty="0" err="1"/>
              <a:t>probabilidad</a:t>
            </a:r>
            <a:r>
              <a:rPr lang="en-US" b="1" dirty="0"/>
              <a:t> de que el primer </a:t>
            </a:r>
            <a:r>
              <a:rPr lang="en-US" b="1" dirty="0" err="1"/>
              <a:t>jugador</a:t>
            </a:r>
            <a:r>
              <a:rPr lang="en-US" b="1" dirty="0"/>
              <a:t> </a:t>
            </a:r>
            <a:r>
              <a:rPr lang="en-US" b="1" dirty="0" err="1"/>
              <a:t>gane</a:t>
            </a:r>
            <a:r>
              <a:rPr lang="en-US" b="1" dirty="0"/>
              <a:t> </a:t>
            </a:r>
            <a:r>
              <a:rPr lang="en-US" dirty="0"/>
              <a:t>(es </a:t>
            </a:r>
            <a:r>
              <a:rPr lang="en-US" dirty="0" err="1"/>
              <a:t>decir</a:t>
            </a:r>
            <a:r>
              <a:rPr lang="en-US" dirty="0"/>
              <a:t>, </a:t>
            </a:r>
            <a:r>
              <a:rPr lang="en-US" dirty="0" err="1"/>
              <a:t>elimine</a:t>
            </a:r>
            <a:r>
              <a:rPr lang="en-US" dirty="0"/>
              <a:t> </a:t>
            </a:r>
            <a:r>
              <a:rPr lang="en-US" dirty="0" err="1"/>
              <a:t>todas</a:t>
            </a:r>
            <a:r>
              <a:rPr lang="en-US" dirty="0"/>
              <a:t> las </a:t>
            </a:r>
            <a:r>
              <a:rPr lang="en-US" dirty="0" err="1"/>
              <a:t>unidades</a:t>
            </a:r>
            <a:r>
              <a:rPr lang="en-US" dirty="0"/>
              <a:t> del Segundo </a:t>
            </a:r>
            <a:r>
              <a:rPr lang="en-US" dirty="0" err="1"/>
              <a:t>jugador</a:t>
            </a:r>
            <a:r>
              <a:rPr lang="en-US" dirty="0"/>
              <a:t>), y el </a:t>
            </a:r>
            <a:r>
              <a:rPr lang="en-US" dirty="0" err="1"/>
              <a:t>numero</a:t>
            </a:r>
            <a:r>
              <a:rPr lang="en-US" dirty="0"/>
              <a:t> </a:t>
            </a:r>
            <a:r>
              <a:rPr lang="en-US" dirty="0" err="1"/>
              <a:t>esperado</a:t>
            </a:r>
            <a:r>
              <a:rPr lang="en-US" dirty="0"/>
              <a:t> de </a:t>
            </a:r>
            <a:r>
              <a:rPr lang="en-US" dirty="0" err="1"/>
              <a:t>rondas</a:t>
            </a:r>
            <a:r>
              <a:rPr lang="en-US" dirty="0"/>
              <a:t> para los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escenarios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75AC94-16C7-4CE6-8E91-4C196D1E4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969110"/>
              </p:ext>
            </p:extLst>
          </p:nvPr>
        </p:nvGraphicFramePr>
        <p:xfrm>
          <a:off x="1680308" y="3361007"/>
          <a:ext cx="8064000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383668304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472652393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415540960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4034401714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4185648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3481883706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16780906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Escenario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Jugador 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Jugador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Escenario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Jugador 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Jugador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148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Balanceado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Balanceado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7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Liviano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Balanceado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32584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Balanceado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Pesado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Liviano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Pesado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891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Balanceado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Liviano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Liviano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Liviano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334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Pesado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Balanceado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Mixto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Balanceado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7022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Pesado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Pesado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Mixto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Pesado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788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6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Pesado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Liviano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Mixto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Liviano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0177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3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58E3F-4BA9-4B33-AD73-AC60B00DC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Tarea 2: Preguntas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0CEE4-7580-4CEF-AAB0-716FF8CB4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Responda en base a sus simulaciones: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¿Cuan importante es la ventaja del jugador 1 versus el jugador 2?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Si fuera jugador 1 y no sabe con que escuadrón jugará su rival ¿cual escuadrón usaría?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¿y si usted fuera jugador 2?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485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E72A6-400F-4CC1-924A-819E2CBDA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53250-4C6B-468C-BE72-AC1C5C3FA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Vamos a simular un juego de mesa en que dos jugadores enfrentan sus unidades en combate</a:t>
            </a:r>
          </a:p>
          <a:p>
            <a:r>
              <a:rPr lang="es-CL" dirty="0"/>
              <a:t>Vamos a simular 3 experimentos:</a:t>
            </a:r>
          </a:p>
          <a:p>
            <a:pPr lvl="1"/>
            <a:r>
              <a:rPr lang="es-CL" dirty="0"/>
              <a:t>Determinar la cantidad de rondas necesarias para que un atacante y derrote una unidad del defensor.</a:t>
            </a:r>
          </a:p>
          <a:p>
            <a:pPr lvl="1"/>
            <a:r>
              <a:rPr lang="es-CL" dirty="0"/>
              <a:t>Determinar la cantidad de ataques consecutivos necesarios para derrotar una unidad en una ronda.</a:t>
            </a:r>
          </a:p>
          <a:p>
            <a:pPr lvl="1"/>
            <a:r>
              <a:rPr lang="es-CL" dirty="0"/>
              <a:t>Determinar las probabilidades de victoria frente a diferentes combinaciones de escuadrones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510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C3DD-0C81-435E-9241-F906765DC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Reglas básicas del juego: </a:t>
            </a:r>
            <a:r>
              <a:rPr lang="es-CL" b="1" dirty="0"/>
              <a:t>Unidades y Escuadrone	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F09EA-4437-401C-B013-2E5318C73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Una unidad tiene las siguientes características:</a:t>
            </a:r>
          </a:p>
          <a:p>
            <a:pPr lvl="1"/>
            <a:r>
              <a:rPr lang="es-CL" dirty="0">
                <a:solidFill>
                  <a:srgbClr val="FF0000"/>
                </a:solidFill>
              </a:rPr>
              <a:t>Puntuación de ataque</a:t>
            </a:r>
            <a:r>
              <a:rPr lang="es-CL" dirty="0"/>
              <a:t>: es la cantidad de dados de ataque que se utilizan para realizar un ataque.</a:t>
            </a:r>
          </a:p>
          <a:p>
            <a:pPr lvl="1"/>
            <a:r>
              <a:rPr lang="es-CL" dirty="0">
                <a:solidFill>
                  <a:schemeClr val="accent6"/>
                </a:solidFill>
              </a:rPr>
              <a:t>Puntuación de defensa</a:t>
            </a:r>
            <a:r>
              <a:rPr lang="es-CL" dirty="0"/>
              <a:t>: es la cantidad de dados de defensa que utiliza para defenderse de un ataque.</a:t>
            </a:r>
          </a:p>
          <a:p>
            <a:pPr lvl="1"/>
            <a:r>
              <a:rPr lang="es-CL" dirty="0">
                <a:solidFill>
                  <a:srgbClr val="FFC000"/>
                </a:solidFill>
              </a:rPr>
              <a:t>Puntos de Vida (HP): </a:t>
            </a:r>
            <a:r>
              <a:rPr lang="es-CL" dirty="0"/>
              <a:t>es la cantidad de daño que puede sufrir una unidad antes de ser destruida.</a:t>
            </a:r>
          </a:p>
          <a:p>
            <a:r>
              <a:rPr lang="es-CL" dirty="0"/>
              <a:t>Para los primeros experimentos consideramos solo una unidad por jugador. En el tercer experimentos, los jugadores utilizan varias unidades para formar un </a:t>
            </a:r>
            <a:r>
              <a:rPr lang="es-CL" b="1" dirty="0"/>
              <a:t>escuadrón.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39017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C3DD-0C81-435E-9241-F906765DC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Reglas básicas del juego: </a:t>
            </a:r>
            <a:r>
              <a:rPr lang="es-CL" dirty="0">
                <a:solidFill>
                  <a:srgbClr val="FF0000"/>
                </a:solidFill>
              </a:rPr>
              <a:t>Ataque</a:t>
            </a:r>
            <a:r>
              <a:rPr lang="es-CL" dirty="0"/>
              <a:t> y </a:t>
            </a:r>
            <a:r>
              <a:rPr lang="es-CL" dirty="0">
                <a:solidFill>
                  <a:schemeClr val="accent6"/>
                </a:solidFill>
              </a:rPr>
              <a:t>Defensa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F09EA-4437-401C-B013-2E5318C73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L" dirty="0"/>
              <a:t>Cuando una unidad ataca a otra lanza tantos </a:t>
            </a:r>
            <a:r>
              <a:rPr lang="es-CL" dirty="0">
                <a:solidFill>
                  <a:srgbClr val="FF0000"/>
                </a:solidFill>
              </a:rPr>
              <a:t>dados de ataque</a:t>
            </a:r>
            <a:r>
              <a:rPr lang="es-CL" dirty="0"/>
              <a:t> como su puntuación de ataque, luego el defensor lanza tantos </a:t>
            </a:r>
            <a:r>
              <a:rPr lang="es-CL" dirty="0">
                <a:solidFill>
                  <a:schemeClr val="accent6"/>
                </a:solidFill>
              </a:rPr>
              <a:t>dados de defensa </a:t>
            </a:r>
            <a:r>
              <a:rPr lang="es-CL" dirty="0"/>
              <a:t>como puntuación de defensa tiene.</a:t>
            </a:r>
          </a:p>
          <a:p>
            <a:r>
              <a:rPr lang="es-CL" dirty="0"/>
              <a:t>Los </a:t>
            </a:r>
            <a:r>
              <a:rPr lang="es-CL" dirty="0">
                <a:solidFill>
                  <a:srgbClr val="FF0000"/>
                </a:solidFill>
              </a:rPr>
              <a:t>dados de ataque </a:t>
            </a:r>
            <a:r>
              <a:rPr lang="es-CL" dirty="0"/>
              <a:t>tiene 8 caras marcadas de la siguiente forma:</a:t>
            </a:r>
          </a:p>
          <a:p>
            <a:pPr lvl="1"/>
            <a:r>
              <a:rPr lang="es-CL" dirty="0"/>
              <a:t>4 caras con un signo de “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</a:t>
            </a:r>
            <a:r>
              <a:rPr lang="es-CL" dirty="0"/>
              <a:t>”</a:t>
            </a:r>
          </a:p>
          <a:p>
            <a:pPr lvl="1"/>
            <a:r>
              <a:rPr lang="es-CL" dirty="0"/>
              <a:t>2 caras con un signo de “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f</a:t>
            </a:r>
            <a:r>
              <a:rPr lang="es-CL" dirty="0"/>
              <a:t>” (más sobre esto luego)</a:t>
            </a:r>
          </a:p>
          <a:p>
            <a:pPr lvl="1"/>
            <a:r>
              <a:rPr lang="es-CL" dirty="0"/>
              <a:t>2 caras blancas </a:t>
            </a:r>
            <a:endParaRPr lang="en-US" dirty="0"/>
          </a:p>
          <a:p>
            <a:r>
              <a:rPr lang="es-CL" dirty="0"/>
              <a:t>Los </a:t>
            </a:r>
            <a:r>
              <a:rPr lang="es-CL" dirty="0">
                <a:solidFill>
                  <a:schemeClr val="accent6"/>
                </a:solidFill>
              </a:rPr>
              <a:t>dados de defensa </a:t>
            </a:r>
            <a:r>
              <a:rPr lang="es-CL" dirty="0"/>
              <a:t>tiene 8 caras marcadas de la siguiente forma:</a:t>
            </a:r>
          </a:p>
          <a:p>
            <a:pPr lvl="1"/>
            <a:r>
              <a:rPr lang="es-CL" dirty="0"/>
              <a:t>3 caras con un signo de “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e</a:t>
            </a:r>
            <a:r>
              <a:rPr lang="es-CL" dirty="0"/>
              <a:t>”</a:t>
            </a:r>
          </a:p>
          <a:p>
            <a:pPr lvl="1"/>
            <a:r>
              <a:rPr lang="es-CL" dirty="0"/>
              <a:t>2 caras con un signo de “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f</a:t>
            </a:r>
            <a:r>
              <a:rPr lang="es-CL" dirty="0"/>
              <a:t>” (más sobre esto luego)</a:t>
            </a:r>
          </a:p>
          <a:p>
            <a:pPr lvl="1"/>
            <a:r>
              <a:rPr lang="es-CL" dirty="0"/>
              <a:t>3 caras blancas</a:t>
            </a:r>
            <a:endParaRPr lang="en-US" dirty="0"/>
          </a:p>
          <a:p>
            <a:r>
              <a:rPr lang="es-CL" dirty="0"/>
              <a:t>Por cada resultado de 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e</a:t>
            </a:r>
            <a:r>
              <a:rPr lang="es-CL" dirty="0"/>
              <a:t> que obtiene el defensor se cancela</a:t>
            </a:r>
            <a:br>
              <a:rPr lang="es-CL" dirty="0"/>
            </a:br>
            <a:r>
              <a:rPr lang="es-CL" dirty="0"/>
              <a:t>un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</a:t>
            </a:r>
            <a:r>
              <a:rPr lang="es-CL" dirty="0"/>
              <a:t> del atacante, luego el defensor recibe tanto daño</a:t>
            </a:r>
            <a:br>
              <a:rPr lang="es-CL" dirty="0"/>
            </a:br>
            <a:r>
              <a:rPr lang="es-CL" dirty="0" err="1"/>
              <a:t>como</a:t>
            </a:r>
            <a:r>
              <a:rPr lang="es-CL" dirty="0" err="1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</a:t>
            </a:r>
            <a:r>
              <a:rPr lang="es-CL" dirty="0" err="1"/>
              <a:t>restan</a:t>
            </a:r>
            <a:r>
              <a:rPr lang="es-CL" dirty="0"/>
              <a:t> sin cancelar.</a:t>
            </a:r>
          </a:p>
        </p:txBody>
      </p:sp>
      <p:pic>
        <p:nvPicPr>
          <p:cNvPr id="1026" name="Picture 2" descr="Star Wars - X-Wing Miniatures Game Dice Pack">
            <a:extLst>
              <a:ext uri="{FF2B5EF4-FFF2-40B4-BE49-F238E27FC236}">
                <a16:creationId xmlns:a16="http://schemas.microsoft.com/office/drawing/2014/main" id="{2FCC0285-B620-4BC5-BE9D-8F386EB67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235" y="4940300"/>
            <a:ext cx="3324225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668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40135-0301-452E-9CE0-87809A6A4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Ejemplo de ataque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ADB04-CCB5-4F17-B46B-E4EB33FB9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L" dirty="0"/>
              <a:t>Atacante con </a:t>
            </a:r>
            <a:r>
              <a:rPr lang="es-CL" dirty="0">
                <a:solidFill>
                  <a:srgbClr val="FF0000"/>
                </a:solidFill>
              </a:rPr>
              <a:t>3 dados </a:t>
            </a:r>
            <a:r>
              <a:rPr lang="es-CL" dirty="0"/>
              <a:t>y defensor con </a:t>
            </a:r>
            <a:r>
              <a:rPr lang="es-CL" dirty="0">
                <a:solidFill>
                  <a:schemeClr val="accent6"/>
                </a:solidFill>
              </a:rPr>
              <a:t>2 dados</a:t>
            </a:r>
            <a:r>
              <a:rPr lang="es-CL" dirty="0"/>
              <a:t>.</a:t>
            </a:r>
          </a:p>
          <a:p>
            <a:pPr lvl="1"/>
            <a:r>
              <a:rPr lang="es-CL" dirty="0"/>
              <a:t>Atacante lanza </a:t>
            </a:r>
            <a:r>
              <a:rPr lang="es-CL" dirty="0">
                <a:solidFill>
                  <a:srgbClr val="FF0000"/>
                </a:solidFill>
              </a:rPr>
              <a:t>3 dados rojos </a:t>
            </a:r>
            <a:r>
              <a:rPr lang="es-CL" dirty="0"/>
              <a:t>y obtiene: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dd</a:t>
            </a:r>
            <a:r>
              <a:rPr lang="es-CL" dirty="0"/>
              <a:t>0</a:t>
            </a:r>
          </a:p>
          <a:p>
            <a:pPr lvl="1"/>
            <a:r>
              <a:rPr lang="es-CL" dirty="0"/>
              <a:t>Defensor lanza </a:t>
            </a:r>
            <a:r>
              <a:rPr lang="es-CL" dirty="0">
                <a:solidFill>
                  <a:schemeClr val="accent6"/>
                </a:solidFill>
              </a:rPr>
              <a:t>2 dados verdes </a:t>
            </a:r>
            <a:r>
              <a:rPr lang="es-CL" dirty="0"/>
              <a:t>y obtiene: </a:t>
            </a:r>
            <a:r>
              <a:rPr lang="es-CL" dirty="0" err="1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ef</a:t>
            </a:r>
            <a:endParaRPr lang="es-CL" dirty="0">
              <a:latin typeface="x-wing-symbols" pitchFamily="2" charset="-128"/>
              <a:ea typeface="x-wing-symbols" pitchFamily="2" charset="-128"/>
              <a:cs typeface="x-wing-symbols" pitchFamily="2" charset="-128"/>
            </a:endParaRPr>
          </a:p>
          <a:p>
            <a:pPr lvl="1"/>
            <a:r>
              <a:rPr lang="es-CL" dirty="0">
                <a:ea typeface="x-wing-symbols" pitchFamily="2" charset="-128"/>
                <a:cs typeface="x-wing-symbols" pitchFamily="2" charset="-128"/>
              </a:rPr>
              <a:t>El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e</a:t>
            </a:r>
            <a:r>
              <a:rPr lang="es-CL" dirty="0">
                <a:ea typeface="x-wing-symbols" pitchFamily="2" charset="-128"/>
                <a:cs typeface="x-wing-symbols" pitchFamily="2" charset="-128"/>
              </a:rPr>
              <a:t> del defensor cancela uno de los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</a:t>
            </a:r>
            <a:r>
              <a:rPr lang="es-CL" dirty="0">
                <a:ea typeface="x-wing-symbols" pitchFamily="2" charset="-128"/>
                <a:cs typeface="x-wing-symbols" pitchFamily="2" charset="-128"/>
              </a:rPr>
              <a:t>, por lo que la unidad del defensor recibe 1 punto de daño.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Atacante con </a:t>
            </a:r>
            <a:r>
              <a:rPr lang="es-CL" dirty="0">
                <a:solidFill>
                  <a:srgbClr val="FF0000"/>
                </a:solidFill>
              </a:rPr>
              <a:t>3 dados </a:t>
            </a:r>
            <a:r>
              <a:rPr lang="es-CL" dirty="0"/>
              <a:t>y defensor con </a:t>
            </a:r>
            <a:r>
              <a:rPr lang="es-CL" dirty="0">
                <a:solidFill>
                  <a:schemeClr val="accent6"/>
                </a:solidFill>
              </a:rPr>
              <a:t>2 dados</a:t>
            </a:r>
            <a:r>
              <a:rPr lang="es-CL" dirty="0"/>
              <a:t>.</a:t>
            </a:r>
          </a:p>
          <a:p>
            <a:pPr lvl="1"/>
            <a:r>
              <a:rPr lang="es-CL" dirty="0"/>
              <a:t>Atacante lanza </a:t>
            </a:r>
            <a:r>
              <a:rPr lang="es-CL" dirty="0">
                <a:solidFill>
                  <a:srgbClr val="FF0000"/>
                </a:solidFill>
              </a:rPr>
              <a:t>3 dados rojos </a:t>
            </a:r>
            <a:r>
              <a:rPr lang="es-CL" dirty="0"/>
              <a:t>y obtiene: </a:t>
            </a:r>
            <a:r>
              <a:rPr lang="es-CL" dirty="0" err="1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dff</a:t>
            </a:r>
            <a:endParaRPr lang="es-CL" dirty="0"/>
          </a:p>
          <a:p>
            <a:pPr lvl="1"/>
            <a:r>
              <a:rPr lang="es-CL" dirty="0"/>
              <a:t>Defensor lanza </a:t>
            </a:r>
            <a:r>
              <a:rPr lang="es-CL" dirty="0">
                <a:solidFill>
                  <a:schemeClr val="accent6"/>
                </a:solidFill>
              </a:rPr>
              <a:t>2 dados verdes </a:t>
            </a:r>
            <a:r>
              <a:rPr lang="es-CL" dirty="0"/>
              <a:t>y obtiene: 0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e</a:t>
            </a:r>
          </a:p>
          <a:p>
            <a:pPr lvl="1"/>
            <a:r>
              <a:rPr lang="es-CL" dirty="0">
                <a:ea typeface="x-wing-symbols" pitchFamily="2" charset="-128"/>
                <a:cs typeface="x-wing-symbols" pitchFamily="2" charset="-128"/>
              </a:rPr>
              <a:t>El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e</a:t>
            </a:r>
            <a:r>
              <a:rPr lang="es-CL" dirty="0">
                <a:ea typeface="x-wing-symbols" pitchFamily="2" charset="-128"/>
                <a:cs typeface="x-wing-symbols" pitchFamily="2" charset="-128"/>
              </a:rPr>
              <a:t> del defensor cancela el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</a:t>
            </a:r>
            <a:r>
              <a:rPr lang="es-CL" dirty="0">
                <a:ea typeface="x-wing-symbols" pitchFamily="2" charset="-128"/>
                <a:cs typeface="x-wing-symbols" pitchFamily="2" charset="-128"/>
              </a:rPr>
              <a:t>, el defensor escapa sin daño.</a:t>
            </a:r>
          </a:p>
          <a:p>
            <a:pPr lvl="1"/>
            <a:endParaRPr lang="es-CL" dirty="0">
              <a:ea typeface="x-wing-symbols" pitchFamily="2" charset="-128"/>
              <a:cs typeface="x-wing-symbols" pitchFamily="2" charset="-128"/>
            </a:endParaRPr>
          </a:p>
          <a:p>
            <a:r>
              <a:rPr lang="es-CL" dirty="0">
                <a:ea typeface="x-wing-symbols" pitchFamily="2" charset="-128"/>
                <a:cs typeface="x-wing-symbols" pitchFamily="2" charset="-128"/>
              </a:rPr>
              <a:t>Notemos que los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f</a:t>
            </a:r>
            <a:r>
              <a:rPr lang="es-CL" dirty="0">
                <a:ea typeface="x-wing-symbols" pitchFamily="2" charset="-128"/>
                <a:cs typeface="x-wing-symbols" pitchFamily="2" charset="-128"/>
              </a:rPr>
              <a:t> se consideran iguales que un resultado blanco en estos ejemplos.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707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C81DA-6A8E-485A-BDE5-FBF86BB52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Rondas y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f</a:t>
            </a:r>
            <a:endParaRPr lang="en-US" dirty="0">
              <a:latin typeface="x-wing-symbols" pitchFamily="2" charset="-128"/>
              <a:ea typeface="x-wing-symbols" pitchFamily="2" charset="-128"/>
              <a:cs typeface="x-wing-symbols" pitchFamily="2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B22B0-3312-43D4-9126-08D2F151D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8040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s-CL" dirty="0"/>
              <a:t>En cada ronda de juego, cada unidad ataca sólo una vez, el orden en que atacan depende del escenario.</a:t>
            </a:r>
          </a:p>
          <a:p>
            <a:r>
              <a:rPr lang="es-CL" dirty="0"/>
              <a:t>Cada unidad puede UNA VEZ por ronda, cambiar todos los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f</a:t>
            </a:r>
            <a:r>
              <a:rPr lang="es-CL" dirty="0"/>
              <a:t> en su tirada de ataque o defensa por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</a:t>
            </a:r>
            <a:r>
              <a:rPr lang="es-CL" dirty="0"/>
              <a:t> o </a:t>
            </a:r>
            <a:r>
              <a:rPr lang="es-CL" dirty="0"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e</a:t>
            </a:r>
            <a:r>
              <a:rPr lang="es-CL" dirty="0"/>
              <a:t> según corresponda. Esto se le dice </a:t>
            </a:r>
            <a:r>
              <a:rPr lang="es-CL" i="1" dirty="0"/>
              <a:t>foco.</a:t>
            </a:r>
          </a:p>
          <a:p>
            <a:r>
              <a:rPr lang="en-US" dirty="0" err="1"/>
              <a:t>Ejemplo</a:t>
            </a:r>
            <a:r>
              <a:rPr lang="en-US" dirty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 </a:t>
            </a:r>
            <a:r>
              <a:rPr lang="en-US" dirty="0" err="1"/>
              <a:t>inicio</a:t>
            </a:r>
            <a:r>
              <a:rPr lang="en-US" dirty="0"/>
              <a:t> de la </a:t>
            </a:r>
            <a:r>
              <a:rPr lang="en-US" dirty="0" err="1"/>
              <a:t>ronda</a:t>
            </a:r>
            <a:r>
              <a:rPr lang="en-US" dirty="0"/>
              <a:t> el </a:t>
            </a:r>
            <a:r>
              <a:rPr lang="en-US" dirty="0" err="1"/>
              <a:t>jugador</a:t>
            </a:r>
            <a:r>
              <a:rPr lang="en-US" dirty="0"/>
              <a:t> 1 </a:t>
            </a:r>
            <a:r>
              <a:rPr lang="en-US" dirty="0" err="1">
                <a:solidFill>
                  <a:srgbClr val="FF0000"/>
                </a:solidFill>
              </a:rPr>
              <a:t>ataca</a:t>
            </a:r>
            <a:r>
              <a:rPr lang="en-US" dirty="0"/>
              <a:t> con 3 dados y </a:t>
            </a:r>
            <a:r>
              <a:rPr lang="en-US" dirty="0" err="1"/>
              <a:t>obtiene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dff</a:t>
            </a:r>
            <a:r>
              <a:rPr lang="en-US" dirty="0">
                <a:ea typeface="x-wing-symbols" pitchFamily="2" charset="-128"/>
                <a:cs typeface="x-wing-symbols" pitchFamily="2" charset="-128"/>
              </a:rPr>
              <a:t>, </a:t>
            </a:r>
            <a:r>
              <a:rPr lang="en-US" dirty="0" err="1"/>
              <a:t>utiliza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i="1" dirty="0" err="1"/>
              <a:t>foco</a:t>
            </a:r>
            <a:r>
              <a:rPr lang="en-US" dirty="0"/>
              <a:t> para </a:t>
            </a:r>
            <a:r>
              <a:rPr lang="en-US" dirty="0" err="1"/>
              <a:t>terminar</a:t>
            </a:r>
            <a:r>
              <a:rPr lang="en-US" dirty="0"/>
              <a:t> con </a:t>
            </a:r>
            <a:r>
              <a:rPr lang="en-US" dirty="0" err="1">
                <a:solidFill>
                  <a:srgbClr val="FF0000"/>
                </a:solidFill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ddd</a:t>
            </a:r>
            <a:r>
              <a:rPr lang="en-US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El </a:t>
            </a:r>
            <a:r>
              <a:rPr lang="en-US" dirty="0" err="1"/>
              <a:t>jugador</a:t>
            </a:r>
            <a:r>
              <a:rPr lang="en-US" dirty="0"/>
              <a:t> 2 </a:t>
            </a:r>
            <a:r>
              <a:rPr lang="en-US" dirty="0" err="1"/>
              <a:t>defiende</a:t>
            </a:r>
            <a:r>
              <a:rPr lang="en-US" dirty="0"/>
              <a:t> y </a:t>
            </a:r>
            <a:r>
              <a:rPr lang="en-US" dirty="0" err="1"/>
              <a:t>obtiene</a:t>
            </a: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e</a:t>
            </a:r>
            <a:r>
              <a:rPr lang="en-US" dirty="0">
                <a:solidFill>
                  <a:schemeClr val="accent6"/>
                </a:solidFill>
              </a:rPr>
              <a:t>0</a:t>
            </a:r>
            <a:r>
              <a:rPr lang="en-US" dirty="0"/>
              <a:t>, </a:t>
            </a:r>
            <a:r>
              <a:rPr lang="en-US" dirty="0" err="1"/>
              <a:t>aunque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/>
              <a:t>foco</a:t>
            </a:r>
            <a:r>
              <a:rPr lang="en-US" dirty="0"/>
              <a:t> no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nada </a:t>
            </a:r>
            <a:r>
              <a:rPr lang="en-US" dirty="0" err="1"/>
              <a:t>más</a:t>
            </a:r>
            <a:r>
              <a:rPr lang="en-US" dirty="0"/>
              <a:t> para defender y </a:t>
            </a:r>
            <a:r>
              <a:rPr lang="en-US" dirty="0" err="1"/>
              <a:t>recibe</a:t>
            </a:r>
            <a:r>
              <a:rPr lang="en-US" dirty="0"/>
              <a:t> 2 </a:t>
            </a:r>
            <a:r>
              <a:rPr lang="en-US" dirty="0" err="1"/>
              <a:t>daños</a:t>
            </a:r>
            <a:r>
              <a:rPr lang="en-US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Luego</a:t>
            </a:r>
            <a:r>
              <a:rPr lang="en-US" dirty="0"/>
              <a:t>, el </a:t>
            </a:r>
            <a:r>
              <a:rPr lang="en-US" dirty="0" err="1"/>
              <a:t>jugador</a:t>
            </a:r>
            <a:r>
              <a:rPr lang="en-US" dirty="0"/>
              <a:t> 2 </a:t>
            </a:r>
            <a:r>
              <a:rPr lang="en-US" dirty="0" err="1"/>
              <a:t>ataca</a:t>
            </a:r>
            <a:r>
              <a:rPr lang="en-US" dirty="0"/>
              <a:t> </a:t>
            </a:r>
            <a:r>
              <a:rPr lang="en-US" dirty="0" err="1"/>
              <a:t>obteniendo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ff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, </a:t>
            </a:r>
            <a:r>
              <a:rPr lang="en-US" dirty="0" err="1"/>
              <a:t>cómo</a:t>
            </a:r>
            <a:r>
              <a:rPr lang="en-US" dirty="0"/>
              <a:t> no </a:t>
            </a:r>
            <a:r>
              <a:rPr lang="en-US" dirty="0" err="1"/>
              <a:t>gastó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foco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defensa</a:t>
            </a:r>
            <a:r>
              <a:rPr lang="en-US" dirty="0"/>
              <a:t> lo </a:t>
            </a:r>
            <a:r>
              <a:rPr lang="en-US" dirty="0" err="1"/>
              <a:t>usa</a:t>
            </a:r>
            <a:r>
              <a:rPr lang="en-US" dirty="0"/>
              <a:t> </a:t>
            </a:r>
            <a:r>
              <a:rPr lang="en-US" dirty="0" err="1"/>
              <a:t>ahora</a:t>
            </a:r>
            <a:r>
              <a:rPr lang="en-US" dirty="0"/>
              <a:t> para </a:t>
            </a:r>
            <a:r>
              <a:rPr lang="en-US" dirty="0" err="1"/>
              <a:t>cambiar</a:t>
            </a:r>
            <a:r>
              <a:rPr lang="en-US" dirty="0"/>
              <a:t> a </a:t>
            </a:r>
            <a:r>
              <a:rPr lang="en-US" dirty="0">
                <a:solidFill>
                  <a:srgbClr val="FF0000"/>
                </a:solidFill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dd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El </a:t>
            </a:r>
            <a:r>
              <a:rPr lang="en-US" dirty="0" err="1"/>
              <a:t>jugador</a:t>
            </a:r>
            <a:r>
              <a:rPr lang="en-US" dirty="0"/>
              <a:t> 1 </a:t>
            </a:r>
            <a:r>
              <a:rPr lang="en-US" dirty="0" err="1"/>
              <a:t>defiende</a:t>
            </a:r>
            <a:r>
              <a:rPr lang="en-US" dirty="0"/>
              <a:t> con </a:t>
            </a:r>
            <a:r>
              <a:rPr lang="en-US" dirty="0">
                <a:solidFill>
                  <a:schemeClr val="accent6"/>
                </a:solidFill>
                <a:latin typeface="x-wing-symbols" pitchFamily="2" charset="-128"/>
                <a:ea typeface="x-wing-symbols" pitchFamily="2" charset="-128"/>
                <a:cs typeface="x-wing-symbols" pitchFamily="2" charset="-128"/>
              </a:rPr>
              <a:t>ff</a:t>
            </a:r>
            <a:r>
              <a:rPr lang="en-US" dirty="0"/>
              <a:t>,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utilizó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foco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turno</a:t>
            </a:r>
            <a:r>
              <a:rPr lang="en-US" dirty="0"/>
              <a:t>, por lo que no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 nada para reducer el </a:t>
            </a:r>
            <a:r>
              <a:rPr lang="en-US" dirty="0" err="1"/>
              <a:t>daño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41666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6ADB5-9E88-4A2D-9438-57083F462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Ejercicios clase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DCD20-09FF-4616-A295-91702B0D4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dirty="0"/>
              <a:t>Estrategia base: “</a:t>
            </a:r>
            <a:r>
              <a:rPr lang="es-CL" i="1" dirty="0"/>
              <a:t>El foco se utiliza siempre en la primera posibilidad de </a:t>
            </a:r>
            <a:r>
              <a:rPr lang="es-CL" i="1" dirty="0" err="1"/>
              <a:t>ahcerlo</a:t>
            </a:r>
            <a:r>
              <a:rPr lang="es-CL" i="1" dirty="0"/>
              <a:t> (ataque), o sólo si reduce la cantidad de daño (defensa)</a:t>
            </a:r>
            <a:r>
              <a:rPr lang="es-CL" dirty="0"/>
              <a:t>”</a:t>
            </a:r>
          </a:p>
          <a:p>
            <a:pPr marL="0" indent="0">
              <a:buNone/>
            </a:pP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Estime la cantidad de rondas que le toma a una unidad del jugador 1 (ataque 3), destruir una unidad del jugador 2 (defensa 2, HP 6).</a:t>
            </a:r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Si el </a:t>
            </a:r>
            <a:r>
              <a:rPr lang="en-US" dirty="0" err="1"/>
              <a:t>jugador</a:t>
            </a:r>
            <a:r>
              <a:rPr lang="en-US" dirty="0"/>
              <a:t> 1 </a:t>
            </a:r>
            <a:r>
              <a:rPr lang="en-US" dirty="0" err="1"/>
              <a:t>posee</a:t>
            </a:r>
            <a:r>
              <a:rPr lang="en-US" dirty="0"/>
              <a:t> 3 </a:t>
            </a:r>
            <a:r>
              <a:rPr lang="en-US" dirty="0" err="1"/>
              <a:t>unidades</a:t>
            </a:r>
            <a:r>
              <a:rPr lang="en-US" dirty="0"/>
              <a:t> (</a:t>
            </a:r>
            <a:r>
              <a:rPr lang="en-US" dirty="0" err="1"/>
              <a:t>todas</a:t>
            </a:r>
            <a:r>
              <a:rPr lang="en-US" dirty="0"/>
              <a:t> de </a:t>
            </a:r>
            <a:r>
              <a:rPr lang="en-US" dirty="0" err="1"/>
              <a:t>ataque</a:t>
            </a:r>
            <a:r>
              <a:rPr lang="en-US" dirty="0"/>
              <a:t> 3), y </a:t>
            </a:r>
            <a:r>
              <a:rPr lang="en-US" dirty="0" err="1"/>
              <a:t>atacan</a:t>
            </a:r>
            <a:r>
              <a:rPr lang="en-US" dirty="0"/>
              <a:t> a una </a:t>
            </a:r>
            <a:r>
              <a:rPr lang="en-US" dirty="0" err="1"/>
              <a:t>unidad</a:t>
            </a:r>
            <a:r>
              <a:rPr lang="en-US" dirty="0"/>
              <a:t> del </a:t>
            </a:r>
            <a:r>
              <a:rPr lang="en-US" dirty="0" err="1"/>
              <a:t>jugador</a:t>
            </a:r>
            <a:r>
              <a:rPr lang="en-US" dirty="0"/>
              <a:t> 2 (defense 2, HP 6)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probabilidad</a:t>
            </a:r>
            <a:r>
              <a:rPr lang="en-US" dirty="0"/>
              <a:t> hay de </a:t>
            </a:r>
            <a:r>
              <a:rPr lang="en-US" dirty="0" err="1"/>
              <a:t>destruir</a:t>
            </a:r>
            <a:r>
              <a:rPr lang="en-US" dirty="0"/>
              <a:t> al </a:t>
            </a:r>
            <a:r>
              <a:rPr lang="en-US" dirty="0" err="1"/>
              <a:t>defensor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una </a:t>
            </a:r>
            <a:r>
              <a:rPr lang="en-US" dirty="0" err="1"/>
              <a:t>ronda</a:t>
            </a:r>
            <a:r>
              <a:rPr lang="en-US" dirty="0"/>
              <a:t>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¿</a:t>
            </a:r>
            <a:r>
              <a:rPr lang="en-US" dirty="0" err="1"/>
              <a:t>Cúal</a:t>
            </a:r>
            <a:r>
              <a:rPr lang="en-US" dirty="0"/>
              <a:t> es la </a:t>
            </a:r>
            <a:r>
              <a:rPr lang="en-US" dirty="0" err="1"/>
              <a:t>cantidad</a:t>
            </a:r>
            <a:r>
              <a:rPr lang="en-US" dirty="0"/>
              <a:t> de </a:t>
            </a:r>
            <a:r>
              <a:rPr lang="en-US" dirty="0" err="1"/>
              <a:t>rondas</a:t>
            </a:r>
            <a:r>
              <a:rPr lang="en-US" dirty="0"/>
              <a:t> </a:t>
            </a:r>
            <a:r>
              <a:rPr lang="en-US" dirty="0" err="1"/>
              <a:t>esperada</a:t>
            </a:r>
            <a:r>
              <a:rPr lang="en-US" dirty="0"/>
              <a:t> para </a:t>
            </a:r>
            <a:r>
              <a:rPr lang="en-US" dirty="0" err="1"/>
              <a:t>destruir</a:t>
            </a:r>
            <a:r>
              <a:rPr lang="en-US" dirty="0"/>
              <a:t> la </a:t>
            </a:r>
            <a:r>
              <a:rPr lang="en-US" dirty="0" err="1"/>
              <a:t>unidad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891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DDB66-F098-4F07-A267-A6F0798A9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Tarea 2: Combates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EEE83-B353-4A94-8AAA-F8F6088D2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Nos interesa ahora simular combates entre escuadrones (grupos de unidades).</a:t>
            </a:r>
          </a:p>
          <a:p>
            <a:r>
              <a:rPr lang="es-ES" dirty="0"/>
              <a:t>En cada ronda el jugador 1 ataca primero con todas sus unidades, luego lo hace el jugador 2. </a:t>
            </a:r>
          </a:p>
          <a:p>
            <a:r>
              <a:rPr lang="es-ES" dirty="0"/>
              <a:t>Al final de la ronda las unidades destruidas son retiradas (es decir, alcanzan a atacar en la ronda en que son destruidas.</a:t>
            </a:r>
          </a:p>
          <a:p>
            <a:r>
              <a:rPr lang="es-ES" dirty="0"/>
              <a:t>Las unidades son atacadas en orden. Es decir, primero se ataca a la unidad 1, luego la 2 etc. Solo se puede atacar a la unidad N cuando las N-1 unidades anteriores han sido destruidas.</a:t>
            </a:r>
          </a:p>
        </p:txBody>
      </p:sp>
    </p:spTree>
    <p:extLst>
      <p:ext uri="{BB962C8B-B14F-4D97-AF65-F5344CB8AC3E}">
        <p14:creationId xmlns:p14="http://schemas.microsoft.com/office/powerpoint/2010/main" val="23656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26081-003B-4FC4-B1B5-5312B1ED5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Tarea 2: Escuadrones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B1100-AFCC-41EE-BB3D-E038A4137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8654"/>
            <a:ext cx="10515600" cy="4638309"/>
          </a:xfrm>
        </p:spPr>
        <p:txBody>
          <a:bodyPr numCol="2"/>
          <a:lstStyle/>
          <a:p>
            <a:r>
              <a:rPr lang="en-US" dirty="0" err="1"/>
              <a:t>Escuadrón</a:t>
            </a:r>
            <a:r>
              <a:rPr lang="en-US" dirty="0"/>
              <a:t> 1 “</a:t>
            </a:r>
            <a:r>
              <a:rPr lang="en-US" dirty="0" err="1"/>
              <a:t>Balanceado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Escuadrón</a:t>
            </a:r>
            <a:r>
              <a:rPr lang="en-US" dirty="0"/>
              <a:t> 2 “</a:t>
            </a:r>
            <a:r>
              <a:rPr lang="en-US" dirty="0" err="1"/>
              <a:t>Pesado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Escuadrón</a:t>
            </a:r>
            <a:r>
              <a:rPr lang="en-US" dirty="0"/>
              <a:t> 3 “</a:t>
            </a:r>
            <a:r>
              <a:rPr lang="en-US" dirty="0" err="1"/>
              <a:t>Liviano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Escuadrón</a:t>
            </a:r>
            <a:r>
              <a:rPr lang="en-US" dirty="0"/>
              <a:t> 4 “</a:t>
            </a:r>
            <a:r>
              <a:rPr lang="en-US" dirty="0" err="1"/>
              <a:t>Mixto</a:t>
            </a:r>
            <a:r>
              <a:rPr lang="en-US" dirty="0"/>
              <a:t>”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F0B1F1E-4DD7-4597-BBF3-13214998E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478799"/>
              </p:ext>
            </p:extLst>
          </p:nvPr>
        </p:nvGraphicFramePr>
        <p:xfrm>
          <a:off x="1592877" y="2125077"/>
          <a:ext cx="3276000" cy="14782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36000">
                  <a:extLst>
                    <a:ext uri="{9D8B030D-6E8A-4147-A177-3AD203B41FA5}">
                      <a16:colId xmlns:a16="http://schemas.microsoft.com/office/drawing/2014/main" val="296437871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5253759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0362283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88551849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46877346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6443644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20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Ataque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93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Defensa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41203"/>
                  </a:ext>
                </a:extLst>
              </a:tr>
              <a:tr h="305374">
                <a:tc>
                  <a:txBody>
                    <a:bodyPr/>
                    <a:lstStyle/>
                    <a:p>
                      <a:r>
                        <a:rPr lang="es-ES" dirty="0"/>
                        <a:t>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93028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C2B2B6B-49BD-4AEF-8F6E-999AEF1AC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575894"/>
              </p:ext>
            </p:extLst>
          </p:nvPr>
        </p:nvGraphicFramePr>
        <p:xfrm>
          <a:off x="1592877" y="4577666"/>
          <a:ext cx="2844000" cy="14833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72000">
                  <a:extLst>
                    <a:ext uri="{9D8B030D-6E8A-4147-A177-3AD203B41FA5}">
                      <a16:colId xmlns:a16="http://schemas.microsoft.com/office/drawing/2014/main" val="296437871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5253759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0362283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88551849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4687734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20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Ataque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93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Defensa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41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93028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0D44F5D-2837-40AA-9960-7EA4F8F8E1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658029"/>
              </p:ext>
            </p:extLst>
          </p:nvPr>
        </p:nvGraphicFramePr>
        <p:xfrm>
          <a:off x="6421425" y="2125077"/>
          <a:ext cx="4212000" cy="14782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36000">
                  <a:extLst>
                    <a:ext uri="{9D8B030D-6E8A-4147-A177-3AD203B41FA5}">
                      <a16:colId xmlns:a16="http://schemas.microsoft.com/office/drawing/2014/main" val="296437871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5253759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0362283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88551849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46877346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64436444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81236787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8056296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20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Ataque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93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Defensa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41203"/>
                  </a:ext>
                </a:extLst>
              </a:tr>
              <a:tr h="305374">
                <a:tc>
                  <a:txBody>
                    <a:bodyPr/>
                    <a:lstStyle/>
                    <a:p>
                      <a:r>
                        <a:rPr lang="es-ES" dirty="0"/>
                        <a:t>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93028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EBC407F-5510-4479-B44C-E67DFA393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152553"/>
              </p:ext>
            </p:extLst>
          </p:nvPr>
        </p:nvGraphicFramePr>
        <p:xfrm>
          <a:off x="6421425" y="4582746"/>
          <a:ext cx="3276000" cy="14782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36000">
                  <a:extLst>
                    <a:ext uri="{9D8B030D-6E8A-4147-A177-3AD203B41FA5}">
                      <a16:colId xmlns:a16="http://schemas.microsoft.com/office/drawing/2014/main" val="296437871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5253759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0362283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88551849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46877346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6443644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U5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20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Ataque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93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Defensa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41203"/>
                  </a:ext>
                </a:extLst>
              </a:tr>
              <a:tr h="305374">
                <a:tc>
                  <a:txBody>
                    <a:bodyPr/>
                    <a:lstStyle/>
                    <a:p>
                      <a:r>
                        <a:rPr lang="es-ES" dirty="0"/>
                        <a:t>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930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017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2018</TotalTime>
  <Words>1041</Words>
  <Application>Microsoft Office PowerPoint</Application>
  <PresentationFormat>Widescreen</PresentationFormat>
  <Paragraphs>217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x-wing-symbols</vt:lpstr>
      <vt:lpstr>Arial</vt:lpstr>
      <vt:lpstr>Calibri</vt:lpstr>
      <vt:lpstr>Calibri Light</vt:lpstr>
      <vt:lpstr>Office Theme</vt:lpstr>
      <vt:lpstr>Simulación de Montecarlo de un juego de mesa</vt:lpstr>
      <vt:lpstr>PowerPoint Presentation</vt:lpstr>
      <vt:lpstr>Reglas básicas del juego: Unidades y Escuadrone s</vt:lpstr>
      <vt:lpstr>Reglas básicas del juego: Ataque y Defensa</vt:lpstr>
      <vt:lpstr>Ejemplo de ataque 1</vt:lpstr>
      <vt:lpstr>Rondas y f</vt:lpstr>
      <vt:lpstr>Ejercicios clase</vt:lpstr>
      <vt:lpstr>Tarea 2: Combates</vt:lpstr>
      <vt:lpstr>Tarea 2: Escuadrones</vt:lpstr>
      <vt:lpstr>Tarea 2 </vt:lpstr>
      <vt:lpstr>Tarea 2: Preguntas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Juampi Cavada</dc:creator>
  <cp:lastModifiedBy>Juampi Cavada</cp:lastModifiedBy>
  <cp:revision>5</cp:revision>
  <dcterms:created xsi:type="dcterms:W3CDTF">2019-08-21T14:50:29Z</dcterms:created>
  <dcterms:modified xsi:type="dcterms:W3CDTF">2019-08-23T18:24:59Z</dcterms:modified>
</cp:coreProperties>
</file>