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3303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5174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0939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6334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1132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243515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6535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2065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4625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345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06236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331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959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4723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98653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808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24873-B859-4F17-BEE8-3DD7B3E932CE}" type="datetimeFigureOut">
              <a:rPr lang="es-CL" smtClean="0"/>
              <a:t>25-09-2018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C3B09E7-718D-4FCC-ABE5-E006216252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84707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FC08B-BA7C-4ED6-BF31-97928EFECE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126435"/>
            <a:ext cx="7766936" cy="2924401"/>
          </a:xfrm>
        </p:spPr>
        <p:txBody>
          <a:bodyPr/>
          <a:lstStyle/>
          <a:p>
            <a:pPr algn="ctr"/>
            <a:r>
              <a:rPr lang="es-CL" dirty="0"/>
              <a:t>Conjunto habitacional Lomas de Javiera(Temuco)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CC40863-097A-4509-8DCD-9BF84764B2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2841" y="4965233"/>
            <a:ext cx="7766936" cy="1096899"/>
          </a:xfrm>
        </p:spPr>
        <p:txBody>
          <a:bodyPr/>
          <a:lstStyle/>
          <a:p>
            <a:r>
              <a:rPr lang="es-CL" dirty="0"/>
              <a:t>Sebastián Gutiérrez P.</a:t>
            </a:r>
          </a:p>
        </p:txBody>
      </p:sp>
    </p:spTree>
    <p:extLst>
      <p:ext uri="{BB962C8B-B14F-4D97-AF65-F5344CB8AC3E}">
        <p14:creationId xmlns:p14="http://schemas.microsoft.com/office/powerpoint/2010/main" val="3507249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4312DA-2CCE-4407-8E7E-5DA744EDC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07165"/>
          </a:xfrm>
        </p:spPr>
        <p:txBody>
          <a:bodyPr/>
          <a:lstStyle/>
          <a:p>
            <a:pPr algn="ctr"/>
            <a:r>
              <a:rPr lang="es-CL" dirty="0"/>
              <a:t>Ficha técnica</a:t>
            </a:r>
          </a:p>
        </p:txBody>
      </p:sp>
      <p:pic>
        <p:nvPicPr>
          <p:cNvPr id="1028" name="Picture 4" descr="http://www.microbyte.cl/cons/picarti/201608/proy1a.jpg">
            <a:extLst>
              <a:ext uri="{FF2B5EF4-FFF2-40B4-BE49-F238E27FC236}">
                <a16:creationId xmlns:a16="http://schemas.microsoft.com/office/drawing/2014/main" id="{0CC52301-026A-4E4F-967D-E08B70DB16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62"/>
          <a:stretch/>
        </p:blipFill>
        <p:spPr bwMode="auto">
          <a:xfrm>
            <a:off x="1955867" y="2111477"/>
            <a:ext cx="6746746" cy="2996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846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3F96C9-B961-4599-95BD-0936F782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/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8AD905-1A4D-469A-BD2A-926595E62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4941588" cy="3880773"/>
          </a:xfrm>
        </p:spPr>
        <p:txBody>
          <a:bodyPr>
            <a:normAutofit fontScale="92500"/>
          </a:bodyPr>
          <a:lstStyle/>
          <a:p>
            <a:pPr algn="just"/>
            <a:r>
              <a:rPr lang="es-CL" sz="2000" dirty="0">
                <a:latin typeface="Arial" panose="020B0604020202020204" pitchFamily="34" charset="0"/>
                <a:cs typeface="Arial" panose="020B0604020202020204" pitchFamily="34" charset="0"/>
              </a:rPr>
              <a:t>El condominio Lomas de Javiera en Temuco es un conjunto habitacional emplazado en un terreno de 1.7 hectáreas y consta de 200 departamentos distribuidos en 10 torres de 5 pisos cada una, con una superficie total aproximada de construcción de 12.200 m². El proyecto se enmarca en el programa de subsidio habitacional extraordinario para viviendas de integración social decreto supremo D.S. 116 del Ministerio de Vivienda y Urbanismo de Chile (MINVU).</a:t>
            </a:r>
          </a:p>
        </p:txBody>
      </p:sp>
      <p:pic>
        <p:nvPicPr>
          <p:cNvPr id="2050" name="Picture 2" descr="Resultado de imagen para lomas de javiera">
            <a:extLst>
              <a:ext uri="{FF2B5EF4-FFF2-40B4-BE49-F238E27FC236}">
                <a16:creationId xmlns:a16="http://schemas.microsoft.com/office/drawing/2014/main" id="{E0C20D39-0AF3-4CE9-837D-A86DBAD207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940" y="2263140"/>
            <a:ext cx="3838271" cy="2878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843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229A50-F30C-4787-8877-3309E8B99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072" y="610086"/>
            <a:ext cx="9423269" cy="1788558"/>
          </a:xfrm>
        </p:spPr>
        <p:txBody>
          <a:bodyPr>
            <a:normAutofit/>
          </a:bodyPr>
          <a:lstStyle/>
          <a:p>
            <a:r>
              <a:rPr lang="es-CL" sz="2000" dirty="0">
                <a:latin typeface="Arial" panose="020B0604020202020204" pitchFamily="34" charset="0"/>
                <a:cs typeface="Arial" panose="020B0604020202020204" pitchFamily="34" charset="0"/>
              </a:rPr>
              <a:t>10 edificios de cinco pisos, con 200 departamentos, que son 100% prefabricados en hormigón.</a:t>
            </a:r>
          </a:p>
          <a:p>
            <a:endParaRPr lang="es-C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L" sz="2000" dirty="0">
                <a:latin typeface="Arial" panose="020B0604020202020204" pitchFamily="34" charset="0"/>
                <a:cs typeface="Arial" panose="020B0604020202020204" pitchFamily="34" charset="0"/>
              </a:rPr>
              <a:t>Velocidad de montaje de ocho edificios en tan solo 90 días.</a:t>
            </a:r>
            <a:endParaRPr lang="es-C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Resultado de imagen para lomas de javiera">
            <a:extLst>
              <a:ext uri="{FF2B5EF4-FFF2-40B4-BE49-F238E27FC236}">
                <a16:creationId xmlns:a16="http://schemas.microsoft.com/office/drawing/2014/main" id="{03C2EE2B-2AAF-4A19-ADEF-3CAED258B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333" y="2881775"/>
            <a:ext cx="6241366" cy="3510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0495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1F0E8-6830-4CCE-AB0C-EB5148B39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/>
              <a:t>Sistema constructivo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50FCC5-A880-449E-AD8F-C14BF3C46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4636788" cy="3880773"/>
          </a:xfrm>
        </p:spPr>
        <p:txBody>
          <a:bodyPr>
            <a:normAutofit/>
          </a:bodyPr>
          <a:lstStyle/>
          <a:p>
            <a:pPr algn="just"/>
            <a:r>
              <a:rPr lang="es-CL" sz="2000" dirty="0">
                <a:latin typeface="Arial" panose="020B0604020202020204" pitchFamily="34" charset="0"/>
                <a:cs typeface="Arial" panose="020B0604020202020204" pitchFamily="34" charset="0"/>
              </a:rPr>
              <a:t>Montaje de elementos verticales</a:t>
            </a:r>
          </a:p>
          <a:p>
            <a:pPr algn="just"/>
            <a:endParaRPr lang="es-C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L" sz="2000" dirty="0">
                <a:latin typeface="Arial" panose="020B0604020202020204" pitchFamily="34" charset="0"/>
                <a:cs typeface="Arial" panose="020B0604020202020204" pitchFamily="34" charset="0"/>
              </a:rPr>
              <a:t>Montaje de elementos portantes (vigas y muros)</a:t>
            </a:r>
          </a:p>
          <a:p>
            <a:pPr algn="just"/>
            <a:endParaRPr lang="es-C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L" sz="2000" dirty="0">
                <a:latin typeface="Arial" panose="020B0604020202020204" pitchFamily="34" charset="0"/>
                <a:cs typeface="Arial" panose="020B0604020202020204" pitchFamily="34" charset="0"/>
              </a:rPr>
              <a:t>Montaje de losa prefabricada</a:t>
            </a:r>
          </a:p>
          <a:p>
            <a:pPr algn="just"/>
            <a:endParaRPr lang="es-C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L" sz="2000" dirty="0">
                <a:latin typeface="Arial" panose="020B0604020202020204" pitchFamily="34" charset="0"/>
                <a:cs typeface="Arial" panose="020B0604020202020204" pitchFamily="34" charset="0"/>
              </a:rPr>
              <a:t>Ejecución de sobre losa y hormigones in-situ</a:t>
            </a:r>
          </a:p>
        </p:txBody>
      </p:sp>
      <p:pic>
        <p:nvPicPr>
          <p:cNvPr id="4100" name="Picture 4" descr="Resultado de imagen para montaje lomas de javiera">
            <a:extLst>
              <a:ext uri="{FF2B5EF4-FFF2-40B4-BE49-F238E27FC236}">
                <a16:creationId xmlns:a16="http://schemas.microsoft.com/office/drawing/2014/main" id="{D0D45AD6-8FFB-4AED-BA4D-6668A85228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939" y="2253354"/>
            <a:ext cx="5465785" cy="3074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7741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2009B3-F119-4C18-B830-E5FE1B1FA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/>
              <a:t>Ventajas de la construcción con prefabricados de hormigón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101C94-0D88-44B6-912C-FA100FEBC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110962"/>
          </a:xfrm>
        </p:spPr>
        <p:txBody>
          <a:bodyPr>
            <a:normAutofit/>
          </a:bodyPr>
          <a:lstStyle/>
          <a:p>
            <a:pPr algn="just"/>
            <a:r>
              <a:rPr lang="es-CL" sz="2000" dirty="0">
                <a:latin typeface="Arial" panose="020B0604020202020204" pitchFamily="34" charset="0"/>
                <a:cs typeface="Arial" panose="020B0604020202020204" pitchFamily="34" charset="0"/>
              </a:rPr>
              <a:t>Producción de elementos en planta bajo condiciones controladas, lo que garantiza su calidad</a:t>
            </a:r>
          </a:p>
          <a:p>
            <a:pPr algn="just"/>
            <a:r>
              <a:rPr lang="es-CL" sz="2000" dirty="0">
                <a:latin typeface="Arial" panose="020B0604020202020204" pitchFamily="34" charset="0"/>
                <a:cs typeface="Arial" panose="020B0604020202020204" pitchFamily="34" charset="0"/>
              </a:rPr>
              <a:t> Facilita una alta velocidad de construcción y montaje(4 meses)</a:t>
            </a:r>
          </a:p>
          <a:p>
            <a:pPr algn="just"/>
            <a:r>
              <a:rPr lang="es-CL" sz="2000" dirty="0">
                <a:latin typeface="Arial" panose="020B0604020202020204" pitchFamily="34" charset="0"/>
                <a:cs typeface="Arial" panose="020B0604020202020204" pitchFamily="34" charset="0"/>
              </a:rPr>
              <a:t>Menor impacto en el entorno</a:t>
            </a:r>
          </a:p>
          <a:p>
            <a:pPr algn="just"/>
            <a:r>
              <a:rPr lang="es-CL" sz="2000" dirty="0">
                <a:latin typeface="Arial" panose="020B0604020202020204" pitchFamily="34" charset="0"/>
                <a:cs typeface="Arial" panose="020B0604020202020204" pitchFamily="34" charset="0"/>
              </a:rPr>
              <a:t>Posibilidad de incorporar fácilmente elementos de terminación arquitectónica por el lado de las texturas, los colores, y las formas, que son mucho más difíciles de dar con el hormigón en sitio.</a:t>
            </a:r>
          </a:p>
          <a:p>
            <a:pPr algn="just"/>
            <a:r>
              <a:rPr lang="es-CL" sz="2000" dirty="0">
                <a:latin typeface="Arial" panose="020B0604020202020204" pitchFamily="34" charset="0"/>
                <a:cs typeface="Arial" panose="020B0604020202020204" pitchFamily="34" charset="0"/>
              </a:rPr>
              <a:t> Alta calidad del material en cuanto a resistencia al fuego</a:t>
            </a:r>
          </a:p>
          <a:p>
            <a:pPr algn="just"/>
            <a:r>
              <a:rPr lang="es-CL" sz="2000" dirty="0">
                <a:latin typeface="Arial" panose="020B0604020202020204" pitchFamily="34" charset="0"/>
                <a:cs typeface="Arial" panose="020B0604020202020204" pitchFamily="34" charset="0"/>
              </a:rPr>
              <a:t>Menor costo en obra gruesa (ahorro en mano de obra)</a:t>
            </a:r>
          </a:p>
        </p:txBody>
      </p:sp>
    </p:spTree>
    <p:extLst>
      <p:ext uri="{BB962C8B-B14F-4D97-AF65-F5344CB8AC3E}">
        <p14:creationId xmlns:p14="http://schemas.microsoft.com/office/powerpoint/2010/main" val="15497065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142</TotalTime>
  <Words>247</Words>
  <Application>Microsoft Office PowerPoint</Application>
  <PresentationFormat>Panorámica</PresentationFormat>
  <Paragraphs>23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Faceta</vt:lpstr>
      <vt:lpstr>Conjunto habitacional Lomas de Javiera(Temuco)</vt:lpstr>
      <vt:lpstr>Ficha técnica</vt:lpstr>
      <vt:lpstr>Introducción</vt:lpstr>
      <vt:lpstr>Presentación de PowerPoint</vt:lpstr>
      <vt:lpstr>Sistema constructivo</vt:lpstr>
      <vt:lpstr>Ventajas de la construcción con prefabricados de hormigón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Seba</dc:creator>
  <cp:lastModifiedBy>Seba</cp:lastModifiedBy>
  <cp:revision>8</cp:revision>
  <dcterms:created xsi:type="dcterms:W3CDTF">2018-09-25T11:49:24Z</dcterms:created>
  <dcterms:modified xsi:type="dcterms:W3CDTF">2018-09-25T14:12:25Z</dcterms:modified>
</cp:coreProperties>
</file>