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3" r:id="rId7"/>
    <p:sldId id="260" r:id="rId8"/>
    <p:sldId id="268" r:id="rId9"/>
    <p:sldId id="269" r:id="rId10"/>
    <p:sldId id="267" r:id="rId11"/>
    <p:sldId id="266" r:id="rId12"/>
    <p:sldId id="271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398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iunet.upv.es/bitstream/handle/10251/38538/An%C3%A1lisis%20est%C3%A1tico%20de%20estructuras%20planas%20.pdf;sequence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3642" y="2261206"/>
            <a:ext cx="9033932" cy="2710728"/>
          </a:xfrm>
        </p:spPr>
        <p:txBody>
          <a:bodyPr>
            <a:normAutofit/>
          </a:bodyPr>
          <a:lstStyle/>
          <a:p>
            <a:pPr algn="ctr"/>
            <a:r>
              <a:rPr lang="es-CL" sz="11500" dirty="0" smtClean="0"/>
              <a:t>AUXILIAR 1</a:t>
            </a:r>
            <a:endParaRPr lang="es-CL" sz="11500" dirty="0"/>
          </a:p>
        </p:txBody>
      </p:sp>
      <p:pic>
        <p:nvPicPr>
          <p:cNvPr id="5122" name="Picture 2" descr="Resultado de imagen para logo fc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6" y="407449"/>
            <a:ext cx="7315200" cy="13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0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sostienen las estructuras?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900352"/>
            <a:ext cx="9905999" cy="3541714"/>
          </a:xfrm>
        </p:spPr>
        <p:txBody>
          <a:bodyPr/>
          <a:lstStyle/>
          <a:p>
            <a:r>
              <a:rPr lang="es-MX" dirty="0" smtClean="0"/>
              <a:t>EMPOTRADO</a:t>
            </a:r>
          </a:p>
          <a:p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8" name="Picture 8" descr="http://www.estructurasnacionales.com/Gallery6/image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7" y="2748814"/>
            <a:ext cx="6066330" cy="304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86" y="2316889"/>
            <a:ext cx="5539825" cy="32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¿cuáles son las reacciones que sienten mis estructuras?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16" t="9905" r="19871" b="34424"/>
          <a:stretch/>
        </p:blipFill>
        <p:spPr>
          <a:xfrm>
            <a:off x="2200276" y="1962149"/>
            <a:ext cx="7981950" cy="41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13693"/>
            <a:ext cx="9905998" cy="1478570"/>
          </a:xfrm>
        </p:spPr>
        <p:txBody>
          <a:bodyPr/>
          <a:lstStyle/>
          <a:p>
            <a:pPr algn="ctr"/>
            <a:r>
              <a:rPr lang="es-MX" dirty="0" smtClean="0"/>
              <a:t>¿cuáles son las reacciones que sienten mis estructuras?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95" t="10843" r="23595" b="10025"/>
          <a:stretch/>
        </p:blipFill>
        <p:spPr>
          <a:xfrm>
            <a:off x="3146423" y="1522821"/>
            <a:ext cx="6096823" cy="49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13693"/>
            <a:ext cx="9905998" cy="1478570"/>
          </a:xfrm>
        </p:spPr>
        <p:txBody>
          <a:bodyPr/>
          <a:lstStyle/>
          <a:p>
            <a:pPr algn="ctr"/>
            <a:r>
              <a:rPr lang="es-MX" dirty="0" smtClean="0"/>
              <a:t>¿cuáles son las reacciones que sienten mis estructuras?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20" t="9465" r="24221" b="40859"/>
          <a:stretch/>
        </p:blipFill>
        <p:spPr>
          <a:xfrm>
            <a:off x="1279523" y="1592263"/>
            <a:ext cx="9629775" cy="4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13693"/>
            <a:ext cx="9905998" cy="1478570"/>
          </a:xfrm>
        </p:spPr>
        <p:txBody>
          <a:bodyPr/>
          <a:lstStyle/>
          <a:p>
            <a:pPr algn="ctr"/>
            <a:r>
              <a:rPr lang="es-MX" dirty="0" smtClean="0"/>
              <a:t>¿cuáles son las reacciones que sienten mis estructuras?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95" t="10843" r="23595" b="10025"/>
          <a:stretch/>
        </p:blipFill>
        <p:spPr>
          <a:xfrm>
            <a:off x="3146423" y="1522821"/>
            <a:ext cx="6096823" cy="49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7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una estructura isostática?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estructuras isostáticas son aquellas que sus reacciones pueden ser calculadas con las ecuaciones de la </a:t>
            </a:r>
            <a:r>
              <a:rPr lang="es-MX" dirty="0" smtClean="0"/>
              <a:t>estática, es decir, la </a:t>
            </a:r>
            <a:r>
              <a:rPr lang="es-MX" dirty="0"/>
              <a:t>sumatoria de las fuerzas en los planos (x, y, z) es igual a cero y la sumatoria de los momentos en los planos (x, y, z) es igual a cero.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36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3332" y="6001789"/>
            <a:ext cx="10282640" cy="4710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CL" dirty="0">
                <a:hlinkClick r:id="rId2"/>
              </a:rPr>
              <a:t>https://riunet.upv.es/bitstream/handle/10251/38538/An%C3%A1lisis%20est%C3%A1tico%20de%20estructuras%20planas%20.pdf;sequence=1</a:t>
            </a:r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34537" t="24403" r="33519" b="37425"/>
          <a:stretch/>
        </p:blipFill>
        <p:spPr>
          <a:xfrm>
            <a:off x="2211521" y="618518"/>
            <a:ext cx="7765782" cy="52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s-MX" dirty="0" smtClean="0"/>
              <a:t>¿Cómo se componen las estructuras?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6161" y="1204357"/>
            <a:ext cx="9905999" cy="3541714"/>
          </a:xfrm>
        </p:spPr>
        <p:txBody>
          <a:bodyPr/>
          <a:lstStyle/>
          <a:p>
            <a:r>
              <a:rPr lang="es-MX" dirty="0" smtClean="0"/>
              <a:t>Vigas</a:t>
            </a:r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30" name="Picture 6" descr="Resultado de imagen para vi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31" y="3579464"/>
            <a:ext cx="4197229" cy="31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vigas prefabric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36" y="1175573"/>
            <a:ext cx="5385616" cy="301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vigas prefabric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47888"/>
            <a:ext cx="4205754" cy="42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componen las estructuras?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/>
          <a:lstStyle/>
          <a:p>
            <a:r>
              <a:rPr lang="es-MX" dirty="0" smtClean="0"/>
              <a:t>Columnas o pilares</a:t>
            </a:r>
            <a:endParaRPr lang="es-CL" dirty="0"/>
          </a:p>
        </p:txBody>
      </p:sp>
      <p:pic>
        <p:nvPicPr>
          <p:cNvPr id="3078" name="Picture 6" descr="Resultado de imagen para colum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4" y="3222469"/>
            <a:ext cx="4353810" cy="27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pila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/>
          <a:stretch/>
        </p:blipFill>
        <p:spPr bwMode="auto">
          <a:xfrm>
            <a:off x="6216279" y="3222469"/>
            <a:ext cx="4306396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componen las estructuras?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842163"/>
            <a:ext cx="9905999" cy="3541714"/>
          </a:xfrm>
        </p:spPr>
        <p:txBody>
          <a:bodyPr/>
          <a:lstStyle/>
          <a:p>
            <a:r>
              <a:rPr lang="es-MX" dirty="0" smtClean="0"/>
              <a:t>Bielas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8194" name="Picture 2" descr="Resultado de imagen para arriost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42" y="2417196"/>
            <a:ext cx="2844828" cy="3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torres de alta 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417196"/>
            <a:ext cx="5151436" cy="38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1" y="295389"/>
            <a:ext cx="9905998" cy="1478570"/>
          </a:xfrm>
        </p:spPr>
        <p:txBody>
          <a:bodyPr/>
          <a:lstStyle/>
          <a:p>
            <a:pPr algn="ctr"/>
            <a:r>
              <a:rPr lang="es-MX" dirty="0" smtClean="0"/>
              <a:t>¿Cómo se sostienen las estructuras?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900352"/>
            <a:ext cx="9905999" cy="3541714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937" t="10059" r="26578" b="12991"/>
          <a:stretch/>
        </p:blipFill>
        <p:spPr>
          <a:xfrm>
            <a:off x="3143250" y="1359777"/>
            <a:ext cx="5905500" cy="5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sostienen las estructuras?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900352"/>
            <a:ext cx="9905999" cy="3541714"/>
          </a:xfrm>
        </p:spPr>
        <p:txBody>
          <a:bodyPr/>
          <a:lstStyle/>
          <a:p>
            <a:r>
              <a:rPr lang="es-MX" dirty="0" smtClean="0"/>
              <a:t>DESLIZANTE</a:t>
            </a:r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1268" name="Picture 4" descr="Resultado de imagen para toldo con rue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866" y="2609850"/>
            <a:ext cx="4474384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cauchoverdu.com/images/temp/apoyos_elastomericos_y_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9" y="2750286"/>
            <a:ext cx="5214873" cy="34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sostienen las estructuras?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900352"/>
            <a:ext cx="9905999" cy="3541714"/>
          </a:xfrm>
        </p:spPr>
        <p:txBody>
          <a:bodyPr/>
          <a:lstStyle/>
          <a:p>
            <a:r>
              <a:rPr lang="es-MX" dirty="0" smtClean="0"/>
              <a:t>SIMPLEMENTE APOYADO</a:t>
            </a:r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2" name="Picture 4" descr="Resultado de imagen para apoyo doble o apoyo articulado fi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09" y="2611533"/>
            <a:ext cx="601237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o de detalle de un apoyo articulado fijo en la base de un puente de mader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8" y="2611533"/>
            <a:ext cx="5511799" cy="366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203</TotalTime>
  <Words>171</Words>
  <Application>Microsoft Office PowerPoint</Application>
  <PresentationFormat>Panorámica</PresentationFormat>
  <Paragraphs>24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Circuito</vt:lpstr>
      <vt:lpstr>AUXILIAR 1</vt:lpstr>
      <vt:lpstr>¿Qué es una estructura isostática?</vt:lpstr>
      <vt:lpstr>Presentación de PowerPoint</vt:lpstr>
      <vt:lpstr>¿Cómo se componen las estructuras?</vt:lpstr>
      <vt:lpstr>¿Cómo se componen las estructuras?</vt:lpstr>
      <vt:lpstr>¿Cómo se componen las estructuras?</vt:lpstr>
      <vt:lpstr>¿Cómo se sostienen las estructuras?</vt:lpstr>
      <vt:lpstr>¿Cómo se sostienen las estructuras?</vt:lpstr>
      <vt:lpstr>¿Cómo se sostienen las estructuras?</vt:lpstr>
      <vt:lpstr>¿Cómo se sostienen las estructuras?</vt:lpstr>
      <vt:lpstr>¿cuáles son las reacciones que sienten mis estructuras?</vt:lpstr>
      <vt:lpstr>¿cuáles son las reacciones que sienten mis estructuras?</vt:lpstr>
      <vt:lpstr>¿cuáles son las reacciones que sienten mis estructuras?</vt:lpstr>
      <vt:lpstr>¿cuáles son las reacciones que sienten mis estructuras?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 extra 2</dc:title>
  <dc:creator>Nicolas Salas</dc:creator>
  <cp:lastModifiedBy>HP</cp:lastModifiedBy>
  <cp:revision>14</cp:revision>
  <dcterms:created xsi:type="dcterms:W3CDTF">2017-06-01T17:53:10Z</dcterms:created>
  <dcterms:modified xsi:type="dcterms:W3CDTF">2019-08-21T11:10:04Z</dcterms:modified>
</cp:coreProperties>
</file>