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92" r:id="rId1"/>
  </p:sldMasterIdLst>
  <p:notesMasterIdLst>
    <p:notesMasterId r:id="rId5"/>
  </p:notesMasterIdLst>
  <p:sldIdLst>
    <p:sldId id="256" r:id="rId2"/>
    <p:sldId id="260" r:id="rId3"/>
    <p:sldId id="259" r:id="rId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864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352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75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489" name="Rectangle 8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1" name="Rectangle 9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877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835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8563" y="666750"/>
            <a:ext cx="4462462" cy="3346450"/>
          </a:xfrm>
          <a:ln/>
        </p:spPr>
      </p:sp>
      <p:sp>
        <p:nvSpPr>
          <p:cNvPr id="256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054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872D8BF-B9B0-F240-A842-B8C5A3B5A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92691"/>
            <a:ext cx="8856984" cy="92008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A314325-94E4-9B42-B670-617B755DEE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853900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16EA428-7515-ED4C-8206-B8A173BC7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859186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317623598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5FB9733-8E09-D747-B2C4-9F4C59C6F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25201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1" y="1636455"/>
            <a:ext cx="8767779" cy="2437160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513" y="4221088"/>
            <a:ext cx="8767778" cy="2448271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5FB9733-8E09-D747-B2C4-9F4C59C6F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49701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728BD0A-DCB4-EB4A-9EB7-35C5D3F90C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80314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1740031916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228600"/>
            <a:ext cx="8593156" cy="914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ES" noProof="0"/>
              <a:t>Haga clic para modificar el estilo de título del patrón</a:t>
            </a:r>
            <a:endParaRPr kumimoji="0" lang="es-CL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05889" y="6356350"/>
            <a:ext cx="3117774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2830123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422" y="6356350"/>
            <a:ext cx="2318426" cy="365760"/>
          </a:xfrm>
        </p:spPr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75422" y="1219200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97455" y="1143000"/>
            <a:ext cx="860417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s-CL" noProof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277290" y="3811488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34066" y="3808440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01A7568A-EFD7-9541-985F-EDFD38000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052736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327546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3158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980728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263920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2400" dirty="0">
                <a:solidFill>
                  <a:prstClr val="black"/>
                </a:solidFill>
              </a:rPr>
              <a:t>Introducción a la Gestión de Calidad de Software</a:t>
            </a:r>
            <a:br>
              <a:rPr lang="es-CL" sz="2400" dirty="0">
                <a:solidFill>
                  <a:prstClr val="black"/>
                </a:solidFill>
              </a:rPr>
            </a:br>
            <a:br>
              <a:rPr lang="es-CL" sz="2400" dirty="0">
                <a:solidFill>
                  <a:prstClr val="black"/>
                </a:solidFill>
              </a:rPr>
            </a:br>
            <a:r>
              <a:rPr lang="es-CL" noProof="0" dirty="0"/>
              <a:t>Clase 7: Repaso - Examen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 noProof="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de hoy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18:30 Control 7</a:t>
            </a:r>
          </a:p>
          <a:p>
            <a:r>
              <a:rPr lang="en-US" sz="3200"/>
              <a:t>18:40 </a:t>
            </a:r>
            <a:r>
              <a:rPr lang="en-US" sz="3200" dirty="0" err="1"/>
              <a:t>Repaso</a:t>
            </a:r>
            <a:endParaRPr lang="en-US" sz="3200" dirty="0"/>
          </a:p>
          <a:p>
            <a:r>
              <a:rPr lang="en-US" sz="3200" dirty="0"/>
              <a:t>19:30 Café</a:t>
            </a:r>
          </a:p>
          <a:p>
            <a:r>
              <a:rPr lang="en-US" sz="3200" dirty="0"/>
              <a:t>19:45 Examen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</a:t>
            </a:fld>
            <a:endParaRPr lang="es-CL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226216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dirty="0"/>
              <a:t>Repaso </a:t>
            </a:r>
            <a:r>
              <a:rPr lang="es-CL" dirty="0"/>
              <a:t>preparado por los alumnos</a:t>
            </a:r>
            <a:endParaRPr lang="es-CL" noProof="0" dirty="0"/>
          </a:p>
        </p:txBody>
      </p:sp>
      <p:sp>
        <p:nvSpPr>
          <p:cNvPr id="7171" name="Rectangle 9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30000" dirty="0">
                <a:latin typeface="+mj-lt"/>
              </a:rPr>
              <a:t>?</a:t>
            </a:r>
            <a:endParaRPr lang="es-CL" sz="30000" noProof="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3</a:t>
            </a:fld>
            <a:endParaRPr lang="es-CL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Introducción a la Gestión de Calidad</a:t>
            </a:r>
            <a:endParaRPr lang="es-C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r>
              <a:rPr lang="es-CL" noProof="0"/>
              <a:t>DCC – U. Chile </a:t>
            </a:r>
            <a:endParaRPr lang="es-CL" noProof="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Clase1GestionCalidadSoftware</Template>
  <TotalTime>534</TotalTime>
  <Words>50</Words>
  <Application>Microsoft Macintosh PowerPoint</Application>
  <PresentationFormat>Presentación en pantalla (4:3)</PresentationFormat>
  <Paragraphs>14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Bookman Old Style</vt:lpstr>
      <vt:lpstr>Calibri Light</vt:lpstr>
      <vt:lpstr>Gill Sans MT</vt:lpstr>
      <vt:lpstr>Lucida Sans Unicode</vt:lpstr>
      <vt:lpstr>Times New Roman</vt:lpstr>
      <vt:lpstr>1_FormatoClases</vt:lpstr>
      <vt:lpstr>Introducción a la Gestión de Calidad de Software  Clase 7: Repaso - Examen</vt:lpstr>
      <vt:lpstr>Plan de hoy</vt:lpstr>
      <vt:lpstr>Repaso preparado por los alumnos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 de los Métodos Ágiles</dc:title>
  <dc:creator>Straub, Pablo</dc:creator>
  <cp:lastModifiedBy>Pablo Straub</cp:lastModifiedBy>
  <cp:revision>27</cp:revision>
  <dcterms:modified xsi:type="dcterms:W3CDTF">2019-08-26T19:02:12Z</dcterms:modified>
</cp:coreProperties>
</file>