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2" r:id="rId1"/>
  </p:sldMasterIdLst>
  <p:notesMasterIdLst>
    <p:notesMasterId r:id="rId5"/>
  </p:notes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864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35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75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489" name="Rectangle 8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1" name="Rectangle 9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877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2835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66750"/>
            <a:ext cx="4462462" cy="3346450"/>
          </a:xfrm>
          <a:ln/>
        </p:spPr>
      </p:sp>
      <p:sp>
        <p:nvSpPr>
          <p:cNvPr id="2560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054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1835"/>
            <a:ext cx="7772400" cy="2387600"/>
          </a:xfrm>
        </p:spPr>
        <p:txBody>
          <a:bodyPr lIns="0" tIns="0" rIns="0" bIns="0"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08512"/>
            <a:ext cx="6858000" cy="1468760"/>
          </a:xfrm>
        </p:spPr>
        <p:txBody>
          <a:bodyPr anchor="ctr" anchorCtr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872D8BF-B9B0-F240-A842-B8C5A3B5A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92691"/>
            <a:ext cx="8856984" cy="92008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A314325-94E4-9B42-B670-617B755DEE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416972"/>
            <a:ext cx="8892480" cy="14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853900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16EA428-7515-ED4C-8206-B8A173BC72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416972"/>
            <a:ext cx="8892480" cy="14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859186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 anchorCtr="0">
            <a:normAutofit/>
          </a:bodyPr>
          <a:lstStyle>
            <a:lvl1pPr>
              <a:defRPr sz="4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317623598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825624"/>
            <a:ext cx="4248472" cy="4843735"/>
          </a:xfrm>
        </p:spPr>
        <p:txBody>
          <a:bodyPr/>
          <a:lstStyle>
            <a:lvl2pPr>
              <a:defRPr>
                <a:latin typeface="Gill Sans MT" charset="0"/>
                <a:ea typeface="Gill Sans MT" charset="0"/>
                <a:cs typeface="Gill Sans MT" charset="0"/>
              </a:defRPr>
            </a:lvl2pPr>
            <a:lvl3pPr>
              <a:defRPr>
                <a:latin typeface="Gill Sans MT" charset="0"/>
                <a:ea typeface="Gill Sans MT" charset="0"/>
                <a:cs typeface="Gill Sans MT" charset="0"/>
              </a:defRPr>
            </a:lvl3pPr>
            <a:lvl4pPr>
              <a:defRPr>
                <a:latin typeface="Gill Sans MT" charset="0"/>
                <a:ea typeface="Gill Sans MT" charset="0"/>
                <a:cs typeface="Gill Sans MT" charset="0"/>
              </a:defRPr>
            </a:lvl4pPr>
            <a:lvl5pPr>
              <a:defRPr>
                <a:latin typeface="Gill Sans MT" charset="0"/>
                <a:ea typeface="Gill Sans MT" charset="0"/>
                <a:cs typeface="Gill Sans MT" charset="0"/>
              </a:defRPr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5" y="1825624"/>
            <a:ext cx="4231275" cy="4843735"/>
          </a:xfrm>
        </p:spPr>
        <p:txBody>
          <a:bodyPr/>
          <a:lstStyle>
            <a:lvl2pPr>
              <a:defRPr>
                <a:latin typeface="Gill Sans MT" charset="0"/>
                <a:ea typeface="Gill Sans MT" charset="0"/>
                <a:cs typeface="Gill Sans MT" charset="0"/>
              </a:defRPr>
            </a:lvl2pPr>
            <a:lvl3pPr>
              <a:defRPr>
                <a:latin typeface="Gill Sans MT" charset="0"/>
                <a:ea typeface="Gill Sans MT" charset="0"/>
                <a:cs typeface="Gill Sans MT" charset="0"/>
              </a:defRPr>
            </a:lvl3pPr>
            <a:lvl4pPr>
              <a:defRPr>
                <a:latin typeface="Gill Sans MT" charset="0"/>
                <a:ea typeface="Gill Sans MT" charset="0"/>
                <a:cs typeface="Gill Sans MT" charset="0"/>
              </a:defRPr>
            </a:lvl4pPr>
            <a:lvl5pPr>
              <a:defRPr>
                <a:latin typeface="Gill Sans MT" charset="0"/>
                <a:ea typeface="Gill Sans MT" charset="0"/>
                <a:cs typeface="Gill Sans MT" charset="0"/>
              </a:defRPr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5FB9733-8E09-D747-B2C4-9F4C59C6FF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416972"/>
            <a:ext cx="8892480" cy="14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02520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1" y="1636455"/>
            <a:ext cx="8767779" cy="2437160"/>
          </a:xfrm>
        </p:spPr>
        <p:txBody>
          <a:bodyPr/>
          <a:lstStyle>
            <a:lvl2pPr>
              <a:defRPr>
                <a:latin typeface="Gill Sans MT" charset="0"/>
                <a:ea typeface="Gill Sans MT" charset="0"/>
                <a:cs typeface="Gill Sans MT" charset="0"/>
              </a:defRPr>
            </a:lvl2pPr>
            <a:lvl3pPr>
              <a:defRPr>
                <a:latin typeface="Gill Sans MT" charset="0"/>
                <a:ea typeface="Gill Sans MT" charset="0"/>
                <a:cs typeface="Gill Sans MT" charset="0"/>
              </a:defRPr>
            </a:lvl3pPr>
            <a:lvl4pPr>
              <a:defRPr>
                <a:latin typeface="Gill Sans MT" charset="0"/>
                <a:ea typeface="Gill Sans MT" charset="0"/>
                <a:cs typeface="Gill Sans MT" charset="0"/>
              </a:defRPr>
            </a:lvl4pPr>
            <a:lvl5pPr>
              <a:defRPr>
                <a:latin typeface="Gill Sans MT" charset="0"/>
                <a:ea typeface="Gill Sans MT" charset="0"/>
                <a:cs typeface="Gill Sans MT" charset="0"/>
              </a:defRPr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3" y="4221088"/>
            <a:ext cx="8767778" cy="2448271"/>
          </a:xfrm>
        </p:spPr>
        <p:txBody>
          <a:bodyPr/>
          <a:lstStyle>
            <a:lvl2pPr>
              <a:defRPr>
                <a:latin typeface="Gill Sans MT" charset="0"/>
                <a:ea typeface="Gill Sans MT" charset="0"/>
                <a:cs typeface="Gill Sans MT" charset="0"/>
              </a:defRPr>
            </a:lvl2pPr>
            <a:lvl3pPr>
              <a:defRPr>
                <a:latin typeface="Gill Sans MT" charset="0"/>
                <a:ea typeface="Gill Sans MT" charset="0"/>
                <a:cs typeface="Gill Sans MT" charset="0"/>
              </a:defRPr>
            </a:lvl3pPr>
            <a:lvl4pPr>
              <a:defRPr>
                <a:latin typeface="Gill Sans MT" charset="0"/>
                <a:ea typeface="Gill Sans MT" charset="0"/>
                <a:cs typeface="Gill Sans MT" charset="0"/>
              </a:defRPr>
            </a:lvl4pPr>
            <a:lvl5pPr>
              <a:defRPr>
                <a:latin typeface="Gill Sans MT" charset="0"/>
                <a:ea typeface="Gill Sans MT" charset="0"/>
                <a:cs typeface="Gill Sans MT" charset="0"/>
              </a:defRPr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5FB9733-8E09-D747-B2C4-9F4C59C6FF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416972"/>
            <a:ext cx="8892480" cy="14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4970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728BD0A-DCB4-EB4A-9EB7-35C5D3F90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416972"/>
            <a:ext cx="8892480" cy="14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80314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1740031916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22" y="228600"/>
            <a:ext cx="8593156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s-ES" noProof="0"/>
              <a:t>Haga clic para modificar el estilo de título del patrón</a:t>
            </a:r>
            <a:endParaRPr kumimoji="0" lang="es-CL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05889" y="6356350"/>
            <a:ext cx="3117774" cy="3657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2830123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5422" y="6356350"/>
            <a:ext cx="2318426" cy="365760"/>
          </a:xfrm>
        </p:spPr>
        <p:txBody>
          <a:bodyPr/>
          <a:lstStyle/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75422" y="1219200"/>
            <a:ext cx="4223426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ES" noProof="0"/>
              <a:t>Editar los estilos de texto del patrón
Segundo nivel
Tercer nivel
Cuarto nivel
Quinto nivel</a:t>
            </a:r>
            <a:endParaRPr kumimoji="0" lang="es-CL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258414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ES" noProof="0"/>
              <a:t>Editar los estilos de texto del patrón
Segundo nivel
Tercer nivel
Cuarto nivel
Quinto nivel</a:t>
            </a:r>
            <a:endParaRPr kumimoji="0" lang="es-CL" noProof="0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97455" y="1143000"/>
            <a:ext cx="8604174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s-CL" noProof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3"/>
          </p:nvPr>
        </p:nvSpPr>
        <p:spPr>
          <a:xfrm>
            <a:off x="277290" y="3811488"/>
            <a:ext cx="4223426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ES" noProof="0"/>
              <a:t>Editar los estilos de texto del patrón
Segundo nivel
Tercer nivel
Cuarto nivel
Quinto nivel</a:t>
            </a:r>
            <a:endParaRPr kumimoji="0" lang="es-CL" noProof="0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4634066" y="3808440"/>
            <a:ext cx="4258414" cy="2425824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es-ES" noProof="0"/>
              <a:t>Editar los estilos de texto del patrón
Segundo nivel
Tercer nivel
Cuarto nivel
Quinto nivel</a:t>
            </a:r>
            <a:endParaRPr kumimoji="0" lang="es-CL" noProof="0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01A7568A-EFD7-9541-985F-EDFD38000E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052736"/>
            <a:ext cx="8892480" cy="14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327546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512" y="111513"/>
            <a:ext cx="8280920" cy="13158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628800"/>
            <a:ext cx="8784976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432" y="980728"/>
            <a:ext cx="50405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BDDBD9-5CD3-45F3-80AE-704B15C07F06}" type="slidenum">
              <a:rPr lang="es-CL" noProof="0" smtClean="0"/>
              <a:pPr>
                <a:defRPr/>
              </a:pPr>
              <a:t>‹Nº›</a:t>
            </a:fld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226392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Bookman Old Style" charset="0"/>
          <a:ea typeface="Bookman Old Style" charset="0"/>
          <a:cs typeface="Bookman Old Styl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charset="0"/>
          <a:ea typeface="Gill Sans MT" charset="0"/>
          <a:cs typeface="Gill Sans M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2400" dirty="0">
                <a:solidFill>
                  <a:prstClr val="black"/>
                </a:solidFill>
              </a:rPr>
              <a:t>Introducción a la Gestión de Calidad de Software</a:t>
            </a:r>
            <a:br>
              <a:rPr lang="es-CL" sz="2400" dirty="0">
                <a:solidFill>
                  <a:prstClr val="black"/>
                </a:solidFill>
              </a:rPr>
            </a:br>
            <a:br>
              <a:rPr lang="es-CL" sz="2400" dirty="0">
                <a:solidFill>
                  <a:prstClr val="black"/>
                </a:solidFill>
              </a:rPr>
            </a:br>
            <a:r>
              <a:rPr lang="es-CL" noProof="0" dirty="0"/>
              <a:t>Clase 7: Repaso - Examen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 noProof="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de hoy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18:30 Control 7</a:t>
            </a:r>
          </a:p>
          <a:p>
            <a:r>
              <a:rPr lang="en-US" sz="3200"/>
              <a:t>18:40 </a:t>
            </a:r>
            <a:r>
              <a:rPr lang="en-US" sz="3200" dirty="0" err="1"/>
              <a:t>Repaso</a:t>
            </a:r>
            <a:endParaRPr lang="en-US" sz="3200" dirty="0"/>
          </a:p>
          <a:p>
            <a:r>
              <a:rPr lang="en-US" sz="3200" dirty="0"/>
              <a:t>19:30 Café</a:t>
            </a:r>
          </a:p>
          <a:p>
            <a:r>
              <a:rPr lang="en-US" sz="3200" dirty="0"/>
              <a:t>19:45 Examen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s-CL" noProof="0" smtClean="0"/>
              <a:pPr>
                <a:defRPr/>
              </a:pPr>
              <a:t>2</a:t>
            </a:fld>
            <a:endParaRPr lang="es-CL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6048375" y="6356350"/>
            <a:ext cx="309562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noProof="0"/>
              <a:t>Introducción a la Gestión de Calidad</a:t>
            </a:r>
            <a:endParaRPr lang="es-CL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3051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L" noProof="0"/>
              <a:t>DCC – U. Chile </a:t>
            </a:r>
            <a:endParaRPr lang="es-CL" noProof="0" dirty="0"/>
          </a:p>
        </p:txBody>
      </p:sp>
    </p:spTree>
    <p:extLst>
      <p:ext uri="{BB962C8B-B14F-4D97-AF65-F5344CB8AC3E}">
        <p14:creationId xmlns:p14="http://schemas.microsoft.com/office/powerpoint/2010/main" val="2226216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noProof="0" dirty="0"/>
              <a:t>Repaso </a:t>
            </a:r>
            <a:r>
              <a:rPr lang="es-CL" dirty="0"/>
              <a:t>preparado por los alumnos</a:t>
            </a:r>
            <a:endParaRPr lang="es-CL" noProof="0" dirty="0"/>
          </a:p>
        </p:txBody>
      </p:sp>
      <p:sp>
        <p:nvSpPr>
          <p:cNvPr id="7171" name="Rectangle 9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30000" dirty="0">
                <a:latin typeface="+mj-lt"/>
              </a:rPr>
              <a:t>?</a:t>
            </a:r>
            <a:endParaRPr lang="es-CL" sz="30000" noProof="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1FAA-A740-404F-BBC5-7C153B666279}" type="slidenum">
              <a:rPr lang="es-CL" noProof="0" smtClean="0"/>
              <a:pPr/>
              <a:t>3</a:t>
            </a:fld>
            <a:endParaRPr lang="es-CL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048375" y="6356350"/>
            <a:ext cx="3095625" cy="365125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Introducción a la Gestión de Calidad</a:t>
            </a:r>
            <a:endParaRPr lang="es-C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30513" cy="365125"/>
          </a:xfrm>
          <a:prstGeom prst="rect">
            <a:avLst/>
          </a:prstGeom>
        </p:spPr>
        <p:txBody>
          <a:bodyPr/>
          <a:lstStyle/>
          <a:p>
            <a:r>
              <a:rPr lang="es-CL" noProof="0"/>
              <a:t>DCC – U. Chile </a:t>
            </a:r>
            <a:endParaRPr lang="es-CL" noProof="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FormatoClases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Clase1GestionCalidadSoftware</Template>
  <TotalTime>534</TotalTime>
  <Words>50</Words>
  <Application>Microsoft Macintosh PowerPoint</Application>
  <PresentationFormat>Presentación en pantalla (4:3)</PresentationFormat>
  <Paragraphs>14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Bookman Old Style</vt:lpstr>
      <vt:lpstr>Calibri Light</vt:lpstr>
      <vt:lpstr>Gill Sans MT</vt:lpstr>
      <vt:lpstr>Lucida Sans Unicode</vt:lpstr>
      <vt:lpstr>Times New Roman</vt:lpstr>
      <vt:lpstr>1_FormatoClases</vt:lpstr>
      <vt:lpstr>Introducción a la Gestión de Calidad de Software  Clase 7: Repaso - Examen</vt:lpstr>
      <vt:lpstr>Plan de hoy</vt:lpstr>
      <vt:lpstr>Repaso preparado por los alumnos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Práctica de los Métodos Ágiles</dc:title>
  <dc:creator>Straub, Pablo</dc:creator>
  <cp:lastModifiedBy>Pablo Straub</cp:lastModifiedBy>
  <cp:revision>27</cp:revision>
  <dcterms:modified xsi:type="dcterms:W3CDTF">2019-08-26T19:02:12Z</dcterms:modified>
</cp:coreProperties>
</file>