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4" r:id="rId1"/>
  </p:sldMasterIdLst>
  <p:notesMasterIdLst>
    <p:notesMasterId r:id="rId48"/>
  </p:notesMasterIdLst>
  <p:sldIdLst>
    <p:sldId id="256" r:id="rId2"/>
    <p:sldId id="303" r:id="rId3"/>
    <p:sldId id="257" r:id="rId4"/>
    <p:sldId id="258" r:id="rId5"/>
    <p:sldId id="300" r:id="rId6"/>
    <p:sldId id="304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98" r:id="rId16"/>
    <p:sldId id="275" r:id="rId17"/>
    <p:sldId id="276" r:id="rId18"/>
    <p:sldId id="277" r:id="rId19"/>
    <p:sldId id="278" r:id="rId20"/>
    <p:sldId id="302" r:id="rId21"/>
    <p:sldId id="281" r:id="rId22"/>
    <p:sldId id="297" r:id="rId23"/>
    <p:sldId id="294" r:id="rId24"/>
    <p:sldId id="279" r:id="rId25"/>
    <p:sldId id="295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6" r:id="rId38"/>
    <p:sldId id="292" r:id="rId39"/>
    <p:sldId id="293" r:id="rId40"/>
    <p:sldId id="268" r:id="rId41"/>
    <p:sldId id="269" r:id="rId42"/>
    <p:sldId id="270" r:id="rId43"/>
    <p:sldId id="271" r:id="rId44"/>
    <p:sldId id="272" r:id="rId45"/>
    <p:sldId id="273" r:id="rId46"/>
    <p:sldId id="274" r:id="rId47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208"/>
    <a:srgbClr val="5F5F5F"/>
    <a:srgbClr val="FFFF00"/>
    <a:srgbClr val="0099FF"/>
    <a:srgbClr val="00CC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23" autoAdjust="0"/>
    <p:restoredTop sz="87555" autoAdjust="0"/>
  </p:normalViewPr>
  <p:slideViewPr>
    <p:cSldViewPr>
      <p:cViewPr varScale="1">
        <p:scale>
          <a:sx n="139" d="100"/>
          <a:sy n="139" d="100"/>
        </p:scale>
        <p:origin x="1992" y="17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2329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940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72A04F-FD4F-4D46-891C-BC853AF12C91}" type="doc">
      <dgm:prSet loTypeId="urn:microsoft.com/office/officeart/2005/8/layout/hierarchy2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CL"/>
        </a:p>
      </dgm:t>
    </dgm:pt>
    <dgm:pt modelId="{BB87867E-8858-42DB-A34E-13E0980A207B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Atributos del Software</a:t>
          </a:r>
        </a:p>
      </dgm:t>
    </dgm:pt>
    <dgm:pt modelId="{8DE5564C-6CBF-4E86-A945-510D875E3861}" type="parTrans" cxnId="{C3D4C374-F0C5-4D44-9CAA-BF340688161A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7CD8BEC6-9321-4D7C-A626-A230CE458AF2}" type="sibTrans" cxnId="{C3D4C374-F0C5-4D44-9CAA-BF340688161A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5AC4D583-F319-4580-9DAE-5EB9AE3E7BF1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Confiabilidad</a:t>
          </a:r>
        </a:p>
      </dgm:t>
    </dgm:pt>
    <dgm:pt modelId="{10B96E92-400C-4F9C-B441-3B2BA711B4DB}" type="parTrans" cxnId="{425D5DC2-89B1-4332-8EDA-D7193C37967B}">
      <dgm:prSet custT="1"/>
      <dgm:spPr/>
      <dgm:t>
        <a:bodyPr/>
        <a:lstStyle/>
        <a:p>
          <a:endParaRPr lang="es-CL" sz="800">
            <a:solidFill>
              <a:schemeClr val="tx1"/>
            </a:solidFill>
          </a:endParaRPr>
        </a:p>
      </dgm:t>
    </dgm:pt>
    <dgm:pt modelId="{0D0E31CE-52E3-4654-BE0A-532C8AA283A2}" type="sibTrans" cxnId="{425D5DC2-89B1-4332-8EDA-D7193C37967B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A3A2D999-CD6E-49FA-A041-B0C53E6709B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Madurez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Tolerancia a fallas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Recuperabilidad</a:t>
          </a:r>
          <a:endParaRPr lang="es-CL" sz="1400">
            <a:solidFill>
              <a:schemeClr val="tx1"/>
            </a:solidFill>
          </a:endParaRPr>
        </a:p>
      </dgm:t>
    </dgm:pt>
    <dgm:pt modelId="{72F73E9C-D6ED-49B7-B769-40B88939D6CC}" type="parTrans" cxnId="{4A1EBAAE-7739-48B1-BD53-B951F451319E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74C35E53-7769-400F-B65A-647D28388CE1}" type="sibTrans" cxnId="{4A1EBAAE-7739-48B1-BD53-B951F451319E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719965EA-E2F6-4787-BD81-B2D676EE535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Usabilidad</a:t>
          </a:r>
        </a:p>
      </dgm:t>
    </dgm:pt>
    <dgm:pt modelId="{77294648-574A-43F0-800E-4B898E5641CD}" type="parTrans" cxnId="{8F1102F4-BF57-4A50-9E58-A57186CCE3CC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3461CD6F-0481-4144-A075-576423DE1A59}" type="sibTrans" cxnId="{8F1102F4-BF57-4A50-9E58-A57186CCE3CC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A78DF18F-903C-436F-9A90-9E3771DD922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 err="1">
              <a:solidFill>
                <a:schemeClr val="tx1"/>
              </a:solidFill>
            </a:rPr>
            <a:t>Mantenibilidad</a:t>
          </a:r>
          <a:endParaRPr lang="es-CL" sz="1400" b="1">
            <a:solidFill>
              <a:schemeClr val="tx1"/>
            </a:solidFill>
          </a:endParaRPr>
        </a:p>
      </dgm:t>
    </dgm:pt>
    <dgm:pt modelId="{42529551-0167-4BE2-AA08-B5351364E8CD}" type="parTrans" cxnId="{D7BB2D98-2C6F-42C8-BD3D-9B5E3ABFD0B6}">
      <dgm:prSet custT="1"/>
      <dgm:spPr/>
      <dgm:t>
        <a:bodyPr/>
        <a:lstStyle/>
        <a:p>
          <a:endParaRPr lang="es-CL" sz="800">
            <a:solidFill>
              <a:schemeClr val="tx1"/>
            </a:solidFill>
          </a:endParaRPr>
        </a:p>
      </dgm:t>
    </dgm:pt>
    <dgm:pt modelId="{AF0169D8-3F05-4E74-BDFA-5FADBD8B06D1}" type="sibTrans" cxnId="{D7BB2D98-2C6F-42C8-BD3D-9B5E3ABFD0B6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DD66CA2D-829F-4D4E-948D-CCDDFE93290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err="1">
              <a:solidFill>
                <a:schemeClr val="tx1"/>
              </a:solidFill>
            </a:rPr>
            <a:t>Analizabilidad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Cambiabilidad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Estabilidad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Demostrabilidad</a:t>
          </a:r>
          <a:endParaRPr lang="es-CL" sz="1400">
            <a:solidFill>
              <a:schemeClr val="tx1"/>
            </a:solidFill>
          </a:endParaRPr>
        </a:p>
      </dgm:t>
    </dgm:pt>
    <dgm:pt modelId="{BBC7854D-601E-4F5C-810E-A1A06AFA9FE4}" type="parTrans" cxnId="{FF2639BD-5A20-4248-B195-134540C10ECC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90810E51-F5F1-490F-B31D-9A64D7BB54DB}" type="sibTrans" cxnId="{FF2639BD-5A20-4248-B195-134540C10ECC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F405B9C7-15C3-425F-B3BB-135C2816B2B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Portabilidad</a:t>
          </a:r>
        </a:p>
      </dgm:t>
    </dgm:pt>
    <dgm:pt modelId="{801D0248-649F-48FE-9A51-101D8824FE9F}" type="parTrans" cxnId="{7C0A24FB-16AA-4644-8A6D-94CFF697FEA5}">
      <dgm:prSet custT="1"/>
      <dgm:spPr/>
      <dgm:t>
        <a:bodyPr/>
        <a:lstStyle/>
        <a:p>
          <a:endParaRPr lang="es-CL" sz="1050">
            <a:solidFill>
              <a:schemeClr val="tx1"/>
            </a:solidFill>
          </a:endParaRPr>
        </a:p>
      </dgm:t>
    </dgm:pt>
    <dgm:pt modelId="{9559DE5B-68CA-4C6E-BB2E-0EB4902598FF}" type="sibTrans" cxnId="{7C0A24FB-16AA-4644-8A6D-94CFF697FEA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E8A2BAE0-FEA0-495C-B19B-759934C2B420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Funcionalidad</a:t>
          </a:r>
        </a:p>
      </dgm:t>
    </dgm:pt>
    <dgm:pt modelId="{ADF6B451-ED0D-425A-918E-B084F56892F2}" type="parTrans" cxnId="{94B79C9C-9B92-4CD4-8C18-5B27046B71D1}">
      <dgm:prSet custT="1"/>
      <dgm:spPr/>
      <dgm:t>
        <a:bodyPr/>
        <a:lstStyle/>
        <a:p>
          <a:endParaRPr lang="es-CL" sz="1050">
            <a:solidFill>
              <a:schemeClr val="tx1"/>
            </a:solidFill>
          </a:endParaRPr>
        </a:p>
      </dgm:t>
    </dgm:pt>
    <dgm:pt modelId="{AD89B2CC-3591-4D52-86B1-76B0F02BCBCF}" type="sibTrans" cxnId="{94B79C9C-9B92-4CD4-8C18-5B27046B71D1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DA0CAC34-E266-41AB-9586-A0379D38415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Precisión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Pertinencia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Interoperabilidad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Conformidad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Seguridad</a:t>
          </a:r>
        </a:p>
      </dgm:t>
    </dgm:pt>
    <dgm:pt modelId="{ECDB4E49-9767-4F1D-AB2D-FD749D74B7B4}" type="parTrans" cxnId="{2EC19D3E-10E3-4C62-8D1D-8DF6726C7095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90EF71F5-5818-400D-B7F8-45EB6C7D8882}" type="sibTrans" cxnId="{2EC19D3E-10E3-4C62-8D1D-8DF6726C709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0220DE36-5F4D-40D9-B820-C36C39AB0CD8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err="1">
              <a:solidFill>
                <a:schemeClr val="tx1"/>
              </a:solidFill>
            </a:rPr>
            <a:t>Entendibilidad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Aprendibilidad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Operabilidad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Agrado de uso</a:t>
          </a:r>
        </a:p>
      </dgm:t>
    </dgm:pt>
    <dgm:pt modelId="{B090FF3B-1E13-449A-8345-796E0DA9307C}" type="parTrans" cxnId="{7E1A8AA9-9D0E-4A95-B1FD-44DFE909B7D5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8B4FA018-44A1-483B-A9BA-368E1B6DD767}" type="sibTrans" cxnId="{7E1A8AA9-9D0E-4A95-B1FD-44DFE909B7D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1E0F015D-829D-45F4-AA22-A8D21D7D4A2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 b="1">
              <a:solidFill>
                <a:schemeClr val="tx1"/>
              </a:solidFill>
            </a:rPr>
            <a:t>Eficiencia</a:t>
          </a:r>
        </a:p>
      </dgm:t>
    </dgm:pt>
    <dgm:pt modelId="{8AE43A34-4097-4700-942F-0E8E686AA373}" type="parTrans" cxnId="{D29ED4DF-4B5C-4BC6-BA2F-ABC6D05B83B4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8697F014-E60E-4D0A-BC10-820495C212C4}" type="sibTrans" cxnId="{D29ED4DF-4B5C-4BC6-BA2F-ABC6D05B83B4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ED33170A-DD31-4513-A1DB-D3BAAC292264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Comportamiento temporal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Utilización de recursos</a:t>
          </a:r>
        </a:p>
      </dgm:t>
    </dgm:pt>
    <dgm:pt modelId="{E2233D75-61DC-4FF9-BB11-3C258A967A24}" type="parTrans" cxnId="{5BF116D4-3B77-40E5-9A80-20D1935EBDE8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70A7F26A-E7E1-4FAD-B2E8-F73C1EA3BBF0}" type="sibTrans" cxnId="{5BF116D4-3B77-40E5-9A80-20D1935EBDE8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25B9D611-9F1F-4149-AC04-B56943FE1963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s-CL" sz="1400">
              <a:solidFill>
                <a:schemeClr val="tx1"/>
              </a:solidFill>
            </a:rPr>
            <a:t>Adaptabilidad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Instalabilidad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>
              <a:solidFill>
                <a:schemeClr val="tx1"/>
              </a:solidFill>
            </a:rPr>
            <a:t>Conformidad</a:t>
          </a:r>
          <a:br>
            <a:rPr lang="es-CL" sz="1400">
              <a:solidFill>
                <a:schemeClr val="tx1"/>
              </a:solidFill>
            </a:rPr>
          </a:br>
          <a:r>
            <a:rPr lang="es-CL" sz="1400" err="1">
              <a:solidFill>
                <a:schemeClr val="tx1"/>
              </a:solidFill>
            </a:rPr>
            <a:t>Reemplazabilidad</a:t>
          </a:r>
          <a:endParaRPr lang="es-CL" sz="1400">
            <a:solidFill>
              <a:schemeClr val="tx1"/>
            </a:solidFill>
          </a:endParaRPr>
        </a:p>
      </dgm:t>
    </dgm:pt>
    <dgm:pt modelId="{4E14F6F3-2050-4604-A93E-9067F9643598}" type="parTrans" cxnId="{DD261390-F226-4885-9C6D-4DB00408E355}">
      <dgm:prSet custT="1"/>
      <dgm:spPr/>
      <dgm:t>
        <a:bodyPr/>
        <a:lstStyle/>
        <a:p>
          <a:endParaRPr lang="es-CL" sz="700">
            <a:solidFill>
              <a:schemeClr val="tx1"/>
            </a:solidFill>
          </a:endParaRPr>
        </a:p>
      </dgm:t>
    </dgm:pt>
    <dgm:pt modelId="{1FCE72B0-1B7D-4BCD-A760-609058AB8AEF}" type="sibTrans" cxnId="{DD261390-F226-4885-9C6D-4DB00408E355}">
      <dgm:prSet/>
      <dgm:spPr/>
      <dgm:t>
        <a:bodyPr/>
        <a:lstStyle/>
        <a:p>
          <a:endParaRPr lang="es-CL" sz="2400">
            <a:solidFill>
              <a:schemeClr val="tx1"/>
            </a:solidFill>
          </a:endParaRPr>
        </a:p>
      </dgm:t>
    </dgm:pt>
    <dgm:pt modelId="{30E8CFFD-5A6B-40B4-A159-5C7C73840BEE}" type="pres">
      <dgm:prSet presAssocID="{B472A04F-FD4F-4D46-891C-BC853AF12C9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7B2D0AE-1365-4CE3-B76C-0894376D9E77}" type="pres">
      <dgm:prSet presAssocID="{BB87867E-8858-42DB-A34E-13E0980A207B}" presName="root1" presStyleCnt="0"/>
      <dgm:spPr/>
    </dgm:pt>
    <dgm:pt modelId="{7C242F0A-2FFB-459A-9927-9402F3B3719F}" type="pres">
      <dgm:prSet presAssocID="{BB87867E-8858-42DB-A34E-13E0980A207B}" presName="LevelOneTextNode" presStyleLbl="node0" presStyleIdx="0" presStyleCnt="1">
        <dgm:presLayoutVars>
          <dgm:chPref val="3"/>
        </dgm:presLayoutVars>
      </dgm:prSet>
      <dgm:spPr/>
    </dgm:pt>
    <dgm:pt modelId="{B036CACF-B7D4-4E8C-8269-0FD1E911052B}" type="pres">
      <dgm:prSet presAssocID="{BB87867E-8858-42DB-A34E-13E0980A207B}" presName="level2hierChild" presStyleCnt="0"/>
      <dgm:spPr/>
    </dgm:pt>
    <dgm:pt modelId="{0EBEBA98-DCD9-4F57-822C-AC58BB83ADFD}" type="pres">
      <dgm:prSet presAssocID="{ADF6B451-ED0D-425A-918E-B084F56892F2}" presName="conn2-1" presStyleLbl="parChTrans1D2" presStyleIdx="0" presStyleCnt="6"/>
      <dgm:spPr/>
    </dgm:pt>
    <dgm:pt modelId="{99D003F0-3677-4789-809C-75D0557C1303}" type="pres">
      <dgm:prSet presAssocID="{ADF6B451-ED0D-425A-918E-B084F56892F2}" presName="connTx" presStyleLbl="parChTrans1D2" presStyleIdx="0" presStyleCnt="6"/>
      <dgm:spPr/>
    </dgm:pt>
    <dgm:pt modelId="{BED18F42-1ADF-4671-AD65-FDA82E7C821A}" type="pres">
      <dgm:prSet presAssocID="{E8A2BAE0-FEA0-495C-B19B-759934C2B420}" presName="root2" presStyleCnt="0"/>
      <dgm:spPr/>
    </dgm:pt>
    <dgm:pt modelId="{F8763AA0-5D22-4AB8-B35B-94BDEAA5B9B0}" type="pres">
      <dgm:prSet presAssocID="{E8A2BAE0-FEA0-495C-B19B-759934C2B420}" presName="LevelTwoTextNode" presStyleLbl="node2" presStyleIdx="0" presStyleCnt="6">
        <dgm:presLayoutVars>
          <dgm:chPref val="3"/>
        </dgm:presLayoutVars>
      </dgm:prSet>
      <dgm:spPr/>
    </dgm:pt>
    <dgm:pt modelId="{D3146EB7-EDEB-4E3E-88BD-0687EEBC6F63}" type="pres">
      <dgm:prSet presAssocID="{E8A2BAE0-FEA0-495C-B19B-759934C2B420}" presName="level3hierChild" presStyleCnt="0"/>
      <dgm:spPr/>
    </dgm:pt>
    <dgm:pt modelId="{7F65C0F3-F41B-4D68-978E-C6F4C778AE3B}" type="pres">
      <dgm:prSet presAssocID="{ECDB4E49-9767-4F1D-AB2D-FD749D74B7B4}" presName="conn2-1" presStyleLbl="parChTrans1D3" presStyleIdx="0" presStyleCnt="6"/>
      <dgm:spPr/>
    </dgm:pt>
    <dgm:pt modelId="{985EAF72-A784-45B1-99FF-5DD44F6DA55A}" type="pres">
      <dgm:prSet presAssocID="{ECDB4E49-9767-4F1D-AB2D-FD749D74B7B4}" presName="connTx" presStyleLbl="parChTrans1D3" presStyleIdx="0" presStyleCnt="6"/>
      <dgm:spPr/>
    </dgm:pt>
    <dgm:pt modelId="{6A319475-3D2D-4F18-8C6E-952F1249BB03}" type="pres">
      <dgm:prSet presAssocID="{DA0CAC34-E266-41AB-9586-A0379D384152}" presName="root2" presStyleCnt="0"/>
      <dgm:spPr/>
    </dgm:pt>
    <dgm:pt modelId="{D64AC9C4-9868-4EC1-B8D2-CE767552E29D}" type="pres">
      <dgm:prSet presAssocID="{DA0CAC34-E266-41AB-9586-A0379D384152}" presName="LevelTwoTextNode" presStyleLbl="node3" presStyleIdx="0" presStyleCnt="6" custScaleY="122147">
        <dgm:presLayoutVars>
          <dgm:chPref val="3"/>
        </dgm:presLayoutVars>
      </dgm:prSet>
      <dgm:spPr/>
    </dgm:pt>
    <dgm:pt modelId="{B7E50F5E-009E-4C30-9614-CAD4307EFB88}" type="pres">
      <dgm:prSet presAssocID="{DA0CAC34-E266-41AB-9586-A0379D384152}" presName="level3hierChild" presStyleCnt="0"/>
      <dgm:spPr/>
    </dgm:pt>
    <dgm:pt modelId="{11556F9D-526E-40B0-B50A-2B5C70D5C3B2}" type="pres">
      <dgm:prSet presAssocID="{10B96E92-400C-4F9C-B441-3B2BA711B4DB}" presName="conn2-1" presStyleLbl="parChTrans1D2" presStyleIdx="1" presStyleCnt="6"/>
      <dgm:spPr/>
    </dgm:pt>
    <dgm:pt modelId="{C43BC286-EA3D-4F62-8F48-63009A53BE07}" type="pres">
      <dgm:prSet presAssocID="{10B96E92-400C-4F9C-B441-3B2BA711B4DB}" presName="connTx" presStyleLbl="parChTrans1D2" presStyleIdx="1" presStyleCnt="6"/>
      <dgm:spPr/>
    </dgm:pt>
    <dgm:pt modelId="{42A7D87E-5F42-4151-9772-28D4E8DE9A28}" type="pres">
      <dgm:prSet presAssocID="{5AC4D583-F319-4580-9DAE-5EB9AE3E7BF1}" presName="root2" presStyleCnt="0"/>
      <dgm:spPr/>
    </dgm:pt>
    <dgm:pt modelId="{C3156736-8BE6-4EC4-A8C7-F7C6F11212B0}" type="pres">
      <dgm:prSet presAssocID="{5AC4D583-F319-4580-9DAE-5EB9AE3E7BF1}" presName="LevelTwoTextNode" presStyleLbl="node2" presStyleIdx="1" presStyleCnt="6">
        <dgm:presLayoutVars>
          <dgm:chPref val="3"/>
        </dgm:presLayoutVars>
      </dgm:prSet>
      <dgm:spPr/>
    </dgm:pt>
    <dgm:pt modelId="{14277B4C-E854-41D3-831C-7AC97CB3DD76}" type="pres">
      <dgm:prSet presAssocID="{5AC4D583-F319-4580-9DAE-5EB9AE3E7BF1}" presName="level3hierChild" presStyleCnt="0"/>
      <dgm:spPr/>
    </dgm:pt>
    <dgm:pt modelId="{F5D75660-588E-4648-8312-F7320C036598}" type="pres">
      <dgm:prSet presAssocID="{72F73E9C-D6ED-49B7-B769-40B88939D6CC}" presName="conn2-1" presStyleLbl="parChTrans1D3" presStyleIdx="1" presStyleCnt="6"/>
      <dgm:spPr/>
    </dgm:pt>
    <dgm:pt modelId="{C016A454-5BAC-40F4-AD94-EDC61063783B}" type="pres">
      <dgm:prSet presAssocID="{72F73E9C-D6ED-49B7-B769-40B88939D6CC}" presName="connTx" presStyleLbl="parChTrans1D3" presStyleIdx="1" presStyleCnt="6"/>
      <dgm:spPr/>
    </dgm:pt>
    <dgm:pt modelId="{C4EFFFA2-FF87-4AD6-BCA8-D551AE6CB9EC}" type="pres">
      <dgm:prSet presAssocID="{A3A2D999-CD6E-49FA-A041-B0C53E6709BC}" presName="root2" presStyleCnt="0"/>
      <dgm:spPr/>
    </dgm:pt>
    <dgm:pt modelId="{A72F627A-D2D1-4E6F-9BD5-0F8E3348AA8C}" type="pres">
      <dgm:prSet presAssocID="{A3A2D999-CD6E-49FA-A041-B0C53E6709BC}" presName="LevelTwoTextNode" presStyleLbl="node3" presStyleIdx="1" presStyleCnt="6">
        <dgm:presLayoutVars>
          <dgm:chPref val="3"/>
        </dgm:presLayoutVars>
      </dgm:prSet>
      <dgm:spPr/>
    </dgm:pt>
    <dgm:pt modelId="{691347DF-C873-4D7F-A4E4-1ED3C068BFB5}" type="pres">
      <dgm:prSet presAssocID="{A3A2D999-CD6E-49FA-A041-B0C53E6709BC}" presName="level3hierChild" presStyleCnt="0"/>
      <dgm:spPr/>
    </dgm:pt>
    <dgm:pt modelId="{7ADE32F9-6C21-4A56-973D-3BD034C7BCF3}" type="pres">
      <dgm:prSet presAssocID="{77294648-574A-43F0-800E-4B898E5641CD}" presName="conn2-1" presStyleLbl="parChTrans1D2" presStyleIdx="2" presStyleCnt="6"/>
      <dgm:spPr/>
    </dgm:pt>
    <dgm:pt modelId="{FEC4524A-E899-4FEF-9FA2-C65A6E756714}" type="pres">
      <dgm:prSet presAssocID="{77294648-574A-43F0-800E-4B898E5641CD}" presName="connTx" presStyleLbl="parChTrans1D2" presStyleIdx="2" presStyleCnt="6"/>
      <dgm:spPr/>
    </dgm:pt>
    <dgm:pt modelId="{94132E3B-2DDD-464B-8B47-4533EF3DBD8E}" type="pres">
      <dgm:prSet presAssocID="{719965EA-E2F6-4787-BD81-B2D676EE535A}" presName="root2" presStyleCnt="0"/>
      <dgm:spPr/>
    </dgm:pt>
    <dgm:pt modelId="{3E67734E-C7A3-4A71-87B6-45B0480071D5}" type="pres">
      <dgm:prSet presAssocID="{719965EA-E2F6-4787-BD81-B2D676EE535A}" presName="LevelTwoTextNode" presStyleLbl="node2" presStyleIdx="2" presStyleCnt="6">
        <dgm:presLayoutVars>
          <dgm:chPref val="3"/>
        </dgm:presLayoutVars>
      </dgm:prSet>
      <dgm:spPr/>
    </dgm:pt>
    <dgm:pt modelId="{C3D2AF05-B06C-4ED4-A95E-D819949229C2}" type="pres">
      <dgm:prSet presAssocID="{719965EA-E2F6-4787-BD81-B2D676EE535A}" presName="level3hierChild" presStyleCnt="0"/>
      <dgm:spPr/>
    </dgm:pt>
    <dgm:pt modelId="{C07FCF0F-99A8-48E2-B25E-E722110E3D6F}" type="pres">
      <dgm:prSet presAssocID="{B090FF3B-1E13-449A-8345-796E0DA9307C}" presName="conn2-1" presStyleLbl="parChTrans1D3" presStyleIdx="2" presStyleCnt="6"/>
      <dgm:spPr/>
    </dgm:pt>
    <dgm:pt modelId="{81691860-9BD7-45CE-B162-CEB775FAAA26}" type="pres">
      <dgm:prSet presAssocID="{B090FF3B-1E13-449A-8345-796E0DA9307C}" presName="connTx" presStyleLbl="parChTrans1D3" presStyleIdx="2" presStyleCnt="6"/>
      <dgm:spPr/>
    </dgm:pt>
    <dgm:pt modelId="{8D859240-05CA-49C5-AC50-592F1C947F41}" type="pres">
      <dgm:prSet presAssocID="{0220DE36-5F4D-40D9-B820-C36C39AB0CD8}" presName="root2" presStyleCnt="0"/>
      <dgm:spPr/>
    </dgm:pt>
    <dgm:pt modelId="{7D02C853-1CB7-4C4C-8D96-7AE2424A3B58}" type="pres">
      <dgm:prSet presAssocID="{0220DE36-5F4D-40D9-B820-C36C39AB0CD8}" presName="LevelTwoTextNode" presStyleLbl="node3" presStyleIdx="2" presStyleCnt="6">
        <dgm:presLayoutVars>
          <dgm:chPref val="3"/>
        </dgm:presLayoutVars>
      </dgm:prSet>
      <dgm:spPr/>
    </dgm:pt>
    <dgm:pt modelId="{ABC8941A-4447-4C33-BDAF-CBD6F11A3877}" type="pres">
      <dgm:prSet presAssocID="{0220DE36-5F4D-40D9-B820-C36C39AB0CD8}" presName="level3hierChild" presStyleCnt="0"/>
      <dgm:spPr/>
    </dgm:pt>
    <dgm:pt modelId="{096C177F-0D9A-48A7-A043-41B3690B24C8}" type="pres">
      <dgm:prSet presAssocID="{8AE43A34-4097-4700-942F-0E8E686AA373}" presName="conn2-1" presStyleLbl="parChTrans1D2" presStyleIdx="3" presStyleCnt="6"/>
      <dgm:spPr/>
    </dgm:pt>
    <dgm:pt modelId="{D3E900A9-F8A7-427C-8CA3-A1E4E6587433}" type="pres">
      <dgm:prSet presAssocID="{8AE43A34-4097-4700-942F-0E8E686AA373}" presName="connTx" presStyleLbl="parChTrans1D2" presStyleIdx="3" presStyleCnt="6"/>
      <dgm:spPr/>
    </dgm:pt>
    <dgm:pt modelId="{A9C4A8DF-6162-45DA-B906-CAB3D850F463}" type="pres">
      <dgm:prSet presAssocID="{1E0F015D-829D-45F4-AA22-A8D21D7D4A2C}" presName="root2" presStyleCnt="0"/>
      <dgm:spPr/>
    </dgm:pt>
    <dgm:pt modelId="{7EABAAFF-551D-4388-9F01-2EFE7EDBABC9}" type="pres">
      <dgm:prSet presAssocID="{1E0F015D-829D-45F4-AA22-A8D21D7D4A2C}" presName="LevelTwoTextNode" presStyleLbl="node2" presStyleIdx="3" presStyleCnt="6">
        <dgm:presLayoutVars>
          <dgm:chPref val="3"/>
        </dgm:presLayoutVars>
      </dgm:prSet>
      <dgm:spPr/>
    </dgm:pt>
    <dgm:pt modelId="{BE9D9D68-035B-4472-8305-62D26992B21C}" type="pres">
      <dgm:prSet presAssocID="{1E0F015D-829D-45F4-AA22-A8D21D7D4A2C}" presName="level3hierChild" presStyleCnt="0"/>
      <dgm:spPr/>
    </dgm:pt>
    <dgm:pt modelId="{C38AC2D7-37E0-4638-91EF-26DC89E16A6D}" type="pres">
      <dgm:prSet presAssocID="{E2233D75-61DC-4FF9-BB11-3C258A967A24}" presName="conn2-1" presStyleLbl="parChTrans1D3" presStyleIdx="3" presStyleCnt="6"/>
      <dgm:spPr/>
    </dgm:pt>
    <dgm:pt modelId="{38BF2A22-2A5D-473A-B03B-564E38079A24}" type="pres">
      <dgm:prSet presAssocID="{E2233D75-61DC-4FF9-BB11-3C258A967A24}" presName="connTx" presStyleLbl="parChTrans1D3" presStyleIdx="3" presStyleCnt="6"/>
      <dgm:spPr/>
    </dgm:pt>
    <dgm:pt modelId="{E64A3553-8028-4B80-81DF-204C2BDB0CBB}" type="pres">
      <dgm:prSet presAssocID="{ED33170A-DD31-4513-A1DB-D3BAAC292264}" presName="root2" presStyleCnt="0"/>
      <dgm:spPr/>
    </dgm:pt>
    <dgm:pt modelId="{5A4C74F9-C700-46AC-BA4F-AD1FB3CBBA55}" type="pres">
      <dgm:prSet presAssocID="{ED33170A-DD31-4513-A1DB-D3BAAC292264}" presName="LevelTwoTextNode" presStyleLbl="node3" presStyleIdx="3" presStyleCnt="6">
        <dgm:presLayoutVars>
          <dgm:chPref val="3"/>
        </dgm:presLayoutVars>
      </dgm:prSet>
      <dgm:spPr/>
    </dgm:pt>
    <dgm:pt modelId="{1ED02601-473E-4EF5-B43C-6FB9F6752C1C}" type="pres">
      <dgm:prSet presAssocID="{ED33170A-DD31-4513-A1DB-D3BAAC292264}" presName="level3hierChild" presStyleCnt="0"/>
      <dgm:spPr/>
    </dgm:pt>
    <dgm:pt modelId="{89DBC97C-DDD9-4539-9A1C-73BE2C71211B}" type="pres">
      <dgm:prSet presAssocID="{42529551-0167-4BE2-AA08-B5351364E8CD}" presName="conn2-1" presStyleLbl="parChTrans1D2" presStyleIdx="4" presStyleCnt="6"/>
      <dgm:spPr/>
    </dgm:pt>
    <dgm:pt modelId="{93B3EFF4-B567-4B7A-B2A1-C450FB50C519}" type="pres">
      <dgm:prSet presAssocID="{42529551-0167-4BE2-AA08-B5351364E8CD}" presName="connTx" presStyleLbl="parChTrans1D2" presStyleIdx="4" presStyleCnt="6"/>
      <dgm:spPr/>
    </dgm:pt>
    <dgm:pt modelId="{2FBEFD36-CBAE-4D72-BD27-0C8DB52E0987}" type="pres">
      <dgm:prSet presAssocID="{A78DF18F-903C-436F-9A90-9E3771DD922E}" presName="root2" presStyleCnt="0"/>
      <dgm:spPr/>
    </dgm:pt>
    <dgm:pt modelId="{2D469CB1-3C94-467E-9D86-AFE90C1B4E69}" type="pres">
      <dgm:prSet presAssocID="{A78DF18F-903C-436F-9A90-9E3771DD922E}" presName="LevelTwoTextNode" presStyleLbl="node2" presStyleIdx="4" presStyleCnt="6">
        <dgm:presLayoutVars>
          <dgm:chPref val="3"/>
        </dgm:presLayoutVars>
      </dgm:prSet>
      <dgm:spPr/>
    </dgm:pt>
    <dgm:pt modelId="{C95DE510-28D8-4B61-A3AD-112AAF8E67CB}" type="pres">
      <dgm:prSet presAssocID="{A78DF18F-903C-436F-9A90-9E3771DD922E}" presName="level3hierChild" presStyleCnt="0"/>
      <dgm:spPr/>
    </dgm:pt>
    <dgm:pt modelId="{1BFFA98B-C3C1-4D38-9E79-504B1FB56BB3}" type="pres">
      <dgm:prSet presAssocID="{BBC7854D-601E-4F5C-810E-A1A06AFA9FE4}" presName="conn2-1" presStyleLbl="parChTrans1D3" presStyleIdx="4" presStyleCnt="6"/>
      <dgm:spPr/>
    </dgm:pt>
    <dgm:pt modelId="{6E4F2EFF-D15B-4B6B-994A-CE7CA18C81F0}" type="pres">
      <dgm:prSet presAssocID="{BBC7854D-601E-4F5C-810E-A1A06AFA9FE4}" presName="connTx" presStyleLbl="parChTrans1D3" presStyleIdx="4" presStyleCnt="6"/>
      <dgm:spPr/>
    </dgm:pt>
    <dgm:pt modelId="{E272D072-E784-48B5-92CC-02F56EDF1CA4}" type="pres">
      <dgm:prSet presAssocID="{DD66CA2D-829F-4D4E-948D-CCDDFE932904}" presName="root2" presStyleCnt="0"/>
      <dgm:spPr/>
    </dgm:pt>
    <dgm:pt modelId="{FB9E5A83-8588-4436-8570-72EB43B3F612}" type="pres">
      <dgm:prSet presAssocID="{DD66CA2D-829F-4D4E-948D-CCDDFE932904}" presName="LevelTwoTextNode" presStyleLbl="node3" presStyleIdx="4" presStyleCnt="6">
        <dgm:presLayoutVars>
          <dgm:chPref val="3"/>
        </dgm:presLayoutVars>
      </dgm:prSet>
      <dgm:spPr/>
    </dgm:pt>
    <dgm:pt modelId="{495BB05F-D444-4BBD-9502-6354598AE532}" type="pres">
      <dgm:prSet presAssocID="{DD66CA2D-829F-4D4E-948D-CCDDFE932904}" presName="level3hierChild" presStyleCnt="0"/>
      <dgm:spPr/>
    </dgm:pt>
    <dgm:pt modelId="{AB3CE88B-FC78-4ABF-A500-15BC3EB196A0}" type="pres">
      <dgm:prSet presAssocID="{801D0248-649F-48FE-9A51-101D8824FE9F}" presName="conn2-1" presStyleLbl="parChTrans1D2" presStyleIdx="5" presStyleCnt="6"/>
      <dgm:spPr/>
    </dgm:pt>
    <dgm:pt modelId="{64DE2894-093D-406A-8122-1894B606F090}" type="pres">
      <dgm:prSet presAssocID="{801D0248-649F-48FE-9A51-101D8824FE9F}" presName="connTx" presStyleLbl="parChTrans1D2" presStyleIdx="5" presStyleCnt="6"/>
      <dgm:spPr/>
    </dgm:pt>
    <dgm:pt modelId="{77E3A672-ADDA-4CD6-8E11-54125406FBDD}" type="pres">
      <dgm:prSet presAssocID="{F405B9C7-15C3-425F-B3BB-135C2816B2B6}" presName="root2" presStyleCnt="0"/>
      <dgm:spPr/>
    </dgm:pt>
    <dgm:pt modelId="{FBA800A2-D773-457B-AE44-9877F7E15826}" type="pres">
      <dgm:prSet presAssocID="{F405B9C7-15C3-425F-B3BB-135C2816B2B6}" presName="LevelTwoTextNode" presStyleLbl="node2" presStyleIdx="5" presStyleCnt="6">
        <dgm:presLayoutVars>
          <dgm:chPref val="3"/>
        </dgm:presLayoutVars>
      </dgm:prSet>
      <dgm:spPr/>
    </dgm:pt>
    <dgm:pt modelId="{91C938D5-5D19-418A-B67E-220775A84FB8}" type="pres">
      <dgm:prSet presAssocID="{F405B9C7-15C3-425F-B3BB-135C2816B2B6}" presName="level3hierChild" presStyleCnt="0"/>
      <dgm:spPr/>
    </dgm:pt>
    <dgm:pt modelId="{9E26F8A7-AFB1-4C0B-808F-8529824CC466}" type="pres">
      <dgm:prSet presAssocID="{4E14F6F3-2050-4604-A93E-9067F9643598}" presName="conn2-1" presStyleLbl="parChTrans1D3" presStyleIdx="5" presStyleCnt="6"/>
      <dgm:spPr/>
    </dgm:pt>
    <dgm:pt modelId="{C2DD5E0A-6984-4BF0-9C87-1D2EC64BED3C}" type="pres">
      <dgm:prSet presAssocID="{4E14F6F3-2050-4604-A93E-9067F9643598}" presName="connTx" presStyleLbl="parChTrans1D3" presStyleIdx="5" presStyleCnt="6"/>
      <dgm:spPr/>
    </dgm:pt>
    <dgm:pt modelId="{1B2D40F1-E3AE-4EFB-B3A6-0FF6F28C6806}" type="pres">
      <dgm:prSet presAssocID="{25B9D611-9F1F-4149-AC04-B56943FE1963}" presName="root2" presStyleCnt="0"/>
      <dgm:spPr/>
    </dgm:pt>
    <dgm:pt modelId="{28AB5149-5F6C-485A-BF8E-DCC73030068F}" type="pres">
      <dgm:prSet presAssocID="{25B9D611-9F1F-4149-AC04-B56943FE1963}" presName="LevelTwoTextNode" presStyleLbl="node3" presStyleIdx="5" presStyleCnt="6">
        <dgm:presLayoutVars>
          <dgm:chPref val="3"/>
        </dgm:presLayoutVars>
      </dgm:prSet>
      <dgm:spPr/>
    </dgm:pt>
    <dgm:pt modelId="{F4E1ED42-E622-4FDA-8AFA-D0EEE15BCFDD}" type="pres">
      <dgm:prSet presAssocID="{25B9D611-9F1F-4149-AC04-B56943FE1963}" presName="level3hierChild" presStyleCnt="0"/>
      <dgm:spPr/>
    </dgm:pt>
  </dgm:ptLst>
  <dgm:cxnLst>
    <dgm:cxn modelId="{B8A5F301-134E-4BEA-A27B-0B42159D1962}" type="presOf" srcId="{72F73E9C-D6ED-49B7-B769-40B88939D6CC}" destId="{F5D75660-588E-4648-8312-F7320C036598}" srcOrd="0" destOrd="0" presId="urn:microsoft.com/office/officeart/2005/8/layout/hierarchy2"/>
    <dgm:cxn modelId="{1F58DB04-EB77-4C79-AA77-B8DBB84FEA95}" type="presOf" srcId="{B472A04F-FD4F-4D46-891C-BC853AF12C91}" destId="{30E8CFFD-5A6B-40B4-A159-5C7C73840BEE}" srcOrd="0" destOrd="0" presId="urn:microsoft.com/office/officeart/2005/8/layout/hierarchy2"/>
    <dgm:cxn modelId="{9C931606-B39F-4C8C-A8A3-30ED0F5CEBA5}" type="presOf" srcId="{42529551-0167-4BE2-AA08-B5351364E8CD}" destId="{89DBC97C-DDD9-4539-9A1C-73BE2C71211B}" srcOrd="0" destOrd="0" presId="urn:microsoft.com/office/officeart/2005/8/layout/hierarchy2"/>
    <dgm:cxn modelId="{31A27917-0EE8-4BAB-A0E2-0AB0BCF83A57}" type="presOf" srcId="{BB87867E-8858-42DB-A34E-13E0980A207B}" destId="{7C242F0A-2FFB-459A-9927-9402F3B3719F}" srcOrd="0" destOrd="0" presId="urn:microsoft.com/office/officeart/2005/8/layout/hierarchy2"/>
    <dgm:cxn modelId="{CB9E931B-AC46-4FE3-AA05-1A463ED6DC57}" type="presOf" srcId="{8AE43A34-4097-4700-942F-0E8E686AA373}" destId="{D3E900A9-F8A7-427C-8CA3-A1E4E6587433}" srcOrd="1" destOrd="0" presId="urn:microsoft.com/office/officeart/2005/8/layout/hierarchy2"/>
    <dgm:cxn modelId="{208CB324-872E-45A6-B2AA-C75DD79A9AEF}" type="presOf" srcId="{A78DF18F-903C-436F-9A90-9E3771DD922E}" destId="{2D469CB1-3C94-467E-9D86-AFE90C1B4E69}" srcOrd="0" destOrd="0" presId="urn:microsoft.com/office/officeart/2005/8/layout/hierarchy2"/>
    <dgm:cxn modelId="{CB63A234-453A-448F-AB51-C58F4428864E}" type="presOf" srcId="{DA0CAC34-E266-41AB-9586-A0379D384152}" destId="{D64AC9C4-9868-4EC1-B8D2-CE767552E29D}" srcOrd="0" destOrd="0" presId="urn:microsoft.com/office/officeart/2005/8/layout/hierarchy2"/>
    <dgm:cxn modelId="{2EC19D3E-10E3-4C62-8D1D-8DF6726C7095}" srcId="{E8A2BAE0-FEA0-495C-B19B-759934C2B420}" destId="{DA0CAC34-E266-41AB-9586-A0379D384152}" srcOrd="0" destOrd="0" parTransId="{ECDB4E49-9767-4F1D-AB2D-FD749D74B7B4}" sibTransId="{90EF71F5-5818-400D-B7F8-45EB6C7D8882}"/>
    <dgm:cxn modelId="{8FFFD740-AD20-4022-901A-57FCEFC101F5}" type="presOf" srcId="{E2233D75-61DC-4FF9-BB11-3C258A967A24}" destId="{38BF2A22-2A5D-473A-B03B-564E38079A24}" srcOrd="1" destOrd="0" presId="urn:microsoft.com/office/officeart/2005/8/layout/hierarchy2"/>
    <dgm:cxn modelId="{A4975142-031F-4994-80DA-C27A440C8B86}" type="presOf" srcId="{77294648-574A-43F0-800E-4B898E5641CD}" destId="{7ADE32F9-6C21-4A56-973D-3BD034C7BCF3}" srcOrd="0" destOrd="0" presId="urn:microsoft.com/office/officeart/2005/8/layout/hierarchy2"/>
    <dgm:cxn modelId="{EB11D442-1A5A-4DDA-BB43-D4AE07A17AD0}" type="presOf" srcId="{DD66CA2D-829F-4D4E-948D-CCDDFE932904}" destId="{FB9E5A83-8588-4436-8570-72EB43B3F612}" srcOrd="0" destOrd="0" presId="urn:microsoft.com/office/officeart/2005/8/layout/hierarchy2"/>
    <dgm:cxn modelId="{E3E80645-F3F1-4F1D-8AF1-7FB83C86581F}" type="presOf" srcId="{25B9D611-9F1F-4149-AC04-B56943FE1963}" destId="{28AB5149-5F6C-485A-BF8E-DCC73030068F}" srcOrd="0" destOrd="0" presId="urn:microsoft.com/office/officeart/2005/8/layout/hierarchy2"/>
    <dgm:cxn modelId="{DBE9034C-DA02-45C5-BFDB-A5A014EE3241}" type="presOf" srcId="{E2233D75-61DC-4FF9-BB11-3C258A967A24}" destId="{C38AC2D7-37E0-4638-91EF-26DC89E16A6D}" srcOrd="0" destOrd="0" presId="urn:microsoft.com/office/officeart/2005/8/layout/hierarchy2"/>
    <dgm:cxn modelId="{7906D554-C38D-4C98-82C7-C3351B630659}" type="presOf" srcId="{42529551-0167-4BE2-AA08-B5351364E8CD}" destId="{93B3EFF4-B567-4B7A-B2A1-C450FB50C519}" srcOrd="1" destOrd="0" presId="urn:microsoft.com/office/officeart/2005/8/layout/hierarchy2"/>
    <dgm:cxn modelId="{3CDE6656-4CF7-4564-94E6-F6FDF31DDE94}" type="presOf" srcId="{F405B9C7-15C3-425F-B3BB-135C2816B2B6}" destId="{FBA800A2-D773-457B-AE44-9877F7E15826}" srcOrd="0" destOrd="0" presId="urn:microsoft.com/office/officeart/2005/8/layout/hierarchy2"/>
    <dgm:cxn modelId="{0BCB2559-EAAF-4802-93B5-ED72F6E05B6F}" type="presOf" srcId="{ECDB4E49-9767-4F1D-AB2D-FD749D74B7B4}" destId="{7F65C0F3-F41B-4D68-978E-C6F4C778AE3B}" srcOrd="0" destOrd="0" presId="urn:microsoft.com/office/officeart/2005/8/layout/hierarchy2"/>
    <dgm:cxn modelId="{280F965E-E1B3-4F47-BD87-EF236AAF1F21}" type="presOf" srcId="{A3A2D999-CD6E-49FA-A041-B0C53E6709BC}" destId="{A72F627A-D2D1-4E6F-9BD5-0F8E3348AA8C}" srcOrd="0" destOrd="0" presId="urn:microsoft.com/office/officeart/2005/8/layout/hierarchy2"/>
    <dgm:cxn modelId="{23E75A68-F711-4D1E-B6D7-818B30B3601B}" type="presOf" srcId="{ADF6B451-ED0D-425A-918E-B084F56892F2}" destId="{99D003F0-3677-4789-809C-75D0557C1303}" srcOrd="1" destOrd="0" presId="urn:microsoft.com/office/officeart/2005/8/layout/hierarchy2"/>
    <dgm:cxn modelId="{24FA766C-39A5-4E59-842F-ED966957EFA7}" type="presOf" srcId="{ADF6B451-ED0D-425A-918E-B084F56892F2}" destId="{0EBEBA98-DCD9-4F57-822C-AC58BB83ADFD}" srcOrd="0" destOrd="0" presId="urn:microsoft.com/office/officeart/2005/8/layout/hierarchy2"/>
    <dgm:cxn modelId="{C3D4C374-F0C5-4D44-9CAA-BF340688161A}" srcId="{B472A04F-FD4F-4D46-891C-BC853AF12C91}" destId="{BB87867E-8858-42DB-A34E-13E0980A207B}" srcOrd="0" destOrd="0" parTransId="{8DE5564C-6CBF-4E86-A945-510D875E3861}" sibTransId="{7CD8BEC6-9321-4D7C-A626-A230CE458AF2}"/>
    <dgm:cxn modelId="{28230278-62B9-4FE1-AFF5-4874EB4A5E73}" type="presOf" srcId="{ECDB4E49-9767-4F1D-AB2D-FD749D74B7B4}" destId="{985EAF72-A784-45B1-99FF-5DD44F6DA55A}" srcOrd="1" destOrd="0" presId="urn:microsoft.com/office/officeart/2005/8/layout/hierarchy2"/>
    <dgm:cxn modelId="{5AB52086-8883-445D-9D99-D1BF623162B6}" type="presOf" srcId="{8AE43A34-4097-4700-942F-0E8E686AA373}" destId="{096C177F-0D9A-48A7-A043-41B3690B24C8}" srcOrd="0" destOrd="0" presId="urn:microsoft.com/office/officeart/2005/8/layout/hierarchy2"/>
    <dgm:cxn modelId="{DD261390-F226-4885-9C6D-4DB00408E355}" srcId="{F405B9C7-15C3-425F-B3BB-135C2816B2B6}" destId="{25B9D611-9F1F-4149-AC04-B56943FE1963}" srcOrd="0" destOrd="0" parTransId="{4E14F6F3-2050-4604-A93E-9067F9643598}" sibTransId="{1FCE72B0-1B7D-4BCD-A760-609058AB8AEF}"/>
    <dgm:cxn modelId="{D7BB2D98-2C6F-42C8-BD3D-9B5E3ABFD0B6}" srcId="{BB87867E-8858-42DB-A34E-13E0980A207B}" destId="{A78DF18F-903C-436F-9A90-9E3771DD922E}" srcOrd="4" destOrd="0" parTransId="{42529551-0167-4BE2-AA08-B5351364E8CD}" sibTransId="{AF0169D8-3F05-4E74-BDFA-5FADBD8B06D1}"/>
    <dgm:cxn modelId="{94B79C9C-9B92-4CD4-8C18-5B27046B71D1}" srcId="{BB87867E-8858-42DB-A34E-13E0980A207B}" destId="{E8A2BAE0-FEA0-495C-B19B-759934C2B420}" srcOrd="0" destOrd="0" parTransId="{ADF6B451-ED0D-425A-918E-B084F56892F2}" sibTransId="{AD89B2CC-3591-4D52-86B1-76B0F02BCBCF}"/>
    <dgm:cxn modelId="{FC365B9F-90DF-4539-AA7A-E08799CE72B9}" type="presOf" srcId="{5AC4D583-F319-4580-9DAE-5EB9AE3E7BF1}" destId="{C3156736-8BE6-4EC4-A8C7-F7C6F11212B0}" srcOrd="0" destOrd="0" presId="urn:microsoft.com/office/officeart/2005/8/layout/hierarchy2"/>
    <dgm:cxn modelId="{DF443EA0-0BF3-4270-9B4E-F6CB1FA0EEDF}" type="presOf" srcId="{72F73E9C-D6ED-49B7-B769-40B88939D6CC}" destId="{C016A454-5BAC-40F4-AD94-EDC61063783B}" srcOrd="1" destOrd="0" presId="urn:microsoft.com/office/officeart/2005/8/layout/hierarchy2"/>
    <dgm:cxn modelId="{827D18A4-D202-4469-95AB-DE7C0F6D212F}" type="presOf" srcId="{4E14F6F3-2050-4604-A93E-9067F9643598}" destId="{C2DD5E0A-6984-4BF0-9C87-1D2EC64BED3C}" srcOrd="1" destOrd="0" presId="urn:microsoft.com/office/officeart/2005/8/layout/hierarchy2"/>
    <dgm:cxn modelId="{7E1A8AA9-9D0E-4A95-B1FD-44DFE909B7D5}" srcId="{719965EA-E2F6-4787-BD81-B2D676EE535A}" destId="{0220DE36-5F4D-40D9-B820-C36C39AB0CD8}" srcOrd="0" destOrd="0" parTransId="{B090FF3B-1E13-449A-8345-796E0DA9307C}" sibTransId="{8B4FA018-44A1-483B-A9BA-368E1B6DD767}"/>
    <dgm:cxn modelId="{453CE5AB-170A-40A0-AE38-9ECE7C055AF0}" type="presOf" srcId="{77294648-574A-43F0-800E-4B898E5641CD}" destId="{FEC4524A-E899-4FEF-9FA2-C65A6E756714}" srcOrd="1" destOrd="0" presId="urn:microsoft.com/office/officeart/2005/8/layout/hierarchy2"/>
    <dgm:cxn modelId="{4A1EBAAE-7739-48B1-BD53-B951F451319E}" srcId="{5AC4D583-F319-4580-9DAE-5EB9AE3E7BF1}" destId="{A3A2D999-CD6E-49FA-A041-B0C53E6709BC}" srcOrd="0" destOrd="0" parTransId="{72F73E9C-D6ED-49B7-B769-40B88939D6CC}" sibTransId="{74C35E53-7769-400F-B65A-647D28388CE1}"/>
    <dgm:cxn modelId="{B58D03B0-779E-4D7D-8C1E-474FE13FF947}" type="presOf" srcId="{1E0F015D-829D-45F4-AA22-A8D21D7D4A2C}" destId="{7EABAAFF-551D-4388-9F01-2EFE7EDBABC9}" srcOrd="0" destOrd="0" presId="urn:microsoft.com/office/officeart/2005/8/layout/hierarchy2"/>
    <dgm:cxn modelId="{FF2639BD-5A20-4248-B195-134540C10ECC}" srcId="{A78DF18F-903C-436F-9A90-9E3771DD922E}" destId="{DD66CA2D-829F-4D4E-948D-CCDDFE932904}" srcOrd="0" destOrd="0" parTransId="{BBC7854D-601E-4F5C-810E-A1A06AFA9FE4}" sibTransId="{90810E51-F5F1-490F-B31D-9A64D7BB54DB}"/>
    <dgm:cxn modelId="{425D5DC2-89B1-4332-8EDA-D7193C37967B}" srcId="{BB87867E-8858-42DB-A34E-13E0980A207B}" destId="{5AC4D583-F319-4580-9DAE-5EB9AE3E7BF1}" srcOrd="1" destOrd="0" parTransId="{10B96E92-400C-4F9C-B441-3B2BA711B4DB}" sibTransId="{0D0E31CE-52E3-4654-BE0A-532C8AA283A2}"/>
    <dgm:cxn modelId="{07033AC9-9E71-461C-8167-BC765CFB7AC7}" type="presOf" srcId="{E8A2BAE0-FEA0-495C-B19B-759934C2B420}" destId="{F8763AA0-5D22-4AB8-B35B-94BDEAA5B9B0}" srcOrd="0" destOrd="0" presId="urn:microsoft.com/office/officeart/2005/8/layout/hierarchy2"/>
    <dgm:cxn modelId="{21DF03D0-5EE7-488D-BE10-CDAF76D30E46}" type="presOf" srcId="{801D0248-649F-48FE-9A51-101D8824FE9F}" destId="{AB3CE88B-FC78-4ABF-A500-15BC3EB196A0}" srcOrd="0" destOrd="0" presId="urn:microsoft.com/office/officeart/2005/8/layout/hierarchy2"/>
    <dgm:cxn modelId="{5BF116D4-3B77-40E5-9A80-20D1935EBDE8}" srcId="{1E0F015D-829D-45F4-AA22-A8D21D7D4A2C}" destId="{ED33170A-DD31-4513-A1DB-D3BAAC292264}" srcOrd="0" destOrd="0" parTransId="{E2233D75-61DC-4FF9-BB11-3C258A967A24}" sibTransId="{70A7F26A-E7E1-4FAD-B2E8-F73C1EA3BBF0}"/>
    <dgm:cxn modelId="{62F831D5-4341-478C-9666-ED67333C9FB1}" type="presOf" srcId="{BBC7854D-601E-4F5C-810E-A1A06AFA9FE4}" destId="{1BFFA98B-C3C1-4D38-9E79-504B1FB56BB3}" srcOrd="0" destOrd="0" presId="urn:microsoft.com/office/officeart/2005/8/layout/hierarchy2"/>
    <dgm:cxn modelId="{D29ED4DF-4B5C-4BC6-BA2F-ABC6D05B83B4}" srcId="{BB87867E-8858-42DB-A34E-13E0980A207B}" destId="{1E0F015D-829D-45F4-AA22-A8D21D7D4A2C}" srcOrd="3" destOrd="0" parTransId="{8AE43A34-4097-4700-942F-0E8E686AA373}" sibTransId="{8697F014-E60E-4D0A-BC10-820495C212C4}"/>
    <dgm:cxn modelId="{EF74C1E4-9B61-4331-A577-3584108840FA}" type="presOf" srcId="{B090FF3B-1E13-449A-8345-796E0DA9307C}" destId="{81691860-9BD7-45CE-B162-CEB775FAAA26}" srcOrd="1" destOrd="0" presId="urn:microsoft.com/office/officeart/2005/8/layout/hierarchy2"/>
    <dgm:cxn modelId="{F8A6C0E9-ABCB-49F7-AE09-A59CE5C5B4F8}" type="presOf" srcId="{0220DE36-5F4D-40D9-B820-C36C39AB0CD8}" destId="{7D02C853-1CB7-4C4C-8D96-7AE2424A3B58}" srcOrd="0" destOrd="0" presId="urn:microsoft.com/office/officeart/2005/8/layout/hierarchy2"/>
    <dgm:cxn modelId="{0F7F98EC-9809-47DD-A071-2EDC7FCCD34B}" type="presOf" srcId="{10B96E92-400C-4F9C-B441-3B2BA711B4DB}" destId="{C43BC286-EA3D-4F62-8F48-63009A53BE07}" srcOrd="1" destOrd="0" presId="urn:microsoft.com/office/officeart/2005/8/layout/hierarchy2"/>
    <dgm:cxn modelId="{63692BEE-6C73-48A4-9A68-8A0D24DB5BAD}" type="presOf" srcId="{719965EA-E2F6-4787-BD81-B2D676EE535A}" destId="{3E67734E-C7A3-4A71-87B6-45B0480071D5}" srcOrd="0" destOrd="0" presId="urn:microsoft.com/office/officeart/2005/8/layout/hierarchy2"/>
    <dgm:cxn modelId="{6ACD35F1-A75D-4F51-9CAF-0034DDCF9638}" type="presOf" srcId="{801D0248-649F-48FE-9A51-101D8824FE9F}" destId="{64DE2894-093D-406A-8122-1894B606F090}" srcOrd="1" destOrd="0" presId="urn:microsoft.com/office/officeart/2005/8/layout/hierarchy2"/>
    <dgm:cxn modelId="{A6BA93F1-0107-45B1-AA3B-EC4ED25A2E6F}" type="presOf" srcId="{ED33170A-DD31-4513-A1DB-D3BAAC292264}" destId="{5A4C74F9-C700-46AC-BA4F-AD1FB3CBBA55}" srcOrd="0" destOrd="0" presId="urn:microsoft.com/office/officeart/2005/8/layout/hierarchy2"/>
    <dgm:cxn modelId="{22C23EF2-F48E-4875-A539-FFA40B3335D6}" type="presOf" srcId="{BBC7854D-601E-4F5C-810E-A1A06AFA9FE4}" destId="{6E4F2EFF-D15B-4B6B-994A-CE7CA18C81F0}" srcOrd="1" destOrd="0" presId="urn:microsoft.com/office/officeart/2005/8/layout/hierarchy2"/>
    <dgm:cxn modelId="{863DCBF3-E969-440C-81BC-27103646C09B}" type="presOf" srcId="{4E14F6F3-2050-4604-A93E-9067F9643598}" destId="{9E26F8A7-AFB1-4C0B-808F-8529824CC466}" srcOrd="0" destOrd="0" presId="urn:microsoft.com/office/officeart/2005/8/layout/hierarchy2"/>
    <dgm:cxn modelId="{8F1102F4-BF57-4A50-9E58-A57186CCE3CC}" srcId="{BB87867E-8858-42DB-A34E-13E0980A207B}" destId="{719965EA-E2F6-4787-BD81-B2D676EE535A}" srcOrd="2" destOrd="0" parTransId="{77294648-574A-43F0-800E-4B898E5641CD}" sibTransId="{3461CD6F-0481-4144-A075-576423DE1A59}"/>
    <dgm:cxn modelId="{D5B828F7-ED05-4AD7-960B-9F205B5048EB}" type="presOf" srcId="{10B96E92-400C-4F9C-B441-3B2BA711B4DB}" destId="{11556F9D-526E-40B0-B50A-2B5C70D5C3B2}" srcOrd="0" destOrd="0" presId="urn:microsoft.com/office/officeart/2005/8/layout/hierarchy2"/>
    <dgm:cxn modelId="{C1E29AF7-2D29-40A1-A37B-E70CC5AA6279}" type="presOf" srcId="{B090FF3B-1E13-449A-8345-796E0DA9307C}" destId="{C07FCF0F-99A8-48E2-B25E-E722110E3D6F}" srcOrd="0" destOrd="0" presId="urn:microsoft.com/office/officeart/2005/8/layout/hierarchy2"/>
    <dgm:cxn modelId="{7C0A24FB-16AA-4644-8A6D-94CFF697FEA5}" srcId="{BB87867E-8858-42DB-A34E-13E0980A207B}" destId="{F405B9C7-15C3-425F-B3BB-135C2816B2B6}" srcOrd="5" destOrd="0" parTransId="{801D0248-649F-48FE-9A51-101D8824FE9F}" sibTransId="{9559DE5B-68CA-4C6E-BB2E-0EB4902598FF}"/>
    <dgm:cxn modelId="{C425F951-5568-4D88-8690-4D33BE7BA64A}" type="presParOf" srcId="{30E8CFFD-5A6B-40B4-A159-5C7C73840BEE}" destId="{97B2D0AE-1365-4CE3-B76C-0894376D9E77}" srcOrd="0" destOrd="0" presId="urn:microsoft.com/office/officeart/2005/8/layout/hierarchy2"/>
    <dgm:cxn modelId="{968C642E-0BA5-4CBD-B911-F17AAEEAE95A}" type="presParOf" srcId="{97B2D0AE-1365-4CE3-B76C-0894376D9E77}" destId="{7C242F0A-2FFB-459A-9927-9402F3B3719F}" srcOrd="0" destOrd="0" presId="urn:microsoft.com/office/officeart/2005/8/layout/hierarchy2"/>
    <dgm:cxn modelId="{078C4CA3-3EE4-42C4-B5C7-49957A0D1B92}" type="presParOf" srcId="{97B2D0AE-1365-4CE3-B76C-0894376D9E77}" destId="{B036CACF-B7D4-4E8C-8269-0FD1E911052B}" srcOrd="1" destOrd="0" presId="urn:microsoft.com/office/officeart/2005/8/layout/hierarchy2"/>
    <dgm:cxn modelId="{61867195-80A3-46EC-95B9-CADB95FD47FF}" type="presParOf" srcId="{B036CACF-B7D4-4E8C-8269-0FD1E911052B}" destId="{0EBEBA98-DCD9-4F57-822C-AC58BB83ADFD}" srcOrd="0" destOrd="0" presId="urn:microsoft.com/office/officeart/2005/8/layout/hierarchy2"/>
    <dgm:cxn modelId="{1B76BB7A-ED7F-4DCE-BD6A-303BD0934141}" type="presParOf" srcId="{0EBEBA98-DCD9-4F57-822C-AC58BB83ADFD}" destId="{99D003F0-3677-4789-809C-75D0557C1303}" srcOrd="0" destOrd="0" presId="urn:microsoft.com/office/officeart/2005/8/layout/hierarchy2"/>
    <dgm:cxn modelId="{AFD9ECCC-9283-48E0-B99D-72FC4CA56109}" type="presParOf" srcId="{B036CACF-B7D4-4E8C-8269-0FD1E911052B}" destId="{BED18F42-1ADF-4671-AD65-FDA82E7C821A}" srcOrd="1" destOrd="0" presId="urn:microsoft.com/office/officeart/2005/8/layout/hierarchy2"/>
    <dgm:cxn modelId="{EF274538-66EF-4ECF-85F3-34B651FD3FF9}" type="presParOf" srcId="{BED18F42-1ADF-4671-AD65-FDA82E7C821A}" destId="{F8763AA0-5D22-4AB8-B35B-94BDEAA5B9B0}" srcOrd="0" destOrd="0" presId="urn:microsoft.com/office/officeart/2005/8/layout/hierarchy2"/>
    <dgm:cxn modelId="{6D92A1E9-BDDF-4B5D-BBFC-EA5351C32BDC}" type="presParOf" srcId="{BED18F42-1ADF-4671-AD65-FDA82E7C821A}" destId="{D3146EB7-EDEB-4E3E-88BD-0687EEBC6F63}" srcOrd="1" destOrd="0" presId="urn:microsoft.com/office/officeart/2005/8/layout/hierarchy2"/>
    <dgm:cxn modelId="{66FD014F-5B10-4109-9EB4-E1B9A3AB8886}" type="presParOf" srcId="{D3146EB7-EDEB-4E3E-88BD-0687EEBC6F63}" destId="{7F65C0F3-F41B-4D68-978E-C6F4C778AE3B}" srcOrd="0" destOrd="0" presId="urn:microsoft.com/office/officeart/2005/8/layout/hierarchy2"/>
    <dgm:cxn modelId="{CB1DBF1E-10A8-4F55-9C7D-E0DE80DA961E}" type="presParOf" srcId="{7F65C0F3-F41B-4D68-978E-C6F4C778AE3B}" destId="{985EAF72-A784-45B1-99FF-5DD44F6DA55A}" srcOrd="0" destOrd="0" presId="urn:microsoft.com/office/officeart/2005/8/layout/hierarchy2"/>
    <dgm:cxn modelId="{E613A4C2-5AE7-4255-BAF5-2E3987BEAFE6}" type="presParOf" srcId="{D3146EB7-EDEB-4E3E-88BD-0687EEBC6F63}" destId="{6A319475-3D2D-4F18-8C6E-952F1249BB03}" srcOrd="1" destOrd="0" presId="urn:microsoft.com/office/officeart/2005/8/layout/hierarchy2"/>
    <dgm:cxn modelId="{C018160D-3FEF-445D-9312-DA699AAEAB4A}" type="presParOf" srcId="{6A319475-3D2D-4F18-8C6E-952F1249BB03}" destId="{D64AC9C4-9868-4EC1-B8D2-CE767552E29D}" srcOrd="0" destOrd="0" presId="urn:microsoft.com/office/officeart/2005/8/layout/hierarchy2"/>
    <dgm:cxn modelId="{3F4660EF-CB81-4B84-AB8A-665BC2B8C68C}" type="presParOf" srcId="{6A319475-3D2D-4F18-8C6E-952F1249BB03}" destId="{B7E50F5E-009E-4C30-9614-CAD4307EFB88}" srcOrd="1" destOrd="0" presId="urn:microsoft.com/office/officeart/2005/8/layout/hierarchy2"/>
    <dgm:cxn modelId="{47D14B2C-3596-4C00-8C33-2B0F141398DB}" type="presParOf" srcId="{B036CACF-B7D4-4E8C-8269-0FD1E911052B}" destId="{11556F9D-526E-40B0-B50A-2B5C70D5C3B2}" srcOrd="2" destOrd="0" presId="urn:microsoft.com/office/officeart/2005/8/layout/hierarchy2"/>
    <dgm:cxn modelId="{9B4C3F58-0077-4FF2-BD96-266CB18EE43B}" type="presParOf" srcId="{11556F9D-526E-40B0-B50A-2B5C70D5C3B2}" destId="{C43BC286-EA3D-4F62-8F48-63009A53BE07}" srcOrd="0" destOrd="0" presId="urn:microsoft.com/office/officeart/2005/8/layout/hierarchy2"/>
    <dgm:cxn modelId="{776446C8-422E-4EC1-9208-BAC020F0F9DF}" type="presParOf" srcId="{B036CACF-B7D4-4E8C-8269-0FD1E911052B}" destId="{42A7D87E-5F42-4151-9772-28D4E8DE9A28}" srcOrd="3" destOrd="0" presId="urn:microsoft.com/office/officeart/2005/8/layout/hierarchy2"/>
    <dgm:cxn modelId="{B97FCB49-A2AD-48F7-9BD8-9B5A4A435157}" type="presParOf" srcId="{42A7D87E-5F42-4151-9772-28D4E8DE9A28}" destId="{C3156736-8BE6-4EC4-A8C7-F7C6F11212B0}" srcOrd="0" destOrd="0" presId="urn:microsoft.com/office/officeart/2005/8/layout/hierarchy2"/>
    <dgm:cxn modelId="{97EFA3F8-3C1B-4902-89DA-D168AA1AEE58}" type="presParOf" srcId="{42A7D87E-5F42-4151-9772-28D4E8DE9A28}" destId="{14277B4C-E854-41D3-831C-7AC97CB3DD76}" srcOrd="1" destOrd="0" presId="urn:microsoft.com/office/officeart/2005/8/layout/hierarchy2"/>
    <dgm:cxn modelId="{FC166B4F-8366-42FB-86A2-EA4C996A4D6F}" type="presParOf" srcId="{14277B4C-E854-41D3-831C-7AC97CB3DD76}" destId="{F5D75660-588E-4648-8312-F7320C036598}" srcOrd="0" destOrd="0" presId="urn:microsoft.com/office/officeart/2005/8/layout/hierarchy2"/>
    <dgm:cxn modelId="{A6D5AF17-B7BF-4851-BDCE-3062F47C975C}" type="presParOf" srcId="{F5D75660-588E-4648-8312-F7320C036598}" destId="{C016A454-5BAC-40F4-AD94-EDC61063783B}" srcOrd="0" destOrd="0" presId="urn:microsoft.com/office/officeart/2005/8/layout/hierarchy2"/>
    <dgm:cxn modelId="{390B2A58-E294-4351-AF06-BD803DD8641B}" type="presParOf" srcId="{14277B4C-E854-41D3-831C-7AC97CB3DD76}" destId="{C4EFFFA2-FF87-4AD6-BCA8-D551AE6CB9EC}" srcOrd="1" destOrd="0" presId="urn:microsoft.com/office/officeart/2005/8/layout/hierarchy2"/>
    <dgm:cxn modelId="{B580F892-932F-47E8-BBD3-C7750A282594}" type="presParOf" srcId="{C4EFFFA2-FF87-4AD6-BCA8-D551AE6CB9EC}" destId="{A72F627A-D2D1-4E6F-9BD5-0F8E3348AA8C}" srcOrd="0" destOrd="0" presId="urn:microsoft.com/office/officeart/2005/8/layout/hierarchy2"/>
    <dgm:cxn modelId="{ACC4D120-4846-4938-A84B-62E2F55AB9FB}" type="presParOf" srcId="{C4EFFFA2-FF87-4AD6-BCA8-D551AE6CB9EC}" destId="{691347DF-C873-4D7F-A4E4-1ED3C068BFB5}" srcOrd="1" destOrd="0" presId="urn:microsoft.com/office/officeart/2005/8/layout/hierarchy2"/>
    <dgm:cxn modelId="{5E179DA2-6259-4E30-AD71-759D4181529A}" type="presParOf" srcId="{B036CACF-B7D4-4E8C-8269-0FD1E911052B}" destId="{7ADE32F9-6C21-4A56-973D-3BD034C7BCF3}" srcOrd="4" destOrd="0" presId="urn:microsoft.com/office/officeart/2005/8/layout/hierarchy2"/>
    <dgm:cxn modelId="{98671733-2312-4387-B432-5EBE01CE9A1D}" type="presParOf" srcId="{7ADE32F9-6C21-4A56-973D-3BD034C7BCF3}" destId="{FEC4524A-E899-4FEF-9FA2-C65A6E756714}" srcOrd="0" destOrd="0" presId="urn:microsoft.com/office/officeart/2005/8/layout/hierarchy2"/>
    <dgm:cxn modelId="{E3AB5F76-7C04-41AD-A024-33E566CF3364}" type="presParOf" srcId="{B036CACF-B7D4-4E8C-8269-0FD1E911052B}" destId="{94132E3B-2DDD-464B-8B47-4533EF3DBD8E}" srcOrd="5" destOrd="0" presId="urn:microsoft.com/office/officeart/2005/8/layout/hierarchy2"/>
    <dgm:cxn modelId="{45FC9520-94AE-4818-9A2B-E18D9C014981}" type="presParOf" srcId="{94132E3B-2DDD-464B-8B47-4533EF3DBD8E}" destId="{3E67734E-C7A3-4A71-87B6-45B0480071D5}" srcOrd="0" destOrd="0" presId="urn:microsoft.com/office/officeart/2005/8/layout/hierarchy2"/>
    <dgm:cxn modelId="{EF7FBFA3-7C77-463E-BAC4-8A943738C347}" type="presParOf" srcId="{94132E3B-2DDD-464B-8B47-4533EF3DBD8E}" destId="{C3D2AF05-B06C-4ED4-A95E-D819949229C2}" srcOrd="1" destOrd="0" presId="urn:microsoft.com/office/officeart/2005/8/layout/hierarchy2"/>
    <dgm:cxn modelId="{6725A6F9-C70C-48D9-A3BF-A782498F6C91}" type="presParOf" srcId="{C3D2AF05-B06C-4ED4-A95E-D819949229C2}" destId="{C07FCF0F-99A8-48E2-B25E-E722110E3D6F}" srcOrd="0" destOrd="0" presId="urn:microsoft.com/office/officeart/2005/8/layout/hierarchy2"/>
    <dgm:cxn modelId="{CF719ADD-E326-4A59-B9C3-961203B1DC47}" type="presParOf" srcId="{C07FCF0F-99A8-48E2-B25E-E722110E3D6F}" destId="{81691860-9BD7-45CE-B162-CEB775FAAA26}" srcOrd="0" destOrd="0" presId="urn:microsoft.com/office/officeart/2005/8/layout/hierarchy2"/>
    <dgm:cxn modelId="{5583BD25-07D0-46E5-8B2A-75ECF392C090}" type="presParOf" srcId="{C3D2AF05-B06C-4ED4-A95E-D819949229C2}" destId="{8D859240-05CA-49C5-AC50-592F1C947F41}" srcOrd="1" destOrd="0" presId="urn:microsoft.com/office/officeart/2005/8/layout/hierarchy2"/>
    <dgm:cxn modelId="{006484A4-797A-4AE1-9C12-887C72A84163}" type="presParOf" srcId="{8D859240-05CA-49C5-AC50-592F1C947F41}" destId="{7D02C853-1CB7-4C4C-8D96-7AE2424A3B58}" srcOrd="0" destOrd="0" presId="urn:microsoft.com/office/officeart/2005/8/layout/hierarchy2"/>
    <dgm:cxn modelId="{C0B49BE4-C92B-4A6F-9B35-C396BF16AE28}" type="presParOf" srcId="{8D859240-05CA-49C5-AC50-592F1C947F41}" destId="{ABC8941A-4447-4C33-BDAF-CBD6F11A3877}" srcOrd="1" destOrd="0" presId="urn:microsoft.com/office/officeart/2005/8/layout/hierarchy2"/>
    <dgm:cxn modelId="{6FA0BFE1-21F5-459C-8A53-64B1D421F541}" type="presParOf" srcId="{B036CACF-B7D4-4E8C-8269-0FD1E911052B}" destId="{096C177F-0D9A-48A7-A043-41B3690B24C8}" srcOrd="6" destOrd="0" presId="urn:microsoft.com/office/officeart/2005/8/layout/hierarchy2"/>
    <dgm:cxn modelId="{AD810A7B-D431-4A16-AD30-33601E051765}" type="presParOf" srcId="{096C177F-0D9A-48A7-A043-41B3690B24C8}" destId="{D3E900A9-F8A7-427C-8CA3-A1E4E6587433}" srcOrd="0" destOrd="0" presId="urn:microsoft.com/office/officeart/2005/8/layout/hierarchy2"/>
    <dgm:cxn modelId="{B39EFFD8-4231-4A51-9F7D-6166E4F8FF06}" type="presParOf" srcId="{B036CACF-B7D4-4E8C-8269-0FD1E911052B}" destId="{A9C4A8DF-6162-45DA-B906-CAB3D850F463}" srcOrd="7" destOrd="0" presId="urn:microsoft.com/office/officeart/2005/8/layout/hierarchy2"/>
    <dgm:cxn modelId="{30DDF6E5-0724-4CF9-88B7-D7AD031DDFAB}" type="presParOf" srcId="{A9C4A8DF-6162-45DA-B906-CAB3D850F463}" destId="{7EABAAFF-551D-4388-9F01-2EFE7EDBABC9}" srcOrd="0" destOrd="0" presId="urn:microsoft.com/office/officeart/2005/8/layout/hierarchy2"/>
    <dgm:cxn modelId="{EF013918-8C6F-4755-980F-1C9EDC9D1EFF}" type="presParOf" srcId="{A9C4A8DF-6162-45DA-B906-CAB3D850F463}" destId="{BE9D9D68-035B-4472-8305-62D26992B21C}" srcOrd="1" destOrd="0" presId="urn:microsoft.com/office/officeart/2005/8/layout/hierarchy2"/>
    <dgm:cxn modelId="{3E0192CD-D41C-418D-8B66-DA0FCCCFE5FD}" type="presParOf" srcId="{BE9D9D68-035B-4472-8305-62D26992B21C}" destId="{C38AC2D7-37E0-4638-91EF-26DC89E16A6D}" srcOrd="0" destOrd="0" presId="urn:microsoft.com/office/officeart/2005/8/layout/hierarchy2"/>
    <dgm:cxn modelId="{71C1FA8C-9605-4F04-8DA9-6A0ED6CC45F1}" type="presParOf" srcId="{C38AC2D7-37E0-4638-91EF-26DC89E16A6D}" destId="{38BF2A22-2A5D-473A-B03B-564E38079A24}" srcOrd="0" destOrd="0" presId="urn:microsoft.com/office/officeart/2005/8/layout/hierarchy2"/>
    <dgm:cxn modelId="{A80B9C05-B086-440B-B858-A19FB6F1C75F}" type="presParOf" srcId="{BE9D9D68-035B-4472-8305-62D26992B21C}" destId="{E64A3553-8028-4B80-81DF-204C2BDB0CBB}" srcOrd="1" destOrd="0" presId="urn:microsoft.com/office/officeart/2005/8/layout/hierarchy2"/>
    <dgm:cxn modelId="{428EF552-15AE-4B1A-A582-47DE54ABBB0C}" type="presParOf" srcId="{E64A3553-8028-4B80-81DF-204C2BDB0CBB}" destId="{5A4C74F9-C700-46AC-BA4F-AD1FB3CBBA55}" srcOrd="0" destOrd="0" presId="urn:microsoft.com/office/officeart/2005/8/layout/hierarchy2"/>
    <dgm:cxn modelId="{4E67069C-01CA-492C-BBB9-D831C89329D5}" type="presParOf" srcId="{E64A3553-8028-4B80-81DF-204C2BDB0CBB}" destId="{1ED02601-473E-4EF5-B43C-6FB9F6752C1C}" srcOrd="1" destOrd="0" presId="urn:microsoft.com/office/officeart/2005/8/layout/hierarchy2"/>
    <dgm:cxn modelId="{A45C6C96-0246-4CF7-B9EB-C431B8DF953F}" type="presParOf" srcId="{B036CACF-B7D4-4E8C-8269-0FD1E911052B}" destId="{89DBC97C-DDD9-4539-9A1C-73BE2C71211B}" srcOrd="8" destOrd="0" presId="urn:microsoft.com/office/officeart/2005/8/layout/hierarchy2"/>
    <dgm:cxn modelId="{77EA6C62-F373-4E4D-A70E-A6B810A43857}" type="presParOf" srcId="{89DBC97C-DDD9-4539-9A1C-73BE2C71211B}" destId="{93B3EFF4-B567-4B7A-B2A1-C450FB50C519}" srcOrd="0" destOrd="0" presId="urn:microsoft.com/office/officeart/2005/8/layout/hierarchy2"/>
    <dgm:cxn modelId="{64C124A8-97F3-482C-B2FB-F4A9B9C3F18F}" type="presParOf" srcId="{B036CACF-B7D4-4E8C-8269-0FD1E911052B}" destId="{2FBEFD36-CBAE-4D72-BD27-0C8DB52E0987}" srcOrd="9" destOrd="0" presId="urn:microsoft.com/office/officeart/2005/8/layout/hierarchy2"/>
    <dgm:cxn modelId="{35C3E82E-A91A-4A0C-8FA1-461943F1DB99}" type="presParOf" srcId="{2FBEFD36-CBAE-4D72-BD27-0C8DB52E0987}" destId="{2D469CB1-3C94-467E-9D86-AFE90C1B4E69}" srcOrd="0" destOrd="0" presId="urn:microsoft.com/office/officeart/2005/8/layout/hierarchy2"/>
    <dgm:cxn modelId="{E3486823-C9F1-4123-8949-A354ACE429D1}" type="presParOf" srcId="{2FBEFD36-CBAE-4D72-BD27-0C8DB52E0987}" destId="{C95DE510-28D8-4B61-A3AD-112AAF8E67CB}" srcOrd="1" destOrd="0" presId="urn:microsoft.com/office/officeart/2005/8/layout/hierarchy2"/>
    <dgm:cxn modelId="{76274025-E0A2-4504-920C-5048A59CA370}" type="presParOf" srcId="{C95DE510-28D8-4B61-A3AD-112AAF8E67CB}" destId="{1BFFA98B-C3C1-4D38-9E79-504B1FB56BB3}" srcOrd="0" destOrd="0" presId="urn:microsoft.com/office/officeart/2005/8/layout/hierarchy2"/>
    <dgm:cxn modelId="{F915B93B-7A4A-48D1-B13E-EC581CC61D49}" type="presParOf" srcId="{1BFFA98B-C3C1-4D38-9E79-504B1FB56BB3}" destId="{6E4F2EFF-D15B-4B6B-994A-CE7CA18C81F0}" srcOrd="0" destOrd="0" presId="urn:microsoft.com/office/officeart/2005/8/layout/hierarchy2"/>
    <dgm:cxn modelId="{E8F25396-7265-44BE-8AD5-08E53F51DF39}" type="presParOf" srcId="{C95DE510-28D8-4B61-A3AD-112AAF8E67CB}" destId="{E272D072-E784-48B5-92CC-02F56EDF1CA4}" srcOrd="1" destOrd="0" presId="urn:microsoft.com/office/officeart/2005/8/layout/hierarchy2"/>
    <dgm:cxn modelId="{E6FEF94D-8FAC-4775-9017-CE2D3546F0D9}" type="presParOf" srcId="{E272D072-E784-48B5-92CC-02F56EDF1CA4}" destId="{FB9E5A83-8588-4436-8570-72EB43B3F612}" srcOrd="0" destOrd="0" presId="urn:microsoft.com/office/officeart/2005/8/layout/hierarchy2"/>
    <dgm:cxn modelId="{34123B74-015A-4134-99BB-69FC19E6D67D}" type="presParOf" srcId="{E272D072-E784-48B5-92CC-02F56EDF1CA4}" destId="{495BB05F-D444-4BBD-9502-6354598AE532}" srcOrd="1" destOrd="0" presId="urn:microsoft.com/office/officeart/2005/8/layout/hierarchy2"/>
    <dgm:cxn modelId="{9C635726-9C89-476D-9759-B3568C5E4554}" type="presParOf" srcId="{B036CACF-B7D4-4E8C-8269-0FD1E911052B}" destId="{AB3CE88B-FC78-4ABF-A500-15BC3EB196A0}" srcOrd="10" destOrd="0" presId="urn:microsoft.com/office/officeart/2005/8/layout/hierarchy2"/>
    <dgm:cxn modelId="{495DD469-E6B4-46B4-9E6B-42BFFBE2A069}" type="presParOf" srcId="{AB3CE88B-FC78-4ABF-A500-15BC3EB196A0}" destId="{64DE2894-093D-406A-8122-1894B606F090}" srcOrd="0" destOrd="0" presId="urn:microsoft.com/office/officeart/2005/8/layout/hierarchy2"/>
    <dgm:cxn modelId="{F4FE165B-8530-4D1A-90F6-1407FD8E04CF}" type="presParOf" srcId="{B036CACF-B7D4-4E8C-8269-0FD1E911052B}" destId="{77E3A672-ADDA-4CD6-8E11-54125406FBDD}" srcOrd="11" destOrd="0" presId="urn:microsoft.com/office/officeart/2005/8/layout/hierarchy2"/>
    <dgm:cxn modelId="{CABB3403-42CF-4BA9-977C-8ACCE5C1264B}" type="presParOf" srcId="{77E3A672-ADDA-4CD6-8E11-54125406FBDD}" destId="{FBA800A2-D773-457B-AE44-9877F7E15826}" srcOrd="0" destOrd="0" presId="urn:microsoft.com/office/officeart/2005/8/layout/hierarchy2"/>
    <dgm:cxn modelId="{A81990F9-FDEB-4FB3-B6D5-FD6CE38A053A}" type="presParOf" srcId="{77E3A672-ADDA-4CD6-8E11-54125406FBDD}" destId="{91C938D5-5D19-418A-B67E-220775A84FB8}" srcOrd="1" destOrd="0" presId="urn:microsoft.com/office/officeart/2005/8/layout/hierarchy2"/>
    <dgm:cxn modelId="{373E0A76-1E1B-42DB-B591-546A8B120A96}" type="presParOf" srcId="{91C938D5-5D19-418A-B67E-220775A84FB8}" destId="{9E26F8A7-AFB1-4C0B-808F-8529824CC466}" srcOrd="0" destOrd="0" presId="urn:microsoft.com/office/officeart/2005/8/layout/hierarchy2"/>
    <dgm:cxn modelId="{F4A18A7C-36B1-4E2C-810A-6273712C63AE}" type="presParOf" srcId="{9E26F8A7-AFB1-4C0B-808F-8529824CC466}" destId="{C2DD5E0A-6984-4BF0-9C87-1D2EC64BED3C}" srcOrd="0" destOrd="0" presId="urn:microsoft.com/office/officeart/2005/8/layout/hierarchy2"/>
    <dgm:cxn modelId="{E62E032A-7B2D-4E37-B182-0591A2456F04}" type="presParOf" srcId="{91C938D5-5D19-418A-B67E-220775A84FB8}" destId="{1B2D40F1-E3AE-4EFB-B3A6-0FF6F28C6806}" srcOrd="1" destOrd="0" presId="urn:microsoft.com/office/officeart/2005/8/layout/hierarchy2"/>
    <dgm:cxn modelId="{460E70DB-F872-4D10-ADB4-50A55DD30240}" type="presParOf" srcId="{1B2D40F1-E3AE-4EFB-B3A6-0FF6F28C6806}" destId="{28AB5149-5F6C-485A-BF8E-DCC73030068F}" srcOrd="0" destOrd="0" presId="urn:microsoft.com/office/officeart/2005/8/layout/hierarchy2"/>
    <dgm:cxn modelId="{08ACDFCF-C1A5-4C6B-8A5A-A9D96523F891}" type="presParOf" srcId="{1B2D40F1-E3AE-4EFB-B3A6-0FF6F28C6806}" destId="{F4E1ED42-E622-4FDA-8AFA-D0EEE15BCFDD}" srcOrd="1" destOrd="0" presId="urn:microsoft.com/office/officeart/2005/8/layout/hierarchy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242F0A-2FFB-459A-9927-9402F3B3719F}">
      <dsp:nvSpPr>
        <dsp:cNvPr id="0" name=""/>
        <dsp:cNvSpPr/>
      </dsp:nvSpPr>
      <dsp:spPr>
        <a:xfrm>
          <a:off x="174837" y="2892882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Atributos del Software</a:t>
          </a:r>
        </a:p>
      </dsp:txBody>
      <dsp:txXfrm>
        <a:off x="202638" y="2920683"/>
        <a:ext cx="1842798" cy="893598"/>
      </dsp:txXfrm>
    </dsp:sp>
    <dsp:sp modelId="{0EBEBA98-DCD9-4F57-822C-AC58BB83ADFD}">
      <dsp:nvSpPr>
        <dsp:cNvPr id="0" name=""/>
        <dsp:cNvSpPr/>
      </dsp:nvSpPr>
      <dsp:spPr>
        <a:xfrm rot="17116190">
          <a:off x="1011270" y="1963844"/>
          <a:ext cx="2883297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2883297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050" kern="1200">
            <a:solidFill>
              <a:schemeClr val="tx1"/>
            </a:solidFill>
          </a:endParaRPr>
        </a:p>
      </dsp:txBody>
      <dsp:txXfrm>
        <a:off x="2380836" y="1904647"/>
        <a:ext cx="144164" cy="144164"/>
      </dsp:txXfrm>
    </dsp:sp>
    <dsp:sp modelId="{F8763AA0-5D22-4AB8-B35B-94BDEAA5B9B0}">
      <dsp:nvSpPr>
        <dsp:cNvPr id="0" name=""/>
        <dsp:cNvSpPr/>
      </dsp:nvSpPr>
      <dsp:spPr>
        <a:xfrm>
          <a:off x="2832598" y="11137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Funcionalidad</a:t>
          </a:r>
        </a:p>
      </dsp:txBody>
      <dsp:txXfrm>
        <a:off x="2860399" y="139177"/>
        <a:ext cx="1842798" cy="893598"/>
      </dsp:txXfrm>
    </dsp:sp>
    <dsp:sp modelId="{7F65C0F3-F41B-4D68-978E-C6F4C778AE3B}">
      <dsp:nvSpPr>
        <dsp:cNvPr id="0" name=""/>
        <dsp:cNvSpPr/>
      </dsp:nvSpPr>
      <dsp:spPr>
        <a:xfrm>
          <a:off x="4730999" y="573091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566992"/>
        <a:ext cx="37968" cy="37968"/>
      </dsp:txXfrm>
    </dsp:sp>
    <dsp:sp modelId="{D64AC9C4-9868-4EC1-B8D2-CE767552E29D}">
      <dsp:nvSpPr>
        <dsp:cNvPr id="0" name=""/>
        <dsp:cNvSpPr/>
      </dsp:nvSpPr>
      <dsp:spPr>
        <a:xfrm>
          <a:off x="5490359" y="6266"/>
          <a:ext cx="1898400" cy="115941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Precisión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Pertinencia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Interoperabilidad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Conformidad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Seguridad</a:t>
          </a:r>
        </a:p>
      </dsp:txBody>
      <dsp:txXfrm>
        <a:off x="5524317" y="40224"/>
        <a:ext cx="1830484" cy="1091503"/>
      </dsp:txXfrm>
    </dsp:sp>
    <dsp:sp modelId="{11556F9D-526E-40B0-B50A-2B5C70D5C3B2}">
      <dsp:nvSpPr>
        <dsp:cNvPr id="0" name=""/>
        <dsp:cNvSpPr/>
      </dsp:nvSpPr>
      <dsp:spPr>
        <a:xfrm rot="17736077">
          <a:off x="1574245" y="2562189"/>
          <a:ext cx="1757347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1757347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800" kern="1200">
            <a:solidFill>
              <a:schemeClr val="tx1"/>
            </a:solidFill>
          </a:endParaRPr>
        </a:p>
      </dsp:txBody>
      <dsp:txXfrm>
        <a:off x="2408984" y="2531140"/>
        <a:ext cx="87867" cy="87867"/>
      </dsp:txXfrm>
    </dsp:sp>
    <dsp:sp modelId="{C3156736-8BE6-4EC4-A8C7-F7C6F11212B0}">
      <dsp:nvSpPr>
        <dsp:cNvPr id="0" name=""/>
        <dsp:cNvSpPr/>
      </dsp:nvSpPr>
      <dsp:spPr>
        <a:xfrm>
          <a:off x="2832598" y="130806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Confiabilidad</a:t>
          </a:r>
        </a:p>
      </dsp:txBody>
      <dsp:txXfrm>
        <a:off x="2860399" y="1335867"/>
        <a:ext cx="1842798" cy="893598"/>
      </dsp:txXfrm>
    </dsp:sp>
    <dsp:sp modelId="{F5D75660-588E-4648-8312-F7320C036598}">
      <dsp:nvSpPr>
        <dsp:cNvPr id="0" name=""/>
        <dsp:cNvSpPr/>
      </dsp:nvSpPr>
      <dsp:spPr>
        <a:xfrm>
          <a:off x="4730999" y="1769781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1763682"/>
        <a:ext cx="37968" cy="37968"/>
      </dsp:txXfrm>
    </dsp:sp>
    <dsp:sp modelId="{A72F627A-D2D1-4E6F-9BD5-0F8E3348AA8C}">
      <dsp:nvSpPr>
        <dsp:cNvPr id="0" name=""/>
        <dsp:cNvSpPr/>
      </dsp:nvSpPr>
      <dsp:spPr>
        <a:xfrm>
          <a:off x="5490359" y="130806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Madurez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Tolerancia a fallas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Recuperabilidad</a:t>
          </a:r>
          <a:endParaRPr lang="es-CL" sz="1400" kern="1200">
            <a:solidFill>
              <a:schemeClr val="tx1"/>
            </a:solidFill>
          </a:endParaRPr>
        </a:p>
      </dsp:txBody>
      <dsp:txXfrm>
        <a:off x="5518160" y="1335867"/>
        <a:ext cx="1842798" cy="893598"/>
      </dsp:txXfrm>
    </dsp:sp>
    <dsp:sp modelId="{7ADE32F9-6C21-4A56-973D-3BD034C7BCF3}">
      <dsp:nvSpPr>
        <dsp:cNvPr id="0" name=""/>
        <dsp:cNvSpPr/>
      </dsp:nvSpPr>
      <dsp:spPr>
        <a:xfrm rot="19619678">
          <a:off x="2000174" y="3107979"/>
          <a:ext cx="905488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905488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2430281" y="3098227"/>
        <a:ext cx="45274" cy="45274"/>
      </dsp:txXfrm>
    </dsp:sp>
    <dsp:sp modelId="{3E67734E-C7A3-4A71-87B6-45B0480071D5}">
      <dsp:nvSpPr>
        <dsp:cNvPr id="0" name=""/>
        <dsp:cNvSpPr/>
      </dsp:nvSpPr>
      <dsp:spPr>
        <a:xfrm>
          <a:off x="2832598" y="239964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Usabilidad</a:t>
          </a:r>
        </a:p>
      </dsp:txBody>
      <dsp:txXfrm>
        <a:off x="2860399" y="2427447"/>
        <a:ext cx="1842798" cy="893598"/>
      </dsp:txXfrm>
    </dsp:sp>
    <dsp:sp modelId="{C07FCF0F-99A8-48E2-B25E-E722110E3D6F}">
      <dsp:nvSpPr>
        <dsp:cNvPr id="0" name=""/>
        <dsp:cNvSpPr/>
      </dsp:nvSpPr>
      <dsp:spPr>
        <a:xfrm>
          <a:off x="4730999" y="2861361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2855263"/>
        <a:ext cx="37968" cy="37968"/>
      </dsp:txXfrm>
    </dsp:sp>
    <dsp:sp modelId="{7D02C853-1CB7-4C4C-8D96-7AE2424A3B58}">
      <dsp:nvSpPr>
        <dsp:cNvPr id="0" name=""/>
        <dsp:cNvSpPr/>
      </dsp:nvSpPr>
      <dsp:spPr>
        <a:xfrm>
          <a:off x="5490359" y="2399646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err="1">
              <a:solidFill>
                <a:schemeClr val="tx1"/>
              </a:solidFill>
            </a:rPr>
            <a:t>Entendibilidad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Aprendibilidad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Operabilidad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Agrado de uso</a:t>
          </a:r>
        </a:p>
      </dsp:txBody>
      <dsp:txXfrm>
        <a:off x="5518160" y="2427447"/>
        <a:ext cx="1842798" cy="893598"/>
      </dsp:txXfrm>
    </dsp:sp>
    <dsp:sp modelId="{096C177F-0D9A-48A7-A043-41B3690B24C8}">
      <dsp:nvSpPr>
        <dsp:cNvPr id="0" name=""/>
        <dsp:cNvSpPr/>
      </dsp:nvSpPr>
      <dsp:spPr>
        <a:xfrm rot="2294200">
          <a:off x="1969533" y="3653769"/>
          <a:ext cx="96677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966770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2428749" y="3642485"/>
        <a:ext cx="48338" cy="48338"/>
      </dsp:txXfrm>
    </dsp:sp>
    <dsp:sp modelId="{7EABAAFF-551D-4388-9F01-2EFE7EDBABC9}">
      <dsp:nvSpPr>
        <dsp:cNvPr id="0" name=""/>
        <dsp:cNvSpPr/>
      </dsp:nvSpPr>
      <dsp:spPr>
        <a:xfrm>
          <a:off x="2832598" y="349122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Eficiencia</a:t>
          </a:r>
        </a:p>
      </dsp:txBody>
      <dsp:txXfrm>
        <a:off x="2860399" y="3519028"/>
        <a:ext cx="1842798" cy="893598"/>
      </dsp:txXfrm>
    </dsp:sp>
    <dsp:sp modelId="{C38AC2D7-37E0-4638-91EF-26DC89E16A6D}">
      <dsp:nvSpPr>
        <dsp:cNvPr id="0" name=""/>
        <dsp:cNvSpPr/>
      </dsp:nvSpPr>
      <dsp:spPr>
        <a:xfrm>
          <a:off x="4730999" y="3952942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3946843"/>
        <a:ext cx="37968" cy="37968"/>
      </dsp:txXfrm>
    </dsp:sp>
    <dsp:sp modelId="{5A4C74F9-C700-46AC-BA4F-AD1FB3CBBA55}">
      <dsp:nvSpPr>
        <dsp:cNvPr id="0" name=""/>
        <dsp:cNvSpPr/>
      </dsp:nvSpPr>
      <dsp:spPr>
        <a:xfrm>
          <a:off x="5490359" y="349122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Comportamiento temporal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Utilización de recursos</a:t>
          </a:r>
        </a:p>
      </dsp:txBody>
      <dsp:txXfrm>
        <a:off x="5518160" y="3519028"/>
        <a:ext cx="1842798" cy="893598"/>
      </dsp:txXfrm>
    </dsp:sp>
    <dsp:sp modelId="{89DBC97C-DDD9-4539-9A1C-73BE2C71211B}">
      <dsp:nvSpPr>
        <dsp:cNvPr id="0" name=""/>
        <dsp:cNvSpPr/>
      </dsp:nvSpPr>
      <dsp:spPr>
        <a:xfrm rot="3948207">
          <a:off x="1526571" y="4199559"/>
          <a:ext cx="1852694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1852694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800" kern="1200">
            <a:solidFill>
              <a:schemeClr val="tx1"/>
            </a:solidFill>
          </a:endParaRPr>
        </a:p>
      </dsp:txBody>
      <dsp:txXfrm>
        <a:off x="2406601" y="4166127"/>
        <a:ext cx="92634" cy="92634"/>
      </dsp:txXfrm>
    </dsp:sp>
    <dsp:sp modelId="{2D469CB1-3C94-467E-9D86-AFE90C1B4E69}">
      <dsp:nvSpPr>
        <dsp:cNvPr id="0" name=""/>
        <dsp:cNvSpPr/>
      </dsp:nvSpPr>
      <dsp:spPr>
        <a:xfrm>
          <a:off x="2832598" y="458280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 err="1">
              <a:solidFill>
                <a:schemeClr val="tx1"/>
              </a:solidFill>
            </a:rPr>
            <a:t>Mantenibilidad</a:t>
          </a:r>
          <a:endParaRPr lang="es-CL" sz="1400" b="1" kern="1200">
            <a:solidFill>
              <a:schemeClr val="tx1"/>
            </a:solidFill>
          </a:endParaRPr>
        </a:p>
      </dsp:txBody>
      <dsp:txXfrm>
        <a:off x="2860399" y="4610608"/>
        <a:ext cx="1842798" cy="893598"/>
      </dsp:txXfrm>
    </dsp:sp>
    <dsp:sp modelId="{1BFFA98B-C3C1-4D38-9E79-504B1FB56BB3}">
      <dsp:nvSpPr>
        <dsp:cNvPr id="0" name=""/>
        <dsp:cNvSpPr/>
      </dsp:nvSpPr>
      <dsp:spPr>
        <a:xfrm>
          <a:off x="4730999" y="5044522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5038423"/>
        <a:ext cx="37968" cy="37968"/>
      </dsp:txXfrm>
    </dsp:sp>
    <dsp:sp modelId="{FB9E5A83-8588-4436-8570-72EB43B3F612}">
      <dsp:nvSpPr>
        <dsp:cNvPr id="0" name=""/>
        <dsp:cNvSpPr/>
      </dsp:nvSpPr>
      <dsp:spPr>
        <a:xfrm>
          <a:off x="5490359" y="458280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 err="1">
              <a:solidFill>
                <a:schemeClr val="tx1"/>
              </a:solidFill>
            </a:rPr>
            <a:t>Analizabilidad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Cambiabilidad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Estabilidad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Demostrabilidad</a:t>
          </a:r>
          <a:endParaRPr lang="es-CL" sz="1400" kern="1200">
            <a:solidFill>
              <a:schemeClr val="tx1"/>
            </a:solidFill>
          </a:endParaRPr>
        </a:p>
      </dsp:txBody>
      <dsp:txXfrm>
        <a:off x="5518160" y="4610608"/>
        <a:ext cx="1842798" cy="893598"/>
      </dsp:txXfrm>
    </dsp:sp>
    <dsp:sp modelId="{AB3CE88B-FC78-4ABF-A500-15BC3EB196A0}">
      <dsp:nvSpPr>
        <dsp:cNvPr id="0" name=""/>
        <dsp:cNvSpPr/>
      </dsp:nvSpPr>
      <dsp:spPr>
        <a:xfrm rot="4483810">
          <a:off x="1011270" y="4745349"/>
          <a:ext cx="2883297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2883297" y="12885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050" kern="1200">
            <a:solidFill>
              <a:schemeClr val="tx1"/>
            </a:solidFill>
          </a:endParaRPr>
        </a:p>
      </dsp:txBody>
      <dsp:txXfrm>
        <a:off x="2380836" y="4686152"/>
        <a:ext cx="144164" cy="144164"/>
      </dsp:txXfrm>
    </dsp:sp>
    <dsp:sp modelId="{FBA800A2-D773-457B-AE44-9877F7E15826}">
      <dsp:nvSpPr>
        <dsp:cNvPr id="0" name=""/>
        <dsp:cNvSpPr/>
      </dsp:nvSpPr>
      <dsp:spPr>
        <a:xfrm>
          <a:off x="2832598" y="567438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b="1" kern="1200">
              <a:solidFill>
                <a:schemeClr val="tx1"/>
              </a:solidFill>
            </a:rPr>
            <a:t>Portabilidad</a:t>
          </a:r>
        </a:p>
      </dsp:txBody>
      <dsp:txXfrm>
        <a:off x="2860399" y="5702188"/>
        <a:ext cx="1842798" cy="893598"/>
      </dsp:txXfrm>
    </dsp:sp>
    <dsp:sp modelId="{9E26F8A7-AFB1-4C0B-808F-8529824CC466}">
      <dsp:nvSpPr>
        <dsp:cNvPr id="0" name=""/>
        <dsp:cNvSpPr/>
      </dsp:nvSpPr>
      <dsp:spPr>
        <a:xfrm>
          <a:off x="4730999" y="6136102"/>
          <a:ext cx="759360" cy="25770"/>
        </a:xfrm>
        <a:custGeom>
          <a:avLst/>
          <a:gdLst/>
          <a:ahLst/>
          <a:cxnLst/>
          <a:rect l="0" t="0" r="0" b="0"/>
          <a:pathLst>
            <a:path>
              <a:moveTo>
                <a:pt x="0" y="12885"/>
              </a:moveTo>
              <a:lnTo>
                <a:pt x="759360" y="12885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700" kern="1200">
            <a:solidFill>
              <a:schemeClr val="tx1"/>
            </a:solidFill>
          </a:endParaRPr>
        </a:p>
      </dsp:txBody>
      <dsp:txXfrm>
        <a:off x="5091695" y="6130004"/>
        <a:ext cx="37968" cy="37968"/>
      </dsp:txXfrm>
    </dsp:sp>
    <dsp:sp modelId="{28AB5149-5F6C-485A-BF8E-DCC73030068F}">
      <dsp:nvSpPr>
        <dsp:cNvPr id="0" name=""/>
        <dsp:cNvSpPr/>
      </dsp:nvSpPr>
      <dsp:spPr>
        <a:xfrm>
          <a:off x="5490359" y="5674387"/>
          <a:ext cx="1898400" cy="94920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400" kern="1200">
              <a:solidFill>
                <a:schemeClr val="tx1"/>
              </a:solidFill>
            </a:rPr>
            <a:t>Adaptabilidad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Instalabilidad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>
              <a:solidFill>
                <a:schemeClr val="tx1"/>
              </a:solidFill>
            </a:rPr>
            <a:t>Conformidad</a:t>
          </a:r>
          <a:br>
            <a:rPr lang="es-CL" sz="1400" kern="1200">
              <a:solidFill>
                <a:schemeClr val="tx1"/>
              </a:solidFill>
            </a:rPr>
          </a:br>
          <a:r>
            <a:rPr lang="es-CL" sz="1400" kern="1200" err="1">
              <a:solidFill>
                <a:schemeClr val="tx1"/>
              </a:solidFill>
            </a:rPr>
            <a:t>Reemplazabilidad</a:t>
          </a:r>
          <a:endParaRPr lang="es-CL" sz="1400" kern="1200">
            <a:solidFill>
              <a:schemeClr val="tx1"/>
            </a:solidFill>
          </a:endParaRPr>
        </a:p>
      </dsp:txBody>
      <dsp:txXfrm>
        <a:off x="5518160" y="5702188"/>
        <a:ext cx="1842798" cy="893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s-CL">
              <a:latin typeface="Times New Roman" pitchFamily="16" charset="0"/>
              <a:cs typeface="+mn-cs"/>
            </a:endParaRPr>
          </a:p>
        </p:txBody>
      </p:sp>
      <p:sp>
        <p:nvSpPr>
          <p:cNvPr id="460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9" name="Rectangle 7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866682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0821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42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3258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60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977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974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8166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93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6222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041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3221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144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636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246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1668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9959975" y="303213"/>
            <a:ext cx="19921538" cy="14941550"/>
          </a:xfrm>
          <a:ln/>
        </p:spPr>
      </p:sp>
      <p:sp>
        <p:nvSpPr>
          <p:cNvPr id="6656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8020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19537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lIns="89758" tIns="44879" rIns="89758" bIns="44879" anchor="ctr"/>
          <a:lstStyle/>
          <a:p>
            <a:pPr defTabSz="914400"/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9849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451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8707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9598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32700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2551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8477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8291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168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8201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9768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373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593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06327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475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1938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577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2445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68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3598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39609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lIns="89758" tIns="44879" rIns="89758" bIns="44879" anchor="ctr"/>
          <a:lstStyle/>
          <a:p>
            <a:pPr defTabSz="914400"/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6503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684218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37723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073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23481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464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53739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66685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518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4869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450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8435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s-ES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05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2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pPr marL="0" indent="0">
              <a:buNone/>
            </a:pPr>
            <a:r>
              <a:rPr lang="es-CL" noProof="0" dirty="0"/>
              <a:t>La escala dice relación con qué se mide</a:t>
            </a:r>
          </a:p>
          <a:p>
            <a:pPr marL="0" indent="0">
              <a:buNone/>
            </a:pPr>
            <a:r>
              <a:rPr lang="es-CL" noProof="0" dirty="0"/>
              <a:t>La prueba dice relación con cómo se mide</a:t>
            </a:r>
          </a:p>
          <a:p>
            <a:endParaRPr lang="es-ES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5212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1835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408512"/>
            <a:ext cx="6858000" cy="1468760"/>
          </a:xfrm>
        </p:spPr>
        <p:txBody>
          <a:bodyPr anchor="ctr" anchorCtr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6872D8BF-B9B0-F240-A842-B8C5A3B5AF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492691"/>
            <a:ext cx="8856984" cy="92008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5A314325-94E4-9B42-B670-617B755DEE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316255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16EA428-7515-ED4C-8206-B8A173BC72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89030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ctr" anchorCtr="0">
            <a:normAutofit/>
          </a:bodyPr>
          <a:lstStyle>
            <a:lvl1pPr>
              <a:defRPr sz="4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604037858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825624"/>
            <a:ext cx="4248472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5" y="1825624"/>
            <a:ext cx="4231275" cy="4843735"/>
          </a:xfrm>
        </p:spPr>
        <p:txBody>
          <a:bodyPr/>
          <a:lstStyle>
            <a:lvl2pPr>
              <a:defRPr>
                <a:latin typeface="Gill Sans MT" charset="0"/>
                <a:ea typeface="Gill Sans MT" charset="0"/>
                <a:cs typeface="Gill Sans MT" charset="0"/>
              </a:defRPr>
            </a:lvl2pPr>
            <a:lvl3pPr>
              <a:defRPr>
                <a:latin typeface="Gill Sans MT" charset="0"/>
                <a:ea typeface="Gill Sans MT" charset="0"/>
                <a:cs typeface="Gill Sans MT" charset="0"/>
              </a:defRPr>
            </a:lvl3pPr>
            <a:lvl4pPr>
              <a:defRPr>
                <a:latin typeface="Gill Sans MT" charset="0"/>
                <a:ea typeface="Gill Sans MT" charset="0"/>
                <a:cs typeface="Gill Sans MT" charset="0"/>
              </a:defRPr>
            </a:lvl4pPr>
            <a:lvl5pPr>
              <a:defRPr>
                <a:latin typeface="Gill Sans MT" charset="0"/>
                <a:ea typeface="Gill Sans MT" charset="0"/>
                <a:cs typeface="Gill Sans MT" charset="0"/>
              </a:defRPr>
            </a:lvl5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45FB9733-8E09-D747-B2C4-9F4C59C6F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98122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728BD0A-DCB4-EB4A-9EB7-35C5D3F90C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416972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35539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997038993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ES" noProof="0"/>
              <a:t>Haga clic para modificar el estilo de título del patrón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01A7568A-EFD7-9541-985F-EDFD38000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052736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824468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228600"/>
            <a:ext cx="8593156" cy="914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s-ES" noProof="0"/>
              <a:t>Haga clic para modificar el estilo de título del patrón</a:t>
            </a:r>
            <a:endParaRPr kumimoji="0" lang="es-CL"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805889" y="6356350"/>
            <a:ext cx="3117774" cy="36576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2830123" cy="36576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422" y="6356350"/>
            <a:ext cx="2318426" cy="365760"/>
          </a:xfrm>
        </p:spPr>
        <p:txBody>
          <a:bodyPr/>
          <a:lstStyle/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75422" y="1219200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97455" y="1143000"/>
            <a:ext cx="8604174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s-CL" noProof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3"/>
          </p:nvPr>
        </p:nvSpPr>
        <p:spPr>
          <a:xfrm>
            <a:off x="277290" y="3811488"/>
            <a:ext cx="4223426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4634066" y="3808440"/>
            <a:ext cx="4258414" cy="2425824"/>
          </a:xfrm>
        </p:spPr>
        <p:txBody>
          <a:bodyPr/>
          <a:lstStyle>
            <a:lvl1pPr>
              <a:defRPr sz="2000"/>
            </a:lvl1pPr>
            <a:lvl2pPr>
              <a:defRPr sz="2000">
                <a:solidFill>
                  <a:schemeClr val="tx1"/>
                </a:solidFill>
              </a:defRPr>
            </a:lvl2pPr>
          </a:lstStyle>
          <a:p>
            <a:pPr lvl="0" eaLnBrk="1" latinLnBrk="0" hangingPunct="1"/>
            <a:r>
              <a:rPr lang="es-ES" noProof="0"/>
              <a:t>Editar los estilos de texto del patrón
Segundo nivel
Tercer nivel
Cuarto nivel
Quinto nivel</a:t>
            </a:r>
            <a:endParaRPr kumimoji="0" lang="es-CL" noProof="0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E723D60A-94F0-2B47-9648-D746598D4A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16" y="1052736"/>
            <a:ext cx="8892480" cy="14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374197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111513"/>
            <a:ext cx="8280920" cy="13158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1628800"/>
            <a:ext cx="8784976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0432" y="980728"/>
            <a:ext cx="50405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BDDBD9-5CD3-45F3-80AE-704B15C07F06}" type="slidenum">
              <a:rPr lang="es-CL" noProof="0" smtClean="0"/>
              <a:pPr>
                <a:defRPr/>
              </a:pPr>
              <a:t>‹Nº›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419834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kern="1200">
          <a:solidFill>
            <a:schemeClr val="tx1"/>
          </a:solidFill>
          <a:latin typeface="Bookman Old Style" charset="0"/>
          <a:ea typeface="Bookman Old Style" charset="0"/>
          <a:cs typeface="Bookman Old Style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ill Sans MT" charset="0"/>
          <a:ea typeface="Gill Sans MT" charset="0"/>
          <a:cs typeface="Gill Sans M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2400" dirty="0">
                <a:solidFill>
                  <a:prstClr val="black"/>
                </a:solidFill>
              </a:rPr>
              <a:t>Introducción a la Gestión de Calidad de Software</a:t>
            </a:r>
            <a:br>
              <a:rPr lang="es-CL" sz="2400" dirty="0">
                <a:solidFill>
                  <a:prstClr val="black"/>
                </a:solidFill>
              </a:rPr>
            </a:br>
            <a:br>
              <a:rPr lang="es-CL" sz="2400" dirty="0">
                <a:solidFill>
                  <a:prstClr val="black"/>
                </a:solidFill>
              </a:rPr>
            </a:br>
            <a:r>
              <a:rPr lang="es-CL" dirty="0"/>
              <a:t>Clase 4: E</a:t>
            </a:r>
            <a:r>
              <a:rPr lang="es-CL" noProof="0" dirty="0"/>
              <a:t>specificación de Requisitos de Calidad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1"/>
            <a:r>
              <a:rPr lang="es-CL" noProof="0">
                <a:latin typeface="+mj-lt"/>
              </a:rPr>
              <a:t>Requisitos de calidad o atributos</a:t>
            </a:r>
          </a:p>
          <a:p>
            <a:pPr lvl="1"/>
            <a:r>
              <a:rPr lang="es-CL" noProof="0">
                <a:latin typeface="+mj-lt"/>
              </a:rPr>
              <a:t>Taller: Jerarquías de atributos</a:t>
            </a:r>
          </a:p>
          <a:p>
            <a:pPr lvl="1"/>
            <a:r>
              <a:rPr lang="es-CL" noProof="0">
                <a:latin typeface="+mj-lt"/>
              </a:rPr>
              <a:t>Requisitos de Calidad Importantes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El peor nivel</a:t>
            </a:r>
          </a:p>
        </p:txBody>
      </p:sp>
      <p:sp>
        <p:nvSpPr>
          <p:cNvPr id="10243" name="Rectangle 9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 dirty="0"/>
              <a:t>El </a:t>
            </a:r>
            <a:r>
              <a:rPr lang="es-CL" b="1" i="1" noProof="0" dirty="0"/>
              <a:t>peor</a:t>
            </a:r>
            <a:r>
              <a:rPr lang="es-CL" noProof="0" dirty="0"/>
              <a:t> nivel es el peor nivel aceptable en cualquier circunstancia</a:t>
            </a:r>
          </a:p>
          <a:p>
            <a:pPr marL="457200" lvl="1" indent="0">
              <a:buNone/>
            </a:pPr>
            <a:r>
              <a:rPr lang="es-CL" noProof="0" dirty="0"/>
              <a:t>Cualquier valor menor significa que hubo fracaso</a:t>
            </a:r>
          </a:p>
          <a:p>
            <a:pPr marL="457200" lvl="1" indent="0">
              <a:buNone/>
            </a:pPr>
            <a:r>
              <a:rPr lang="es-CL" noProof="0" dirty="0"/>
              <a:t>Para tener éxito no podemos tener todos los requisitos de calidad en este nivel</a:t>
            </a:r>
          </a:p>
          <a:p>
            <a:pPr marL="457200" lvl="1" indent="0">
              <a:buNone/>
            </a:pPr>
            <a:r>
              <a:rPr lang="es-CL" noProof="0" dirty="0"/>
              <a:t>La idea es llegar al nivel planificado</a:t>
            </a:r>
          </a:p>
          <a:p>
            <a:pPr marL="0" indent="0">
              <a:buNone/>
            </a:pPr>
            <a:r>
              <a:rPr lang="es-CL" noProof="0" dirty="0"/>
              <a:t>El peor nivel de cada requisito de calidad debe ponerse en un contrato legal</a:t>
            </a:r>
          </a:p>
          <a:p>
            <a:pPr marL="457200" lvl="1" indent="0">
              <a:buNone/>
            </a:pPr>
            <a:r>
              <a:rPr lang="es-CL" noProof="0" dirty="0"/>
              <a:t>Si no se cumple el proveedor está en deuda</a:t>
            </a:r>
          </a:p>
          <a:p>
            <a:pPr marL="457200" lvl="1" indent="0">
              <a:buNone/>
            </a:pPr>
            <a:r>
              <a:rPr lang="es-CL" noProof="0" dirty="0"/>
              <a:t>Se podrían incluso definir SLA y multas</a:t>
            </a:r>
          </a:p>
          <a:p>
            <a:pPr marL="457200" lvl="1" indent="0">
              <a:buNone/>
            </a:pPr>
            <a:r>
              <a:rPr lang="es-CL" noProof="0" dirty="0"/>
              <a:t>Todas las partes interesadas deben firmar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10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El nivel planificado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El nivel </a:t>
            </a:r>
            <a:r>
              <a:rPr lang="es-CL" b="1" i="1" noProof="0" dirty="0"/>
              <a:t>planificado</a:t>
            </a:r>
            <a:r>
              <a:rPr lang="es-CL" noProof="0" dirty="0"/>
              <a:t> es aquel nivel que se desea alcanzar, en conjunto con los demás requisitos de calidad</a:t>
            </a:r>
          </a:p>
          <a:p>
            <a:pPr marL="457200" lvl="1" indent="0">
              <a:buNone/>
            </a:pPr>
            <a:r>
              <a:rPr lang="es-CL" noProof="0" dirty="0"/>
              <a:t>Este es el límite de la definición de éxito</a:t>
            </a:r>
          </a:p>
          <a:p>
            <a:pPr marL="457200" lvl="1" indent="0">
              <a:buNone/>
            </a:pPr>
            <a:r>
              <a:rPr lang="es-CL" noProof="0" dirty="0"/>
              <a:t>Es el nivel en donde si se alcanza ya no ponemos más recursos</a:t>
            </a:r>
          </a:p>
          <a:p>
            <a:pPr marL="457200" lvl="1" indent="0">
              <a:buNone/>
            </a:pPr>
            <a:r>
              <a:rPr lang="es-CL" noProof="0" dirty="0"/>
              <a:t>El nivel planificado no significa perfección: es un nivel alcanzable y realista</a:t>
            </a:r>
          </a:p>
          <a:p>
            <a:pPr marL="457200" lvl="1" indent="0">
              <a:buNone/>
            </a:pPr>
            <a:r>
              <a:rPr lang="es-CL" noProof="0" dirty="0"/>
              <a:t>Debe ser consistente con los niveles planificados de los demás requisitos de calidad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11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1"/>
          <p:cNvSpPr>
            <a:spLocks noChangeArrowheads="1"/>
          </p:cNvSpPr>
          <p:nvPr/>
        </p:nvSpPr>
        <p:spPr bwMode="auto">
          <a:xfrm>
            <a:off x="539750" y="1989882"/>
            <a:ext cx="8066088" cy="27352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CL">
              <a:latin typeface="+mj-lt"/>
            </a:endParaRPr>
          </a:p>
        </p:txBody>
      </p:sp>
      <p:sp>
        <p:nvSpPr>
          <p:cNvPr id="12291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Los límites de la especificación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12</a:t>
            </a:fld>
            <a:endParaRPr lang="es-CL" noProof="0"/>
          </a:p>
        </p:txBody>
      </p:sp>
      <p:sp>
        <p:nvSpPr>
          <p:cNvPr id="12292" name="Line 2"/>
          <p:cNvSpPr>
            <a:spLocks noChangeShapeType="1"/>
          </p:cNvSpPr>
          <p:nvPr/>
        </p:nvSpPr>
        <p:spPr bwMode="auto">
          <a:xfrm>
            <a:off x="1408113" y="3417044"/>
            <a:ext cx="1801812" cy="1588"/>
          </a:xfrm>
          <a:prstGeom prst="line">
            <a:avLst/>
          </a:prstGeom>
          <a:noFill/>
          <a:ln w="104775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3" name="Line 3"/>
          <p:cNvSpPr>
            <a:spLocks noChangeShapeType="1"/>
          </p:cNvSpPr>
          <p:nvPr/>
        </p:nvSpPr>
        <p:spPr bwMode="auto">
          <a:xfrm>
            <a:off x="3313113" y="3417044"/>
            <a:ext cx="2487612" cy="1588"/>
          </a:xfrm>
          <a:prstGeom prst="line">
            <a:avLst/>
          </a:prstGeom>
          <a:noFill/>
          <a:ln w="104775">
            <a:solidFill>
              <a:srgbClr val="FFE208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4" name="Line 4"/>
          <p:cNvSpPr>
            <a:spLocks noChangeShapeType="1"/>
          </p:cNvSpPr>
          <p:nvPr/>
        </p:nvSpPr>
        <p:spPr bwMode="auto">
          <a:xfrm>
            <a:off x="5903913" y="3417044"/>
            <a:ext cx="1649412" cy="1588"/>
          </a:xfrm>
          <a:prstGeom prst="line">
            <a:avLst/>
          </a:prstGeom>
          <a:noFill/>
          <a:ln w="104775">
            <a:solidFill>
              <a:srgbClr val="00CC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5" name="Line 5"/>
          <p:cNvSpPr>
            <a:spLocks noChangeShapeType="1"/>
          </p:cNvSpPr>
          <p:nvPr/>
        </p:nvSpPr>
        <p:spPr bwMode="auto">
          <a:xfrm>
            <a:off x="3260725" y="3317032"/>
            <a:ext cx="1588" cy="201612"/>
          </a:xfrm>
          <a:prstGeom prst="line">
            <a:avLst/>
          </a:prstGeom>
          <a:noFill/>
          <a:ln w="507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sp>
        <p:nvSpPr>
          <p:cNvPr id="12296" name="Line 6"/>
          <p:cNvSpPr>
            <a:spLocks noChangeShapeType="1"/>
          </p:cNvSpPr>
          <p:nvPr/>
        </p:nvSpPr>
        <p:spPr bwMode="auto">
          <a:xfrm>
            <a:off x="5851525" y="3317032"/>
            <a:ext cx="1588" cy="201612"/>
          </a:xfrm>
          <a:prstGeom prst="line">
            <a:avLst/>
          </a:prstGeom>
          <a:noFill/>
          <a:ln w="5076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Gill Sans MT" charset="0"/>
              <a:ea typeface="Gill Sans MT" charset="0"/>
              <a:cs typeface="Gill Sans MT" charset="0"/>
            </a:endParaRPr>
          </a:p>
        </p:txBody>
      </p:sp>
      <p:grpSp>
        <p:nvGrpSpPr>
          <p:cNvPr id="12297" name="Group 7"/>
          <p:cNvGrpSpPr>
            <a:grpSpLocks/>
          </p:cNvGrpSpPr>
          <p:nvPr/>
        </p:nvGrpSpPr>
        <p:grpSpPr bwMode="auto">
          <a:xfrm>
            <a:off x="655638" y="3242419"/>
            <a:ext cx="709613" cy="358775"/>
            <a:chOff x="423" y="1906"/>
            <a:chExt cx="447" cy="226"/>
          </a:xfrm>
        </p:grpSpPr>
        <p:sp>
          <p:nvSpPr>
            <p:cNvPr id="12352" name="AutoShape 8"/>
            <p:cNvSpPr>
              <a:spLocks noChangeArrowheads="1"/>
            </p:cNvSpPr>
            <p:nvPr/>
          </p:nvSpPr>
          <p:spPr bwMode="auto">
            <a:xfrm>
              <a:off x="423" y="1906"/>
              <a:ext cx="447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53" name="Group 9"/>
            <p:cNvGrpSpPr>
              <a:grpSpLocks/>
            </p:cNvGrpSpPr>
            <p:nvPr/>
          </p:nvGrpSpPr>
          <p:grpSpPr bwMode="auto">
            <a:xfrm>
              <a:off x="423" y="1906"/>
              <a:ext cx="445" cy="224"/>
              <a:chOff x="423" y="1906"/>
              <a:chExt cx="445" cy="224"/>
            </a:xfrm>
          </p:grpSpPr>
          <p:sp>
            <p:nvSpPr>
              <p:cNvPr id="12354" name="AutoShape 10"/>
              <p:cNvSpPr>
                <a:spLocks noChangeArrowheads="1"/>
              </p:cNvSpPr>
              <p:nvPr/>
            </p:nvSpPr>
            <p:spPr bwMode="auto">
              <a:xfrm>
                <a:off x="423" y="1906"/>
                <a:ext cx="445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55" name="Group 11"/>
              <p:cNvGrpSpPr>
                <a:grpSpLocks/>
              </p:cNvGrpSpPr>
              <p:nvPr/>
            </p:nvGrpSpPr>
            <p:grpSpPr bwMode="auto">
              <a:xfrm>
                <a:off x="423" y="1906"/>
                <a:ext cx="444" cy="223"/>
                <a:chOff x="423" y="1906"/>
                <a:chExt cx="444" cy="223"/>
              </a:xfrm>
            </p:grpSpPr>
            <p:sp>
              <p:nvSpPr>
                <p:cNvPr id="12356" name="AutoShape 12"/>
                <p:cNvSpPr>
                  <a:spLocks noChangeArrowheads="1"/>
                </p:cNvSpPr>
                <p:nvPr/>
              </p:nvSpPr>
              <p:spPr bwMode="auto">
                <a:xfrm>
                  <a:off x="423" y="1906"/>
                  <a:ext cx="444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57" name="Group 13"/>
                <p:cNvGrpSpPr>
                  <a:grpSpLocks/>
                </p:cNvGrpSpPr>
                <p:nvPr/>
              </p:nvGrpSpPr>
              <p:grpSpPr bwMode="auto">
                <a:xfrm>
                  <a:off x="423" y="1906"/>
                  <a:ext cx="444" cy="223"/>
                  <a:chOff x="423" y="1906"/>
                  <a:chExt cx="444" cy="223"/>
                </a:xfrm>
              </p:grpSpPr>
              <p:sp>
                <p:nvSpPr>
                  <p:cNvPr id="12358" name="AutoShape 14"/>
                  <p:cNvSpPr>
                    <a:spLocks noChangeArrowheads="1"/>
                  </p:cNvSpPr>
                  <p:nvPr/>
                </p:nvSpPr>
                <p:spPr bwMode="auto">
                  <a:xfrm>
                    <a:off x="423" y="1906"/>
                    <a:ext cx="444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59" name="AutoShape 15"/>
                  <p:cNvSpPr>
                    <a:spLocks noChangeArrowheads="1"/>
                  </p:cNvSpPr>
                  <p:nvPr/>
                </p:nvSpPr>
                <p:spPr bwMode="auto">
                  <a:xfrm>
                    <a:off x="423" y="1906"/>
                    <a:ext cx="401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 err="1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malo</a:t>
                    </a:r>
                    <a:endParaRPr lang="en-GB" sz="1800">
                      <a:solidFill>
                        <a:schemeClr val="tx1"/>
                      </a:solidFill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</p:grpSp>
          </p:grpSp>
        </p:grpSp>
      </p:grpSp>
      <p:grpSp>
        <p:nvGrpSpPr>
          <p:cNvPr id="12298" name="Group 16"/>
          <p:cNvGrpSpPr>
            <a:grpSpLocks/>
          </p:cNvGrpSpPr>
          <p:nvPr/>
        </p:nvGrpSpPr>
        <p:grpSpPr bwMode="auto">
          <a:xfrm>
            <a:off x="2941640" y="2632819"/>
            <a:ext cx="696913" cy="633413"/>
            <a:chOff x="1863" y="1522"/>
            <a:chExt cx="439" cy="399"/>
          </a:xfrm>
        </p:grpSpPr>
        <p:sp>
          <p:nvSpPr>
            <p:cNvPr id="12344" name="AutoShape 17"/>
            <p:cNvSpPr>
              <a:spLocks noChangeArrowheads="1"/>
            </p:cNvSpPr>
            <p:nvPr/>
          </p:nvSpPr>
          <p:spPr bwMode="auto">
            <a:xfrm>
              <a:off x="1863" y="1522"/>
              <a:ext cx="439" cy="399"/>
            </a:xfrm>
            <a:prstGeom prst="roundRect">
              <a:avLst>
                <a:gd name="adj" fmla="val 25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45" name="Group 18"/>
            <p:cNvGrpSpPr>
              <a:grpSpLocks/>
            </p:cNvGrpSpPr>
            <p:nvPr/>
          </p:nvGrpSpPr>
          <p:grpSpPr bwMode="auto">
            <a:xfrm>
              <a:off x="1863" y="1522"/>
              <a:ext cx="437" cy="397"/>
              <a:chOff x="1863" y="1522"/>
              <a:chExt cx="437" cy="397"/>
            </a:xfrm>
          </p:grpSpPr>
          <p:sp>
            <p:nvSpPr>
              <p:cNvPr id="12346" name="AutoShape 19"/>
              <p:cNvSpPr>
                <a:spLocks noChangeArrowheads="1"/>
              </p:cNvSpPr>
              <p:nvPr/>
            </p:nvSpPr>
            <p:spPr bwMode="auto">
              <a:xfrm>
                <a:off x="1863" y="1522"/>
                <a:ext cx="437" cy="397"/>
              </a:xfrm>
              <a:prstGeom prst="roundRect">
                <a:avLst>
                  <a:gd name="adj" fmla="val 25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47" name="Group 20"/>
              <p:cNvGrpSpPr>
                <a:grpSpLocks/>
              </p:cNvGrpSpPr>
              <p:nvPr/>
            </p:nvGrpSpPr>
            <p:grpSpPr bwMode="auto">
              <a:xfrm>
                <a:off x="1863" y="1522"/>
                <a:ext cx="436" cy="396"/>
                <a:chOff x="1863" y="1522"/>
                <a:chExt cx="436" cy="396"/>
              </a:xfrm>
            </p:grpSpPr>
            <p:sp>
              <p:nvSpPr>
                <p:cNvPr id="12348" name="AutoShape 21"/>
                <p:cNvSpPr>
                  <a:spLocks noChangeArrowheads="1"/>
                </p:cNvSpPr>
                <p:nvPr/>
              </p:nvSpPr>
              <p:spPr bwMode="auto">
                <a:xfrm>
                  <a:off x="1863" y="1522"/>
                  <a:ext cx="436" cy="396"/>
                </a:xfrm>
                <a:prstGeom prst="roundRect">
                  <a:avLst>
                    <a:gd name="adj" fmla="val 25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49" name="Group 22"/>
                <p:cNvGrpSpPr>
                  <a:grpSpLocks/>
                </p:cNvGrpSpPr>
                <p:nvPr/>
              </p:nvGrpSpPr>
              <p:grpSpPr bwMode="auto">
                <a:xfrm>
                  <a:off x="1863" y="1522"/>
                  <a:ext cx="436" cy="395"/>
                  <a:chOff x="1863" y="1522"/>
                  <a:chExt cx="436" cy="395"/>
                </a:xfrm>
              </p:grpSpPr>
              <p:sp>
                <p:nvSpPr>
                  <p:cNvPr id="12350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1863" y="1522"/>
                    <a:ext cx="436" cy="395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51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1884" y="1522"/>
                    <a:ext cx="392" cy="393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 algn="ctr"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Peor</a:t>
                    </a:r>
                  </a:p>
                  <a:p>
                    <a:pPr algn="ctr"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nivel</a:t>
                    </a:r>
                  </a:p>
                </p:txBody>
              </p:sp>
            </p:grpSp>
          </p:grpSp>
        </p:grpSp>
      </p:grpSp>
      <p:grpSp>
        <p:nvGrpSpPr>
          <p:cNvPr id="12299" name="Group 25"/>
          <p:cNvGrpSpPr>
            <a:grpSpLocks/>
          </p:cNvGrpSpPr>
          <p:nvPr/>
        </p:nvGrpSpPr>
        <p:grpSpPr bwMode="auto">
          <a:xfrm>
            <a:off x="5151440" y="2632819"/>
            <a:ext cx="1382713" cy="633413"/>
            <a:chOff x="3255" y="1522"/>
            <a:chExt cx="871" cy="399"/>
          </a:xfrm>
        </p:grpSpPr>
        <p:sp>
          <p:nvSpPr>
            <p:cNvPr id="12336" name="AutoShape 26"/>
            <p:cNvSpPr>
              <a:spLocks noChangeArrowheads="1"/>
            </p:cNvSpPr>
            <p:nvPr/>
          </p:nvSpPr>
          <p:spPr bwMode="auto">
            <a:xfrm>
              <a:off x="3255" y="1522"/>
              <a:ext cx="871" cy="399"/>
            </a:xfrm>
            <a:prstGeom prst="roundRect">
              <a:avLst>
                <a:gd name="adj" fmla="val 25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37" name="Group 27"/>
            <p:cNvGrpSpPr>
              <a:grpSpLocks/>
            </p:cNvGrpSpPr>
            <p:nvPr/>
          </p:nvGrpSpPr>
          <p:grpSpPr bwMode="auto">
            <a:xfrm>
              <a:off x="3255" y="1522"/>
              <a:ext cx="869" cy="397"/>
              <a:chOff x="3255" y="1522"/>
              <a:chExt cx="869" cy="397"/>
            </a:xfrm>
          </p:grpSpPr>
          <p:sp>
            <p:nvSpPr>
              <p:cNvPr id="12338" name="AutoShape 28"/>
              <p:cNvSpPr>
                <a:spLocks noChangeArrowheads="1"/>
              </p:cNvSpPr>
              <p:nvPr/>
            </p:nvSpPr>
            <p:spPr bwMode="auto">
              <a:xfrm>
                <a:off x="3255" y="1522"/>
                <a:ext cx="869" cy="397"/>
              </a:xfrm>
              <a:prstGeom prst="roundRect">
                <a:avLst>
                  <a:gd name="adj" fmla="val 250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39" name="Group 29"/>
              <p:cNvGrpSpPr>
                <a:grpSpLocks/>
              </p:cNvGrpSpPr>
              <p:nvPr/>
            </p:nvGrpSpPr>
            <p:grpSpPr bwMode="auto">
              <a:xfrm>
                <a:off x="3255" y="1522"/>
                <a:ext cx="868" cy="396"/>
                <a:chOff x="3255" y="1522"/>
                <a:chExt cx="868" cy="396"/>
              </a:xfrm>
            </p:grpSpPr>
            <p:sp>
              <p:nvSpPr>
                <p:cNvPr id="12340" name="AutoShape 30"/>
                <p:cNvSpPr>
                  <a:spLocks noChangeArrowheads="1"/>
                </p:cNvSpPr>
                <p:nvPr/>
              </p:nvSpPr>
              <p:spPr bwMode="auto">
                <a:xfrm>
                  <a:off x="3255" y="1522"/>
                  <a:ext cx="868" cy="396"/>
                </a:xfrm>
                <a:prstGeom prst="roundRect">
                  <a:avLst>
                    <a:gd name="adj" fmla="val 250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41" name="Group 31"/>
                <p:cNvGrpSpPr>
                  <a:grpSpLocks/>
                </p:cNvGrpSpPr>
                <p:nvPr/>
              </p:nvGrpSpPr>
              <p:grpSpPr bwMode="auto">
                <a:xfrm>
                  <a:off x="3255" y="1522"/>
                  <a:ext cx="868" cy="395"/>
                  <a:chOff x="3255" y="1522"/>
                  <a:chExt cx="868" cy="395"/>
                </a:xfrm>
              </p:grpSpPr>
              <p:sp>
                <p:nvSpPr>
                  <p:cNvPr id="12342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3255" y="1522"/>
                    <a:ext cx="868" cy="395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43" name="AutoShape 33"/>
                  <p:cNvSpPr>
                    <a:spLocks noChangeArrowheads="1"/>
                  </p:cNvSpPr>
                  <p:nvPr/>
                </p:nvSpPr>
                <p:spPr bwMode="auto">
                  <a:xfrm>
                    <a:off x="3323" y="1523"/>
                    <a:ext cx="734" cy="393"/>
                  </a:xfrm>
                  <a:prstGeom prst="roundRect">
                    <a:avLst>
                      <a:gd name="adj" fmla="val 250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 algn="ctr"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 dirty="0" err="1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Nivel</a:t>
                    </a:r>
                    <a:endParaRPr lang="en-GB" sz="1800" dirty="0">
                      <a:solidFill>
                        <a:schemeClr val="tx1"/>
                      </a:solidFill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  <a:p>
                    <a:pPr algn="ctr"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 dirty="0" err="1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planificado</a:t>
                    </a:r>
                    <a:endParaRPr lang="en-GB" sz="1800" dirty="0">
                      <a:solidFill>
                        <a:schemeClr val="tx1"/>
                      </a:solidFill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</p:grpSp>
          </p:grpSp>
        </p:grpSp>
      </p:grpSp>
      <p:grpSp>
        <p:nvGrpSpPr>
          <p:cNvPr id="12300" name="Group 34"/>
          <p:cNvGrpSpPr>
            <a:grpSpLocks/>
          </p:cNvGrpSpPr>
          <p:nvPr/>
        </p:nvGrpSpPr>
        <p:grpSpPr bwMode="auto">
          <a:xfrm>
            <a:off x="1722439" y="3699619"/>
            <a:ext cx="1052513" cy="358775"/>
            <a:chOff x="1095" y="2194"/>
            <a:chExt cx="663" cy="226"/>
          </a:xfrm>
        </p:grpSpPr>
        <p:sp>
          <p:nvSpPr>
            <p:cNvPr id="12328" name="AutoShape 35"/>
            <p:cNvSpPr>
              <a:spLocks noChangeArrowheads="1"/>
            </p:cNvSpPr>
            <p:nvPr/>
          </p:nvSpPr>
          <p:spPr bwMode="auto">
            <a:xfrm>
              <a:off x="1095" y="2194"/>
              <a:ext cx="663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29" name="Group 36"/>
            <p:cNvGrpSpPr>
              <a:grpSpLocks/>
            </p:cNvGrpSpPr>
            <p:nvPr/>
          </p:nvGrpSpPr>
          <p:grpSpPr bwMode="auto">
            <a:xfrm>
              <a:off x="1095" y="2194"/>
              <a:ext cx="661" cy="224"/>
              <a:chOff x="1095" y="2194"/>
              <a:chExt cx="661" cy="224"/>
            </a:xfrm>
          </p:grpSpPr>
          <p:sp>
            <p:nvSpPr>
              <p:cNvPr id="12330" name="AutoShape 37"/>
              <p:cNvSpPr>
                <a:spLocks noChangeArrowheads="1"/>
              </p:cNvSpPr>
              <p:nvPr/>
            </p:nvSpPr>
            <p:spPr bwMode="auto">
              <a:xfrm>
                <a:off x="1095" y="2194"/>
                <a:ext cx="661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31" name="Group 38"/>
              <p:cNvGrpSpPr>
                <a:grpSpLocks/>
              </p:cNvGrpSpPr>
              <p:nvPr/>
            </p:nvGrpSpPr>
            <p:grpSpPr bwMode="auto">
              <a:xfrm>
                <a:off x="1095" y="2194"/>
                <a:ext cx="660" cy="223"/>
                <a:chOff x="1095" y="2194"/>
                <a:chExt cx="660" cy="223"/>
              </a:xfrm>
            </p:grpSpPr>
            <p:sp>
              <p:nvSpPr>
                <p:cNvPr id="12332" name="AutoShape 39"/>
                <p:cNvSpPr>
                  <a:spLocks noChangeArrowheads="1"/>
                </p:cNvSpPr>
                <p:nvPr/>
              </p:nvSpPr>
              <p:spPr bwMode="auto">
                <a:xfrm>
                  <a:off x="1095" y="2194"/>
                  <a:ext cx="660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33" name="Group 40"/>
                <p:cNvGrpSpPr>
                  <a:grpSpLocks/>
                </p:cNvGrpSpPr>
                <p:nvPr/>
              </p:nvGrpSpPr>
              <p:grpSpPr bwMode="auto">
                <a:xfrm>
                  <a:off x="1095" y="2194"/>
                  <a:ext cx="660" cy="223"/>
                  <a:chOff x="1095" y="2194"/>
                  <a:chExt cx="660" cy="223"/>
                </a:xfrm>
              </p:grpSpPr>
              <p:sp>
                <p:nvSpPr>
                  <p:cNvPr id="12334" name="AutoShape 41"/>
                  <p:cNvSpPr>
                    <a:spLocks noChangeArrowheads="1"/>
                  </p:cNvSpPr>
                  <p:nvPr/>
                </p:nvSpPr>
                <p:spPr bwMode="auto">
                  <a:xfrm>
                    <a:off x="1095" y="2194"/>
                    <a:ext cx="660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35" name="AutoShape 42"/>
                  <p:cNvSpPr>
                    <a:spLocks noChangeArrowheads="1"/>
                  </p:cNvSpPr>
                  <p:nvPr/>
                </p:nvSpPr>
                <p:spPr bwMode="auto">
                  <a:xfrm>
                    <a:off x="1095" y="2194"/>
                    <a:ext cx="563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Fracaso</a:t>
                    </a:r>
                  </a:p>
                </p:txBody>
              </p:sp>
            </p:grpSp>
          </p:grpSp>
        </p:grpSp>
      </p:grpSp>
      <p:grpSp>
        <p:nvGrpSpPr>
          <p:cNvPr id="12301" name="Group 43"/>
          <p:cNvGrpSpPr>
            <a:grpSpLocks/>
          </p:cNvGrpSpPr>
          <p:nvPr/>
        </p:nvGrpSpPr>
        <p:grpSpPr bwMode="auto">
          <a:xfrm>
            <a:off x="7666042" y="3242419"/>
            <a:ext cx="862013" cy="358775"/>
            <a:chOff x="4839" y="1906"/>
            <a:chExt cx="543" cy="226"/>
          </a:xfrm>
        </p:grpSpPr>
        <p:sp>
          <p:nvSpPr>
            <p:cNvPr id="12320" name="AutoShape 44"/>
            <p:cNvSpPr>
              <a:spLocks noChangeArrowheads="1"/>
            </p:cNvSpPr>
            <p:nvPr/>
          </p:nvSpPr>
          <p:spPr bwMode="auto">
            <a:xfrm>
              <a:off x="4839" y="1906"/>
              <a:ext cx="543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21" name="Group 45"/>
            <p:cNvGrpSpPr>
              <a:grpSpLocks/>
            </p:cNvGrpSpPr>
            <p:nvPr/>
          </p:nvGrpSpPr>
          <p:grpSpPr bwMode="auto">
            <a:xfrm>
              <a:off x="4839" y="1906"/>
              <a:ext cx="541" cy="224"/>
              <a:chOff x="4839" y="1906"/>
              <a:chExt cx="541" cy="224"/>
            </a:xfrm>
          </p:grpSpPr>
          <p:sp>
            <p:nvSpPr>
              <p:cNvPr id="12322" name="AutoShape 46"/>
              <p:cNvSpPr>
                <a:spLocks noChangeArrowheads="1"/>
              </p:cNvSpPr>
              <p:nvPr/>
            </p:nvSpPr>
            <p:spPr bwMode="auto">
              <a:xfrm>
                <a:off x="4839" y="1906"/>
                <a:ext cx="541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23" name="Group 47"/>
              <p:cNvGrpSpPr>
                <a:grpSpLocks/>
              </p:cNvGrpSpPr>
              <p:nvPr/>
            </p:nvGrpSpPr>
            <p:grpSpPr bwMode="auto">
              <a:xfrm>
                <a:off x="4839" y="1906"/>
                <a:ext cx="540" cy="223"/>
                <a:chOff x="4839" y="1906"/>
                <a:chExt cx="540" cy="223"/>
              </a:xfrm>
            </p:grpSpPr>
            <p:sp>
              <p:nvSpPr>
                <p:cNvPr id="12324" name="AutoShape 48"/>
                <p:cNvSpPr>
                  <a:spLocks noChangeArrowheads="1"/>
                </p:cNvSpPr>
                <p:nvPr/>
              </p:nvSpPr>
              <p:spPr bwMode="auto">
                <a:xfrm>
                  <a:off x="4839" y="1906"/>
                  <a:ext cx="540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25" name="Group 49"/>
                <p:cNvGrpSpPr>
                  <a:grpSpLocks/>
                </p:cNvGrpSpPr>
                <p:nvPr/>
              </p:nvGrpSpPr>
              <p:grpSpPr bwMode="auto">
                <a:xfrm>
                  <a:off x="4839" y="1906"/>
                  <a:ext cx="540" cy="223"/>
                  <a:chOff x="4839" y="1906"/>
                  <a:chExt cx="540" cy="223"/>
                </a:xfrm>
              </p:grpSpPr>
              <p:sp>
                <p:nvSpPr>
                  <p:cNvPr id="12326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4839" y="1906"/>
                    <a:ext cx="540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27" name="AutoShape 51"/>
                  <p:cNvSpPr>
                    <a:spLocks noChangeArrowheads="1"/>
                  </p:cNvSpPr>
                  <p:nvPr/>
                </p:nvSpPr>
                <p:spPr bwMode="auto">
                  <a:xfrm>
                    <a:off x="4839" y="1906"/>
                    <a:ext cx="483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bueno</a:t>
                    </a:r>
                  </a:p>
                </p:txBody>
              </p:sp>
            </p:grpSp>
          </p:grpSp>
        </p:grpSp>
      </p:grpSp>
      <p:grpSp>
        <p:nvGrpSpPr>
          <p:cNvPr id="12302" name="Group 52"/>
          <p:cNvGrpSpPr>
            <a:grpSpLocks/>
          </p:cNvGrpSpPr>
          <p:nvPr/>
        </p:nvGrpSpPr>
        <p:grpSpPr bwMode="auto">
          <a:xfrm>
            <a:off x="3856039" y="3699619"/>
            <a:ext cx="1408113" cy="358775"/>
            <a:chOff x="2439" y="2194"/>
            <a:chExt cx="887" cy="226"/>
          </a:xfrm>
        </p:grpSpPr>
        <p:sp>
          <p:nvSpPr>
            <p:cNvPr id="12312" name="AutoShape 53"/>
            <p:cNvSpPr>
              <a:spLocks noChangeArrowheads="1"/>
            </p:cNvSpPr>
            <p:nvPr/>
          </p:nvSpPr>
          <p:spPr bwMode="auto">
            <a:xfrm>
              <a:off x="2439" y="2194"/>
              <a:ext cx="887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13" name="Group 54"/>
            <p:cNvGrpSpPr>
              <a:grpSpLocks/>
            </p:cNvGrpSpPr>
            <p:nvPr/>
          </p:nvGrpSpPr>
          <p:grpSpPr bwMode="auto">
            <a:xfrm>
              <a:off x="2439" y="2194"/>
              <a:ext cx="885" cy="224"/>
              <a:chOff x="2439" y="2194"/>
              <a:chExt cx="885" cy="224"/>
            </a:xfrm>
          </p:grpSpPr>
          <p:sp>
            <p:nvSpPr>
              <p:cNvPr id="12314" name="AutoShape 55"/>
              <p:cNvSpPr>
                <a:spLocks noChangeArrowheads="1"/>
              </p:cNvSpPr>
              <p:nvPr/>
            </p:nvSpPr>
            <p:spPr bwMode="auto">
              <a:xfrm>
                <a:off x="2439" y="2194"/>
                <a:ext cx="885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15" name="Group 56"/>
              <p:cNvGrpSpPr>
                <a:grpSpLocks/>
              </p:cNvGrpSpPr>
              <p:nvPr/>
            </p:nvGrpSpPr>
            <p:grpSpPr bwMode="auto">
              <a:xfrm>
                <a:off x="2439" y="2194"/>
                <a:ext cx="884" cy="223"/>
                <a:chOff x="2439" y="2194"/>
                <a:chExt cx="884" cy="223"/>
              </a:xfrm>
            </p:grpSpPr>
            <p:sp>
              <p:nvSpPr>
                <p:cNvPr id="12316" name="AutoShape 57"/>
                <p:cNvSpPr>
                  <a:spLocks noChangeArrowheads="1"/>
                </p:cNvSpPr>
                <p:nvPr/>
              </p:nvSpPr>
              <p:spPr bwMode="auto">
                <a:xfrm>
                  <a:off x="2439" y="2194"/>
                  <a:ext cx="884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17" name="Group 58"/>
                <p:cNvGrpSpPr>
                  <a:grpSpLocks/>
                </p:cNvGrpSpPr>
                <p:nvPr/>
              </p:nvGrpSpPr>
              <p:grpSpPr bwMode="auto">
                <a:xfrm>
                  <a:off x="2439" y="2194"/>
                  <a:ext cx="884" cy="223"/>
                  <a:chOff x="2439" y="2194"/>
                  <a:chExt cx="884" cy="223"/>
                </a:xfrm>
              </p:grpSpPr>
              <p:sp>
                <p:nvSpPr>
                  <p:cNvPr id="12318" name="AutoShape 59"/>
                  <p:cNvSpPr>
                    <a:spLocks noChangeArrowheads="1"/>
                  </p:cNvSpPr>
                  <p:nvPr/>
                </p:nvSpPr>
                <p:spPr bwMode="auto">
                  <a:xfrm>
                    <a:off x="2439" y="2194"/>
                    <a:ext cx="884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19" name="AutoShape 60"/>
                  <p:cNvSpPr>
                    <a:spLocks noChangeArrowheads="1"/>
                  </p:cNvSpPr>
                  <p:nvPr/>
                </p:nvSpPr>
                <p:spPr bwMode="auto">
                  <a:xfrm>
                    <a:off x="2439" y="2194"/>
                    <a:ext cx="743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Sin fracaso</a:t>
                    </a:r>
                  </a:p>
                </p:txBody>
              </p:sp>
            </p:grpSp>
          </p:grpSp>
        </p:grpSp>
      </p:grpSp>
      <p:grpSp>
        <p:nvGrpSpPr>
          <p:cNvPr id="12303" name="Group 61"/>
          <p:cNvGrpSpPr>
            <a:grpSpLocks/>
          </p:cNvGrpSpPr>
          <p:nvPr/>
        </p:nvGrpSpPr>
        <p:grpSpPr bwMode="auto">
          <a:xfrm>
            <a:off x="6370642" y="3699619"/>
            <a:ext cx="735013" cy="358775"/>
            <a:chOff x="4023" y="2194"/>
            <a:chExt cx="463" cy="226"/>
          </a:xfrm>
        </p:grpSpPr>
        <p:sp>
          <p:nvSpPr>
            <p:cNvPr id="12304" name="AutoShape 62"/>
            <p:cNvSpPr>
              <a:spLocks noChangeArrowheads="1"/>
            </p:cNvSpPr>
            <p:nvPr/>
          </p:nvSpPr>
          <p:spPr bwMode="auto">
            <a:xfrm>
              <a:off x="4023" y="2194"/>
              <a:ext cx="463" cy="226"/>
            </a:xfrm>
            <a:prstGeom prst="roundRect">
              <a:avLst>
                <a:gd name="adj" fmla="val 44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s-CL">
                <a:latin typeface="Gill Sans MT" charset="0"/>
                <a:ea typeface="Gill Sans MT" charset="0"/>
                <a:cs typeface="Gill Sans MT" charset="0"/>
              </a:endParaRPr>
            </a:p>
          </p:txBody>
        </p:sp>
        <p:grpSp>
          <p:nvGrpSpPr>
            <p:cNvPr id="12305" name="Group 63"/>
            <p:cNvGrpSpPr>
              <a:grpSpLocks/>
            </p:cNvGrpSpPr>
            <p:nvPr/>
          </p:nvGrpSpPr>
          <p:grpSpPr bwMode="auto">
            <a:xfrm>
              <a:off x="4023" y="2194"/>
              <a:ext cx="461" cy="224"/>
              <a:chOff x="4023" y="2194"/>
              <a:chExt cx="461" cy="224"/>
            </a:xfrm>
          </p:grpSpPr>
          <p:sp>
            <p:nvSpPr>
              <p:cNvPr id="12306" name="AutoShape 64"/>
              <p:cNvSpPr>
                <a:spLocks noChangeArrowheads="1"/>
              </p:cNvSpPr>
              <p:nvPr/>
            </p:nvSpPr>
            <p:spPr bwMode="auto">
              <a:xfrm>
                <a:off x="4023" y="2194"/>
                <a:ext cx="461" cy="224"/>
              </a:xfrm>
              <a:prstGeom prst="roundRect">
                <a:avLst>
                  <a:gd name="adj" fmla="val 444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CL">
                  <a:latin typeface="Gill Sans MT" charset="0"/>
                  <a:ea typeface="Gill Sans MT" charset="0"/>
                  <a:cs typeface="Gill Sans MT" charset="0"/>
                </a:endParaRPr>
              </a:p>
            </p:txBody>
          </p:sp>
          <p:grpSp>
            <p:nvGrpSpPr>
              <p:cNvPr id="12307" name="Group 65"/>
              <p:cNvGrpSpPr>
                <a:grpSpLocks/>
              </p:cNvGrpSpPr>
              <p:nvPr/>
            </p:nvGrpSpPr>
            <p:grpSpPr bwMode="auto">
              <a:xfrm>
                <a:off x="4023" y="2194"/>
                <a:ext cx="461" cy="223"/>
                <a:chOff x="4023" y="2194"/>
                <a:chExt cx="461" cy="223"/>
              </a:xfrm>
            </p:grpSpPr>
            <p:sp>
              <p:nvSpPr>
                <p:cNvPr id="12308" name="AutoShape 66"/>
                <p:cNvSpPr>
                  <a:spLocks noChangeArrowheads="1"/>
                </p:cNvSpPr>
                <p:nvPr/>
              </p:nvSpPr>
              <p:spPr bwMode="auto">
                <a:xfrm>
                  <a:off x="4023" y="2194"/>
                  <a:ext cx="461" cy="223"/>
                </a:xfrm>
                <a:prstGeom prst="roundRect">
                  <a:avLst>
                    <a:gd name="adj" fmla="val 449"/>
                  </a:avLst>
                </a:prstGeom>
                <a:noFill/>
                <a:ln w="9525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s-CL">
                    <a:latin typeface="Gill Sans MT" charset="0"/>
                    <a:ea typeface="Gill Sans MT" charset="0"/>
                    <a:cs typeface="Gill Sans MT" charset="0"/>
                  </a:endParaRPr>
                </a:p>
              </p:txBody>
            </p:sp>
            <p:grpSp>
              <p:nvGrpSpPr>
                <p:cNvPr id="12309" name="Group 67"/>
                <p:cNvGrpSpPr>
                  <a:grpSpLocks/>
                </p:cNvGrpSpPr>
                <p:nvPr/>
              </p:nvGrpSpPr>
              <p:grpSpPr bwMode="auto">
                <a:xfrm>
                  <a:off x="4023" y="2194"/>
                  <a:ext cx="461" cy="223"/>
                  <a:chOff x="4023" y="2194"/>
                  <a:chExt cx="461" cy="223"/>
                </a:xfrm>
              </p:grpSpPr>
              <p:sp>
                <p:nvSpPr>
                  <p:cNvPr id="12310" name="AutoShape 68"/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2194"/>
                    <a:ext cx="461" cy="223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s-CL">
                      <a:latin typeface="Gill Sans MT" charset="0"/>
                      <a:ea typeface="Gill Sans MT" charset="0"/>
                      <a:cs typeface="Gill Sans MT" charset="0"/>
                    </a:endParaRPr>
                  </a:p>
                </p:txBody>
              </p:sp>
              <p:sp>
                <p:nvSpPr>
                  <p:cNvPr id="12311" name="AutoShape 69"/>
                  <p:cNvSpPr>
                    <a:spLocks noChangeArrowheads="1"/>
                  </p:cNvSpPr>
                  <p:nvPr/>
                </p:nvSpPr>
                <p:spPr bwMode="auto">
                  <a:xfrm>
                    <a:off x="4023" y="2194"/>
                    <a:ext cx="421" cy="219"/>
                  </a:xfrm>
                  <a:prstGeom prst="roundRect">
                    <a:avLst>
                      <a:gd name="adj" fmla="val 449"/>
                    </a:avLst>
                  </a:prstGeom>
                  <a:noFill/>
                  <a:ln w="9525">
                    <a:noFill/>
                    <a:round/>
                    <a:headEnd/>
                    <a:tailEnd/>
                  </a:ln>
                </p:spPr>
                <p:txBody>
                  <a:bodyPr wrap="none" lIns="90360" tIns="44280" rIns="90360" bIns="44280">
                    <a:spAutoFit/>
                  </a:bodyPr>
                  <a:lstStyle/>
                  <a:p>
                    <a:pPr>
                      <a:lnSpc>
                        <a:spcPct val="93000"/>
                      </a:lnSpc>
                      <a:buClr>
                        <a:srgbClr val="000000"/>
                      </a:buClr>
                      <a:buSzPct val="100000"/>
                      <a:buFont typeface="Arial" charset="0"/>
                      <a:buNone/>
                      <a:tabLst>
                        <a:tab pos="0" algn="l"/>
                        <a:tab pos="447675" algn="l"/>
                        <a:tab pos="896938" algn="l"/>
                        <a:tab pos="1346200" algn="l"/>
                        <a:tab pos="1795463" algn="l"/>
                        <a:tab pos="2244725" algn="l"/>
                        <a:tab pos="2693988" algn="l"/>
                        <a:tab pos="3143250" algn="l"/>
                        <a:tab pos="3592513" algn="l"/>
                        <a:tab pos="4041775" algn="l"/>
                        <a:tab pos="4491038" algn="l"/>
                        <a:tab pos="4940300" algn="l"/>
                        <a:tab pos="5389563" algn="l"/>
                        <a:tab pos="5838825" algn="l"/>
                        <a:tab pos="6288088" algn="l"/>
                        <a:tab pos="6737350" algn="l"/>
                        <a:tab pos="7186613" algn="l"/>
                        <a:tab pos="7635875" algn="l"/>
                        <a:tab pos="8085138" algn="l"/>
                        <a:tab pos="8534400" algn="l"/>
                        <a:tab pos="8983663" algn="l"/>
                      </a:tabLst>
                    </a:pPr>
                    <a:r>
                      <a:rPr lang="en-GB" sz="1800">
                        <a:solidFill>
                          <a:schemeClr val="tx1"/>
                        </a:solidFill>
                        <a:latin typeface="Gill Sans MT" charset="0"/>
                        <a:ea typeface="Gill Sans MT" charset="0"/>
                        <a:cs typeface="Gill Sans MT" charset="0"/>
                      </a:rPr>
                      <a:t>Éxito</a:t>
                    </a:r>
                  </a:p>
                </p:txBody>
              </p:sp>
            </p:grpSp>
          </p:grpSp>
        </p:grpSp>
      </p:grp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Niveles Actual y Mejor</a:t>
            </a:r>
          </a:p>
        </p:txBody>
      </p:sp>
      <p:sp>
        <p:nvSpPr>
          <p:cNvPr id="1331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El nivel </a:t>
            </a:r>
            <a:r>
              <a:rPr lang="es-CL" b="1" i="1" noProof="0" dirty="0"/>
              <a:t>actual</a:t>
            </a:r>
            <a:r>
              <a:rPr lang="es-CL" noProof="0" dirty="0"/>
              <a:t> es desde donde partimos</a:t>
            </a:r>
          </a:p>
          <a:p>
            <a:pPr marL="0" indent="0">
              <a:buNone/>
            </a:pPr>
            <a:r>
              <a:rPr lang="es-CL" noProof="0" dirty="0"/>
              <a:t>El nivel </a:t>
            </a:r>
            <a:r>
              <a:rPr lang="es-CL" b="1" i="1" noProof="0" dirty="0"/>
              <a:t>mejor</a:t>
            </a:r>
            <a:r>
              <a:rPr lang="es-CL" noProof="0" dirty="0"/>
              <a:t> es el nivel más alto que alguna vez se ha medido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Usualmente el nivel Planificado es mejor que el Actual </a:t>
            </a:r>
          </a:p>
          <a:p>
            <a:pPr marL="457200" lvl="1" indent="0">
              <a:buNone/>
            </a:pPr>
            <a:r>
              <a:rPr lang="es-CL" noProof="0" dirty="0"/>
              <a:t>Excepción: un atributo demasiado bien logrado actualmente</a:t>
            </a:r>
          </a:p>
          <a:p>
            <a:pPr marL="0" indent="0">
              <a:buNone/>
            </a:pPr>
            <a:r>
              <a:rPr lang="es-CL" noProof="0" dirty="0"/>
              <a:t>Usualmente el nivel Planificado es peor que el Mejor nivel</a:t>
            </a:r>
          </a:p>
          <a:p>
            <a:pPr marL="457200" lvl="1" indent="0">
              <a:buNone/>
            </a:pPr>
            <a:r>
              <a:rPr lang="es-CL" noProof="0" dirty="0"/>
              <a:t>Excepción: si se quiere hacer avanzar el estado del arte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13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La autoridad</a:t>
            </a:r>
          </a:p>
        </p:txBody>
      </p:sp>
      <p:sp>
        <p:nvSpPr>
          <p:cNvPr id="143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</a:t>
            </a:r>
            <a:r>
              <a:rPr lang="es-CL" b="1" i="1" noProof="0"/>
              <a:t>autoridad</a:t>
            </a:r>
            <a:r>
              <a:rPr lang="es-CL" noProof="0"/>
              <a:t> es una indicación que sustenta el requisito</a:t>
            </a:r>
          </a:p>
          <a:p>
            <a:pPr marL="457200" lvl="1" indent="0">
              <a:buNone/>
            </a:pPr>
            <a:r>
              <a:rPr lang="es-CL" noProof="0" dirty="0"/>
              <a:t>Puede ser una orden de un jefe</a:t>
            </a:r>
          </a:p>
          <a:p>
            <a:pPr marL="457200" lvl="1" indent="0">
              <a:buNone/>
            </a:pPr>
            <a:r>
              <a:rPr lang="es-CL" noProof="0" dirty="0"/>
              <a:t>Puede ser un manual de procedimientos o estándares</a:t>
            </a:r>
          </a:p>
          <a:p>
            <a:pPr marL="457200" lvl="1" indent="0">
              <a:buNone/>
            </a:pPr>
            <a:r>
              <a:rPr lang="es-CL" noProof="0" dirty="0"/>
              <a:t>Puede ser un requisito ya aprobado como válido</a:t>
            </a:r>
          </a:p>
          <a:p>
            <a:pPr marL="457200" lvl="1" indent="0">
              <a:buNone/>
            </a:pPr>
            <a:r>
              <a:rPr lang="es-CL" noProof="0" dirty="0"/>
              <a:t>Puede ser un contrato</a:t>
            </a:r>
          </a:p>
          <a:p>
            <a:pPr marL="457200" lvl="1" indent="0">
              <a:buNone/>
            </a:pPr>
            <a:r>
              <a:rPr lang="es-CL" noProof="0" dirty="0"/>
              <a:t>Incluso puede ser un tincada</a:t>
            </a:r>
          </a:p>
          <a:p>
            <a:pPr marL="0" indent="0">
              <a:buNone/>
            </a:pPr>
            <a:r>
              <a:rPr lang="es-CL" noProof="0" dirty="0"/>
              <a:t>La autoridad es opcional y puede haber varias</a:t>
            </a:r>
          </a:p>
          <a:p>
            <a:pPr marL="0" indent="0">
              <a:buNone/>
            </a:pPr>
            <a:r>
              <a:rPr lang="es-CL" noProof="0" dirty="0"/>
              <a:t>Ejemplos</a:t>
            </a:r>
          </a:p>
          <a:p>
            <a:pPr marL="457200" lvl="1" indent="0">
              <a:buNone/>
            </a:pPr>
            <a:r>
              <a:rPr lang="es-CL" noProof="0" dirty="0"/>
              <a:t>AUTORIDAD = Análisis preliminar que debe ser revisado</a:t>
            </a:r>
          </a:p>
          <a:p>
            <a:pPr marL="457200" lvl="1" indent="0">
              <a:buNone/>
            </a:pPr>
            <a:r>
              <a:rPr lang="es-CL" noProof="0" dirty="0"/>
              <a:t>AUTORIDAD = Anexo A del contrato, sección A.3.b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14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Ejemplos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Ejemplos de proyectos reales en que hemos participado</a:t>
            </a:r>
          </a:p>
          <a:p>
            <a:pPr marL="457200" lvl="1" indent="0">
              <a:buNone/>
            </a:pPr>
            <a:r>
              <a:rPr lang="es-CL" noProof="0" dirty="0"/>
              <a:t>Disponibilidad de un sitio web durante un lanzamiento (ejemplo: concurso, maratón, otro)</a:t>
            </a:r>
          </a:p>
          <a:p>
            <a:pPr marL="457200" lvl="1" indent="0">
              <a:buNone/>
            </a:pPr>
            <a:r>
              <a:rPr lang="es-CL" noProof="0" dirty="0"/>
              <a:t>Tiempo de respuesta …</a:t>
            </a:r>
          </a:p>
          <a:p>
            <a:pPr marL="457200" lvl="1" indent="0">
              <a:buNone/>
            </a:pPr>
            <a:r>
              <a:rPr lang="es-CL" noProof="0" dirty="0"/>
              <a:t>Precisión de medición de tiempo de un cronógrafo múltiple para carrera con muchos corredores</a:t>
            </a:r>
          </a:p>
          <a:p>
            <a:pPr marL="457200" lvl="1" indent="0">
              <a:buNone/>
            </a:pPr>
            <a:r>
              <a:rPr lang="es-CL" noProof="0" dirty="0"/>
              <a:t>¿Otros ejemplos de sus propios proyectos?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endParaRPr lang="es-CL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15</a:t>
            </a:fld>
            <a:endParaRPr lang="es-CL" noProof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Jerarquía de requisitos de calidad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Suele ser conveniente expresar los requisitos de calidad como una jerarquía de requisitos y sub-requisitos de calidad 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Rendimiento del sistema</a:t>
            </a:r>
          </a:p>
          <a:p>
            <a:pPr marL="457200" lvl="1" indent="0">
              <a:buNone/>
            </a:pPr>
            <a:r>
              <a:rPr lang="es-CL" noProof="0" dirty="0"/>
              <a:t>capacidad de procesamiento semanal</a:t>
            </a:r>
          </a:p>
          <a:p>
            <a:pPr marL="457200" lvl="1" indent="0">
              <a:buNone/>
            </a:pPr>
            <a:r>
              <a:rPr lang="es-CL" noProof="0" dirty="0"/>
              <a:t>disponibilidad del sistema</a:t>
            </a:r>
          </a:p>
          <a:p>
            <a:pPr marL="457200" lvl="1" indent="0">
              <a:buNone/>
            </a:pPr>
            <a:r>
              <a:rPr lang="es-CL" noProof="0" dirty="0"/>
              <a:t>tiempo de respuesta</a:t>
            </a:r>
          </a:p>
          <a:p>
            <a:pPr marL="457200" lvl="1" indent="0">
              <a:buNone/>
            </a:pPr>
            <a:r>
              <a:rPr lang="es-CL" noProof="0" dirty="0"/>
              <a:t>confiabilidad</a:t>
            </a:r>
          </a:p>
          <a:p>
            <a:pPr marL="457200" lvl="1" indent="0">
              <a:buNone/>
            </a:pPr>
            <a:r>
              <a:rPr lang="es-CL" noProof="0" dirty="0"/>
              <a:t>utilización de la CPU del servidor</a:t>
            </a:r>
          </a:p>
          <a:p>
            <a:pPr marL="457200" lvl="1" indent="0">
              <a:buNone/>
            </a:pPr>
            <a:r>
              <a:rPr lang="es-CL" noProof="0" dirty="0"/>
              <a:t>largo medio de la cola de procesos en esperando la CPU</a:t>
            </a:r>
            <a:endParaRPr lang="es-CL" i="1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16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Otro ejemplo de jerarquía: Usabilidad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usabilidad es difícil de medir directamente porque tiene muchas facetas:</a:t>
            </a:r>
          </a:p>
          <a:p>
            <a:pPr marL="457200" lvl="1" indent="0">
              <a:buNone/>
            </a:pPr>
            <a:r>
              <a:rPr lang="es-CL" noProof="0" dirty="0"/>
              <a:t>Nivel de habilidades prerrequisitos para un curso del sistema</a:t>
            </a:r>
          </a:p>
          <a:p>
            <a:pPr marL="457200" lvl="1" indent="0">
              <a:buNone/>
            </a:pPr>
            <a:r>
              <a:rPr lang="es-CL" noProof="0" dirty="0"/>
              <a:t>Tiempo de entrenamiento necesario para un cierto nivel de uso</a:t>
            </a:r>
          </a:p>
          <a:p>
            <a:pPr marL="457200" lvl="1" indent="0">
              <a:buNone/>
            </a:pPr>
            <a:r>
              <a:rPr lang="es-CL" noProof="0" dirty="0"/>
              <a:t>Cantidad de trabajo producido por una persona así entrenada</a:t>
            </a:r>
          </a:p>
          <a:p>
            <a:pPr marL="457200" lvl="1" indent="0">
              <a:buNone/>
            </a:pPr>
            <a:r>
              <a:rPr lang="es-CL" noProof="0" dirty="0"/>
              <a:t>Tasa de errores cometidos por un usuario entrenado, trabajando a velocidad normal</a:t>
            </a:r>
          </a:p>
          <a:p>
            <a:pPr marL="457200" lvl="1" indent="0">
              <a:buNone/>
            </a:pPr>
            <a:r>
              <a:rPr lang="es-CL" noProof="0" dirty="0"/>
              <a:t>Puntaje en una encuesta con las opiniones subjetivas de los usuarios en relación al agrado y facilidad de uso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17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Cómo hacer la jerarquía de atributos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Por dónde partimos</a:t>
            </a:r>
          </a:p>
          <a:p>
            <a:pPr marL="457200" lvl="1" indent="0">
              <a:buNone/>
            </a:pPr>
            <a:r>
              <a:rPr lang="es-CL" noProof="0" dirty="0"/>
              <a:t>De arriba a abajo (</a:t>
            </a:r>
            <a:r>
              <a:rPr lang="es-CL" i="1" noProof="0" dirty="0"/>
              <a:t>top-down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dirty="0"/>
              <a:t>D</a:t>
            </a:r>
            <a:r>
              <a:rPr lang="es-CL" noProof="0" dirty="0"/>
              <a:t>e abajo hacia arriba (</a:t>
            </a:r>
            <a:r>
              <a:rPr lang="es-CL" i="1" noProof="0" dirty="0"/>
              <a:t>bottom-up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dirty="0"/>
              <a:t>D</a:t>
            </a:r>
            <a:r>
              <a:rPr lang="es-CL" noProof="0" dirty="0"/>
              <a:t>el medio hacia arriba y hacia abajo</a:t>
            </a:r>
          </a:p>
          <a:p>
            <a:pPr marL="914400" lvl="2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De rendimiento del sistema hacia arriba (los 5 porqués)</a:t>
            </a:r>
          </a:p>
          <a:p>
            <a:pPr marL="457200" lvl="1" indent="0">
              <a:buNone/>
            </a:pPr>
            <a:r>
              <a:rPr lang="es-CL" noProof="0" dirty="0"/>
              <a:t>¿Por qué?		</a:t>
            </a:r>
            <a:r>
              <a:rPr lang="es-CL" i="1" noProof="0" dirty="0"/>
              <a:t>Mejor servicio al cliente</a:t>
            </a:r>
          </a:p>
          <a:p>
            <a:pPr marL="457200" lvl="1" indent="0">
              <a:buNone/>
            </a:pPr>
            <a:r>
              <a:rPr lang="es-CL" noProof="0" dirty="0"/>
              <a:t>¿Por qué?	 	</a:t>
            </a:r>
            <a:r>
              <a:rPr lang="es-CL" i="1" noProof="0" dirty="0"/>
              <a:t>Mantener la clientela</a:t>
            </a:r>
          </a:p>
          <a:p>
            <a:pPr marL="457200" lvl="1" indent="0">
              <a:buNone/>
            </a:pPr>
            <a:r>
              <a:rPr lang="es-CL" noProof="0" dirty="0"/>
              <a:t>¿Por qué? 		</a:t>
            </a:r>
            <a:r>
              <a:rPr lang="es-CL" i="1" noProof="0" dirty="0"/>
              <a:t>Proteger nuestra base de ingresos</a:t>
            </a:r>
          </a:p>
          <a:p>
            <a:pPr marL="457200" lvl="1" indent="0">
              <a:buNone/>
            </a:pPr>
            <a:r>
              <a:rPr lang="es-CL" noProof="0" dirty="0"/>
              <a:t>. . 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18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Análisis de requisitos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A veces al subir en la jerarquía preguntando por qué no hay respuestas claras, lo que sugiere que tal vez el supuesto requisito no es tal</a:t>
            </a:r>
          </a:p>
          <a:p>
            <a:pPr marL="0" indent="0">
              <a:buNone/>
            </a:pPr>
            <a:r>
              <a:rPr lang="es-CL" noProof="0" dirty="0"/>
              <a:t>Cuando sí hay respuestas claras, podemos bajar de los objetivos de alto nivel a otros objetivos de bajo nivel</a:t>
            </a:r>
          </a:p>
          <a:p>
            <a:pPr marL="457200" lvl="1" indent="0">
              <a:buNone/>
            </a:pPr>
            <a:r>
              <a:rPr lang="es-CL" noProof="0" dirty="0"/>
              <a:t>¿de qué otro modo podemos mejorar el servicio al cliente?</a:t>
            </a:r>
          </a:p>
          <a:p>
            <a:pPr marL="457200" lvl="1" indent="0">
              <a:buNone/>
            </a:pPr>
            <a:r>
              <a:rPr lang="es-CL" noProof="0" dirty="0"/>
              <a:t>¿mantener la clientela?</a:t>
            </a:r>
          </a:p>
          <a:p>
            <a:pPr marL="457200" lvl="1" indent="0">
              <a:buNone/>
            </a:pPr>
            <a:r>
              <a:rPr lang="es-CL" noProof="0" dirty="0"/>
              <a:t>¿proteger nuestra base de ingresos?</a:t>
            </a:r>
          </a:p>
          <a:p>
            <a:pPr marL="0" indent="0">
              <a:buNone/>
            </a:pPr>
            <a:r>
              <a:rPr lang="es-CL" noProof="0" dirty="0"/>
              <a:t>Esto es análisis de requisitos de verdad, no sólo enumeración de requisitos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19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/>
              <a:t>Requisitos vagos, objetivos ausentes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s-CL"/>
              <a:t>“La funcionalidad del nuevo sistema X es básicamente la misma que la del actual sistema X, sólo que el nuevo X debe ser en general mejor.”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CL" dirty="0"/>
              <a:t>“El nuevo X debe tener una interfaz gráfica basada en Visual Basic (Windows) que lo haga más fácil de usar, en particular sin las dificultades de uso del actual sistema.”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CL" dirty="0"/>
              <a:t>“El sistema tendrá mejores reportes de modo que se pueda aprovechar al máximo la base de datos.”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s-CL" dirty="0"/>
              <a:t>“El sistema asegurará datos consistentes.”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15256718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uiExpand="1" build="p" autoUpdateAnimBg="0" advAuto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L" dirty="0"/>
              <a:t>Errores típicos de especificación de requisitos de calidad</a:t>
            </a:r>
          </a:p>
        </p:txBody>
      </p:sp>
      <p:graphicFrame>
        <p:nvGraphicFramePr>
          <p:cNvPr id="13" name="Marcador de contenido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147658"/>
              </p:ext>
            </p:extLst>
          </p:nvPr>
        </p:nvGraphicFramePr>
        <p:xfrm>
          <a:off x="293471" y="1700808"/>
          <a:ext cx="8604250" cy="4796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2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1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092"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Error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Ejemplo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Especificar perfección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100% de disponibilidad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Muy difícil de medir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Frecuencia de condiciones de carrera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Requisitos no críticos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Especificar muchos requisitos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09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Intentar mejorar todo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Todo mejor que el sistema actual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70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Poner soluciones a los problemas en vez de problemas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Arquitectura web de varios niveles en vez de rendimiento o escalabilidad</a:t>
                      </a:r>
                    </a:p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Estándar de programación en vez de mantenibilidad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79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Dar buenas ideas que no corresponden a requisitos de calidad, sino que a metodología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Para especificar mantenibilidad indicar que hay que tener  buenos estándares de programación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070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Escala inconsistente con los valores propuestos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_tradn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charset="0"/>
                          <a:ea typeface="Gill Sans MT" charset="0"/>
                          <a:cs typeface="Gill Sans MT" charset="0"/>
                        </a:rPr>
                        <a:t>Escala definida como tiempo pero con valores en porcentaje</a:t>
                      </a:r>
                    </a:p>
                  </a:txBody>
                  <a:tcPr marL="12700" marR="12700" marT="1270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534DE-EF26-47B3-A0EE-CEA7049D6723}" type="slidenum">
              <a:rPr lang="es-ES" smtClean="0"/>
              <a:pPr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42130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 dirty="0"/>
              <a:t>Clases de atributos de </a:t>
            </a:r>
            <a:br>
              <a:rPr lang="es-CL" noProof="0" dirty="0"/>
            </a:br>
            <a:r>
              <a:rPr lang="es-CL" noProof="0" dirty="0"/>
              <a:t>ISO/IEC 9126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A1E189-A5E4-460C-B525-E80730F3D25C}" type="slidenum">
              <a:rPr lang="es-CL" noProof="0" smtClean="0"/>
              <a:pPr>
                <a:defRPr/>
              </a:pPr>
              <a:t>21</a:t>
            </a:fld>
            <a:endParaRPr lang="es-CL" noProof="0"/>
          </a:p>
        </p:txBody>
      </p:sp>
      <p:grpSp>
        <p:nvGrpSpPr>
          <p:cNvPr id="24579" name="Group 2"/>
          <p:cNvGrpSpPr>
            <a:grpSpLocks/>
          </p:cNvGrpSpPr>
          <p:nvPr/>
        </p:nvGrpSpPr>
        <p:grpSpPr bwMode="auto">
          <a:xfrm>
            <a:off x="3740399" y="3346871"/>
            <a:ext cx="1606551" cy="1606549"/>
            <a:chOff x="2416" y="1705"/>
            <a:chExt cx="1012" cy="1012"/>
          </a:xfrm>
        </p:grpSpPr>
        <p:sp>
          <p:nvSpPr>
            <p:cNvPr id="24616" name="Oval 3"/>
            <p:cNvSpPr>
              <a:spLocks noChangeArrowheads="1"/>
            </p:cNvSpPr>
            <p:nvPr/>
          </p:nvSpPr>
          <p:spPr bwMode="auto">
            <a:xfrm>
              <a:off x="2416" y="1705"/>
              <a:ext cx="1012" cy="1012"/>
            </a:xfrm>
            <a:prstGeom prst="ellipse">
              <a:avLst/>
            </a:prstGeom>
            <a:solidFill>
              <a:srgbClr val="CC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 sz="2800">
                <a:latin typeface="+mn-lt"/>
              </a:endParaRPr>
            </a:p>
          </p:txBody>
        </p:sp>
        <p:grpSp>
          <p:nvGrpSpPr>
            <p:cNvPr id="24617" name="Group 4"/>
            <p:cNvGrpSpPr>
              <a:grpSpLocks/>
            </p:cNvGrpSpPr>
            <p:nvPr/>
          </p:nvGrpSpPr>
          <p:grpSpPr bwMode="auto">
            <a:xfrm>
              <a:off x="2566" y="1856"/>
              <a:ext cx="707" cy="708"/>
              <a:chOff x="2566" y="1856"/>
              <a:chExt cx="707" cy="708"/>
            </a:xfrm>
          </p:grpSpPr>
          <p:sp>
            <p:nvSpPr>
              <p:cNvPr id="24618" name="AutoShape 5"/>
              <p:cNvSpPr>
                <a:spLocks noChangeArrowheads="1"/>
              </p:cNvSpPr>
              <p:nvPr/>
            </p:nvSpPr>
            <p:spPr bwMode="auto">
              <a:xfrm>
                <a:off x="2566" y="1856"/>
                <a:ext cx="707" cy="708"/>
              </a:xfrm>
              <a:prstGeom prst="roundRect">
                <a:avLst>
                  <a:gd name="adj" fmla="val 139"/>
                </a:avLst>
              </a:prstGeom>
              <a:solidFill>
                <a:srgbClr val="CCCC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 sz="2800">
                  <a:latin typeface="+mn-lt"/>
                </a:endParaRPr>
              </a:p>
            </p:txBody>
          </p:sp>
          <p:sp>
            <p:nvSpPr>
              <p:cNvPr id="24619" name="Text Box 6"/>
              <p:cNvSpPr txBox="1">
                <a:spLocks noChangeArrowheads="1"/>
              </p:cNvSpPr>
              <p:nvPr/>
            </p:nvSpPr>
            <p:spPr bwMode="auto">
              <a:xfrm>
                <a:off x="2566" y="2041"/>
                <a:ext cx="707" cy="3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 i="1">
                    <a:solidFill>
                      <a:srgbClr val="000000"/>
                    </a:solidFill>
                    <a:latin typeface="+mn-lt"/>
                  </a:rPr>
                  <a:t>ISO/IEC 9126</a:t>
                </a:r>
              </a:p>
            </p:txBody>
          </p:sp>
        </p:grpSp>
      </p:grpSp>
      <p:grpSp>
        <p:nvGrpSpPr>
          <p:cNvPr id="24580" name="Group 7"/>
          <p:cNvGrpSpPr>
            <a:grpSpLocks/>
          </p:cNvGrpSpPr>
          <p:nvPr/>
        </p:nvGrpSpPr>
        <p:grpSpPr bwMode="auto">
          <a:xfrm>
            <a:off x="1957637" y="3346871"/>
            <a:ext cx="1608138" cy="1606549"/>
            <a:chOff x="1293" y="1705"/>
            <a:chExt cx="1013" cy="1012"/>
          </a:xfrm>
        </p:grpSpPr>
        <p:sp>
          <p:nvSpPr>
            <p:cNvPr id="24612" name="Oval 8"/>
            <p:cNvSpPr>
              <a:spLocks noChangeArrowheads="1"/>
            </p:cNvSpPr>
            <p:nvPr/>
          </p:nvSpPr>
          <p:spPr bwMode="auto">
            <a:xfrm>
              <a:off x="1293" y="1705"/>
              <a:ext cx="1013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 sz="2800">
                <a:latin typeface="+mn-lt"/>
              </a:endParaRPr>
            </a:p>
          </p:txBody>
        </p:sp>
        <p:grpSp>
          <p:nvGrpSpPr>
            <p:cNvPr id="24613" name="Group 9"/>
            <p:cNvGrpSpPr>
              <a:grpSpLocks/>
            </p:cNvGrpSpPr>
            <p:nvPr/>
          </p:nvGrpSpPr>
          <p:grpSpPr bwMode="auto">
            <a:xfrm>
              <a:off x="1402" y="1856"/>
              <a:ext cx="824" cy="708"/>
              <a:chOff x="1402" y="1856"/>
              <a:chExt cx="824" cy="708"/>
            </a:xfrm>
          </p:grpSpPr>
          <p:sp>
            <p:nvSpPr>
              <p:cNvPr id="24614" name="AutoShape 10"/>
              <p:cNvSpPr>
                <a:spLocks noChangeArrowheads="1"/>
              </p:cNvSpPr>
              <p:nvPr/>
            </p:nvSpPr>
            <p:spPr bwMode="auto">
              <a:xfrm>
                <a:off x="1444" y="1856"/>
                <a:ext cx="708" cy="708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 sz="2800">
                  <a:latin typeface="+mn-lt"/>
                </a:endParaRPr>
              </a:p>
            </p:txBody>
          </p:sp>
          <p:sp>
            <p:nvSpPr>
              <p:cNvPr id="24615" name="Text Box 11"/>
              <p:cNvSpPr txBox="1">
                <a:spLocks noChangeArrowheads="1"/>
              </p:cNvSpPr>
              <p:nvPr/>
            </p:nvSpPr>
            <p:spPr bwMode="auto">
              <a:xfrm>
                <a:off x="1402" y="2047"/>
                <a:ext cx="824" cy="3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>
                    <a:solidFill>
                      <a:schemeClr val="tx1"/>
                    </a:solidFill>
                    <a:latin typeface="+mn-lt"/>
                  </a:rPr>
                  <a:t>Mantenibili-dad</a:t>
                </a:r>
              </a:p>
            </p:txBody>
          </p:sp>
        </p:grpSp>
      </p:grpSp>
      <p:grpSp>
        <p:nvGrpSpPr>
          <p:cNvPr id="24581" name="Group 12"/>
          <p:cNvGrpSpPr>
            <a:grpSpLocks/>
          </p:cNvGrpSpPr>
          <p:nvPr/>
        </p:nvGrpSpPr>
        <p:grpSpPr bwMode="auto">
          <a:xfrm>
            <a:off x="5519984" y="3346871"/>
            <a:ext cx="1606549" cy="1606549"/>
            <a:chOff x="3537" y="1705"/>
            <a:chExt cx="1012" cy="1012"/>
          </a:xfrm>
        </p:grpSpPr>
        <p:sp>
          <p:nvSpPr>
            <p:cNvPr id="24608" name="Oval 13"/>
            <p:cNvSpPr>
              <a:spLocks noChangeArrowheads="1"/>
            </p:cNvSpPr>
            <p:nvPr/>
          </p:nvSpPr>
          <p:spPr bwMode="auto">
            <a:xfrm>
              <a:off x="3537" y="1705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 sz="2800">
                <a:latin typeface="+mn-lt"/>
              </a:endParaRPr>
            </a:p>
          </p:txBody>
        </p:sp>
        <p:grpSp>
          <p:nvGrpSpPr>
            <p:cNvPr id="24609" name="Group 14"/>
            <p:cNvGrpSpPr>
              <a:grpSpLocks/>
            </p:cNvGrpSpPr>
            <p:nvPr/>
          </p:nvGrpSpPr>
          <p:grpSpPr bwMode="auto">
            <a:xfrm>
              <a:off x="3618" y="1856"/>
              <a:ext cx="819" cy="708"/>
              <a:chOff x="3618" y="1856"/>
              <a:chExt cx="819" cy="708"/>
            </a:xfrm>
          </p:grpSpPr>
          <p:sp>
            <p:nvSpPr>
              <p:cNvPr id="24610" name="AutoShape 15"/>
              <p:cNvSpPr>
                <a:spLocks noChangeArrowheads="1"/>
              </p:cNvSpPr>
              <p:nvPr/>
            </p:nvSpPr>
            <p:spPr bwMode="auto">
              <a:xfrm>
                <a:off x="3688" y="1856"/>
                <a:ext cx="705" cy="708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 sz="2800">
                  <a:latin typeface="+mn-lt"/>
                </a:endParaRPr>
              </a:p>
            </p:txBody>
          </p:sp>
          <p:sp>
            <p:nvSpPr>
              <p:cNvPr id="24611" name="Text Box 16"/>
              <p:cNvSpPr txBox="1">
                <a:spLocks noChangeArrowheads="1"/>
              </p:cNvSpPr>
              <p:nvPr/>
            </p:nvSpPr>
            <p:spPr bwMode="auto">
              <a:xfrm>
                <a:off x="3618" y="2129"/>
                <a:ext cx="819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>
                    <a:solidFill>
                      <a:srgbClr val="000000"/>
                    </a:solidFill>
                    <a:latin typeface="+mn-lt"/>
                  </a:rPr>
                  <a:t>Confiabilidad</a:t>
                </a:r>
              </a:p>
            </p:txBody>
          </p:sp>
        </p:grpSp>
      </p:grpSp>
      <p:grpSp>
        <p:nvGrpSpPr>
          <p:cNvPr id="24582" name="Group 17"/>
          <p:cNvGrpSpPr>
            <a:grpSpLocks/>
          </p:cNvGrpSpPr>
          <p:nvPr/>
        </p:nvGrpSpPr>
        <p:grpSpPr bwMode="auto">
          <a:xfrm>
            <a:off x="2865685" y="4902621"/>
            <a:ext cx="1606549" cy="1606549"/>
            <a:chOff x="1865" y="2685"/>
            <a:chExt cx="1012" cy="1012"/>
          </a:xfrm>
        </p:grpSpPr>
        <p:sp>
          <p:nvSpPr>
            <p:cNvPr id="24604" name="Oval 18"/>
            <p:cNvSpPr>
              <a:spLocks noChangeArrowheads="1"/>
            </p:cNvSpPr>
            <p:nvPr/>
          </p:nvSpPr>
          <p:spPr bwMode="auto">
            <a:xfrm>
              <a:off x="1865" y="2685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 sz="2800">
                <a:latin typeface="+mn-lt"/>
              </a:endParaRPr>
            </a:p>
          </p:txBody>
        </p:sp>
        <p:grpSp>
          <p:nvGrpSpPr>
            <p:cNvPr id="24605" name="Group 19"/>
            <p:cNvGrpSpPr>
              <a:grpSpLocks/>
            </p:cNvGrpSpPr>
            <p:nvPr/>
          </p:nvGrpSpPr>
          <p:grpSpPr bwMode="auto">
            <a:xfrm>
              <a:off x="2016" y="2835"/>
              <a:ext cx="707" cy="706"/>
              <a:chOff x="2016" y="2835"/>
              <a:chExt cx="707" cy="706"/>
            </a:xfrm>
          </p:grpSpPr>
          <p:sp>
            <p:nvSpPr>
              <p:cNvPr id="24606" name="AutoShape 20"/>
              <p:cNvSpPr>
                <a:spLocks noChangeArrowheads="1"/>
              </p:cNvSpPr>
              <p:nvPr/>
            </p:nvSpPr>
            <p:spPr bwMode="auto">
              <a:xfrm>
                <a:off x="2016" y="2835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 sz="2800">
                  <a:latin typeface="+mn-lt"/>
                </a:endParaRPr>
              </a:p>
            </p:txBody>
          </p:sp>
          <p:sp>
            <p:nvSpPr>
              <p:cNvPr id="24607" name="Text Box 21"/>
              <p:cNvSpPr txBox="1">
                <a:spLocks noChangeArrowheads="1"/>
              </p:cNvSpPr>
              <p:nvPr/>
            </p:nvSpPr>
            <p:spPr bwMode="auto">
              <a:xfrm>
                <a:off x="2016" y="3107"/>
                <a:ext cx="707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1">
                <a:spAutoFit/>
              </a:bodyPr>
              <a:lstStyle/>
              <a:p>
                <a:pPr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>
                    <a:solidFill>
                      <a:srgbClr val="000000"/>
                    </a:solidFill>
                    <a:latin typeface="+mn-lt"/>
                  </a:rPr>
                  <a:t>Eficiencia</a:t>
                </a:r>
              </a:p>
            </p:txBody>
          </p:sp>
        </p:grpSp>
      </p:grpSp>
      <p:grpSp>
        <p:nvGrpSpPr>
          <p:cNvPr id="24583" name="Group 22"/>
          <p:cNvGrpSpPr>
            <a:grpSpLocks/>
          </p:cNvGrpSpPr>
          <p:nvPr/>
        </p:nvGrpSpPr>
        <p:grpSpPr bwMode="auto">
          <a:xfrm>
            <a:off x="4611935" y="4902621"/>
            <a:ext cx="1606549" cy="1606549"/>
            <a:chOff x="2965" y="2685"/>
            <a:chExt cx="1012" cy="1012"/>
          </a:xfrm>
        </p:grpSpPr>
        <p:sp>
          <p:nvSpPr>
            <p:cNvPr id="24600" name="Oval 23"/>
            <p:cNvSpPr>
              <a:spLocks noChangeArrowheads="1"/>
            </p:cNvSpPr>
            <p:nvPr/>
          </p:nvSpPr>
          <p:spPr bwMode="auto">
            <a:xfrm>
              <a:off x="2965" y="2685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 sz="2800">
                <a:latin typeface="+mn-lt"/>
              </a:endParaRPr>
            </a:p>
          </p:txBody>
        </p:sp>
        <p:grpSp>
          <p:nvGrpSpPr>
            <p:cNvPr id="24601" name="Group 24"/>
            <p:cNvGrpSpPr>
              <a:grpSpLocks/>
            </p:cNvGrpSpPr>
            <p:nvPr/>
          </p:nvGrpSpPr>
          <p:grpSpPr bwMode="auto">
            <a:xfrm>
              <a:off x="3116" y="2835"/>
              <a:ext cx="707" cy="706"/>
              <a:chOff x="3116" y="2835"/>
              <a:chExt cx="707" cy="706"/>
            </a:xfrm>
          </p:grpSpPr>
          <p:sp>
            <p:nvSpPr>
              <p:cNvPr id="24602" name="AutoShape 25"/>
              <p:cNvSpPr>
                <a:spLocks noChangeArrowheads="1"/>
              </p:cNvSpPr>
              <p:nvPr/>
            </p:nvSpPr>
            <p:spPr bwMode="auto">
              <a:xfrm>
                <a:off x="3116" y="2835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 sz="2800">
                  <a:latin typeface="+mn-lt"/>
                </a:endParaRPr>
              </a:p>
            </p:txBody>
          </p:sp>
          <p:sp>
            <p:nvSpPr>
              <p:cNvPr id="24603" name="Text Box 26"/>
              <p:cNvSpPr txBox="1">
                <a:spLocks noChangeArrowheads="1"/>
              </p:cNvSpPr>
              <p:nvPr/>
            </p:nvSpPr>
            <p:spPr bwMode="auto">
              <a:xfrm>
                <a:off x="3116" y="3107"/>
                <a:ext cx="707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>
                    <a:solidFill>
                      <a:srgbClr val="000000"/>
                    </a:solidFill>
                    <a:latin typeface="+mn-lt"/>
                  </a:rPr>
                  <a:t>Usabilidad</a:t>
                </a:r>
              </a:p>
            </p:txBody>
          </p:sp>
        </p:grpSp>
      </p:grpSp>
      <p:grpSp>
        <p:nvGrpSpPr>
          <p:cNvPr id="24584" name="Group 27"/>
          <p:cNvGrpSpPr>
            <a:grpSpLocks/>
          </p:cNvGrpSpPr>
          <p:nvPr/>
        </p:nvGrpSpPr>
        <p:grpSpPr bwMode="auto">
          <a:xfrm>
            <a:off x="2865685" y="1792709"/>
            <a:ext cx="1606549" cy="1606550"/>
            <a:chOff x="1865" y="726"/>
            <a:chExt cx="1012" cy="1012"/>
          </a:xfrm>
        </p:grpSpPr>
        <p:sp>
          <p:nvSpPr>
            <p:cNvPr id="24596" name="Oval 28"/>
            <p:cNvSpPr>
              <a:spLocks noChangeArrowheads="1"/>
            </p:cNvSpPr>
            <p:nvPr/>
          </p:nvSpPr>
          <p:spPr bwMode="auto">
            <a:xfrm>
              <a:off x="1865" y="726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 sz="2800">
                <a:latin typeface="+mn-lt"/>
              </a:endParaRPr>
            </a:p>
          </p:txBody>
        </p:sp>
        <p:grpSp>
          <p:nvGrpSpPr>
            <p:cNvPr id="24597" name="Group 29"/>
            <p:cNvGrpSpPr>
              <a:grpSpLocks/>
            </p:cNvGrpSpPr>
            <p:nvPr/>
          </p:nvGrpSpPr>
          <p:grpSpPr bwMode="auto">
            <a:xfrm>
              <a:off x="1982" y="877"/>
              <a:ext cx="741" cy="706"/>
              <a:chOff x="1982" y="877"/>
              <a:chExt cx="741" cy="706"/>
            </a:xfrm>
          </p:grpSpPr>
          <p:sp>
            <p:nvSpPr>
              <p:cNvPr id="24598" name="AutoShape 30"/>
              <p:cNvSpPr>
                <a:spLocks noChangeArrowheads="1"/>
              </p:cNvSpPr>
              <p:nvPr/>
            </p:nvSpPr>
            <p:spPr bwMode="auto">
              <a:xfrm>
                <a:off x="2016" y="877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 sz="2800">
                  <a:latin typeface="+mn-lt"/>
                </a:endParaRPr>
              </a:p>
            </p:txBody>
          </p:sp>
          <p:sp>
            <p:nvSpPr>
              <p:cNvPr id="24599" name="Text Box 31"/>
              <p:cNvSpPr txBox="1">
                <a:spLocks noChangeArrowheads="1"/>
              </p:cNvSpPr>
              <p:nvPr/>
            </p:nvSpPr>
            <p:spPr bwMode="auto">
              <a:xfrm>
                <a:off x="1982" y="1149"/>
                <a:ext cx="741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>
                    <a:solidFill>
                      <a:srgbClr val="000000"/>
                    </a:solidFill>
                    <a:latin typeface="+mn-lt"/>
                  </a:rPr>
                  <a:t>Portabilidad</a:t>
                </a:r>
              </a:p>
            </p:txBody>
          </p:sp>
        </p:grpSp>
      </p:grpSp>
      <p:grpSp>
        <p:nvGrpSpPr>
          <p:cNvPr id="24585" name="Group 32"/>
          <p:cNvGrpSpPr>
            <a:grpSpLocks/>
          </p:cNvGrpSpPr>
          <p:nvPr/>
        </p:nvGrpSpPr>
        <p:grpSpPr bwMode="auto">
          <a:xfrm>
            <a:off x="4611935" y="1792709"/>
            <a:ext cx="1606549" cy="1606550"/>
            <a:chOff x="2965" y="726"/>
            <a:chExt cx="1012" cy="1012"/>
          </a:xfrm>
        </p:grpSpPr>
        <p:sp>
          <p:nvSpPr>
            <p:cNvPr id="24592" name="Oval 33"/>
            <p:cNvSpPr>
              <a:spLocks noChangeArrowheads="1"/>
            </p:cNvSpPr>
            <p:nvPr/>
          </p:nvSpPr>
          <p:spPr bwMode="auto">
            <a:xfrm>
              <a:off x="2965" y="726"/>
              <a:ext cx="1012" cy="1012"/>
            </a:xfrm>
            <a:prstGeom prst="ellipse">
              <a:avLst/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ES_tradnl">
                <a:latin typeface="+mn-lt"/>
              </a:endParaRPr>
            </a:p>
          </p:txBody>
        </p:sp>
        <p:grpSp>
          <p:nvGrpSpPr>
            <p:cNvPr id="24593" name="Group 34"/>
            <p:cNvGrpSpPr>
              <a:grpSpLocks/>
            </p:cNvGrpSpPr>
            <p:nvPr/>
          </p:nvGrpSpPr>
          <p:grpSpPr bwMode="auto">
            <a:xfrm>
              <a:off x="3050" y="877"/>
              <a:ext cx="842" cy="706"/>
              <a:chOff x="3050" y="877"/>
              <a:chExt cx="842" cy="706"/>
            </a:xfrm>
          </p:grpSpPr>
          <p:sp>
            <p:nvSpPr>
              <p:cNvPr id="24594" name="AutoShape 35"/>
              <p:cNvSpPr>
                <a:spLocks noChangeArrowheads="1"/>
              </p:cNvSpPr>
              <p:nvPr/>
            </p:nvSpPr>
            <p:spPr bwMode="auto">
              <a:xfrm>
                <a:off x="3116" y="877"/>
                <a:ext cx="707" cy="706"/>
              </a:xfrm>
              <a:prstGeom prst="roundRect">
                <a:avLst>
                  <a:gd name="adj" fmla="val 139"/>
                </a:avLst>
              </a:prstGeom>
              <a:solidFill>
                <a:srgbClr val="9999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s-ES_tradnl">
                  <a:latin typeface="+mn-lt"/>
                </a:endParaRPr>
              </a:p>
            </p:txBody>
          </p:sp>
          <p:sp>
            <p:nvSpPr>
              <p:cNvPr id="24595" name="Text Box 36"/>
              <p:cNvSpPr txBox="1">
                <a:spLocks noChangeArrowheads="1"/>
              </p:cNvSpPr>
              <p:nvPr/>
            </p:nvSpPr>
            <p:spPr bwMode="auto">
              <a:xfrm>
                <a:off x="3050" y="1149"/>
                <a:ext cx="842" cy="1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0" tIns="0" rIns="0" bIns="0" anchor="ctr" anchorCtr="1">
                <a:spAutoFit/>
              </a:bodyPr>
              <a:lstStyle/>
              <a:p>
                <a:pPr algn="ctr" eaLnBrk="1" hangingPunct="1">
                  <a:lnSpc>
                    <a:spcPct val="93000"/>
                  </a:lnSpc>
                  <a:buClr>
                    <a:srgbClr val="FFFFFF"/>
                  </a:buClr>
                  <a:buSzPct val="100000"/>
                  <a:buFont typeface="Arial" charset="0"/>
                  <a:buNone/>
                  <a:tabLst>
                    <a:tab pos="0" algn="l"/>
                    <a:tab pos="447675" algn="l"/>
                    <a:tab pos="896938" algn="l"/>
                    <a:tab pos="1346200" algn="l"/>
                    <a:tab pos="1795463" algn="l"/>
                    <a:tab pos="2244725" algn="l"/>
                    <a:tab pos="2693988" algn="l"/>
                    <a:tab pos="3143250" algn="l"/>
                    <a:tab pos="3592513" algn="l"/>
                    <a:tab pos="4041775" algn="l"/>
                    <a:tab pos="4491038" algn="l"/>
                    <a:tab pos="4940300" algn="l"/>
                    <a:tab pos="5389563" algn="l"/>
                    <a:tab pos="5838825" algn="l"/>
                    <a:tab pos="6288088" algn="l"/>
                    <a:tab pos="6737350" algn="l"/>
                    <a:tab pos="7186613" algn="l"/>
                    <a:tab pos="7635875" algn="l"/>
                    <a:tab pos="8085138" algn="l"/>
                    <a:tab pos="8534400" algn="l"/>
                    <a:tab pos="8983663" algn="l"/>
                  </a:tabLst>
                </a:pPr>
                <a:r>
                  <a:rPr lang="es-ES_tradnl" sz="1800" b="1">
                    <a:solidFill>
                      <a:srgbClr val="000000"/>
                    </a:solidFill>
                    <a:latin typeface="+mn-lt"/>
                  </a:rPr>
                  <a:t>Funcionalidad</a:t>
                </a:r>
              </a:p>
            </p:txBody>
          </p:sp>
        </p:grpSp>
      </p:grpSp>
      <p:sp>
        <p:nvSpPr>
          <p:cNvPr id="24586" name="Text Box 37"/>
          <p:cNvSpPr txBox="1">
            <a:spLocks noChangeArrowheads="1"/>
          </p:cNvSpPr>
          <p:nvPr/>
        </p:nvSpPr>
        <p:spPr bwMode="auto">
          <a:xfrm>
            <a:off x="6493123" y="2204864"/>
            <a:ext cx="2084388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¿Están disponibles y bien hechas las funciones requeridas?</a:t>
            </a:r>
          </a:p>
        </p:txBody>
      </p:sp>
      <p:sp>
        <p:nvSpPr>
          <p:cNvPr id="24587" name="Text Box 38"/>
          <p:cNvSpPr txBox="1">
            <a:spLocks noChangeArrowheads="1"/>
          </p:cNvSpPr>
          <p:nvPr/>
        </p:nvSpPr>
        <p:spPr bwMode="auto">
          <a:xfrm>
            <a:off x="6372200" y="5445224"/>
            <a:ext cx="2043112" cy="515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¿Es fácil de aprender, entender y usar?</a:t>
            </a:r>
          </a:p>
        </p:txBody>
      </p:sp>
      <p:sp>
        <p:nvSpPr>
          <p:cNvPr id="24588" name="Text Box 39"/>
          <p:cNvSpPr txBox="1">
            <a:spLocks noChangeArrowheads="1"/>
          </p:cNvSpPr>
          <p:nvPr/>
        </p:nvSpPr>
        <p:spPr bwMode="auto">
          <a:xfrm>
            <a:off x="7308304" y="3655877"/>
            <a:ext cx="1590675" cy="1069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¿Funciona sin errores?</a:t>
            </a:r>
          </a:p>
          <a:p>
            <a:pPr eaLnBrk="1" hangingPunct="1"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¿Son frecuentes los errores?</a:t>
            </a:r>
          </a:p>
        </p:txBody>
      </p:sp>
      <p:sp>
        <p:nvSpPr>
          <p:cNvPr id="24589" name="Text Box 40"/>
          <p:cNvSpPr txBox="1">
            <a:spLocks noChangeArrowheads="1"/>
          </p:cNvSpPr>
          <p:nvPr/>
        </p:nvSpPr>
        <p:spPr bwMode="auto">
          <a:xfrm>
            <a:off x="1115616" y="2228583"/>
            <a:ext cx="1728787" cy="772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¿Cuán fácil es transferir a otro ambiente?</a:t>
            </a:r>
          </a:p>
        </p:txBody>
      </p:sp>
      <p:sp>
        <p:nvSpPr>
          <p:cNvPr id="24590" name="Text Box 41"/>
          <p:cNvSpPr txBox="1">
            <a:spLocks noChangeArrowheads="1"/>
          </p:cNvSpPr>
          <p:nvPr/>
        </p:nvSpPr>
        <p:spPr bwMode="auto">
          <a:xfrm>
            <a:off x="1144836" y="5517232"/>
            <a:ext cx="1766887" cy="534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¿Cuánto tiempo </a:t>
            </a:r>
          </a:p>
          <a:p>
            <a:pPr algn="r" eaLnBrk="1" hangingPunct="1"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y recursos usa?</a:t>
            </a:r>
          </a:p>
        </p:txBody>
      </p:sp>
      <p:sp>
        <p:nvSpPr>
          <p:cNvPr id="24591" name="Text Box 42"/>
          <p:cNvSpPr txBox="1">
            <a:spLocks noChangeArrowheads="1"/>
          </p:cNvSpPr>
          <p:nvPr/>
        </p:nvSpPr>
        <p:spPr bwMode="auto">
          <a:xfrm>
            <a:off x="395536" y="3861048"/>
            <a:ext cx="1562100" cy="515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r" eaLnBrk="1" hangingPunct="1">
              <a:lnSpc>
                <a:spcPct val="93000"/>
              </a:lnSpc>
              <a:buClr>
                <a:srgbClr val="FFFFFF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ES_tradnl" sz="1800">
                <a:solidFill>
                  <a:srgbClr val="000080"/>
                </a:solidFill>
                <a:latin typeface="+mn-lt"/>
              </a:rPr>
              <a:t>¿Cuán fácil es modificarlo?</a:t>
            </a:r>
          </a:p>
        </p:txBody>
      </p:sp>
    </p:spTree>
    <p:extLst>
      <p:ext uri="{BB962C8B-B14F-4D97-AF65-F5344CB8AC3E}">
        <p14:creationId xmlns:p14="http://schemas.microsoft.com/office/powerpoint/2010/main" val="3289738971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noProof="0" dirty="0"/>
              <a:t>Taller de Requisitos de Calidad</a:t>
            </a:r>
            <a:br>
              <a:rPr lang="es-CL" noProof="0" dirty="0"/>
            </a:br>
            <a:r>
              <a:rPr lang="es-CL" noProof="0" dirty="0"/>
              <a:t>(Válido como un control)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noProof="0" dirty="0"/>
              <a:t>Estudio de caso</a:t>
            </a:r>
          </a:p>
          <a:p>
            <a:r>
              <a:rPr lang="es-CL" noProof="0" dirty="0"/>
              <a:t>Especificación de atributos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Taller Parte 1: Identificar proyecto</a:t>
            </a:r>
          </a:p>
        </p:txBody>
      </p:sp>
      <p:sp>
        <p:nvSpPr>
          <p:cNvPr id="2048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noProof="0" dirty="0"/>
              <a:t>Organizarse en sus grupos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Elegir un único proyecto o sistema real en el que haya participado alguno de los miembros del equipo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Quien conoce el proyecto les explica a los demás de qué se trata y cuáles eran los requisitos de calidad críticos para el éxito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23</a:t>
            </a:fld>
            <a:endParaRPr lang="es-CL" noProof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Taller Parte 2: </a:t>
            </a:r>
            <a:r>
              <a:rPr lang="es-CL"/>
              <a:t>Identificar requisitos de calidad críticos para la calidad</a:t>
            </a:r>
            <a:endParaRPr lang="es-CL" noProof="0" dirty="0"/>
          </a:p>
        </p:txBody>
      </p:sp>
      <p:sp>
        <p:nvSpPr>
          <p:cNvPr id="26699" name="Rectangle 75"/>
          <p:cNvSpPr>
            <a:spLocks noGrp="1" noChangeArrowheads="1"/>
          </p:cNvSpPr>
          <p:nvPr>
            <p:ph idx="1"/>
          </p:nvPr>
        </p:nvSpPr>
        <p:spPr>
          <a:xfrm>
            <a:off x="179512" y="1628800"/>
            <a:ext cx="8784976" cy="504056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dirty="0"/>
              <a:t>Enumerar qué hace exitoso al proyecto (o qué lo haría malo)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Identificar de los anteriores los requisitos críticos (si no se cumple el proyecto completo está en riesgo)</a:t>
            </a:r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Para cada uno de los anteriores en 2, ver si el requisito es posible poner en una escala de menos a más</a:t>
            </a:r>
          </a:p>
          <a:p>
            <a:pPr marL="457200" indent="-457200">
              <a:buFont typeface="+mj-lt"/>
              <a:buAutoNum type="arabicPeriod"/>
            </a:pPr>
            <a:endParaRPr lang="es-CL" noProof="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1FAA-A740-404F-BBC5-7C153B666279}" type="slidenum">
              <a:rPr lang="es-CL" noProof="0" smtClean="0"/>
              <a:pPr/>
              <a:t>24</a:t>
            </a:fld>
            <a:endParaRPr lang="es-CL" noProof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99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Taller Parte 3: Especificación de atributos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L" noProof="0" dirty="0"/>
              <a:t>Elegir </a:t>
            </a:r>
            <a:r>
              <a:rPr lang="es-CL" dirty="0"/>
              <a:t>dos atributos críticos identificados en la Parte 2</a:t>
            </a:r>
            <a:endParaRPr lang="es-CL" noProof="0" dirty="0"/>
          </a:p>
          <a:p>
            <a:pPr marL="457200" indent="-457200">
              <a:buFont typeface="+mj-lt"/>
              <a:buAutoNum type="arabicPeriod"/>
            </a:pPr>
            <a:r>
              <a:rPr lang="es-CL" noProof="0" dirty="0"/>
              <a:t>Especificar en detalle esos atributos, indicando:</a:t>
            </a:r>
          </a:p>
          <a:p>
            <a:pPr marL="914400" lvl="2" indent="0">
              <a:buNone/>
            </a:pPr>
            <a:r>
              <a:rPr lang="es-CL" noProof="0" dirty="0"/>
              <a:t>Escala</a:t>
            </a:r>
          </a:p>
          <a:p>
            <a:pPr marL="914400" lvl="2" indent="0">
              <a:buNone/>
            </a:pPr>
            <a:r>
              <a:rPr lang="es-CL" noProof="0" dirty="0"/>
              <a:t>Prueba</a:t>
            </a:r>
          </a:p>
          <a:p>
            <a:pPr marL="914400" lvl="2" indent="0">
              <a:buNone/>
            </a:pPr>
            <a:r>
              <a:rPr lang="es-CL" noProof="0" dirty="0"/>
              <a:t>Valor Planificado</a:t>
            </a:r>
          </a:p>
          <a:p>
            <a:pPr marL="914400" lvl="2" indent="0">
              <a:buNone/>
            </a:pPr>
            <a:r>
              <a:rPr lang="es-CL" noProof="0" dirty="0"/>
              <a:t>Valor Peor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/>
              <a:t>¡Asegurarse de no caer en los errores típicos!</a:t>
            </a:r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25</a:t>
            </a:fld>
            <a:endParaRPr lang="es-CL" noProof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noProof="0"/>
              <a:t>Requisitos de Calidad Importantes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noProof="0"/>
              <a:t>Norma ISO/IEC 9126 Parte 1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Requisitos usuales importantes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1  [Calidad de] Funcionalidad</a:t>
            </a:r>
          </a:p>
          <a:p>
            <a:pPr marL="0" indent="0">
              <a:buNone/>
            </a:pPr>
            <a:r>
              <a:rPr lang="es-CL" noProof="0" dirty="0"/>
              <a:t>2  Confiabilidad</a:t>
            </a:r>
          </a:p>
          <a:p>
            <a:pPr marL="0" indent="0">
              <a:buNone/>
            </a:pPr>
            <a:r>
              <a:rPr lang="es-CL" noProof="0" dirty="0"/>
              <a:t>3  Usabilidad</a:t>
            </a:r>
          </a:p>
          <a:p>
            <a:pPr marL="0" indent="0">
              <a:buNone/>
            </a:pPr>
            <a:r>
              <a:rPr lang="es-CL" noProof="0" dirty="0"/>
              <a:t>4  Eficiencia</a:t>
            </a:r>
          </a:p>
          <a:p>
            <a:pPr marL="0" indent="0">
              <a:buNone/>
            </a:pPr>
            <a:r>
              <a:rPr lang="es-CL" noProof="0" dirty="0"/>
              <a:t>5  Mantenibilidad</a:t>
            </a:r>
          </a:p>
          <a:p>
            <a:pPr marL="0" indent="0">
              <a:buNone/>
            </a:pPr>
            <a:r>
              <a:rPr lang="es-CL" noProof="0" dirty="0"/>
              <a:t>6  Portabilidad</a:t>
            </a:r>
          </a:p>
          <a:p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En conjunto la jerga las llama las </a:t>
            </a:r>
            <a:r>
              <a:rPr lang="es-CL" i="1" noProof="0" dirty="0"/>
              <a:t>ilidades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27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A59007-A7D2-484D-B045-20F01AFEB211}" type="slidenum">
              <a:rPr lang="es-CL" noProof="0" smtClean="0"/>
              <a:pPr>
                <a:defRPr/>
              </a:pPr>
              <a:t>28</a:t>
            </a:fld>
            <a:endParaRPr lang="es-CL" noProof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064684210"/>
              </p:ext>
            </p:extLst>
          </p:nvPr>
        </p:nvGraphicFramePr>
        <p:xfrm>
          <a:off x="1400890" y="111513"/>
          <a:ext cx="7563598" cy="66298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662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s-CL" noProof="0" dirty="0"/>
              <a:t>ISO/IEC 9126-1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¡Advertencia!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No confundir Requisitos de Calidad Asociados a la Funcionalidad con Requisitos Funcionales</a:t>
            </a:r>
          </a:p>
          <a:p>
            <a:pPr marL="457200" lvl="1" indent="0">
              <a:buNone/>
            </a:pPr>
            <a:r>
              <a:rPr lang="es-CL" noProof="0" dirty="0"/>
              <a:t>Los primeros se refieren a cuán bien se logran los requisitos funcionales</a:t>
            </a:r>
          </a:p>
          <a:p>
            <a:pPr marL="457200" lvl="1" indent="0">
              <a:buNone/>
            </a:pPr>
            <a:r>
              <a:rPr lang="es-CL" dirty="0"/>
              <a:t>L</a:t>
            </a:r>
            <a:r>
              <a:rPr lang="es-CL" noProof="0" dirty="0"/>
              <a:t>os segundos a qué hace el sistema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29</a:t>
            </a:fld>
            <a:endParaRPr lang="es-CL" noProof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Requisitos de calidad o atributos</a:t>
            </a:r>
          </a:p>
        </p:txBody>
      </p:sp>
      <p:sp>
        <p:nvSpPr>
          <p:cNvPr id="409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Los requisitos de calidad se pueden y deben expresar sin ambigüedades</a:t>
            </a:r>
          </a:p>
          <a:p>
            <a:pPr marL="914400" lvl="2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Si un requisito se expresa claramente</a:t>
            </a:r>
          </a:p>
          <a:p>
            <a:pPr marL="457200" lvl="1" indent="0">
              <a:buNone/>
            </a:pPr>
            <a:r>
              <a:rPr lang="es-CL" i="1" noProof="0" dirty="0"/>
              <a:t>Terminar antes del 15-Nov-2019</a:t>
            </a:r>
          </a:p>
          <a:p>
            <a:pPr marL="0" indent="0">
              <a:buNone/>
            </a:pPr>
            <a:r>
              <a:rPr lang="es-CL" noProof="0" dirty="0"/>
              <a:t>se le da prioridad por sobre requisitos no tan claros</a:t>
            </a:r>
          </a:p>
          <a:p>
            <a:pPr marL="457200" lvl="1" indent="0">
              <a:buNone/>
            </a:pPr>
            <a:r>
              <a:rPr lang="es-CL" i="1" dirty="0"/>
              <a:t>F</a:t>
            </a:r>
            <a:r>
              <a:rPr lang="es-CL" i="1" noProof="0" dirty="0"/>
              <a:t>ácil de usar</a:t>
            </a:r>
          </a:p>
          <a:p>
            <a:pPr marL="457200" lvl="1" indent="0">
              <a:buNone/>
            </a:pPr>
            <a:r>
              <a:rPr lang="es-CL" i="1" dirty="0"/>
              <a:t>Amistoso con el usuario</a:t>
            </a:r>
          </a:p>
          <a:p>
            <a:pPr marL="457200" lvl="1" indent="0">
              <a:buNone/>
            </a:pPr>
            <a:r>
              <a:rPr lang="es-CL" i="1" noProof="0" dirty="0"/>
              <a:t>Datos consistentes</a:t>
            </a:r>
          </a:p>
          <a:p>
            <a:pPr marL="457200" lvl="1" indent="0">
              <a:buNone/>
            </a:pPr>
            <a:r>
              <a:rPr lang="es-CL" i="1" dirty="0"/>
              <a:t>En general m</a:t>
            </a:r>
            <a:r>
              <a:rPr lang="es-CL" i="1" noProof="0" dirty="0"/>
              <a:t>ejor que el sistema anterior</a:t>
            </a:r>
          </a:p>
          <a:p>
            <a:pPr marL="457200" lvl="1" indent="0">
              <a:buNone/>
            </a:pPr>
            <a:r>
              <a:rPr lang="es-CL" i="1" dirty="0"/>
              <a:t>Reportes para aprovechar al máximo la base de datos</a:t>
            </a:r>
            <a:endParaRPr lang="es-CL" i="1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1  Funcionalidad</a:t>
            </a:r>
          </a:p>
        </p:txBody>
      </p:sp>
      <p:sp>
        <p:nvSpPr>
          <p:cNvPr id="28675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/>
              <a:t>Conjunto de atributos sobre la existencia de un conjunto de funciones y sus propiedades. </a:t>
            </a:r>
            <a:r>
              <a:rPr lang="es-CL" noProof="0" dirty="0"/>
              <a:t>Las funciones satisfacen necesidades expresas o implícitas de los usuarios.</a:t>
            </a:r>
          </a:p>
          <a:p>
            <a:pPr marL="457200" lvl="1" indent="0">
              <a:buNone/>
            </a:pPr>
            <a:r>
              <a:rPr lang="es-CL" b="1" i="1" noProof="0" dirty="0"/>
              <a:t>Pertinencia</a:t>
            </a:r>
            <a:r>
              <a:rPr lang="es-CL" noProof="0" dirty="0"/>
              <a:t>: la existencia de funciones apropiadas para las tareas especificadas.</a:t>
            </a:r>
          </a:p>
          <a:p>
            <a:pPr marL="457200" lvl="1" indent="0">
              <a:buNone/>
            </a:pPr>
            <a:r>
              <a:rPr lang="es-CL" b="1" i="1" noProof="0" dirty="0"/>
              <a:t>Precisión</a:t>
            </a:r>
            <a:r>
              <a:rPr lang="es-CL" noProof="0" dirty="0"/>
              <a:t>: la capacidad de entregar resultados correctos o con un grado de incorrección acotado.</a:t>
            </a:r>
          </a:p>
          <a:p>
            <a:pPr marL="457200" lvl="1" indent="0">
              <a:buNone/>
            </a:pPr>
            <a:r>
              <a:rPr lang="es-CL" b="1" i="1" noProof="0" dirty="0"/>
              <a:t>Interoperabilidad</a:t>
            </a:r>
            <a:r>
              <a:rPr lang="es-CL" noProof="0" dirty="0"/>
              <a:t>: la habilidad de interactuar con determinados sistemas (no confundir con reemplazabilidad)</a:t>
            </a:r>
          </a:p>
          <a:p>
            <a:pPr marL="457200" lvl="1" indent="0">
              <a:buNone/>
            </a:pPr>
            <a:r>
              <a:rPr lang="es-CL" b="1" i="1" noProof="0" dirty="0"/>
              <a:t>Conformidad</a:t>
            </a:r>
            <a:r>
              <a:rPr lang="es-CL" noProof="0" dirty="0"/>
              <a:t>: la compatibilidad con estándares, convenciones o regulaciones.</a:t>
            </a:r>
          </a:p>
          <a:p>
            <a:pPr marL="457200" lvl="1" indent="0">
              <a:buNone/>
            </a:pPr>
            <a:r>
              <a:rPr lang="es-CL" b="1" i="1" noProof="0" dirty="0"/>
              <a:t>Seguridad</a:t>
            </a:r>
            <a:r>
              <a:rPr lang="es-CL" noProof="0" dirty="0"/>
              <a:t>: la habilidad de prevenir uso no autorizado, tanto intencional como accidental, de programas y datos.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30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2  Confiabilidad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La capacidad de mantener un nivel adecuado de rendimiento bajo ciertas condiciones y por cierto tiempo</a:t>
            </a:r>
          </a:p>
          <a:p>
            <a:pPr marL="457200" lvl="1" indent="0">
              <a:buNone/>
            </a:pPr>
            <a:r>
              <a:rPr lang="es-CL" b="1" i="1" noProof="0" dirty="0"/>
              <a:t>Madurez</a:t>
            </a:r>
            <a:r>
              <a:rPr lang="es-CL" noProof="0" dirty="0"/>
              <a:t>: atributos relacionados con la frecuencia de fallas por errores de software</a:t>
            </a:r>
          </a:p>
          <a:p>
            <a:pPr marL="457200" lvl="1" indent="0">
              <a:buNone/>
            </a:pPr>
            <a:r>
              <a:rPr lang="es-CL" b="1" i="1" noProof="0" dirty="0"/>
              <a:t>Tolerancia a fallas</a:t>
            </a:r>
            <a:r>
              <a:rPr lang="es-CL" noProof="0" dirty="0"/>
              <a:t>: habilidad de funcionar aún después de ciertas fallas</a:t>
            </a:r>
          </a:p>
          <a:p>
            <a:pPr marL="457200" lvl="1" indent="0">
              <a:buNone/>
            </a:pPr>
            <a:r>
              <a:rPr lang="es-CL" b="1" i="1" noProof="0" dirty="0"/>
              <a:t>Recuperabilidad</a:t>
            </a:r>
            <a:r>
              <a:rPr lang="es-CL" noProof="0" dirty="0"/>
              <a:t>: capacidad, tiempo y costo para reestablecer un nivel de servicio y recuperar datos después de una falla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31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3  Usabilidad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Atributos relacionados con el esfuerzo de uso y la evaluación sobre el uso hecha por los usuarios</a:t>
            </a:r>
          </a:p>
          <a:p>
            <a:pPr marL="457200" lvl="1" indent="0">
              <a:buNone/>
            </a:pPr>
            <a:r>
              <a:rPr lang="es-CL" b="1" i="1" noProof="0" dirty="0"/>
              <a:t>Comprensibilidad</a:t>
            </a:r>
            <a:r>
              <a:rPr lang="es-CL" noProof="0" dirty="0"/>
              <a:t>: posibilidad de que los usuarios reconozcan los conceptos y su aplicabilidad</a:t>
            </a:r>
          </a:p>
          <a:p>
            <a:pPr marL="457200" lvl="1" indent="0">
              <a:buNone/>
            </a:pPr>
            <a:r>
              <a:rPr lang="es-CL" b="1" i="1" noProof="0" dirty="0"/>
              <a:t>Aprendibilidad</a:t>
            </a:r>
            <a:r>
              <a:rPr lang="es-CL" noProof="0" dirty="0"/>
              <a:t>: esfuerzo necesario para adquirir un determinado nivel de destreza</a:t>
            </a:r>
          </a:p>
          <a:p>
            <a:pPr marL="457200" lvl="1" indent="0">
              <a:buNone/>
            </a:pPr>
            <a:r>
              <a:rPr lang="es-CL" b="1" i="1" noProof="0" dirty="0"/>
              <a:t>Operabilidad</a:t>
            </a:r>
            <a:r>
              <a:rPr lang="es-CL" noProof="0" dirty="0"/>
              <a:t>: esfuerzo necesario para operar y controlar la operación del software</a:t>
            </a:r>
          </a:p>
          <a:p>
            <a:pPr marL="457200" lvl="1" indent="0">
              <a:buNone/>
            </a:pPr>
            <a:r>
              <a:rPr lang="es-CL" b="1" i="1" noProof="0" dirty="0"/>
              <a:t>Agrado de uso</a:t>
            </a:r>
            <a:r>
              <a:rPr lang="es-CL" noProof="0" dirty="0"/>
              <a:t>: evaluación subjetiva (encuesta) hecha por los usuarios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32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 err="1"/>
              <a:t>Pseudo</a:t>
            </a:r>
            <a:r>
              <a:rPr lang="es-CL" noProof="0"/>
              <a:t>-atributos de usabilidad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err="1"/>
              <a:t>Amistosidad</a:t>
            </a:r>
            <a:r>
              <a:rPr lang="es-CL" noProof="0"/>
              <a:t> con el usuario (totalmente indefinido)</a:t>
            </a:r>
          </a:p>
          <a:p>
            <a:pPr marL="0" indent="0">
              <a:buNone/>
            </a:pPr>
            <a:r>
              <a:rPr lang="es-CL" noProof="0" dirty="0"/>
              <a:t>Manipulación directa (es más bien un estilo de solución)</a:t>
            </a:r>
          </a:p>
          <a:p>
            <a:pPr marL="0" indent="0">
              <a:buNone/>
            </a:pPr>
            <a:r>
              <a:rPr lang="es-CL" noProof="0" dirty="0"/>
              <a:t>Interfaz intuitiva (casi nada en los computadores es de hecho intuitivo)</a:t>
            </a:r>
          </a:p>
          <a:p>
            <a:pPr marL="0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¿Se nos ocurre otro?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33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4  Eficiencia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Relación entre el nivel de rendimiento y la cantidad de recursos usados, bajo ciertas condiciones</a:t>
            </a:r>
          </a:p>
          <a:p>
            <a:pPr marL="457200" lvl="1" indent="0">
              <a:buNone/>
            </a:pPr>
            <a:r>
              <a:rPr lang="es-CL" b="1" i="1" noProof="0" dirty="0"/>
              <a:t>Uso de tiempo</a:t>
            </a:r>
            <a:r>
              <a:rPr lang="es-CL" noProof="0" dirty="0"/>
              <a:t>: atributos relacionados con tiempos de respuesta, tiempos de proceso, o tasas de servicio (</a:t>
            </a:r>
            <a:r>
              <a:rPr lang="es-CL" i="1" noProof="0" dirty="0"/>
              <a:t>throughput</a:t>
            </a:r>
            <a:r>
              <a:rPr lang="es-CL" noProof="0" dirty="0"/>
              <a:t>)</a:t>
            </a:r>
          </a:p>
          <a:p>
            <a:pPr marL="457200" lvl="1" indent="0">
              <a:buNone/>
            </a:pPr>
            <a:r>
              <a:rPr lang="es-CL" b="1" i="1" noProof="0" dirty="0"/>
              <a:t>Uso de recursos</a:t>
            </a:r>
            <a:r>
              <a:rPr lang="es-CL" noProof="0" dirty="0"/>
              <a:t>: atributos relacionados con el uso de recursos</a:t>
            </a:r>
          </a:p>
          <a:p>
            <a:pPr marL="914400" lvl="2" indent="0">
              <a:buNone/>
            </a:pPr>
            <a:r>
              <a:rPr lang="es-CL" noProof="0" dirty="0"/>
              <a:t>Cantidad de recursos</a:t>
            </a:r>
          </a:p>
          <a:p>
            <a:pPr marL="914400" lvl="2" indent="0">
              <a:buNone/>
            </a:pPr>
            <a:r>
              <a:rPr lang="es-CL" noProof="0" dirty="0"/>
              <a:t>Duración del uso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34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5  Mantenibilidad</a:t>
            </a:r>
          </a:p>
        </p:txBody>
      </p:sp>
      <p:sp>
        <p:nvSpPr>
          <p:cNvPr id="3379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Atributos relacionados con el esfuerzo de hacer modificaciones especificadas</a:t>
            </a:r>
          </a:p>
          <a:p>
            <a:pPr marL="457200" lvl="1" indent="0">
              <a:buNone/>
            </a:pPr>
            <a:r>
              <a:rPr lang="es-CL" b="1" i="1" noProof="0" dirty="0"/>
              <a:t>Analizabilidad</a:t>
            </a:r>
            <a:r>
              <a:rPr lang="es-CL" noProof="0" dirty="0"/>
              <a:t>: esfuerzo de diagnosticar deficiencias o causas de fallas, o de identificar las partes a modificar</a:t>
            </a:r>
          </a:p>
          <a:p>
            <a:pPr marL="457200" lvl="1" indent="0">
              <a:buNone/>
            </a:pPr>
            <a:r>
              <a:rPr lang="es-CL" b="1" i="1" noProof="0" dirty="0"/>
              <a:t>Cambiabilidad</a:t>
            </a:r>
            <a:r>
              <a:rPr lang="es-CL" noProof="0" dirty="0"/>
              <a:t>: esfuerzo de hacer un cambio</a:t>
            </a:r>
          </a:p>
          <a:p>
            <a:pPr marL="457200" lvl="1" indent="0">
              <a:buNone/>
            </a:pPr>
            <a:r>
              <a:rPr lang="es-CL" b="1" i="1" noProof="0" dirty="0"/>
              <a:t>Estabilidad</a:t>
            </a:r>
            <a:r>
              <a:rPr lang="es-CL" noProof="0" dirty="0"/>
              <a:t>: riesgo de efectos inesperados por un cambio</a:t>
            </a:r>
          </a:p>
          <a:p>
            <a:pPr marL="457200" lvl="1" indent="0">
              <a:buNone/>
            </a:pPr>
            <a:r>
              <a:rPr lang="es-CL" b="1" i="1" noProof="0" dirty="0"/>
              <a:t>Demostrabilidad</a:t>
            </a:r>
            <a:r>
              <a:rPr lang="es-CL" noProof="0" dirty="0"/>
              <a:t>: esfuerzo de comprobar o validar la corrección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35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6  Portabilidad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 Habilidad de ser transferido de un ambiente a otro</a:t>
            </a:r>
          </a:p>
          <a:p>
            <a:pPr marL="457200" lvl="1" indent="0">
              <a:buNone/>
            </a:pPr>
            <a:r>
              <a:rPr lang="es-CL" b="1" i="1" noProof="0" dirty="0"/>
              <a:t>Adaptabilidad</a:t>
            </a:r>
            <a:r>
              <a:rPr lang="es-CL" noProof="0" dirty="0"/>
              <a:t>: capacidad de adaptarse a otros ambientes usando los medios del software</a:t>
            </a:r>
          </a:p>
          <a:p>
            <a:pPr marL="457200" lvl="1" indent="0">
              <a:buNone/>
            </a:pPr>
            <a:r>
              <a:rPr lang="es-CL" b="1" i="1" noProof="0" dirty="0"/>
              <a:t>Instalabilidad</a:t>
            </a:r>
            <a:r>
              <a:rPr lang="es-CL" noProof="0" dirty="0"/>
              <a:t>: esfuerzo de instalación en un determinado ambiente</a:t>
            </a:r>
          </a:p>
          <a:p>
            <a:pPr marL="457200" lvl="1" indent="0">
              <a:buNone/>
            </a:pPr>
            <a:r>
              <a:rPr lang="es-CL" b="1" i="1" noProof="0" dirty="0"/>
              <a:t>Adecuación</a:t>
            </a:r>
            <a:r>
              <a:rPr lang="es-CL" noProof="0" dirty="0"/>
              <a:t>: adherencia a estándares o convenciones de portabilidad</a:t>
            </a:r>
          </a:p>
          <a:p>
            <a:pPr marL="457200" lvl="1" indent="0">
              <a:buNone/>
            </a:pPr>
            <a:r>
              <a:rPr lang="es-CL" b="1" i="1" noProof="0" dirty="0"/>
              <a:t>Reemplazabilidad</a:t>
            </a:r>
            <a:r>
              <a:rPr lang="es-CL" noProof="0" dirty="0"/>
              <a:t>: posibilidad de ser usado en lugar de otro software en el ambiente del otro (no confundir con interoperabilidad)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36</a:t>
            </a:fld>
            <a:endParaRPr lang="es-CL" noProof="0"/>
          </a:p>
        </p:txBody>
      </p:sp>
    </p:spTree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Críticas a ISO/IEC 9126</a:t>
            </a:r>
          </a:p>
        </p:txBody>
      </p:sp>
      <p:sp>
        <p:nvSpPr>
          <p:cNvPr id="3584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 dirty="0"/>
              <a:t>No es claro si el modelo es completo</a:t>
            </a:r>
          </a:p>
          <a:p>
            <a:pPr marL="457200" lvl="1" indent="0">
              <a:buNone/>
            </a:pPr>
            <a:r>
              <a:rPr lang="es-CL" noProof="0" dirty="0"/>
              <a:t>No incluye reusabilidad</a:t>
            </a:r>
          </a:p>
          <a:p>
            <a:pPr marL="457200" lvl="1" indent="0">
              <a:buNone/>
            </a:pPr>
            <a:r>
              <a:rPr lang="es-CL" dirty="0"/>
              <a:t>La seguridad aparece como una subcaracterística (fue hecho mucho antes que la Web existiera)</a:t>
            </a: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Mantenibilidad abarca mejoras y corrección de defectos, sin diferenciación</a:t>
            </a:r>
          </a:p>
          <a:p>
            <a:pPr marL="0" indent="0">
              <a:buNone/>
            </a:pPr>
            <a:r>
              <a:rPr lang="es-CL" noProof="0" dirty="0"/>
              <a:t>No es claro si algunas subcaracterísticas deben ser características</a:t>
            </a:r>
          </a:p>
          <a:p>
            <a:pPr marL="0" indent="0">
              <a:buNone/>
            </a:pPr>
            <a:r>
              <a:rPr lang="es-CL" noProof="0" dirty="0"/>
              <a:t>Interoperabilidad v/s portabilidad puede ser confuso</a:t>
            </a:r>
          </a:p>
          <a:p>
            <a:pPr marL="0" indent="0">
              <a:buNone/>
            </a:pPr>
            <a:r>
              <a:rPr lang="es-CL" noProof="0" dirty="0"/>
              <a:t>Recomendación:</a:t>
            </a:r>
          </a:p>
          <a:p>
            <a:pPr marL="457200" lvl="1" indent="0">
              <a:buNone/>
            </a:pPr>
            <a:r>
              <a:rPr lang="es-CL" noProof="0" dirty="0"/>
              <a:t>Usar la norma como posibles buenas ideas</a:t>
            </a:r>
          </a:p>
          <a:p>
            <a:pPr marL="457200" lvl="1" indent="0">
              <a:buNone/>
            </a:pPr>
            <a:r>
              <a:rPr lang="es-CL" noProof="0" dirty="0"/>
              <a:t>No es verdad revelada</a:t>
            </a:r>
          </a:p>
          <a:p>
            <a:pPr marL="0" indent="0">
              <a:buNone/>
            </a:pPr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37</a:t>
            </a:fld>
            <a:endParaRPr lang="es-CL" noProof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Referencias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s-CL" noProof="0"/>
              <a:t>Tom </a:t>
            </a:r>
            <a:r>
              <a:rPr lang="es-CL" noProof="0" err="1"/>
              <a:t>Gilb</a:t>
            </a:r>
            <a:r>
              <a:rPr lang="es-CL" noProof="0"/>
              <a:t>. </a:t>
            </a:r>
            <a:r>
              <a:rPr lang="es-CL" noProof="0" err="1"/>
              <a:t>Principles</a:t>
            </a:r>
            <a:r>
              <a:rPr lang="es-CL" noProof="0"/>
              <a:t> of Software Engineering Management, Addison-Wesley, 1988.</a:t>
            </a:r>
          </a:p>
          <a:p>
            <a:r>
              <a:rPr lang="es-CL" noProof="0"/>
              <a:t>ISO/IEC 9126, Parte 1.</a:t>
            </a:r>
          </a:p>
          <a:p>
            <a:endParaRPr lang="es-CL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38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CL" noProof="0"/>
              <a:t>Anexo: Caso práctico</a:t>
            </a:r>
            <a:br>
              <a:rPr lang="es-CL" noProof="0"/>
            </a:br>
            <a:r>
              <a:rPr lang="es-CL" noProof="0"/>
              <a:t> M-DTV™ Module Simulator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4294967295"/>
          </p:nvPr>
        </p:nvSpPr>
        <p:spPr>
          <a:xfrm>
            <a:off x="6240463" y="6354763"/>
            <a:ext cx="2903537" cy="3667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4294967295"/>
          </p:nvPr>
        </p:nvSpPr>
        <p:spPr>
          <a:xfrm>
            <a:off x="0" y="6354763"/>
            <a:ext cx="2830513" cy="3667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</a:t>
            </a:r>
          </a:p>
          <a:p>
            <a:pPr>
              <a:defRPr/>
            </a:pPr>
            <a:endParaRPr lang="es-CL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0" y="6354763"/>
            <a:ext cx="1982788" cy="366712"/>
          </a:xfrm>
        </p:spPr>
        <p:txBody>
          <a:bodyPr/>
          <a:lstStyle/>
          <a:p>
            <a:pPr>
              <a:defRPr/>
            </a:pPr>
            <a:fld id="{07012E1F-CC9B-4A24-8835-E097471CC596}" type="slidenum">
              <a:rPr lang="es-CL" noProof="0" smtClean="0"/>
              <a:pPr>
                <a:defRPr/>
              </a:pPr>
              <a:t>39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Ejemplo: Facilidad de aprendizaje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Si queremos que el sistema sea fácil de aprender podemos medir cuánto se demora un usuario típico en hacerlo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Horas de entrenamiento necesarias para usar el 			sistema bien de acuerdo a la prueba estándar</a:t>
            </a:r>
          </a:p>
          <a:p>
            <a:pPr marL="457200" lvl="1" indent="0">
              <a:buNone/>
            </a:pPr>
            <a:r>
              <a:rPr lang="es-CL" noProof="0" dirty="0"/>
              <a:t>PRUEBA	Se entrenará a 10 usuarios y se considerará el tiempo 		que demoran los 8 primeros en pasar la prueba de uso</a:t>
            </a:r>
          </a:p>
          <a:p>
            <a:pPr marL="457200" lvl="1" indent="0">
              <a:buNone/>
            </a:pPr>
            <a:r>
              <a:rPr lang="es-CL" noProof="0" dirty="0"/>
              <a:t>PEOR	16</a:t>
            </a:r>
          </a:p>
          <a:p>
            <a:pPr marL="457200" lvl="1" indent="0">
              <a:buNone/>
            </a:pPr>
            <a:r>
              <a:rPr lang="es-CL" noProof="0" dirty="0"/>
              <a:t>PLAN	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Caso: M-DTV™ Module Simulator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Contexto: Un nuevo módulo para diseñar televisores digitales modificando levemente el diseño de un televisor análogo</a:t>
            </a:r>
          </a:p>
          <a:p>
            <a:pPr marL="457200" lvl="1" indent="0">
              <a:buNone/>
            </a:pPr>
            <a:r>
              <a:rPr lang="es-CL" noProof="0" dirty="0"/>
              <a:t>El módulo recibe órdenes del microcontrolador actual del TV</a:t>
            </a:r>
          </a:p>
          <a:p>
            <a:pPr marL="457200" lvl="1" indent="0">
              <a:buNone/>
            </a:pPr>
            <a:r>
              <a:rPr lang="es-CL" noProof="0" dirty="0"/>
              <a:t>No tiene iniciativa por sí solo</a:t>
            </a:r>
          </a:p>
          <a:p>
            <a:pPr marL="457200" lvl="1" indent="0">
              <a:buNone/>
            </a:pPr>
            <a:r>
              <a:rPr lang="es-CL" noProof="0" dirty="0"/>
              <a:t>Se comunica con el microcontrolador vía puerta serial</a:t>
            </a:r>
          </a:p>
          <a:p>
            <a:pPr marL="0" indent="0">
              <a:buNone/>
            </a:pPr>
            <a:r>
              <a:rPr lang="es-CL" noProof="0" dirty="0"/>
              <a:t>Producto: M-DTV™ Module MCT5100</a:t>
            </a:r>
          </a:p>
          <a:p>
            <a:pPr marL="0" indent="0">
              <a:buNone/>
            </a:pPr>
            <a:r>
              <a:rPr lang="es-CL" noProof="0" dirty="0"/>
              <a:t>Problema: El software del TV actual debe modificarse y probarse antes de conectar el módulo</a:t>
            </a:r>
          </a:p>
          <a:p>
            <a:pPr marL="0" indent="0">
              <a:buNone/>
            </a:pPr>
            <a:r>
              <a:rPr lang="es-CL" noProof="0" dirty="0"/>
              <a:t>Solución</a:t>
            </a:r>
          </a:p>
          <a:p>
            <a:pPr marL="457200" lvl="1" indent="0">
              <a:buNone/>
            </a:pPr>
            <a:r>
              <a:rPr lang="es-CL" noProof="0" dirty="0"/>
              <a:t>Un simulador del módulo para probar el software del TV</a:t>
            </a:r>
          </a:p>
          <a:p>
            <a:pPr marL="457200" lvl="1" indent="0">
              <a:buNone/>
            </a:pPr>
            <a:r>
              <a:rPr lang="es-CL" noProof="0" dirty="0"/>
              <a:t>Comportamiento del módulo descrito en un archivo script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40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Atributos relevantes del simulador (en inglés)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Usability</a:t>
            </a:r>
          </a:p>
          <a:p>
            <a:pPr marL="457200" lvl="1" indent="0">
              <a:buNone/>
            </a:pPr>
            <a:r>
              <a:rPr lang="en-US" dirty="0"/>
              <a:t>Ease of learning</a:t>
            </a:r>
          </a:p>
          <a:p>
            <a:pPr marL="457200" lvl="1" indent="0">
              <a:buNone/>
            </a:pPr>
            <a:r>
              <a:rPr lang="en-US" dirty="0"/>
              <a:t>Ease of operation</a:t>
            </a:r>
          </a:p>
          <a:p>
            <a:pPr marL="0" indent="0">
              <a:buNone/>
            </a:pPr>
            <a:r>
              <a:rPr lang="en-US" dirty="0"/>
              <a:t>Time accuracy</a:t>
            </a:r>
          </a:p>
          <a:p>
            <a:pPr marL="0" indent="0">
              <a:buNone/>
            </a:pPr>
            <a:r>
              <a:rPr lang="en-US" dirty="0"/>
              <a:t>Maximum size of the script file</a:t>
            </a:r>
          </a:p>
          <a:p>
            <a:pPr marL="0" indent="0">
              <a:buNone/>
            </a:pPr>
            <a:r>
              <a:rPr lang="en-US" dirty="0"/>
              <a:t>Completeness of initial delivery</a:t>
            </a:r>
          </a:p>
          <a:p>
            <a:pPr marL="0" indent="0">
              <a:buNone/>
            </a:pPr>
            <a:r>
              <a:rPr lang="en-US" dirty="0"/>
              <a:t>Cost</a:t>
            </a:r>
          </a:p>
          <a:p>
            <a:pPr marL="457200" lvl="1" indent="0">
              <a:buNone/>
            </a:pPr>
            <a:r>
              <a:rPr lang="en-US" dirty="0"/>
              <a:t>Calendar time</a:t>
            </a:r>
          </a:p>
          <a:p>
            <a:pPr marL="457200" lvl="1" indent="0">
              <a:buNone/>
            </a:pPr>
            <a:r>
              <a:rPr lang="en-US" dirty="0"/>
              <a:t>Resources (people)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41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Ease of learning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Time in hours required to learn to use the application</a:t>
            </a:r>
          </a:p>
          <a:p>
            <a:pPr marL="457200" lvl="1" indent="0">
              <a:buNone/>
            </a:pPr>
            <a:r>
              <a:rPr lang="en-US" noProof="0" dirty="0"/>
              <a:t>Test	A programmer of TV software will be taught how to 		use the application and then will use it in specific tasks</a:t>
            </a:r>
          </a:p>
          <a:p>
            <a:pPr marL="457200" lvl="1" indent="0">
              <a:buNone/>
            </a:pPr>
            <a:r>
              <a:rPr lang="en-US" noProof="0" dirty="0"/>
              <a:t>Worst	24	</a:t>
            </a:r>
          </a:p>
          <a:p>
            <a:pPr marL="457200" lvl="1" indent="0">
              <a:buNone/>
            </a:pPr>
            <a:r>
              <a:rPr lang="en-US" noProof="0" dirty="0"/>
              <a:t>Plan	8	</a:t>
            </a:r>
          </a:p>
          <a:p>
            <a:pPr marL="457200" lvl="1" indent="0">
              <a:buNone/>
            </a:pPr>
            <a:r>
              <a:rPr lang="en-US" noProof="0" dirty="0"/>
              <a:t>Authority	none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42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Ease of operation</a:t>
            </a:r>
          </a:p>
        </p:txBody>
      </p:sp>
      <p:sp>
        <p:nvSpPr>
          <p:cNvPr id="4198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Time in hours required to operate the application 			once learned	</a:t>
            </a:r>
          </a:p>
          <a:p>
            <a:pPr marL="457200" lvl="1" indent="0">
              <a:buNone/>
            </a:pPr>
            <a:r>
              <a:rPr lang="en-US" noProof="0" dirty="0"/>
              <a:t>Test	The trained representative user will be given the task 		to create a specific 2-state, 10-transaction script and 		test its operation in automatic mode</a:t>
            </a:r>
          </a:p>
          <a:p>
            <a:pPr marL="457200" lvl="1" indent="0">
              <a:buNone/>
            </a:pPr>
            <a:r>
              <a:rPr lang="en-US" noProof="0" dirty="0"/>
              <a:t>Worst	24	</a:t>
            </a:r>
          </a:p>
          <a:p>
            <a:pPr marL="457200" lvl="1" indent="0">
              <a:buNone/>
            </a:pPr>
            <a:r>
              <a:rPr lang="en-US" noProof="0" dirty="0"/>
              <a:t>Plan	8	</a:t>
            </a:r>
          </a:p>
          <a:p>
            <a:pPr marL="457200" lvl="1" indent="0">
              <a:buNone/>
            </a:pPr>
            <a:r>
              <a:rPr lang="en-US" noProof="0" dirty="0"/>
              <a:t>Authority  none	</a:t>
            </a:r>
          </a:p>
          <a:p>
            <a:pPr marL="0" indent="0">
              <a:buNone/>
            </a:pP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43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Time accuracy</a:t>
            </a:r>
          </a:p>
        </p:txBody>
      </p:sp>
      <p:sp>
        <p:nvSpPr>
          <p:cNvPr id="4301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Difference in timing in milliseconds between the 			specified response time and actual response time.	</a:t>
            </a:r>
          </a:p>
          <a:p>
            <a:pPr marL="457200" lvl="1" indent="0">
              <a:buNone/>
            </a:pPr>
            <a:r>
              <a:rPr lang="en-US" noProof="0" dirty="0"/>
              <a:t>Test	By the second system delivery the testing computer 		will have a software that sends a command and 			measures the time it takes for the response to arrive.</a:t>
            </a:r>
          </a:p>
          <a:p>
            <a:pPr marL="457200" lvl="1" indent="0">
              <a:buNone/>
            </a:pPr>
            <a:r>
              <a:rPr lang="en-US" noProof="0" dirty="0"/>
              <a:t>Worst	5	</a:t>
            </a:r>
          </a:p>
          <a:p>
            <a:pPr marL="457200" lvl="1" indent="0">
              <a:buNone/>
            </a:pPr>
            <a:r>
              <a:rPr lang="en-US" noProof="0" dirty="0"/>
              <a:t>Plan	1	</a:t>
            </a:r>
          </a:p>
          <a:p>
            <a:pPr marL="457200" lvl="1" indent="0">
              <a:buNone/>
            </a:pPr>
            <a:r>
              <a:rPr lang="en-US" noProof="0" dirty="0"/>
              <a:t>Authority  Time will be measured in milliseconds, because 			maximum response time is specified to be 100ms in 		Host-MDTV Express Module Interaction.	</a:t>
            </a:r>
          </a:p>
          <a:p>
            <a:pPr marL="457200" lvl="1" indent="0">
              <a:buNone/>
            </a:pP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44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Completeness of initial delivery</a:t>
            </a:r>
          </a:p>
        </p:txBody>
      </p:sp>
      <p:sp>
        <p:nvSpPr>
          <p:cNvPr id="44035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0">
              <a:buNone/>
            </a:pPr>
            <a:r>
              <a:rPr lang="en-US" noProof="0"/>
              <a:t>Scale	A measure of the functionality ready for delivery after 			the first coding phase</a:t>
            </a:r>
          </a:p>
          <a:p>
            <a:pPr marL="457200" lvl="1" indent="0">
              <a:buNone/>
            </a:pPr>
            <a:r>
              <a:rPr lang="en-US" noProof="0" dirty="0"/>
              <a:t>Test	Apply these definitions:</a:t>
            </a:r>
          </a:p>
          <a:p>
            <a:pPr marL="1828800" lvl="4" indent="0">
              <a:buNone/>
            </a:pPr>
            <a:r>
              <a:rPr lang="en-US" noProof="0" dirty="0"/>
              <a:t>Complete: All functional requirements are implemented. Errors in scripts are detected.</a:t>
            </a:r>
          </a:p>
          <a:p>
            <a:pPr marL="1828800" lvl="4" indent="0">
              <a:buNone/>
            </a:pPr>
            <a:r>
              <a:rPr lang="en-US" noProof="0" dirty="0"/>
              <a:t>Basic: The executable includes both modes of operation, parsing may impose formatting constraints; the following are optional: detect errors in scripts, macros, explanations, comments, saving/hiding the log.</a:t>
            </a:r>
          </a:p>
          <a:p>
            <a:pPr marL="1828800" lvl="4" indent="0">
              <a:buNone/>
            </a:pPr>
            <a:r>
              <a:rPr lang="en-US" noProof="0" dirty="0"/>
              <a:t>Operational: In addition to the constraints for basic functionality, the following are optional: manual execution mode, timers, and log.</a:t>
            </a:r>
          </a:p>
          <a:p>
            <a:pPr marL="1828800" lvl="4" indent="0">
              <a:buNone/>
            </a:pPr>
            <a:r>
              <a:rPr lang="en-US" noProof="0" dirty="0"/>
              <a:t>Non-operational: The executable does not run.	</a:t>
            </a:r>
          </a:p>
          <a:p>
            <a:pPr marL="457200" lvl="1" indent="0">
              <a:buNone/>
            </a:pPr>
            <a:r>
              <a:rPr lang="en-US" noProof="0" dirty="0"/>
              <a:t>Worst	operational	</a:t>
            </a:r>
          </a:p>
          <a:p>
            <a:pPr marL="457200" lvl="1" indent="0">
              <a:buNone/>
            </a:pPr>
            <a:r>
              <a:rPr lang="en-US" noProof="0" dirty="0"/>
              <a:t>Plan	basic	</a:t>
            </a:r>
          </a:p>
          <a:p>
            <a:pPr marL="457200" lvl="1" indent="0">
              <a:buNone/>
            </a:pPr>
            <a:r>
              <a:rPr lang="en-US" noProof="0" dirty="0"/>
              <a:t>Authority	As agreed by the software coordinators on the 				meeting held September 1st, the deadline cannot be </a:t>
            </a:r>
            <a:br>
              <a:rPr lang="en-US" noProof="0" dirty="0"/>
            </a:br>
            <a:r>
              <a:rPr lang="en-US" noProof="0" dirty="0"/>
              <a:t>		moved but the level of functionality is flexible.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45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Resources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n-US" noProof="0" dirty="0"/>
              <a:t>Scale	Working man-days of development for first version of 		the system</a:t>
            </a:r>
          </a:p>
          <a:p>
            <a:pPr marL="457200" lvl="1" indent="0">
              <a:buNone/>
            </a:pPr>
            <a:r>
              <a:rPr lang="en-US" noProof="0" dirty="0"/>
              <a:t>Test	Project management tracking	</a:t>
            </a:r>
          </a:p>
          <a:p>
            <a:pPr marL="457200" lvl="1" indent="0">
              <a:buNone/>
            </a:pPr>
            <a:r>
              <a:rPr lang="en-US" noProof="0" dirty="0"/>
              <a:t>Worst	7 for initial delivery</a:t>
            </a:r>
            <a:br>
              <a:rPr lang="en-US" noProof="0" dirty="0"/>
            </a:br>
            <a:r>
              <a:rPr lang="en-US" noProof="0" dirty="0"/>
              <a:t>		10 for full functionality	</a:t>
            </a:r>
          </a:p>
          <a:p>
            <a:pPr marL="457200" lvl="1" indent="0">
              <a:buNone/>
            </a:pPr>
            <a:r>
              <a:rPr lang="en-US" noProof="0" dirty="0"/>
              <a:t>Plan	6 for initial delivery</a:t>
            </a:r>
            <a:br>
              <a:rPr lang="en-US" noProof="0" dirty="0"/>
            </a:br>
            <a:r>
              <a:rPr lang="en-US" noProof="0" dirty="0"/>
              <a:t>		8 for full functionality	</a:t>
            </a:r>
          </a:p>
          <a:p>
            <a:pPr marL="457200" lvl="1" indent="0">
              <a:buNone/>
            </a:pPr>
            <a:r>
              <a:rPr lang="en-US" noProof="0" dirty="0"/>
              <a:t>Authority  One developer will be assigned full time, this 			developer is needed for other applications as well.</a:t>
            </a:r>
            <a:r>
              <a:rPr lang="es-CL" noProof="0" dirty="0"/>
              <a:t>	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46</a:t>
            </a:fld>
            <a:endParaRPr lang="es-CL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6048375" y="6356350"/>
            <a:ext cx="3095625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noProof="0"/>
              <a:t>Introducción a la Gestión de Calidad</a:t>
            </a:r>
            <a:endParaRPr lang="es-CL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283051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s-CL" noProof="0"/>
              <a:t>DCC – U. Chile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Ejemplo: Consistencia de datos de telemetría</a:t>
            </a:r>
          </a:p>
        </p:txBody>
      </p:sp>
      <p:sp>
        <p:nvSpPr>
          <p:cNvPr id="512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noProof="0"/>
              <a:t>Si queremos que los datos sean consistentes podemos especificar el grado de inconsistencia aceptable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Fracción de mediciones básicas consistentes</a:t>
            </a:r>
          </a:p>
          <a:p>
            <a:pPr marL="457200" lvl="1" indent="0">
              <a:buNone/>
            </a:pPr>
            <a:r>
              <a:rPr lang="es-CL" noProof="0" dirty="0"/>
              <a:t>PRUEBA	Tomar 1000 mediciones y comparar a ±20 metros</a:t>
            </a:r>
          </a:p>
          <a:p>
            <a:pPr marL="457200" lvl="1" indent="0">
              <a:buNone/>
            </a:pPr>
            <a:r>
              <a:rPr lang="es-CL" noProof="0" dirty="0"/>
              <a:t>ACTUAL	Entre 90% y 95%</a:t>
            </a:r>
          </a:p>
          <a:p>
            <a:pPr marL="457200" lvl="1" indent="0">
              <a:buNone/>
            </a:pPr>
            <a:r>
              <a:rPr lang="es-CL" noProof="0" dirty="0"/>
              <a:t>PEOR	98%</a:t>
            </a:r>
          </a:p>
          <a:p>
            <a:pPr marL="457200" lvl="1" indent="0">
              <a:buNone/>
            </a:pPr>
            <a:r>
              <a:rPr lang="es-CL" noProof="0" dirty="0"/>
              <a:t>PLAN	99,5%</a:t>
            </a:r>
          </a:p>
          <a:p>
            <a:pPr marL="457200" lvl="1" indent="0">
              <a:buNone/>
            </a:pPr>
            <a:r>
              <a:rPr lang="es-CL" noProof="0" dirty="0"/>
              <a:t>AUTORIDAD  Minuta del 25/8/95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5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2366385688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 dirty="0"/>
              <a:t>Ejemplo: Aprovechamiento de la base de datos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 dirty="0"/>
              <a:t>Si necesitamos que sea fácil aprovechar la información de la base de datos, podemos exigir que las consultas más frecuentes estén programadas en un reporte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</a:t>
            </a:r>
            <a:r>
              <a:rPr lang="es-CL" dirty="0"/>
              <a:t>Fracción de consultas de los usuarios que se pueden 		responder ejecutando un reporte del sistema</a:t>
            </a:r>
            <a:endParaRPr lang="es-CL" noProof="0" dirty="0"/>
          </a:p>
          <a:p>
            <a:pPr marL="457200" lvl="1" indent="0">
              <a:buNone/>
            </a:pPr>
            <a:r>
              <a:rPr lang="es-CL" noProof="0" dirty="0"/>
              <a:t>PRUEBA	</a:t>
            </a:r>
            <a:r>
              <a:rPr lang="es-CL" dirty="0"/>
              <a:t>Tomar la lista de las consultas hechas por clientes en		un mes sobre el sistema actual y ver cuáles de ellas 			se resuelven con alguno de los reportes del sistema</a:t>
            </a:r>
            <a:endParaRPr lang="es-CL" noProof="0" dirty="0"/>
          </a:p>
          <a:p>
            <a:pPr marL="457200" lvl="1" indent="0">
              <a:buNone/>
            </a:pPr>
            <a:r>
              <a:rPr lang="es-CL" noProof="0" dirty="0"/>
              <a:t>PEOR	</a:t>
            </a:r>
            <a:r>
              <a:rPr lang="es-CL" dirty="0"/>
              <a:t>0,9</a:t>
            </a:r>
            <a:endParaRPr lang="es-CL" noProof="0" dirty="0"/>
          </a:p>
          <a:p>
            <a:pPr marL="457200" lvl="1" indent="0">
              <a:buNone/>
            </a:pPr>
            <a:r>
              <a:rPr lang="es-CL" noProof="0" dirty="0"/>
              <a:t>PLAN	</a:t>
            </a:r>
            <a:r>
              <a:rPr lang="es-CL" dirty="0"/>
              <a:t>0,95</a:t>
            </a:r>
          </a:p>
          <a:p>
            <a:pPr marL="457200" lvl="1" indent="0">
              <a:buNone/>
            </a:pPr>
            <a:r>
              <a:rPr lang="es-CL" noProof="0" dirty="0"/>
              <a:t>AUTORIDAD</a:t>
            </a:r>
            <a:r>
              <a:rPr lang="es-CL" dirty="0"/>
              <a:t>    </a:t>
            </a:r>
            <a:r>
              <a:rPr lang="es-CL" noProof="0" dirty="0"/>
              <a:t>Ninguna (éstos son valores </a:t>
            </a:r>
            <a:r>
              <a:rPr lang="es-CL" dirty="0"/>
              <a:t>preliminares)</a:t>
            </a:r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6</a:t>
            </a:fld>
            <a:endParaRPr lang="es-CL" noProof="0"/>
          </a:p>
        </p:txBody>
      </p:sp>
    </p:spTree>
    <p:extLst>
      <p:ext uri="{BB962C8B-B14F-4D97-AF65-F5344CB8AC3E}">
        <p14:creationId xmlns:p14="http://schemas.microsoft.com/office/powerpoint/2010/main" val="81640183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Ejemplo: Facilidad de modificación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noProof="0" dirty="0"/>
              <a:t>Si necesitamos que a un sistema se le puedan agregar fácilmente </a:t>
            </a:r>
            <a:r>
              <a:rPr lang="es-CL" dirty="0"/>
              <a:t>nuevos reportes, definamos </a:t>
            </a:r>
            <a:r>
              <a:rPr lang="es-CL" noProof="0" dirty="0"/>
              <a:t>‘fácilmente’</a:t>
            </a:r>
          </a:p>
          <a:p>
            <a:pPr marL="0" indent="0">
              <a:buNone/>
            </a:pPr>
            <a:r>
              <a:rPr lang="es-CL" noProof="0" dirty="0"/>
              <a:t>Ejemplo</a:t>
            </a:r>
          </a:p>
          <a:p>
            <a:pPr marL="457200" lvl="1" indent="0">
              <a:buNone/>
            </a:pPr>
            <a:r>
              <a:rPr lang="es-CL" noProof="0" dirty="0"/>
              <a:t>ESCALA	Costo en UF de programar un informe simple 			(máximo 2 clases de objetos y 1 totalizador)</a:t>
            </a:r>
          </a:p>
          <a:p>
            <a:pPr marL="457200" lvl="1" indent="0">
              <a:buNone/>
            </a:pPr>
            <a:r>
              <a:rPr lang="es-CL" noProof="0" dirty="0"/>
              <a:t>PRUEBA	Crear un informe no identificado con anterioridad, 			medir las horas de desarrollo, multiplicar por 1,5 UF/h</a:t>
            </a:r>
          </a:p>
          <a:p>
            <a:pPr marL="457200" lvl="1" indent="0">
              <a:buNone/>
            </a:pPr>
            <a:r>
              <a:rPr lang="es-CL" noProof="0" dirty="0"/>
              <a:t>PEOR	6</a:t>
            </a:r>
          </a:p>
          <a:p>
            <a:pPr marL="457200" lvl="1" indent="0">
              <a:buNone/>
            </a:pPr>
            <a:r>
              <a:rPr lang="es-CL" noProof="0" dirty="0"/>
              <a:t>PLAN	3</a:t>
            </a:r>
          </a:p>
          <a:p>
            <a:pPr marL="457200" lvl="1" indent="0">
              <a:buNone/>
            </a:pPr>
            <a:r>
              <a:rPr lang="es-CL" noProof="0" dirty="0"/>
              <a:t>NOTA	El plan implica 2 horas por informe (peor es 4 horas)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7</a:t>
            </a:fld>
            <a:endParaRPr lang="es-CL" noProof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noProof="0"/>
              <a:t>Cómo se describe un requisito de calidad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b="1" noProof="0" dirty="0"/>
              <a:t>Escala</a:t>
            </a:r>
            <a:r>
              <a:rPr lang="es-CL" noProof="0" dirty="0"/>
              <a:t>		Qué se mide (una dimensión)</a:t>
            </a:r>
          </a:p>
          <a:p>
            <a:pPr marL="0" indent="0">
              <a:buNone/>
            </a:pPr>
            <a:r>
              <a:rPr lang="es-CL" b="1" noProof="0" dirty="0"/>
              <a:t>Prueba</a:t>
            </a:r>
            <a:r>
              <a:rPr lang="es-CL" noProof="0" dirty="0"/>
              <a:t>	Cómo se mide (un procedimiento </a:t>
            </a:r>
            <a:r>
              <a:rPr lang="es-CL" dirty="0"/>
              <a:t>no </a:t>
            </a:r>
            <a:r>
              <a:rPr lang="es-CL" noProof="0" dirty="0"/>
              <a:t>ambiguo)</a:t>
            </a:r>
          </a:p>
          <a:p>
            <a:pPr marL="0" indent="0">
              <a:buNone/>
            </a:pPr>
            <a:r>
              <a:rPr lang="es-CL" b="1" noProof="0" dirty="0"/>
              <a:t>Peor</a:t>
            </a:r>
            <a:r>
              <a:rPr lang="es-CL" noProof="0" dirty="0"/>
              <a:t>		Valor apenas aceptable</a:t>
            </a:r>
          </a:p>
          <a:p>
            <a:pPr marL="0" indent="0">
              <a:buNone/>
            </a:pPr>
            <a:r>
              <a:rPr lang="es-CL" b="1" noProof="0" dirty="0"/>
              <a:t>Plan</a:t>
            </a:r>
            <a:r>
              <a:rPr lang="es-CL" noProof="0" dirty="0"/>
              <a:t>		Valor que deseamos</a:t>
            </a:r>
          </a:p>
          <a:p>
            <a:pPr marL="914400" lvl="2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b="1" noProof="0" dirty="0"/>
              <a:t>Autoridad</a:t>
            </a:r>
            <a:r>
              <a:rPr lang="es-CL" noProof="0" dirty="0"/>
              <a:t>	Quién, qué o de dónde sale esto</a:t>
            </a:r>
          </a:p>
          <a:p>
            <a:pPr marL="0" indent="0">
              <a:buNone/>
            </a:pPr>
            <a:r>
              <a:rPr lang="es-CL" b="1" noProof="0" dirty="0"/>
              <a:t>Actual</a:t>
            </a:r>
            <a:r>
              <a:rPr lang="es-CL" noProof="0" dirty="0"/>
              <a:t>	Valor alcanzado ahora en el sistema</a:t>
            </a:r>
          </a:p>
          <a:p>
            <a:pPr marL="0" indent="0">
              <a:buNone/>
            </a:pPr>
            <a:r>
              <a:rPr lang="es-CL" b="1" noProof="0" dirty="0"/>
              <a:t>Mejor</a:t>
            </a:r>
            <a:r>
              <a:rPr lang="es-CL" noProof="0" dirty="0"/>
              <a:t>		Valor mejor alcanzado por alguien en alguna parte			(también llamado récord)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8</a:t>
            </a:fld>
            <a:endParaRPr lang="es-CL" noProof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noProof="0"/>
              <a:t>Escala y prueba</a:t>
            </a:r>
          </a:p>
        </p:txBody>
      </p:sp>
      <p:sp>
        <p:nvSpPr>
          <p:cNvPr id="9219" name="Rectangle 6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noProof="0"/>
              <a:t>Facilidad de aprendizaje</a:t>
            </a:r>
          </a:p>
          <a:p>
            <a:pPr marL="457200" lvl="1" indent="0">
              <a:buNone/>
            </a:pPr>
            <a:r>
              <a:rPr lang="es-CL" noProof="0" dirty="0"/>
              <a:t>ESCALA = minutos para aprender</a:t>
            </a:r>
          </a:p>
          <a:p>
            <a:pPr marL="457200" lvl="1" indent="0">
              <a:buNone/>
            </a:pPr>
            <a:r>
              <a:rPr lang="es-CL" noProof="0" dirty="0"/>
              <a:t>PRUEBA = se hará una demo de 5 minutos y se contestarán dudas, midiendo el tiempo hasta que la persona diga que aprendió</a:t>
            </a:r>
          </a:p>
          <a:p>
            <a:pPr marL="0" indent="0">
              <a:buNone/>
            </a:pPr>
            <a:r>
              <a:rPr lang="es-CL" noProof="0" dirty="0"/>
              <a:t>Productividad</a:t>
            </a:r>
          </a:p>
          <a:p>
            <a:pPr marL="457200" lvl="1" indent="0">
              <a:buNone/>
            </a:pPr>
            <a:r>
              <a:rPr lang="es-CL" noProof="0" dirty="0"/>
              <a:t>ESCALA = tareas por hora</a:t>
            </a:r>
          </a:p>
          <a:p>
            <a:pPr marL="457200" lvl="1" indent="0">
              <a:buNone/>
            </a:pPr>
            <a:r>
              <a:rPr lang="es-CL" noProof="0" dirty="0"/>
              <a:t>PRUEBA = el sistema promediará el número de transacciones procesadas por persona por hora en la segunda semana de uso</a:t>
            </a:r>
          </a:p>
          <a:p>
            <a:pPr marL="457200" lvl="1" indent="0">
              <a:buNone/>
            </a:pPr>
            <a:endParaRPr lang="es-CL" noProof="0" dirty="0"/>
          </a:p>
          <a:p>
            <a:pPr marL="0" indent="0">
              <a:buNone/>
            </a:pPr>
            <a:r>
              <a:rPr lang="es-CL" noProof="0" dirty="0"/>
              <a:t>Ventajas de especificar la prueba</a:t>
            </a:r>
          </a:p>
          <a:p>
            <a:pPr marL="457200" lvl="1" indent="0">
              <a:buNone/>
            </a:pPr>
            <a:r>
              <a:rPr lang="es-CL" noProof="0" dirty="0"/>
              <a:t>Se reconoce el costo de la medición (para el presupuesto y el plan)</a:t>
            </a:r>
          </a:p>
          <a:p>
            <a:pPr marL="457200" lvl="1" indent="0">
              <a:buNone/>
            </a:pPr>
            <a:r>
              <a:rPr lang="es-CL" noProof="0" dirty="0"/>
              <a:t>Todos sabrán que el objetivo se puede y se va a medir</a:t>
            </a:r>
          </a:p>
          <a:p>
            <a:pPr marL="457200" lvl="1" indent="0">
              <a:buNone/>
            </a:pPr>
            <a:r>
              <a:rPr lang="es-CL" noProof="0" dirty="0"/>
              <a:t>Si no se dice lo contrario, la prueba es aplicable durante las pruebas de aceptación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4B1FAA-A740-404F-BBC5-7C153B666279}" type="slidenum">
              <a:rPr lang="es-CL" noProof="0" smtClean="0"/>
              <a:pPr>
                <a:defRPr/>
              </a:pPr>
              <a:t>9</a:t>
            </a:fld>
            <a:endParaRPr lang="es-CL" noProof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FormatoClases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Clase1GestionCalidadSoftware</Template>
  <TotalTime>2389</TotalTime>
  <Words>2292</Words>
  <Application>Microsoft Macintosh PowerPoint</Application>
  <PresentationFormat>Presentación en pantalla (4:3)</PresentationFormat>
  <Paragraphs>412</Paragraphs>
  <Slides>46</Slides>
  <Notes>41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46</vt:i4>
      </vt:variant>
    </vt:vector>
  </HeadingPairs>
  <TitlesOfParts>
    <vt:vector size="54" baseType="lpstr">
      <vt:lpstr>Arial</vt:lpstr>
      <vt:lpstr>Bookman Old Style</vt:lpstr>
      <vt:lpstr>Calibri</vt:lpstr>
      <vt:lpstr>Calibri Light</vt:lpstr>
      <vt:lpstr>Gill Sans MT</vt:lpstr>
      <vt:lpstr>Lucida Sans Unicode</vt:lpstr>
      <vt:lpstr>Times New Roman</vt:lpstr>
      <vt:lpstr>1_FormatoClases</vt:lpstr>
      <vt:lpstr>Introducción a la Gestión de Calidad de Software  Clase 4: Especificación de Requisitos de Calidad</vt:lpstr>
      <vt:lpstr>Requisitos vagos, objetivos ausentes</vt:lpstr>
      <vt:lpstr>Requisitos de calidad o atributos</vt:lpstr>
      <vt:lpstr>Ejemplo: Facilidad de aprendizaje</vt:lpstr>
      <vt:lpstr>Ejemplo: Consistencia de datos de telemetría</vt:lpstr>
      <vt:lpstr>Ejemplo: Aprovechamiento de la base de datos</vt:lpstr>
      <vt:lpstr>Ejemplo: Facilidad de modificación</vt:lpstr>
      <vt:lpstr>Cómo se describe un requisito de calidad</vt:lpstr>
      <vt:lpstr>Escala y prueba</vt:lpstr>
      <vt:lpstr>El peor nivel</vt:lpstr>
      <vt:lpstr>El nivel planificado</vt:lpstr>
      <vt:lpstr>Los límites de la especificación</vt:lpstr>
      <vt:lpstr>Niveles Actual y Mejor</vt:lpstr>
      <vt:lpstr>La autoridad</vt:lpstr>
      <vt:lpstr>Ejemplos</vt:lpstr>
      <vt:lpstr>Jerarquía de requisitos de calidad</vt:lpstr>
      <vt:lpstr>Otro ejemplo de jerarquía: Usabilidad</vt:lpstr>
      <vt:lpstr>Cómo hacer la jerarquía de atributos</vt:lpstr>
      <vt:lpstr>Análisis de requisitos</vt:lpstr>
      <vt:lpstr>Errores típicos de especificación de requisitos de calidad</vt:lpstr>
      <vt:lpstr>Clases de atributos de  ISO/IEC 9126</vt:lpstr>
      <vt:lpstr>Taller de Requisitos de Calidad (Válido como un control)</vt:lpstr>
      <vt:lpstr>Taller Parte 1: Identificar proyecto</vt:lpstr>
      <vt:lpstr>Taller Parte 2: Identificar requisitos de calidad críticos para la calidad</vt:lpstr>
      <vt:lpstr>Taller Parte 3: Especificación de atributos</vt:lpstr>
      <vt:lpstr>Requisitos de Calidad Importantes</vt:lpstr>
      <vt:lpstr>Requisitos usuales importantes</vt:lpstr>
      <vt:lpstr>ISO/IEC 9126-1</vt:lpstr>
      <vt:lpstr>¡Advertencia!</vt:lpstr>
      <vt:lpstr>1  Funcionalidad</vt:lpstr>
      <vt:lpstr>2  Confiabilidad</vt:lpstr>
      <vt:lpstr>3  Usabilidad</vt:lpstr>
      <vt:lpstr>Pseudo-atributos de usabilidad</vt:lpstr>
      <vt:lpstr>4  Eficiencia</vt:lpstr>
      <vt:lpstr>5  Mantenibilidad</vt:lpstr>
      <vt:lpstr>6  Portabilidad</vt:lpstr>
      <vt:lpstr>Críticas a ISO/IEC 9126</vt:lpstr>
      <vt:lpstr>Referencias</vt:lpstr>
      <vt:lpstr>Anexo: Caso práctico  M-DTV™ Module Simulator</vt:lpstr>
      <vt:lpstr>Caso: M-DTV™ Module Simulator</vt:lpstr>
      <vt:lpstr>Atributos relevantes del simulador (en inglés)</vt:lpstr>
      <vt:lpstr>Ease of learning</vt:lpstr>
      <vt:lpstr>Ease of operation</vt:lpstr>
      <vt:lpstr>Time accuracy</vt:lpstr>
      <vt:lpstr>Completeness of initial delivery</vt:lpstr>
      <vt:lpstr>Resources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Especificación de Requisitos de Calidad y Otros Requisitos</dc:title>
  <cp:lastModifiedBy>Pablo Straub</cp:lastModifiedBy>
  <cp:revision>38</cp:revision>
  <dcterms:modified xsi:type="dcterms:W3CDTF">2019-08-26T19:44:18Z</dcterms:modified>
</cp:coreProperties>
</file>