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733D2-9D90-4FA4-97FE-9C08BFE974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9D2B52-73D0-4726-8E41-CDE4B66C7CD8}">
      <dgm:prSet phldrT="[Texto]"/>
      <dgm:spPr/>
      <dgm:t>
        <a:bodyPr/>
        <a:lstStyle/>
        <a:p>
          <a:r>
            <a:rPr lang="es-CL" dirty="0" err="1"/>
            <a:t>Pre-inversional</a:t>
          </a:r>
          <a:r>
            <a:rPr lang="es-CL" dirty="0"/>
            <a:t> </a:t>
          </a:r>
        </a:p>
      </dgm:t>
    </dgm:pt>
    <dgm:pt modelId="{007A89A7-9138-4179-BCA5-3632D6E6B825}" type="parTrans" cxnId="{EE27C742-97FA-4EB9-B3AE-0747474AA18C}">
      <dgm:prSet/>
      <dgm:spPr/>
      <dgm:t>
        <a:bodyPr/>
        <a:lstStyle/>
        <a:p>
          <a:endParaRPr lang="es-CL"/>
        </a:p>
      </dgm:t>
    </dgm:pt>
    <dgm:pt modelId="{6827660F-2C44-4CB4-B491-A1D0E78B55DC}" type="sibTrans" cxnId="{EE27C742-97FA-4EB9-B3AE-0747474AA18C}">
      <dgm:prSet/>
      <dgm:spPr/>
      <dgm:t>
        <a:bodyPr/>
        <a:lstStyle/>
        <a:p>
          <a:endParaRPr lang="es-CL"/>
        </a:p>
      </dgm:t>
    </dgm:pt>
    <dgm:pt modelId="{97138343-873D-483D-BB80-C8E6798C9ED4}">
      <dgm:prSet phldrT="[Texto]"/>
      <dgm:spPr/>
      <dgm:t>
        <a:bodyPr/>
        <a:lstStyle/>
        <a:p>
          <a:r>
            <a:rPr lang="es-CL" dirty="0" err="1"/>
            <a:t>Inversional</a:t>
          </a:r>
          <a:r>
            <a:rPr lang="es-CL" dirty="0"/>
            <a:t> </a:t>
          </a:r>
        </a:p>
      </dgm:t>
    </dgm:pt>
    <dgm:pt modelId="{D63AC7AB-18AC-4A65-AE07-C79DFF239D27}" type="parTrans" cxnId="{C1EBB479-2DC6-474F-B2E7-DD26C467D28F}">
      <dgm:prSet/>
      <dgm:spPr/>
      <dgm:t>
        <a:bodyPr/>
        <a:lstStyle/>
        <a:p>
          <a:endParaRPr lang="es-CL"/>
        </a:p>
      </dgm:t>
    </dgm:pt>
    <dgm:pt modelId="{341AECA0-CD9C-43BD-A979-FE82E0AEFB6F}" type="sibTrans" cxnId="{C1EBB479-2DC6-474F-B2E7-DD26C467D28F}">
      <dgm:prSet/>
      <dgm:spPr/>
      <dgm:t>
        <a:bodyPr/>
        <a:lstStyle/>
        <a:p>
          <a:endParaRPr lang="es-CL"/>
        </a:p>
      </dgm:t>
    </dgm:pt>
    <dgm:pt modelId="{09F93706-CCDB-450D-A97C-39D06BF78516}">
      <dgm:prSet phldrT="[Texto]"/>
      <dgm:spPr/>
      <dgm:t>
        <a:bodyPr/>
        <a:lstStyle/>
        <a:p>
          <a:r>
            <a:rPr lang="es-CL" dirty="0"/>
            <a:t>Gestión</a:t>
          </a:r>
        </a:p>
      </dgm:t>
    </dgm:pt>
    <dgm:pt modelId="{CA4D3361-3E84-4B3B-9CB7-408FAF844829}" type="parTrans" cxnId="{0F112984-24FB-4D5B-83F2-4D09852D9013}">
      <dgm:prSet/>
      <dgm:spPr/>
      <dgm:t>
        <a:bodyPr/>
        <a:lstStyle/>
        <a:p>
          <a:endParaRPr lang="es-CL"/>
        </a:p>
      </dgm:t>
    </dgm:pt>
    <dgm:pt modelId="{70A4FBCB-44FC-406C-9F53-7F567FAEBB8C}" type="sibTrans" cxnId="{0F112984-24FB-4D5B-83F2-4D09852D9013}">
      <dgm:prSet/>
      <dgm:spPr/>
      <dgm:t>
        <a:bodyPr/>
        <a:lstStyle/>
        <a:p>
          <a:endParaRPr lang="es-CL"/>
        </a:p>
      </dgm:t>
    </dgm:pt>
    <dgm:pt modelId="{C4C07E30-52B4-4593-BB6F-31A097355851}" type="pres">
      <dgm:prSet presAssocID="{0FB733D2-9D90-4FA4-97FE-9C08BFE97409}" presName="CompostProcess" presStyleCnt="0">
        <dgm:presLayoutVars>
          <dgm:dir/>
          <dgm:resizeHandles val="exact"/>
        </dgm:presLayoutVars>
      </dgm:prSet>
      <dgm:spPr/>
    </dgm:pt>
    <dgm:pt modelId="{C8EC1B61-B710-4EBD-8650-57BEB2F0B62F}" type="pres">
      <dgm:prSet presAssocID="{0FB733D2-9D90-4FA4-97FE-9C08BFE97409}" presName="arrow" presStyleLbl="bgShp" presStyleIdx="0" presStyleCnt="1"/>
      <dgm:spPr/>
    </dgm:pt>
    <dgm:pt modelId="{65AAAB9B-D771-4EB1-8316-7350ABAF0445}" type="pres">
      <dgm:prSet presAssocID="{0FB733D2-9D90-4FA4-97FE-9C08BFE97409}" presName="linearProcess" presStyleCnt="0"/>
      <dgm:spPr/>
    </dgm:pt>
    <dgm:pt modelId="{E78A8E17-6F9B-4414-8F71-DA39CDBC77FB}" type="pres">
      <dgm:prSet presAssocID="{329D2B52-73D0-4726-8E41-CDE4B66C7CD8}" presName="textNode" presStyleLbl="node1" presStyleIdx="0" presStyleCnt="3">
        <dgm:presLayoutVars>
          <dgm:bulletEnabled val="1"/>
        </dgm:presLayoutVars>
      </dgm:prSet>
      <dgm:spPr/>
    </dgm:pt>
    <dgm:pt modelId="{7C5D56F4-EB4C-4B7C-A493-0C9A3119EEB6}" type="pres">
      <dgm:prSet presAssocID="{6827660F-2C44-4CB4-B491-A1D0E78B55DC}" presName="sibTrans" presStyleCnt="0"/>
      <dgm:spPr/>
    </dgm:pt>
    <dgm:pt modelId="{079315C2-A96E-4E66-BA89-3F5FEB29B72B}" type="pres">
      <dgm:prSet presAssocID="{97138343-873D-483D-BB80-C8E6798C9ED4}" presName="textNode" presStyleLbl="node1" presStyleIdx="1" presStyleCnt="3">
        <dgm:presLayoutVars>
          <dgm:bulletEnabled val="1"/>
        </dgm:presLayoutVars>
      </dgm:prSet>
      <dgm:spPr/>
    </dgm:pt>
    <dgm:pt modelId="{B3E84138-F951-4A88-BCFD-6382974FC0C0}" type="pres">
      <dgm:prSet presAssocID="{341AECA0-CD9C-43BD-A979-FE82E0AEFB6F}" presName="sibTrans" presStyleCnt="0"/>
      <dgm:spPr/>
    </dgm:pt>
    <dgm:pt modelId="{8AFEA36F-A03B-4447-9B24-F4A127D391A0}" type="pres">
      <dgm:prSet presAssocID="{09F93706-CCDB-450D-A97C-39D06BF7851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C61BA1E-ABCD-45B3-97A0-6A500AC7C6B2}" type="presOf" srcId="{0FB733D2-9D90-4FA4-97FE-9C08BFE97409}" destId="{C4C07E30-52B4-4593-BB6F-31A097355851}" srcOrd="0" destOrd="0" presId="urn:microsoft.com/office/officeart/2005/8/layout/hProcess9"/>
    <dgm:cxn modelId="{EE27C742-97FA-4EB9-B3AE-0747474AA18C}" srcId="{0FB733D2-9D90-4FA4-97FE-9C08BFE97409}" destId="{329D2B52-73D0-4726-8E41-CDE4B66C7CD8}" srcOrd="0" destOrd="0" parTransId="{007A89A7-9138-4179-BCA5-3632D6E6B825}" sibTransId="{6827660F-2C44-4CB4-B491-A1D0E78B55DC}"/>
    <dgm:cxn modelId="{20228D6A-0CA9-4FC9-93BE-7CBAD28958A5}" type="presOf" srcId="{09F93706-CCDB-450D-A97C-39D06BF78516}" destId="{8AFEA36F-A03B-4447-9B24-F4A127D391A0}" srcOrd="0" destOrd="0" presId="urn:microsoft.com/office/officeart/2005/8/layout/hProcess9"/>
    <dgm:cxn modelId="{FCFFC84A-90A6-4E7B-AFDE-3EDC6CA65B23}" type="presOf" srcId="{329D2B52-73D0-4726-8E41-CDE4B66C7CD8}" destId="{E78A8E17-6F9B-4414-8F71-DA39CDBC77FB}" srcOrd="0" destOrd="0" presId="urn:microsoft.com/office/officeart/2005/8/layout/hProcess9"/>
    <dgm:cxn modelId="{C1EBB479-2DC6-474F-B2E7-DD26C467D28F}" srcId="{0FB733D2-9D90-4FA4-97FE-9C08BFE97409}" destId="{97138343-873D-483D-BB80-C8E6798C9ED4}" srcOrd="1" destOrd="0" parTransId="{D63AC7AB-18AC-4A65-AE07-C79DFF239D27}" sibTransId="{341AECA0-CD9C-43BD-A979-FE82E0AEFB6F}"/>
    <dgm:cxn modelId="{0F112984-24FB-4D5B-83F2-4D09852D9013}" srcId="{0FB733D2-9D90-4FA4-97FE-9C08BFE97409}" destId="{09F93706-CCDB-450D-A97C-39D06BF78516}" srcOrd="2" destOrd="0" parTransId="{CA4D3361-3E84-4B3B-9CB7-408FAF844829}" sibTransId="{70A4FBCB-44FC-406C-9F53-7F567FAEBB8C}"/>
    <dgm:cxn modelId="{3792A790-F8CC-47A9-8CBA-48FAAEEC5DC0}" type="presOf" srcId="{97138343-873D-483D-BB80-C8E6798C9ED4}" destId="{079315C2-A96E-4E66-BA89-3F5FEB29B72B}" srcOrd="0" destOrd="0" presId="urn:microsoft.com/office/officeart/2005/8/layout/hProcess9"/>
    <dgm:cxn modelId="{634B078D-D931-461B-A861-64916EC9690D}" type="presParOf" srcId="{C4C07E30-52B4-4593-BB6F-31A097355851}" destId="{C8EC1B61-B710-4EBD-8650-57BEB2F0B62F}" srcOrd="0" destOrd="0" presId="urn:microsoft.com/office/officeart/2005/8/layout/hProcess9"/>
    <dgm:cxn modelId="{5F71CCE7-321A-44D2-8F28-D766F01799D8}" type="presParOf" srcId="{C4C07E30-52B4-4593-BB6F-31A097355851}" destId="{65AAAB9B-D771-4EB1-8316-7350ABAF0445}" srcOrd="1" destOrd="0" presId="urn:microsoft.com/office/officeart/2005/8/layout/hProcess9"/>
    <dgm:cxn modelId="{324AD354-2FDC-4328-B029-C0B6D4377EE4}" type="presParOf" srcId="{65AAAB9B-D771-4EB1-8316-7350ABAF0445}" destId="{E78A8E17-6F9B-4414-8F71-DA39CDBC77FB}" srcOrd="0" destOrd="0" presId="urn:microsoft.com/office/officeart/2005/8/layout/hProcess9"/>
    <dgm:cxn modelId="{6486FF98-8016-4626-9C16-1C8DF796D48F}" type="presParOf" srcId="{65AAAB9B-D771-4EB1-8316-7350ABAF0445}" destId="{7C5D56F4-EB4C-4B7C-A493-0C9A3119EEB6}" srcOrd="1" destOrd="0" presId="urn:microsoft.com/office/officeart/2005/8/layout/hProcess9"/>
    <dgm:cxn modelId="{40827DED-F08A-4058-94A5-526B0389ECF5}" type="presParOf" srcId="{65AAAB9B-D771-4EB1-8316-7350ABAF0445}" destId="{079315C2-A96E-4E66-BA89-3F5FEB29B72B}" srcOrd="2" destOrd="0" presId="urn:microsoft.com/office/officeart/2005/8/layout/hProcess9"/>
    <dgm:cxn modelId="{7C42A7B0-83F3-4F32-975E-32B27E6502CA}" type="presParOf" srcId="{65AAAB9B-D771-4EB1-8316-7350ABAF0445}" destId="{B3E84138-F951-4A88-BCFD-6382974FC0C0}" srcOrd="3" destOrd="0" presId="urn:microsoft.com/office/officeart/2005/8/layout/hProcess9"/>
    <dgm:cxn modelId="{84562F24-72D1-45E1-AA6E-20639683CB2F}" type="presParOf" srcId="{65AAAB9B-D771-4EB1-8316-7350ABAF0445}" destId="{8AFEA36F-A03B-4447-9B24-F4A127D391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9958C-2F19-4188-82F8-62B06A8EF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E8248169-C409-4EA3-8555-607C0E035AAE}">
      <dgm:prSet phldrT="[Texto]"/>
      <dgm:spPr/>
      <dgm:t>
        <a:bodyPr/>
        <a:lstStyle/>
        <a:p>
          <a:r>
            <a:rPr lang="es-CL" dirty="0"/>
            <a:t>Contratos</a:t>
          </a:r>
        </a:p>
      </dgm:t>
    </dgm:pt>
    <dgm:pt modelId="{3D2C870C-2C07-4EC5-B194-2E0F29097DB3}" type="parTrans" cxnId="{E75C3178-089A-4390-A4A9-08DD11729428}">
      <dgm:prSet/>
      <dgm:spPr/>
      <dgm:t>
        <a:bodyPr/>
        <a:lstStyle/>
        <a:p>
          <a:endParaRPr lang="es-CL"/>
        </a:p>
      </dgm:t>
    </dgm:pt>
    <dgm:pt modelId="{871A92FF-97AD-4852-8441-99E1BC744E4A}" type="sibTrans" cxnId="{E75C3178-089A-4390-A4A9-08DD11729428}">
      <dgm:prSet/>
      <dgm:spPr/>
      <dgm:t>
        <a:bodyPr/>
        <a:lstStyle/>
        <a:p>
          <a:endParaRPr lang="es-CL"/>
        </a:p>
      </dgm:t>
    </dgm:pt>
    <dgm:pt modelId="{51C1CED5-76CE-493A-BC43-D5A2C838EB33}">
      <dgm:prSet phldrT="[Texto]"/>
      <dgm:spPr/>
      <dgm:t>
        <a:bodyPr/>
        <a:lstStyle/>
        <a:p>
          <a:r>
            <a:rPr lang="es-CL" dirty="0"/>
            <a:t>Suma alzada  (casa)</a:t>
          </a:r>
        </a:p>
      </dgm:t>
    </dgm:pt>
    <dgm:pt modelId="{0FC92DF6-1352-4D57-9DD6-30597E43D5CC}" type="parTrans" cxnId="{0B4365BE-2A54-4FF7-AD97-997186D8F866}">
      <dgm:prSet/>
      <dgm:spPr/>
      <dgm:t>
        <a:bodyPr/>
        <a:lstStyle/>
        <a:p>
          <a:endParaRPr lang="es-CL"/>
        </a:p>
      </dgm:t>
    </dgm:pt>
    <dgm:pt modelId="{F8F8BB59-E15B-4F5E-88E6-73F76F958646}" type="sibTrans" cxnId="{0B4365BE-2A54-4FF7-AD97-997186D8F866}">
      <dgm:prSet/>
      <dgm:spPr/>
      <dgm:t>
        <a:bodyPr/>
        <a:lstStyle/>
        <a:p>
          <a:endParaRPr lang="es-CL"/>
        </a:p>
      </dgm:t>
    </dgm:pt>
    <dgm:pt modelId="{5F8ADE14-BCAF-4549-A22C-817EF315CE02}">
      <dgm:prSet phldrT="[Texto]"/>
      <dgm:spPr/>
      <dgm:t>
        <a:bodyPr/>
        <a:lstStyle/>
        <a:p>
          <a:r>
            <a:rPr lang="es-CL" dirty="0"/>
            <a:t>Precios unitarios (Memorias)</a:t>
          </a:r>
        </a:p>
      </dgm:t>
    </dgm:pt>
    <dgm:pt modelId="{A1C6746A-6AE5-4A72-8CAD-CA42935F4EF7}" type="parTrans" cxnId="{3B6C4113-4EFA-4211-B945-C8E433AA13A8}">
      <dgm:prSet/>
      <dgm:spPr/>
      <dgm:t>
        <a:bodyPr/>
        <a:lstStyle/>
        <a:p>
          <a:endParaRPr lang="es-CL"/>
        </a:p>
      </dgm:t>
    </dgm:pt>
    <dgm:pt modelId="{13E19C62-7AB3-4B7D-A7FA-65D5105F3767}" type="sibTrans" cxnId="{3B6C4113-4EFA-4211-B945-C8E433AA13A8}">
      <dgm:prSet/>
      <dgm:spPr/>
      <dgm:t>
        <a:bodyPr/>
        <a:lstStyle/>
        <a:p>
          <a:endParaRPr lang="es-CL"/>
        </a:p>
      </dgm:t>
    </dgm:pt>
    <dgm:pt modelId="{160226D7-EC14-4EAB-A45A-C0EC72BD569A}">
      <dgm:prSet phldrT="[Texto]"/>
      <dgm:spPr/>
      <dgm:t>
        <a:bodyPr/>
        <a:lstStyle/>
        <a:p>
          <a:r>
            <a:rPr lang="es-CL" dirty="0"/>
            <a:t>Mixto (Falta de alcance)</a:t>
          </a:r>
        </a:p>
      </dgm:t>
    </dgm:pt>
    <dgm:pt modelId="{E79C054F-7D3C-41EC-A5E5-250EC46A5D73}" type="parTrans" cxnId="{6A73CEB9-AAB1-495B-BAA3-F3E53D40C41C}">
      <dgm:prSet/>
      <dgm:spPr/>
      <dgm:t>
        <a:bodyPr/>
        <a:lstStyle/>
        <a:p>
          <a:endParaRPr lang="es-CL"/>
        </a:p>
      </dgm:t>
    </dgm:pt>
    <dgm:pt modelId="{1A0DD62B-6461-4C25-BAEB-039BF8D5B34C}" type="sibTrans" cxnId="{6A73CEB9-AAB1-495B-BAA3-F3E53D40C41C}">
      <dgm:prSet/>
      <dgm:spPr/>
      <dgm:t>
        <a:bodyPr/>
        <a:lstStyle/>
        <a:p>
          <a:endParaRPr lang="es-CL"/>
        </a:p>
      </dgm:t>
    </dgm:pt>
    <dgm:pt modelId="{D5D792A0-B118-47F3-A980-742C577A89D4}">
      <dgm:prSet phldrT="[Texto]"/>
      <dgm:spPr/>
      <dgm:t>
        <a:bodyPr/>
        <a:lstStyle/>
        <a:p>
          <a:r>
            <a:rPr lang="es-CL" dirty="0"/>
            <a:t>Máximo garantizado (EPC)</a:t>
          </a:r>
        </a:p>
      </dgm:t>
    </dgm:pt>
    <dgm:pt modelId="{43FCC32F-4D32-4056-BDAF-C8D0F3B404B1}" type="parTrans" cxnId="{3359EC7C-4F71-49BA-A8BF-4CDB7352A9FE}">
      <dgm:prSet/>
      <dgm:spPr/>
      <dgm:t>
        <a:bodyPr/>
        <a:lstStyle/>
        <a:p>
          <a:endParaRPr lang="es-CL"/>
        </a:p>
      </dgm:t>
    </dgm:pt>
    <dgm:pt modelId="{E86670EA-1347-40CC-BCF0-8E3472903128}" type="sibTrans" cxnId="{3359EC7C-4F71-49BA-A8BF-4CDB7352A9FE}">
      <dgm:prSet/>
      <dgm:spPr/>
      <dgm:t>
        <a:bodyPr/>
        <a:lstStyle/>
        <a:p>
          <a:endParaRPr lang="es-CL"/>
        </a:p>
      </dgm:t>
    </dgm:pt>
    <dgm:pt modelId="{57EAAE8A-9F91-4C30-9019-622FC8442899}" type="pres">
      <dgm:prSet presAssocID="{72E9958C-2F19-4188-82F8-62B06A8EF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E19D6A-E85D-45DB-A313-3057B5F557FB}" type="pres">
      <dgm:prSet presAssocID="{E8248169-C409-4EA3-8555-607C0E035AAE}" presName="hierRoot1" presStyleCnt="0">
        <dgm:presLayoutVars>
          <dgm:hierBranch val="init"/>
        </dgm:presLayoutVars>
      </dgm:prSet>
      <dgm:spPr/>
    </dgm:pt>
    <dgm:pt modelId="{A33CEF18-B547-46A1-9AC4-6727AED62143}" type="pres">
      <dgm:prSet presAssocID="{E8248169-C409-4EA3-8555-607C0E035AAE}" presName="rootComposite1" presStyleCnt="0"/>
      <dgm:spPr/>
    </dgm:pt>
    <dgm:pt modelId="{9DE7A5EF-118C-496E-8B87-8D42242F088B}" type="pres">
      <dgm:prSet presAssocID="{E8248169-C409-4EA3-8555-607C0E035AAE}" presName="rootText1" presStyleLbl="node0" presStyleIdx="0" presStyleCnt="1">
        <dgm:presLayoutVars>
          <dgm:chPref val="3"/>
        </dgm:presLayoutVars>
      </dgm:prSet>
      <dgm:spPr/>
    </dgm:pt>
    <dgm:pt modelId="{A29D577D-A80D-4365-9AA2-DA01BD32F723}" type="pres">
      <dgm:prSet presAssocID="{E8248169-C409-4EA3-8555-607C0E035AAE}" presName="rootConnector1" presStyleLbl="node1" presStyleIdx="0" presStyleCnt="0"/>
      <dgm:spPr/>
    </dgm:pt>
    <dgm:pt modelId="{01C11C02-ADE7-454A-AF6C-EDFCF9D18363}" type="pres">
      <dgm:prSet presAssocID="{E8248169-C409-4EA3-8555-607C0E035AAE}" presName="hierChild2" presStyleCnt="0"/>
      <dgm:spPr/>
    </dgm:pt>
    <dgm:pt modelId="{B17CA8D4-0468-4CE0-84BE-E3B5E30A1E1A}" type="pres">
      <dgm:prSet presAssocID="{0FC92DF6-1352-4D57-9DD6-30597E43D5CC}" presName="Name37" presStyleLbl="parChTrans1D2" presStyleIdx="0" presStyleCnt="4"/>
      <dgm:spPr/>
    </dgm:pt>
    <dgm:pt modelId="{F5A7F7AB-0194-453D-AF06-85ACB3CB86FE}" type="pres">
      <dgm:prSet presAssocID="{51C1CED5-76CE-493A-BC43-D5A2C838EB33}" presName="hierRoot2" presStyleCnt="0">
        <dgm:presLayoutVars>
          <dgm:hierBranch val="init"/>
        </dgm:presLayoutVars>
      </dgm:prSet>
      <dgm:spPr/>
    </dgm:pt>
    <dgm:pt modelId="{D7B0DEA3-2525-48C5-9A1D-5182956F49F3}" type="pres">
      <dgm:prSet presAssocID="{51C1CED5-76CE-493A-BC43-D5A2C838EB33}" presName="rootComposite" presStyleCnt="0"/>
      <dgm:spPr/>
    </dgm:pt>
    <dgm:pt modelId="{0A5BAF4D-A02E-4055-89EA-37AB4AAD934B}" type="pres">
      <dgm:prSet presAssocID="{51C1CED5-76CE-493A-BC43-D5A2C838EB33}" presName="rootText" presStyleLbl="node2" presStyleIdx="0" presStyleCnt="4">
        <dgm:presLayoutVars>
          <dgm:chPref val="3"/>
        </dgm:presLayoutVars>
      </dgm:prSet>
      <dgm:spPr/>
    </dgm:pt>
    <dgm:pt modelId="{BA2FD75B-FDA4-40C4-AA8E-C52817BB342F}" type="pres">
      <dgm:prSet presAssocID="{51C1CED5-76CE-493A-BC43-D5A2C838EB33}" presName="rootConnector" presStyleLbl="node2" presStyleIdx="0" presStyleCnt="4"/>
      <dgm:spPr/>
    </dgm:pt>
    <dgm:pt modelId="{711C2F99-B79E-492D-AE8A-C4FDF8293757}" type="pres">
      <dgm:prSet presAssocID="{51C1CED5-76CE-493A-BC43-D5A2C838EB33}" presName="hierChild4" presStyleCnt="0"/>
      <dgm:spPr/>
    </dgm:pt>
    <dgm:pt modelId="{D9F94441-E737-4691-9FF9-C2D5DB59574D}" type="pres">
      <dgm:prSet presAssocID="{51C1CED5-76CE-493A-BC43-D5A2C838EB33}" presName="hierChild5" presStyleCnt="0"/>
      <dgm:spPr/>
    </dgm:pt>
    <dgm:pt modelId="{524C3875-2300-49F5-BFBC-BCF0AD804485}" type="pres">
      <dgm:prSet presAssocID="{A1C6746A-6AE5-4A72-8CAD-CA42935F4EF7}" presName="Name37" presStyleLbl="parChTrans1D2" presStyleIdx="1" presStyleCnt="4"/>
      <dgm:spPr/>
    </dgm:pt>
    <dgm:pt modelId="{F8B4E48C-39DC-447C-9E7C-700CD9592D38}" type="pres">
      <dgm:prSet presAssocID="{5F8ADE14-BCAF-4549-A22C-817EF315CE02}" presName="hierRoot2" presStyleCnt="0">
        <dgm:presLayoutVars>
          <dgm:hierBranch val="init"/>
        </dgm:presLayoutVars>
      </dgm:prSet>
      <dgm:spPr/>
    </dgm:pt>
    <dgm:pt modelId="{BE36C1B1-A5A0-41A8-A2EF-85F7DA5BFD2E}" type="pres">
      <dgm:prSet presAssocID="{5F8ADE14-BCAF-4549-A22C-817EF315CE02}" presName="rootComposite" presStyleCnt="0"/>
      <dgm:spPr/>
    </dgm:pt>
    <dgm:pt modelId="{88DBC296-0210-413A-A149-8601723CAAE5}" type="pres">
      <dgm:prSet presAssocID="{5F8ADE14-BCAF-4549-A22C-817EF315CE02}" presName="rootText" presStyleLbl="node2" presStyleIdx="1" presStyleCnt="4">
        <dgm:presLayoutVars>
          <dgm:chPref val="3"/>
        </dgm:presLayoutVars>
      </dgm:prSet>
      <dgm:spPr/>
    </dgm:pt>
    <dgm:pt modelId="{EADD851B-7F7A-4160-A48B-7D97142F8C04}" type="pres">
      <dgm:prSet presAssocID="{5F8ADE14-BCAF-4549-A22C-817EF315CE02}" presName="rootConnector" presStyleLbl="node2" presStyleIdx="1" presStyleCnt="4"/>
      <dgm:spPr/>
    </dgm:pt>
    <dgm:pt modelId="{EC74ED9E-D9B6-4DDC-AAF8-7AE70DED6BB9}" type="pres">
      <dgm:prSet presAssocID="{5F8ADE14-BCAF-4549-A22C-817EF315CE02}" presName="hierChild4" presStyleCnt="0"/>
      <dgm:spPr/>
    </dgm:pt>
    <dgm:pt modelId="{88D047E2-8EFB-41CE-9A7A-ABD66E6A9AEF}" type="pres">
      <dgm:prSet presAssocID="{5F8ADE14-BCAF-4549-A22C-817EF315CE02}" presName="hierChild5" presStyleCnt="0"/>
      <dgm:spPr/>
    </dgm:pt>
    <dgm:pt modelId="{A2F605F7-C159-49E2-8707-CB67A4524CA4}" type="pres">
      <dgm:prSet presAssocID="{E79C054F-7D3C-41EC-A5E5-250EC46A5D73}" presName="Name37" presStyleLbl="parChTrans1D2" presStyleIdx="2" presStyleCnt="4"/>
      <dgm:spPr/>
    </dgm:pt>
    <dgm:pt modelId="{880413A5-000B-4443-ACD2-4CEC71A493E8}" type="pres">
      <dgm:prSet presAssocID="{160226D7-EC14-4EAB-A45A-C0EC72BD569A}" presName="hierRoot2" presStyleCnt="0">
        <dgm:presLayoutVars>
          <dgm:hierBranch val="init"/>
        </dgm:presLayoutVars>
      </dgm:prSet>
      <dgm:spPr/>
    </dgm:pt>
    <dgm:pt modelId="{ED3E5FB0-9843-4477-9F8C-4DC44C368BC8}" type="pres">
      <dgm:prSet presAssocID="{160226D7-EC14-4EAB-A45A-C0EC72BD569A}" presName="rootComposite" presStyleCnt="0"/>
      <dgm:spPr/>
    </dgm:pt>
    <dgm:pt modelId="{FB74754A-B9FD-4CB2-9827-37AF8B2FEF07}" type="pres">
      <dgm:prSet presAssocID="{160226D7-EC14-4EAB-A45A-C0EC72BD569A}" presName="rootText" presStyleLbl="node2" presStyleIdx="2" presStyleCnt="4">
        <dgm:presLayoutVars>
          <dgm:chPref val="3"/>
        </dgm:presLayoutVars>
      </dgm:prSet>
      <dgm:spPr/>
    </dgm:pt>
    <dgm:pt modelId="{752DDE0C-BAD3-41A6-8169-4E2831CB024C}" type="pres">
      <dgm:prSet presAssocID="{160226D7-EC14-4EAB-A45A-C0EC72BD569A}" presName="rootConnector" presStyleLbl="node2" presStyleIdx="2" presStyleCnt="4"/>
      <dgm:spPr/>
    </dgm:pt>
    <dgm:pt modelId="{8BCC48E5-A665-4E13-B4ED-ED99FC82B129}" type="pres">
      <dgm:prSet presAssocID="{160226D7-EC14-4EAB-A45A-C0EC72BD569A}" presName="hierChild4" presStyleCnt="0"/>
      <dgm:spPr/>
    </dgm:pt>
    <dgm:pt modelId="{44AF783A-BA81-4C20-9A3E-01EC17859CB4}" type="pres">
      <dgm:prSet presAssocID="{160226D7-EC14-4EAB-A45A-C0EC72BD569A}" presName="hierChild5" presStyleCnt="0"/>
      <dgm:spPr/>
    </dgm:pt>
    <dgm:pt modelId="{AF04F2A6-0C65-46CA-BB30-E705C365E783}" type="pres">
      <dgm:prSet presAssocID="{43FCC32F-4D32-4056-BDAF-C8D0F3B404B1}" presName="Name37" presStyleLbl="parChTrans1D2" presStyleIdx="3" presStyleCnt="4"/>
      <dgm:spPr/>
    </dgm:pt>
    <dgm:pt modelId="{B1C497CD-1F73-4E36-8736-3F6AB9CD623C}" type="pres">
      <dgm:prSet presAssocID="{D5D792A0-B118-47F3-A980-742C577A89D4}" presName="hierRoot2" presStyleCnt="0">
        <dgm:presLayoutVars>
          <dgm:hierBranch val="init"/>
        </dgm:presLayoutVars>
      </dgm:prSet>
      <dgm:spPr/>
    </dgm:pt>
    <dgm:pt modelId="{CA136932-FF3D-4F06-88A0-72339F43D16F}" type="pres">
      <dgm:prSet presAssocID="{D5D792A0-B118-47F3-A980-742C577A89D4}" presName="rootComposite" presStyleCnt="0"/>
      <dgm:spPr/>
    </dgm:pt>
    <dgm:pt modelId="{A5781717-21F5-4DA0-ADCA-185131E7BA86}" type="pres">
      <dgm:prSet presAssocID="{D5D792A0-B118-47F3-A980-742C577A89D4}" presName="rootText" presStyleLbl="node2" presStyleIdx="3" presStyleCnt="4">
        <dgm:presLayoutVars>
          <dgm:chPref val="3"/>
        </dgm:presLayoutVars>
      </dgm:prSet>
      <dgm:spPr/>
    </dgm:pt>
    <dgm:pt modelId="{78C196E0-2D78-4CA5-9F1F-A75182F98088}" type="pres">
      <dgm:prSet presAssocID="{D5D792A0-B118-47F3-A980-742C577A89D4}" presName="rootConnector" presStyleLbl="node2" presStyleIdx="3" presStyleCnt="4"/>
      <dgm:spPr/>
    </dgm:pt>
    <dgm:pt modelId="{AAF82878-4FF0-4EFB-B34E-9E7A7B5F929F}" type="pres">
      <dgm:prSet presAssocID="{D5D792A0-B118-47F3-A980-742C577A89D4}" presName="hierChild4" presStyleCnt="0"/>
      <dgm:spPr/>
    </dgm:pt>
    <dgm:pt modelId="{6B2B7879-94CA-4B05-90F3-2079177BF880}" type="pres">
      <dgm:prSet presAssocID="{D5D792A0-B118-47F3-A980-742C577A89D4}" presName="hierChild5" presStyleCnt="0"/>
      <dgm:spPr/>
    </dgm:pt>
    <dgm:pt modelId="{0399508D-0167-4B54-B7D4-CDA97270571A}" type="pres">
      <dgm:prSet presAssocID="{E8248169-C409-4EA3-8555-607C0E035AAE}" presName="hierChild3" presStyleCnt="0"/>
      <dgm:spPr/>
    </dgm:pt>
  </dgm:ptLst>
  <dgm:cxnLst>
    <dgm:cxn modelId="{0105290F-D019-4C2C-99CB-4E0B10BE4393}" type="presOf" srcId="{51C1CED5-76CE-493A-BC43-D5A2C838EB33}" destId="{BA2FD75B-FDA4-40C4-AA8E-C52817BB342F}" srcOrd="1" destOrd="0" presId="urn:microsoft.com/office/officeart/2005/8/layout/orgChart1"/>
    <dgm:cxn modelId="{3B6C4113-4EFA-4211-B945-C8E433AA13A8}" srcId="{E8248169-C409-4EA3-8555-607C0E035AAE}" destId="{5F8ADE14-BCAF-4549-A22C-817EF315CE02}" srcOrd="1" destOrd="0" parTransId="{A1C6746A-6AE5-4A72-8CAD-CA42935F4EF7}" sibTransId="{13E19C62-7AB3-4B7D-A7FA-65D5105F3767}"/>
    <dgm:cxn modelId="{2D764A2A-FCC1-45FA-8FF9-CC8D873A849F}" type="presOf" srcId="{E8248169-C409-4EA3-8555-607C0E035AAE}" destId="{9DE7A5EF-118C-496E-8B87-8D42242F088B}" srcOrd="0" destOrd="0" presId="urn:microsoft.com/office/officeart/2005/8/layout/orgChart1"/>
    <dgm:cxn modelId="{9BCAB42A-976E-47A1-8E90-04F176FE7363}" type="presOf" srcId="{D5D792A0-B118-47F3-A980-742C577A89D4}" destId="{A5781717-21F5-4DA0-ADCA-185131E7BA86}" srcOrd="0" destOrd="0" presId="urn:microsoft.com/office/officeart/2005/8/layout/orgChart1"/>
    <dgm:cxn modelId="{43BC6030-13BF-4165-B708-3D04279C5CF0}" type="presOf" srcId="{43FCC32F-4D32-4056-BDAF-C8D0F3B404B1}" destId="{AF04F2A6-0C65-46CA-BB30-E705C365E783}" srcOrd="0" destOrd="0" presId="urn:microsoft.com/office/officeart/2005/8/layout/orgChart1"/>
    <dgm:cxn modelId="{B14ACA31-8A23-457A-8C1F-A1970DD3CE1D}" type="presOf" srcId="{5F8ADE14-BCAF-4549-A22C-817EF315CE02}" destId="{88DBC296-0210-413A-A149-8601723CAAE5}" srcOrd="0" destOrd="0" presId="urn:microsoft.com/office/officeart/2005/8/layout/orgChart1"/>
    <dgm:cxn modelId="{3782433C-A415-4EBB-AB5A-560B4EB5CEAF}" type="presOf" srcId="{160226D7-EC14-4EAB-A45A-C0EC72BD569A}" destId="{752DDE0C-BAD3-41A6-8169-4E2831CB024C}" srcOrd="1" destOrd="0" presId="urn:microsoft.com/office/officeart/2005/8/layout/orgChart1"/>
    <dgm:cxn modelId="{41BCDE48-1C4E-4F6E-8C2B-D14FC5CCD609}" type="presOf" srcId="{160226D7-EC14-4EAB-A45A-C0EC72BD569A}" destId="{FB74754A-B9FD-4CB2-9827-37AF8B2FEF07}" srcOrd="0" destOrd="0" presId="urn:microsoft.com/office/officeart/2005/8/layout/orgChart1"/>
    <dgm:cxn modelId="{7B5E746C-C13A-4E23-95D2-25A4563300EC}" type="presOf" srcId="{E79C054F-7D3C-41EC-A5E5-250EC46A5D73}" destId="{A2F605F7-C159-49E2-8707-CB67A4524CA4}" srcOrd="0" destOrd="0" presId="urn:microsoft.com/office/officeart/2005/8/layout/orgChart1"/>
    <dgm:cxn modelId="{27EB0E4F-0971-432D-A0A8-EB2B5DF22F0B}" type="presOf" srcId="{72E9958C-2F19-4188-82F8-62B06A8EF704}" destId="{57EAAE8A-9F91-4C30-9019-622FC8442899}" srcOrd="0" destOrd="0" presId="urn:microsoft.com/office/officeart/2005/8/layout/orgChart1"/>
    <dgm:cxn modelId="{40A0AC70-D464-4911-83A8-02710060FE97}" type="presOf" srcId="{D5D792A0-B118-47F3-A980-742C577A89D4}" destId="{78C196E0-2D78-4CA5-9F1F-A75182F98088}" srcOrd="1" destOrd="0" presId="urn:microsoft.com/office/officeart/2005/8/layout/orgChart1"/>
    <dgm:cxn modelId="{E75C3178-089A-4390-A4A9-08DD11729428}" srcId="{72E9958C-2F19-4188-82F8-62B06A8EF704}" destId="{E8248169-C409-4EA3-8555-607C0E035AAE}" srcOrd="0" destOrd="0" parTransId="{3D2C870C-2C07-4EC5-B194-2E0F29097DB3}" sibTransId="{871A92FF-97AD-4852-8441-99E1BC744E4A}"/>
    <dgm:cxn modelId="{3359EC7C-4F71-49BA-A8BF-4CDB7352A9FE}" srcId="{E8248169-C409-4EA3-8555-607C0E035AAE}" destId="{D5D792A0-B118-47F3-A980-742C577A89D4}" srcOrd="3" destOrd="0" parTransId="{43FCC32F-4D32-4056-BDAF-C8D0F3B404B1}" sibTransId="{E86670EA-1347-40CC-BCF0-8E3472903128}"/>
    <dgm:cxn modelId="{09003798-0A2A-411F-ADAA-85DC5853C65E}" type="presOf" srcId="{5F8ADE14-BCAF-4549-A22C-817EF315CE02}" destId="{EADD851B-7F7A-4160-A48B-7D97142F8C04}" srcOrd="1" destOrd="0" presId="urn:microsoft.com/office/officeart/2005/8/layout/orgChart1"/>
    <dgm:cxn modelId="{99DFE1AC-44C9-4BC3-9CD9-4D546FC7D26A}" type="presOf" srcId="{E8248169-C409-4EA3-8555-607C0E035AAE}" destId="{A29D577D-A80D-4365-9AA2-DA01BD32F723}" srcOrd="1" destOrd="0" presId="urn:microsoft.com/office/officeart/2005/8/layout/orgChart1"/>
    <dgm:cxn modelId="{6A73CEB9-AAB1-495B-BAA3-F3E53D40C41C}" srcId="{E8248169-C409-4EA3-8555-607C0E035AAE}" destId="{160226D7-EC14-4EAB-A45A-C0EC72BD569A}" srcOrd="2" destOrd="0" parTransId="{E79C054F-7D3C-41EC-A5E5-250EC46A5D73}" sibTransId="{1A0DD62B-6461-4C25-BAEB-039BF8D5B34C}"/>
    <dgm:cxn modelId="{0B4365BE-2A54-4FF7-AD97-997186D8F866}" srcId="{E8248169-C409-4EA3-8555-607C0E035AAE}" destId="{51C1CED5-76CE-493A-BC43-D5A2C838EB33}" srcOrd="0" destOrd="0" parTransId="{0FC92DF6-1352-4D57-9DD6-30597E43D5CC}" sibTransId="{F8F8BB59-E15B-4F5E-88E6-73F76F958646}"/>
    <dgm:cxn modelId="{70600AC9-EB02-4506-84F4-1328BA5C7DFB}" type="presOf" srcId="{A1C6746A-6AE5-4A72-8CAD-CA42935F4EF7}" destId="{524C3875-2300-49F5-BFBC-BCF0AD804485}" srcOrd="0" destOrd="0" presId="urn:microsoft.com/office/officeart/2005/8/layout/orgChart1"/>
    <dgm:cxn modelId="{202C7CD8-7D09-4D94-A968-BF6D6F0718AA}" type="presOf" srcId="{51C1CED5-76CE-493A-BC43-D5A2C838EB33}" destId="{0A5BAF4D-A02E-4055-89EA-37AB4AAD934B}" srcOrd="0" destOrd="0" presId="urn:microsoft.com/office/officeart/2005/8/layout/orgChart1"/>
    <dgm:cxn modelId="{4EDFECF3-DAE1-4279-868A-79A78F8D975B}" type="presOf" srcId="{0FC92DF6-1352-4D57-9DD6-30597E43D5CC}" destId="{B17CA8D4-0468-4CE0-84BE-E3B5E30A1E1A}" srcOrd="0" destOrd="0" presId="urn:microsoft.com/office/officeart/2005/8/layout/orgChart1"/>
    <dgm:cxn modelId="{86548E00-EDAB-4326-B3BC-60C9A090FA31}" type="presParOf" srcId="{57EAAE8A-9F91-4C30-9019-622FC8442899}" destId="{4EE19D6A-E85D-45DB-A313-3057B5F557FB}" srcOrd="0" destOrd="0" presId="urn:microsoft.com/office/officeart/2005/8/layout/orgChart1"/>
    <dgm:cxn modelId="{314B96B3-6A70-4F80-AD06-D0F6B6EFCB13}" type="presParOf" srcId="{4EE19D6A-E85D-45DB-A313-3057B5F557FB}" destId="{A33CEF18-B547-46A1-9AC4-6727AED62143}" srcOrd="0" destOrd="0" presId="urn:microsoft.com/office/officeart/2005/8/layout/orgChart1"/>
    <dgm:cxn modelId="{C46B12A7-F56C-45D6-BE44-3F2466C04760}" type="presParOf" srcId="{A33CEF18-B547-46A1-9AC4-6727AED62143}" destId="{9DE7A5EF-118C-496E-8B87-8D42242F088B}" srcOrd="0" destOrd="0" presId="urn:microsoft.com/office/officeart/2005/8/layout/orgChart1"/>
    <dgm:cxn modelId="{3DA04D93-2A2A-4A8C-8227-A3F2317F159C}" type="presParOf" srcId="{A33CEF18-B547-46A1-9AC4-6727AED62143}" destId="{A29D577D-A80D-4365-9AA2-DA01BD32F723}" srcOrd="1" destOrd="0" presId="urn:microsoft.com/office/officeart/2005/8/layout/orgChart1"/>
    <dgm:cxn modelId="{1DD55BB6-BEC4-4E77-B3C8-1E588EA07CF6}" type="presParOf" srcId="{4EE19D6A-E85D-45DB-A313-3057B5F557FB}" destId="{01C11C02-ADE7-454A-AF6C-EDFCF9D18363}" srcOrd="1" destOrd="0" presId="urn:microsoft.com/office/officeart/2005/8/layout/orgChart1"/>
    <dgm:cxn modelId="{FE668252-67A4-4821-A4BA-44BC0683F01D}" type="presParOf" srcId="{01C11C02-ADE7-454A-AF6C-EDFCF9D18363}" destId="{B17CA8D4-0468-4CE0-84BE-E3B5E30A1E1A}" srcOrd="0" destOrd="0" presId="urn:microsoft.com/office/officeart/2005/8/layout/orgChart1"/>
    <dgm:cxn modelId="{7D114D88-3603-4772-82EE-B3A2757A2BA2}" type="presParOf" srcId="{01C11C02-ADE7-454A-AF6C-EDFCF9D18363}" destId="{F5A7F7AB-0194-453D-AF06-85ACB3CB86FE}" srcOrd="1" destOrd="0" presId="urn:microsoft.com/office/officeart/2005/8/layout/orgChart1"/>
    <dgm:cxn modelId="{08F0A345-32CA-4408-8EDF-8ACB61318510}" type="presParOf" srcId="{F5A7F7AB-0194-453D-AF06-85ACB3CB86FE}" destId="{D7B0DEA3-2525-48C5-9A1D-5182956F49F3}" srcOrd="0" destOrd="0" presId="urn:microsoft.com/office/officeart/2005/8/layout/orgChart1"/>
    <dgm:cxn modelId="{CDF8B5ED-8946-4016-B147-C1C709452E6B}" type="presParOf" srcId="{D7B0DEA3-2525-48C5-9A1D-5182956F49F3}" destId="{0A5BAF4D-A02E-4055-89EA-37AB4AAD934B}" srcOrd="0" destOrd="0" presId="urn:microsoft.com/office/officeart/2005/8/layout/orgChart1"/>
    <dgm:cxn modelId="{B2C25683-2CB9-4943-A7F2-C216CCEC617A}" type="presParOf" srcId="{D7B0DEA3-2525-48C5-9A1D-5182956F49F3}" destId="{BA2FD75B-FDA4-40C4-AA8E-C52817BB342F}" srcOrd="1" destOrd="0" presId="urn:microsoft.com/office/officeart/2005/8/layout/orgChart1"/>
    <dgm:cxn modelId="{A9739D0C-2011-45D4-8EEF-4A837C63B45E}" type="presParOf" srcId="{F5A7F7AB-0194-453D-AF06-85ACB3CB86FE}" destId="{711C2F99-B79E-492D-AE8A-C4FDF8293757}" srcOrd="1" destOrd="0" presId="urn:microsoft.com/office/officeart/2005/8/layout/orgChart1"/>
    <dgm:cxn modelId="{DDDC7719-C988-460B-86EA-B5D41BA3D577}" type="presParOf" srcId="{F5A7F7AB-0194-453D-AF06-85ACB3CB86FE}" destId="{D9F94441-E737-4691-9FF9-C2D5DB59574D}" srcOrd="2" destOrd="0" presId="urn:microsoft.com/office/officeart/2005/8/layout/orgChart1"/>
    <dgm:cxn modelId="{D086894A-51C1-4D91-BE59-8802C1794E04}" type="presParOf" srcId="{01C11C02-ADE7-454A-AF6C-EDFCF9D18363}" destId="{524C3875-2300-49F5-BFBC-BCF0AD804485}" srcOrd="2" destOrd="0" presId="urn:microsoft.com/office/officeart/2005/8/layout/orgChart1"/>
    <dgm:cxn modelId="{0D45661F-F163-4165-995F-6108DED378A8}" type="presParOf" srcId="{01C11C02-ADE7-454A-AF6C-EDFCF9D18363}" destId="{F8B4E48C-39DC-447C-9E7C-700CD9592D38}" srcOrd="3" destOrd="0" presId="urn:microsoft.com/office/officeart/2005/8/layout/orgChart1"/>
    <dgm:cxn modelId="{0EA37276-CB4A-4E12-B3CC-F9AEC25519F4}" type="presParOf" srcId="{F8B4E48C-39DC-447C-9E7C-700CD9592D38}" destId="{BE36C1B1-A5A0-41A8-A2EF-85F7DA5BFD2E}" srcOrd="0" destOrd="0" presId="urn:microsoft.com/office/officeart/2005/8/layout/orgChart1"/>
    <dgm:cxn modelId="{92CD9B27-31AE-43B7-9410-C476D68F5F51}" type="presParOf" srcId="{BE36C1B1-A5A0-41A8-A2EF-85F7DA5BFD2E}" destId="{88DBC296-0210-413A-A149-8601723CAAE5}" srcOrd="0" destOrd="0" presId="urn:microsoft.com/office/officeart/2005/8/layout/orgChart1"/>
    <dgm:cxn modelId="{76072B68-2EE0-40EB-B554-EB20573E51A8}" type="presParOf" srcId="{BE36C1B1-A5A0-41A8-A2EF-85F7DA5BFD2E}" destId="{EADD851B-7F7A-4160-A48B-7D97142F8C04}" srcOrd="1" destOrd="0" presId="urn:microsoft.com/office/officeart/2005/8/layout/orgChart1"/>
    <dgm:cxn modelId="{426ECDFC-EA65-46F6-B336-176FD816308B}" type="presParOf" srcId="{F8B4E48C-39DC-447C-9E7C-700CD9592D38}" destId="{EC74ED9E-D9B6-4DDC-AAF8-7AE70DED6BB9}" srcOrd="1" destOrd="0" presId="urn:microsoft.com/office/officeart/2005/8/layout/orgChart1"/>
    <dgm:cxn modelId="{6863B833-85FB-4335-A377-BC6FF7FF442F}" type="presParOf" srcId="{F8B4E48C-39DC-447C-9E7C-700CD9592D38}" destId="{88D047E2-8EFB-41CE-9A7A-ABD66E6A9AEF}" srcOrd="2" destOrd="0" presId="urn:microsoft.com/office/officeart/2005/8/layout/orgChart1"/>
    <dgm:cxn modelId="{D10D8268-7194-40D7-85E1-0689A6FF5376}" type="presParOf" srcId="{01C11C02-ADE7-454A-AF6C-EDFCF9D18363}" destId="{A2F605F7-C159-49E2-8707-CB67A4524CA4}" srcOrd="4" destOrd="0" presId="urn:microsoft.com/office/officeart/2005/8/layout/orgChart1"/>
    <dgm:cxn modelId="{D869D993-1507-41A7-9A2F-B641E4CAB3B4}" type="presParOf" srcId="{01C11C02-ADE7-454A-AF6C-EDFCF9D18363}" destId="{880413A5-000B-4443-ACD2-4CEC71A493E8}" srcOrd="5" destOrd="0" presId="urn:microsoft.com/office/officeart/2005/8/layout/orgChart1"/>
    <dgm:cxn modelId="{D5DD96A1-9586-43C2-8157-542B24F45AE9}" type="presParOf" srcId="{880413A5-000B-4443-ACD2-4CEC71A493E8}" destId="{ED3E5FB0-9843-4477-9F8C-4DC44C368BC8}" srcOrd="0" destOrd="0" presId="urn:microsoft.com/office/officeart/2005/8/layout/orgChart1"/>
    <dgm:cxn modelId="{62497CAD-67C0-42C2-BF47-AB2A5EDD4630}" type="presParOf" srcId="{ED3E5FB0-9843-4477-9F8C-4DC44C368BC8}" destId="{FB74754A-B9FD-4CB2-9827-37AF8B2FEF07}" srcOrd="0" destOrd="0" presId="urn:microsoft.com/office/officeart/2005/8/layout/orgChart1"/>
    <dgm:cxn modelId="{CAD5B685-38B6-4833-86B6-311C633E610E}" type="presParOf" srcId="{ED3E5FB0-9843-4477-9F8C-4DC44C368BC8}" destId="{752DDE0C-BAD3-41A6-8169-4E2831CB024C}" srcOrd="1" destOrd="0" presId="urn:microsoft.com/office/officeart/2005/8/layout/orgChart1"/>
    <dgm:cxn modelId="{1917361A-5E80-4B9D-862E-41BCFA11539A}" type="presParOf" srcId="{880413A5-000B-4443-ACD2-4CEC71A493E8}" destId="{8BCC48E5-A665-4E13-B4ED-ED99FC82B129}" srcOrd="1" destOrd="0" presId="urn:microsoft.com/office/officeart/2005/8/layout/orgChart1"/>
    <dgm:cxn modelId="{4662A213-EE11-4ED6-8B00-DA3D82DE879B}" type="presParOf" srcId="{880413A5-000B-4443-ACD2-4CEC71A493E8}" destId="{44AF783A-BA81-4C20-9A3E-01EC17859CB4}" srcOrd="2" destOrd="0" presId="urn:microsoft.com/office/officeart/2005/8/layout/orgChart1"/>
    <dgm:cxn modelId="{A5FE340D-C86C-4625-8604-B4BD4A977E5E}" type="presParOf" srcId="{01C11C02-ADE7-454A-AF6C-EDFCF9D18363}" destId="{AF04F2A6-0C65-46CA-BB30-E705C365E783}" srcOrd="6" destOrd="0" presId="urn:microsoft.com/office/officeart/2005/8/layout/orgChart1"/>
    <dgm:cxn modelId="{4CEE27FC-7041-4849-9010-F5801916C90E}" type="presParOf" srcId="{01C11C02-ADE7-454A-AF6C-EDFCF9D18363}" destId="{B1C497CD-1F73-4E36-8736-3F6AB9CD623C}" srcOrd="7" destOrd="0" presId="urn:microsoft.com/office/officeart/2005/8/layout/orgChart1"/>
    <dgm:cxn modelId="{BEC0F437-C293-4CEC-B4E0-0639B9055B17}" type="presParOf" srcId="{B1C497CD-1F73-4E36-8736-3F6AB9CD623C}" destId="{CA136932-FF3D-4F06-88A0-72339F43D16F}" srcOrd="0" destOrd="0" presId="urn:microsoft.com/office/officeart/2005/8/layout/orgChart1"/>
    <dgm:cxn modelId="{BA45B459-9DBC-4C3E-9B01-C95F09E2E845}" type="presParOf" srcId="{CA136932-FF3D-4F06-88A0-72339F43D16F}" destId="{A5781717-21F5-4DA0-ADCA-185131E7BA86}" srcOrd="0" destOrd="0" presId="urn:microsoft.com/office/officeart/2005/8/layout/orgChart1"/>
    <dgm:cxn modelId="{A1BA3245-4CB0-4C39-B9B2-31B8AB0F77E3}" type="presParOf" srcId="{CA136932-FF3D-4F06-88A0-72339F43D16F}" destId="{78C196E0-2D78-4CA5-9F1F-A75182F98088}" srcOrd="1" destOrd="0" presId="urn:microsoft.com/office/officeart/2005/8/layout/orgChart1"/>
    <dgm:cxn modelId="{C896C535-C755-4CB2-A8C9-A1C0A8BDE4F2}" type="presParOf" srcId="{B1C497CD-1F73-4E36-8736-3F6AB9CD623C}" destId="{AAF82878-4FF0-4EFB-B34E-9E7A7B5F929F}" srcOrd="1" destOrd="0" presId="urn:microsoft.com/office/officeart/2005/8/layout/orgChart1"/>
    <dgm:cxn modelId="{4DA5493F-400D-479C-A2B1-1CF80568AE56}" type="presParOf" srcId="{B1C497CD-1F73-4E36-8736-3F6AB9CD623C}" destId="{6B2B7879-94CA-4B05-90F3-2079177BF880}" srcOrd="2" destOrd="0" presId="urn:microsoft.com/office/officeart/2005/8/layout/orgChart1"/>
    <dgm:cxn modelId="{47ADE2CC-74E2-4C2E-8560-116F8B41A655}" type="presParOf" srcId="{4EE19D6A-E85D-45DB-A313-3057B5F557FB}" destId="{0399508D-0167-4B54-B7D4-CDA972705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9958C-2F19-4188-82F8-62B06A8EF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E8248169-C409-4EA3-8555-607C0E035AAE}">
      <dgm:prSet phldrT="[Texto]"/>
      <dgm:spPr/>
      <dgm:t>
        <a:bodyPr/>
        <a:lstStyle/>
        <a:p>
          <a:r>
            <a:rPr lang="es-CL" dirty="0"/>
            <a:t>Alcances de servicios </a:t>
          </a:r>
        </a:p>
      </dgm:t>
    </dgm:pt>
    <dgm:pt modelId="{3D2C870C-2C07-4EC5-B194-2E0F29097DB3}" type="parTrans" cxnId="{E75C3178-089A-4390-A4A9-08DD11729428}">
      <dgm:prSet/>
      <dgm:spPr/>
      <dgm:t>
        <a:bodyPr/>
        <a:lstStyle/>
        <a:p>
          <a:endParaRPr lang="es-CL"/>
        </a:p>
      </dgm:t>
    </dgm:pt>
    <dgm:pt modelId="{871A92FF-97AD-4852-8441-99E1BC744E4A}" type="sibTrans" cxnId="{E75C3178-089A-4390-A4A9-08DD11729428}">
      <dgm:prSet/>
      <dgm:spPr/>
      <dgm:t>
        <a:bodyPr/>
        <a:lstStyle/>
        <a:p>
          <a:endParaRPr lang="es-CL"/>
        </a:p>
      </dgm:t>
    </dgm:pt>
    <dgm:pt modelId="{51C1CED5-76CE-493A-BC43-D5A2C838EB33}">
      <dgm:prSet phldrT="[Texto]"/>
      <dgm:spPr/>
      <dgm:t>
        <a:bodyPr/>
        <a:lstStyle/>
        <a:p>
          <a:r>
            <a:rPr lang="es-CL" dirty="0"/>
            <a:t>E</a:t>
          </a:r>
        </a:p>
      </dgm:t>
    </dgm:pt>
    <dgm:pt modelId="{0FC92DF6-1352-4D57-9DD6-30597E43D5CC}" type="parTrans" cxnId="{0B4365BE-2A54-4FF7-AD97-997186D8F866}">
      <dgm:prSet/>
      <dgm:spPr/>
      <dgm:t>
        <a:bodyPr/>
        <a:lstStyle/>
        <a:p>
          <a:endParaRPr lang="es-CL"/>
        </a:p>
      </dgm:t>
    </dgm:pt>
    <dgm:pt modelId="{F8F8BB59-E15B-4F5E-88E6-73F76F958646}" type="sibTrans" cxnId="{0B4365BE-2A54-4FF7-AD97-997186D8F866}">
      <dgm:prSet/>
      <dgm:spPr/>
      <dgm:t>
        <a:bodyPr/>
        <a:lstStyle/>
        <a:p>
          <a:endParaRPr lang="es-CL"/>
        </a:p>
      </dgm:t>
    </dgm:pt>
    <dgm:pt modelId="{5F8ADE14-BCAF-4549-A22C-817EF315CE02}">
      <dgm:prSet phldrT="[Texto]"/>
      <dgm:spPr/>
      <dgm:t>
        <a:bodyPr/>
        <a:lstStyle/>
        <a:p>
          <a:r>
            <a:rPr lang="es-CL" dirty="0"/>
            <a:t>EP</a:t>
          </a:r>
        </a:p>
      </dgm:t>
    </dgm:pt>
    <dgm:pt modelId="{A1C6746A-6AE5-4A72-8CAD-CA42935F4EF7}" type="parTrans" cxnId="{3B6C4113-4EFA-4211-B945-C8E433AA13A8}">
      <dgm:prSet/>
      <dgm:spPr/>
      <dgm:t>
        <a:bodyPr/>
        <a:lstStyle/>
        <a:p>
          <a:endParaRPr lang="es-CL"/>
        </a:p>
      </dgm:t>
    </dgm:pt>
    <dgm:pt modelId="{13E19C62-7AB3-4B7D-A7FA-65D5105F3767}" type="sibTrans" cxnId="{3B6C4113-4EFA-4211-B945-C8E433AA13A8}">
      <dgm:prSet/>
      <dgm:spPr/>
      <dgm:t>
        <a:bodyPr/>
        <a:lstStyle/>
        <a:p>
          <a:endParaRPr lang="es-CL"/>
        </a:p>
      </dgm:t>
    </dgm:pt>
    <dgm:pt modelId="{160226D7-EC14-4EAB-A45A-C0EC72BD569A}">
      <dgm:prSet phldrT="[Texto]"/>
      <dgm:spPr/>
      <dgm:t>
        <a:bodyPr/>
        <a:lstStyle/>
        <a:p>
          <a:r>
            <a:rPr lang="es-CL" dirty="0"/>
            <a:t>EPC</a:t>
          </a:r>
        </a:p>
      </dgm:t>
    </dgm:pt>
    <dgm:pt modelId="{E79C054F-7D3C-41EC-A5E5-250EC46A5D73}" type="parTrans" cxnId="{6A73CEB9-AAB1-495B-BAA3-F3E53D40C41C}">
      <dgm:prSet/>
      <dgm:spPr/>
      <dgm:t>
        <a:bodyPr/>
        <a:lstStyle/>
        <a:p>
          <a:endParaRPr lang="es-CL"/>
        </a:p>
      </dgm:t>
    </dgm:pt>
    <dgm:pt modelId="{1A0DD62B-6461-4C25-BAEB-039BF8D5B34C}" type="sibTrans" cxnId="{6A73CEB9-AAB1-495B-BAA3-F3E53D40C41C}">
      <dgm:prSet/>
      <dgm:spPr/>
      <dgm:t>
        <a:bodyPr/>
        <a:lstStyle/>
        <a:p>
          <a:endParaRPr lang="es-CL"/>
        </a:p>
      </dgm:t>
    </dgm:pt>
    <dgm:pt modelId="{D5D792A0-B118-47F3-A980-742C577A89D4}">
      <dgm:prSet phldrT="[Texto]"/>
      <dgm:spPr/>
      <dgm:t>
        <a:bodyPr/>
        <a:lstStyle/>
        <a:p>
          <a:r>
            <a:rPr lang="es-CL" dirty="0"/>
            <a:t>EPCM</a:t>
          </a:r>
        </a:p>
      </dgm:t>
    </dgm:pt>
    <dgm:pt modelId="{43FCC32F-4D32-4056-BDAF-C8D0F3B404B1}" type="parTrans" cxnId="{3359EC7C-4F71-49BA-A8BF-4CDB7352A9FE}">
      <dgm:prSet/>
      <dgm:spPr/>
      <dgm:t>
        <a:bodyPr/>
        <a:lstStyle/>
        <a:p>
          <a:endParaRPr lang="es-CL"/>
        </a:p>
      </dgm:t>
    </dgm:pt>
    <dgm:pt modelId="{E86670EA-1347-40CC-BCF0-8E3472903128}" type="sibTrans" cxnId="{3359EC7C-4F71-49BA-A8BF-4CDB7352A9FE}">
      <dgm:prSet/>
      <dgm:spPr/>
      <dgm:t>
        <a:bodyPr/>
        <a:lstStyle/>
        <a:p>
          <a:endParaRPr lang="es-CL"/>
        </a:p>
      </dgm:t>
    </dgm:pt>
    <dgm:pt modelId="{57EAAE8A-9F91-4C30-9019-622FC8442899}" type="pres">
      <dgm:prSet presAssocID="{72E9958C-2F19-4188-82F8-62B06A8EF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E19D6A-E85D-45DB-A313-3057B5F557FB}" type="pres">
      <dgm:prSet presAssocID="{E8248169-C409-4EA3-8555-607C0E035AAE}" presName="hierRoot1" presStyleCnt="0">
        <dgm:presLayoutVars>
          <dgm:hierBranch val="init"/>
        </dgm:presLayoutVars>
      </dgm:prSet>
      <dgm:spPr/>
    </dgm:pt>
    <dgm:pt modelId="{A33CEF18-B547-46A1-9AC4-6727AED62143}" type="pres">
      <dgm:prSet presAssocID="{E8248169-C409-4EA3-8555-607C0E035AAE}" presName="rootComposite1" presStyleCnt="0"/>
      <dgm:spPr/>
    </dgm:pt>
    <dgm:pt modelId="{9DE7A5EF-118C-496E-8B87-8D42242F088B}" type="pres">
      <dgm:prSet presAssocID="{E8248169-C409-4EA3-8555-607C0E035AAE}" presName="rootText1" presStyleLbl="node0" presStyleIdx="0" presStyleCnt="1">
        <dgm:presLayoutVars>
          <dgm:chPref val="3"/>
        </dgm:presLayoutVars>
      </dgm:prSet>
      <dgm:spPr/>
    </dgm:pt>
    <dgm:pt modelId="{A29D577D-A80D-4365-9AA2-DA01BD32F723}" type="pres">
      <dgm:prSet presAssocID="{E8248169-C409-4EA3-8555-607C0E035AAE}" presName="rootConnector1" presStyleLbl="node1" presStyleIdx="0" presStyleCnt="0"/>
      <dgm:spPr/>
    </dgm:pt>
    <dgm:pt modelId="{01C11C02-ADE7-454A-AF6C-EDFCF9D18363}" type="pres">
      <dgm:prSet presAssocID="{E8248169-C409-4EA3-8555-607C0E035AAE}" presName="hierChild2" presStyleCnt="0"/>
      <dgm:spPr/>
    </dgm:pt>
    <dgm:pt modelId="{B17CA8D4-0468-4CE0-84BE-E3B5E30A1E1A}" type="pres">
      <dgm:prSet presAssocID="{0FC92DF6-1352-4D57-9DD6-30597E43D5CC}" presName="Name37" presStyleLbl="parChTrans1D2" presStyleIdx="0" presStyleCnt="4"/>
      <dgm:spPr/>
    </dgm:pt>
    <dgm:pt modelId="{F5A7F7AB-0194-453D-AF06-85ACB3CB86FE}" type="pres">
      <dgm:prSet presAssocID="{51C1CED5-76CE-493A-BC43-D5A2C838EB33}" presName="hierRoot2" presStyleCnt="0">
        <dgm:presLayoutVars>
          <dgm:hierBranch val="init"/>
        </dgm:presLayoutVars>
      </dgm:prSet>
      <dgm:spPr/>
    </dgm:pt>
    <dgm:pt modelId="{D7B0DEA3-2525-48C5-9A1D-5182956F49F3}" type="pres">
      <dgm:prSet presAssocID="{51C1CED5-76CE-493A-BC43-D5A2C838EB33}" presName="rootComposite" presStyleCnt="0"/>
      <dgm:spPr/>
    </dgm:pt>
    <dgm:pt modelId="{0A5BAF4D-A02E-4055-89EA-37AB4AAD934B}" type="pres">
      <dgm:prSet presAssocID="{51C1CED5-76CE-493A-BC43-D5A2C838EB33}" presName="rootText" presStyleLbl="node2" presStyleIdx="0" presStyleCnt="4">
        <dgm:presLayoutVars>
          <dgm:chPref val="3"/>
        </dgm:presLayoutVars>
      </dgm:prSet>
      <dgm:spPr/>
    </dgm:pt>
    <dgm:pt modelId="{BA2FD75B-FDA4-40C4-AA8E-C52817BB342F}" type="pres">
      <dgm:prSet presAssocID="{51C1CED5-76CE-493A-BC43-D5A2C838EB33}" presName="rootConnector" presStyleLbl="node2" presStyleIdx="0" presStyleCnt="4"/>
      <dgm:spPr/>
    </dgm:pt>
    <dgm:pt modelId="{711C2F99-B79E-492D-AE8A-C4FDF8293757}" type="pres">
      <dgm:prSet presAssocID="{51C1CED5-76CE-493A-BC43-D5A2C838EB33}" presName="hierChild4" presStyleCnt="0"/>
      <dgm:spPr/>
    </dgm:pt>
    <dgm:pt modelId="{D9F94441-E737-4691-9FF9-C2D5DB59574D}" type="pres">
      <dgm:prSet presAssocID="{51C1CED5-76CE-493A-BC43-D5A2C838EB33}" presName="hierChild5" presStyleCnt="0"/>
      <dgm:spPr/>
    </dgm:pt>
    <dgm:pt modelId="{524C3875-2300-49F5-BFBC-BCF0AD804485}" type="pres">
      <dgm:prSet presAssocID="{A1C6746A-6AE5-4A72-8CAD-CA42935F4EF7}" presName="Name37" presStyleLbl="parChTrans1D2" presStyleIdx="1" presStyleCnt="4"/>
      <dgm:spPr/>
    </dgm:pt>
    <dgm:pt modelId="{F8B4E48C-39DC-447C-9E7C-700CD9592D38}" type="pres">
      <dgm:prSet presAssocID="{5F8ADE14-BCAF-4549-A22C-817EF315CE02}" presName="hierRoot2" presStyleCnt="0">
        <dgm:presLayoutVars>
          <dgm:hierBranch val="init"/>
        </dgm:presLayoutVars>
      </dgm:prSet>
      <dgm:spPr/>
    </dgm:pt>
    <dgm:pt modelId="{BE36C1B1-A5A0-41A8-A2EF-85F7DA5BFD2E}" type="pres">
      <dgm:prSet presAssocID="{5F8ADE14-BCAF-4549-A22C-817EF315CE02}" presName="rootComposite" presStyleCnt="0"/>
      <dgm:spPr/>
    </dgm:pt>
    <dgm:pt modelId="{88DBC296-0210-413A-A149-8601723CAAE5}" type="pres">
      <dgm:prSet presAssocID="{5F8ADE14-BCAF-4549-A22C-817EF315CE02}" presName="rootText" presStyleLbl="node2" presStyleIdx="1" presStyleCnt="4">
        <dgm:presLayoutVars>
          <dgm:chPref val="3"/>
        </dgm:presLayoutVars>
      </dgm:prSet>
      <dgm:spPr/>
    </dgm:pt>
    <dgm:pt modelId="{EADD851B-7F7A-4160-A48B-7D97142F8C04}" type="pres">
      <dgm:prSet presAssocID="{5F8ADE14-BCAF-4549-A22C-817EF315CE02}" presName="rootConnector" presStyleLbl="node2" presStyleIdx="1" presStyleCnt="4"/>
      <dgm:spPr/>
    </dgm:pt>
    <dgm:pt modelId="{EC74ED9E-D9B6-4DDC-AAF8-7AE70DED6BB9}" type="pres">
      <dgm:prSet presAssocID="{5F8ADE14-BCAF-4549-A22C-817EF315CE02}" presName="hierChild4" presStyleCnt="0"/>
      <dgm:spPr/>
    </dgm:pt>
    <dgm:pt modelId="{88D047E2-8EFB-41CE-9A7A-ABD66E6A9AEF}" type="pres">
      <dgm:prSet presAssocID="{5F8ADE14-BCAF-4549-A22C-817EF315CE02}" presName="hierChild5" presStyleCnt="0"/>
      <dgm:spPr/>
    </dgm:pt>
    <dgm:pt modelId="{A2F605F7-C159-49E2-8707-CB67A4524CA4}" type="pres">
      <dgm:prSet presAssocID="{E79C054F-7D3C-41EC-A5E5-250EC46A5D73}" presName="Name37" presStyleLbl="parChTrans1D2" presStyleIdx="2" presStyleCnt="4"/>
      <dgm:spPr/>
    </dgm:pt>
    <dgm:pt modelId="{880413A5-000B-4443-ACD2-4CEC71A493E8}" type="pres">
      <dgm:prSet presAssocID="{160226D7-EC14-4EAB-A45A-C0EC72BD569A}" presName="hierRoot2" presStyleCnt="0">
        <dgm:presLayoutVars>
          <dgm:hierBranch val="init"/>
        </dgm:presLayoutVars>
      </dgm:prSet>
      <dgm:spPr/>
    </dgm:pt>
    <dgm:pt modelId="{ED3E5FB0-9843-4477-9F8C-4DC44C368BC8}" type="pres">
      <dgm:prSet presAssocID="{160226D7-EC14-4EAB-A45A-C0EC72BD569A}" presName="rootComposite" presStyleCnt="0"/>
      <dgm:spPr/>
    </dgm:pt>
    <dgm:pt modelId="{FB74754A-B9FD-4CB2-9827-37AF8B2FEF07}" type="pres">
      <dgm:prSet presAssocID="{160226D7-EC14-4EAB-A45A-C0EC72BD569A}" presName="rootText" presStyleLbl="node2" presStyleIdx="2" presStyleCnt="4">
        <dgm:presLayoutVars>
          <dgm:chPref val="3"/>
        </dgm:presLayoutVars>
      </dgm:prSet>
      <dgm:spPr/>
    </dgm:pt>
    <dgm:pt modelId="{752DDE0C-BAD3-41A6-8169-4E2831CB024C}" type="pres">
      <dgm:prSet presAssocID="{160226D7-EC14-4EAB-A45A-C0EC72BD569A}" presName="rootConnector" presStyleLbl="node2" presStyleIdx="2" presStyleCnt="4"/>
      <dgm:spPr/>
    </dgm:pt>
    <dgm:pt modelId="{8BCC48E5-A665-4E13-B4ED-ED99FC82B129}" type="pres">
      <dgm:prSet presAssocID="{160226D7-EC14-4EAB-A45A-C0EC72BD569A}" presName="hierChild4" presStyleCnt="0"/>
      <dgm:spPr/>
    </dgm:pt>
    <dgm:pt modelId="{44AF783A-BA81-4C20-9A3E-01EC17859CB4}" type="pres">
      <dgm:prSet presAssocID="{160226D7-EC14-4EAB-A45A-C0EC72BD569A}" presName="hierChild5" presStyleCnt="0"/>
      <dgm:spPr/>
    </dgm:pt>
    <dgm:pt modelId="{AF04F2A6-0C65-46CA-BB30-E705C365E783}" type="pres">
      <dgm:prSet presAssocID="{43FCC32F-4D32-4056-BDAF-C8D0F3B404B1}" presName="Name37" presStyleLbl="parChTrans1D2" presStyleIdx="3" presStyleCnt="4"/>
      <dgm:spPr/>
    </dgm:pt>
    <dgm:pt modelId="{B1C497CD-1F73-4E36-8736-3F6AB9CD623C}" type="pres">
      <dgm:prSet presAssocID="{D5D792A0-B118-47F3-A980-742C577A89D4}" presName="hierRoot2" presStyleCnt="0">
        <dgm:presLayoutVars>
          <dgm:hierBranch val="init"/>
        </dgm:presLayoutVars>
      </dgm:prSet>
      <dgm:spPr/>
    </dgm:pt>
    <dgm:pt modelId="{CA136932-FF3D-4F06-88A0-72339F43D16F}" type="pres">
      <dgm:prSet presAssocID="{D5D792A0-B118-47F3-A980-742C577A89D4}" presName="rootComposite" presStyleCnt="0"/>
      <dgm:spPr/>
    </dgm:pt>
    <dgm:pt modelId="{A5781717-21F5-4DA0-ADCA-185131E7BA86}" type="pres">
      <dgm:prSet presAssocID="{D5D792A0-B118-47F3-A980-742C577A89D4}" presName="rootText" presStyleLbl="node2" presStyleIdx="3" presStyleCnt="4">
        <dgm:presLayoutVars>
          <dgm:chPref val="3"/>
        </dgm:presLayoutVars>
      </dgm:prSet>
      <dgm:spPr/>
    </dgm:pt>
    <dgm:pt modelId="{78C196E0-2D78-4CA5-9F1F-A75182F98088}" type="pres">
      <dgm:prSet presAssocID="{D5D792A0-B118-47F3-A980-742C577A89D4}" presName="rootConnector" presStyleLbl="node2" presStyleIdx="3" presStyleCnt="4"/>
      <dgm:spPr/>
    </dgm:pt>
    <dgm:pt modelId="{AAF82878-4FF0-4EFB-B34E-9E7A7B5F929F}" type="pres">
      <dgm:prSet presAssocID="{D5D792A0-B118-47F3-A980-742C577A89D4}" presName="hierChild4" presStyleCnt="0"/>
      <dgm:spPr/>
    </dgm:pt>
    <dgm:pt modelId="{6B2B7879-94CA-4B05-90F3-2079177BF880}" type="pres">
      <dgm:prSet presAssocID="{D5D792A0-B118-47F3-A980-742C577A89D4}" presName="hierChild5" presStyleCnt="0"/>
      <dgm:spPr/>
    </dgm:pt>
    <dgm:pt modelId="{0399508D-0167-4B54-B7D4-CDA97270571A}" type="pres">
      <dgm:prSet presAssocID="{E8248169-C409-4EA3-8555-607C0E035AAE}" presName="hierChild3" presStyleCnt="0"/>
      <dgm:spPr/>
    </dgm:pt>
  </dgm:ptLst>
  <dgm:cxnLst>
    <dgm:cxn modelId="{0105290F-D019-4C2C-99CB-4E0B10BE4393}" type="presOf" srcId="{51C1CED5-76CE-493A-BC43-D5A2C838EB33}" destId="{BA2FD75B-FDA4-40C4-AA8E-C52817BB342F}" srcOrd="1" destOrd="0" presId="urn:microsoft.com/office/officeart/2005/8/layout/orgChart1"/>
    <dgm:cxn modelId="{3B6C4113-4EFA-4211-B945-C8E433AA13A8}" srcId="{E8248169-C409-4EA3-8555-607C0E035AAE}" destId="{5F8ADE14-BCAF-4549-A22C-817EF315CE02}" srcOrd="1" destOrd="0" parTransId="{A1C6746A-6AE5-4A72-8CAD-CA42935F4EF7}" sibTransId="{13E19C62-7AB3-4B7D-A7FA-65D5105F3767}"/>
    <dgm:cxn modelId="{2D764A2A-FCC1-45FA-8FF9-CC8D873A849F}" type="presOf" srcId="{E8248169-C409-4EA3-8555-607C0E035AAE}" destId="{9DE7A5EF-118C-496E-8B87-8D42242F088B}" srcOrd="0" destOrd="0" presId="urn:microsoft.com/office/officeart/2005/8/layout/orgChart1"/>
    <dgm:cxn modelId="{9BCAB42A-976E-47A1-8E90-04F176FE7363}" type="presOf" srcId="{D5D792A0-B118-47F3-A980-742C577A89D4}" destId="{A5781717-21F5-4DA0-ADCA-185131E7BA86}" srcOrd="0" destOrd="0" presId="urn:microsoft.com/office/officeart/2005/8/layout/orgChart1"/>
    <dgm:cxn modelId="{43BC6030-13BF-4165-B708-3D04279C5CF0}" type="presOf" srcId="{43FCC32F-4D32-4056-BDAF-C8D0F3B404B1}" destId="{AF04F2A6-0C65-46CA-BB30-E705C365E783}" srcOrd="0" destOrd="0" presId="urn:microsoft.com/office/officeart/2005/8/layout/orgChart1"/>
    <dgm:cxn modelId="{B14ACA31-8A23-457A-8C1F-A1970DD3CE1D}" type="presOf" srcId="{5F8ADE14-BCAF-4549-A22C-817EF315CE02}" destId="{88DBC296-0210-413A-A149-8601723CAAE5}" srcOrd="0" destOrd="0" presId="urn:microsoft.com/office/officeart/2005/8/layout/orgChart1"/>
    <dgm:cxn modelId="{3782433C-A415-4EBB-AB5A-560B4EB5CEAF}" type="presOf" srcId="{160226D7-EC14-4EAB-A45A-C0EC72BD569A}" destId="{752DDE0C-BAD3-41A6-8169-4E2831CB024C}" srcOrd="1" destOrd="0" presId="urn:microsoft.com/office/officeart/2005/8/layout/orgChart1"/>
    <dgm:cxn modelId="{41BCDE48-1C4E-4F6E-8C2B-D14FC5CCD609}" type="presOf" srcId="{160226D7-EC14-4EAB-A45A-C0EC72BD569A}" destId="{FB74754A-B9FD-4CB2-9827-37AF8B2FEF07}" srcOrd="0" destOrd="0" presId="urn:microsoft.com/office/officeart/2005/8/layout/orgChart1"/>
    <dgm:cxn modelId="{7B5E746C-C13A-4E23-95D2-25A4563300EC}" type="presOf" srcId="{E79C054F-7D3C-41EC-A5E5-250EC46A5D73}" destId="{A2F605F7-C159-49E2-8707-CB67A4524CA4}" srcOrd="0" destOrd="0" presId="urn:microsoft.com/office/officeart/2005/8/layout/orgChart1"/>
    <dgm:cxn modelId="{27EB0E4F-0971-432D-A0A8-EB2B5DF22F0B}" type="presOf" srcId="{72E9958C-2F19-4188-82F8-62B06A8EF704}" destId="{57EAAE8A-9F91-4C30-9019-622FC8442899}" srcOrd="0" destOrd="0" presId="urn:microsoft.com/office/officeart/2005/8/layout/orgChart1"/>
    <dgm:cxn modelId="{40A0AC70-D464-4911-83A8-02710060FE97}" type="presOf" srcId="{D5D792A0-B118-47F3-A980-742C577A89D4}" destId="{78C196E0-2D78-4CA5-9F1F-A75182F98088}" srcOrd="1" destOrd="0" presId="urn:microsoft.com/office/officeart/2005/8/layout/orgChart1"/>
    <dgm:cxn modelId="{E75C3178-089A-4390-A4A9-08DD11729428}" srcId="{72E9958C-2F19-4188-82F8-62B06A8EF704}" destId="{E8248169-C409-4EA3-8555-607C0E035AAE}" srcOrd="0" destOrd="0" parTransId="{3D2C870C-2C07-4EC5-B194-2E0F29097DB3}" sibTransId="{871A92FF-97AD-4852-8441-99E1BC744E4A}"/>
    <dgm:cxn modelId="{3359EC7C-4F71-49BA-A8BF-4CDB7352A9FE}" srcId="{E8248169-C409-4EA3-8555-607C0E035AAE}" destId="{D5D792A0-B118-47F3-A980-742C577A89D4}" srcOrd="3" destOrd="0" parTransId="{43FCC32F-4D32-4056-BDAF-C8D0F3B404B1}" sibTransId="{E86670EA-1347-40CC-BCF0-8E3472903128}"/>
    <dgm:cxn modelId="{09003798-0A2A-411F-ADAA-85DC5853C65E}" type="presOf" srcId="{5F8ADE14-BCAF-4549-A22C-817EF315CE02}" destId="{EADD851B-7F7A-4160-A48B-7D97142F8C04}" srcOrd="1" destOrd="0" presId="urn:microsoft.com/office/officeart/2005/8/layout/orgChart1"/>
    <dgm:cxn modelId="{99DFE1AC-44C9-4BC3-9CD9-4D546FC7D26A}" type="presOf" srcId="{E8248169-C409-4EA3-8555-607C0E035AAE}" destId="{A29D577D-A80D-4365-9AA2-DA01BD32F723}" srcOrd="1" destOrd="0" presId="urn:microsoft.com/office/officeart/2005/8/layout/orgChart1"/>
    <dgm:cxn modelId="{6A73CEB9-AAB1-495B-BAA3-F3E53D40C41C}" srcId="{E8248169-C409-4EA3-8555-607C0E035AAE}" destId="{160226D7-EC14-4EAB-A45A-C0EC72BD569A}" srcOrd="2" destOrd="0" parTransId="{E79C054F-7D3C-41EC-A5E5-250EC46A5D73}" sibTransId="{1A0DD62B-6461-4C25-BAEB-039BF8D5B34C}"/>
    <dgm:cxn modelId="{0B4365BE-2A54-4FF7-AD97-997186D8F866}" srcId="{E8248169-C409-4EA3-8555-607C0E035AAE}" destId="{51C1CED5-76CE-493A-BC43-D5A2C838EB33}" srcOrd="0" destOrd="0" parTransId="{0FC92DF6-1352-4D57-9DD6-30597E43D5CC}" sibTransId="{F8F8BB59-E15B-4F5E-88E6-73F76F958646}"/>
    <dgm:cxn modelId="{70600AC9-EB02-4506-84F4-1328BA5C7DFB}" type="presOf" srcId="{A1C6746A-6AE5-4A72-8CAD-CA42935F4EF7}" destId="{524C3875-2300-49F5-BFBC-BCF0AD804485}" srcOrd="0" destOrd="0" presId="urn:microsoft.com/office/officeart/2005/8/layout/orgChart1"/>
    <dgm:cxn modelId="{202C7CD8-7D09-4D94-A968-BF6D6F0718AA}" type="presOf" srcId="{51C1CED5-76CE-493A-BC43-D5A2C838EB33}" destId="{0A5BAF4D-A02E-4055-89EA-37AB4AAD934B}" srcOrd="0" destOrd="0" presId="urn:microsoft.com/office/officeart/2005/8/layout/orgChart1"/>
    <dgm:cxn modelId="{4EDFECF3-DAE1-4279-868A-79A78F8D975B}" type="presOf" srcId="{0FC92DF6-1352-4D57-9DD6-30597E43D5CC}" destId="{B17CA8D4-0468-4CE0-84BE-E3B5E30A1E1A}" srcOrd="0" destOrd="0" presId="urn:microsoft.com/office/officeart/2005/8/layout/orgChart1"/>
    <dgm:cxn modelId="{86548E00-EDAB-4326-B3BC-60C9A090FA31}" type="presParOf" srcId="{57EAAE8A-9F91-4C30-9019-622FC8442899}" destId="{4EE19D6A-E85D-45DB-A313-3057B5F557FB}" srcOrd="0" destOrd="0" presId="urn:microsoft.com/office/officeart/2005/8/layout/orgChart1"/>
    <dgm:cxn modelId="{314B96B3-6A70-4F80-AD06-D0F6B6EFCB13}" type="presParOf" srcId="{4EE19D6A-E85D-45DB-A313-3057B5F557FB}" destId="{A33CEF18-B547-46A1-9AC4-6727AED62143}" srcOrd="0" destOrd="0" presId="urn:microsoft.com/office/officeart/2005/8/layout/orgChart1"/>
    <dgm:cxn modelId="{C46B12A7-F56C-45D6-BE44-3F2466C04760}" type="presParOf" srcId="{A33CEF18-B547-46A1-9AC4-6727AED62143}" destId="{9DE7A5EF-118C-496E-8B87-8D42242F088B}" srcOrd="0" destOrd="0" presId="urn:microsoft.com/office/officeart/2005/8/layout/orgChart1"/>
    <dgm:cxn modelId="{3DA04D93-2A2A-4A8C-8227-A3F2317F159C}" type="presParOf" srcId="{A33CEF18-B547-46A1-9AC4-6727AED62143}" destId="{A29D577D-A80D-4365-9AA2-DA01BD32F723}" srcOrd="1" destOrd="0" presId="urn:microsoft.com/office/officeart/2005/8/layout/orgChart1"/>
    <dgm:cxn modelId="{1DD55BB6-BEC4-4E77-B3C8-1E588EA07CF6}" type="presParOf" srcId="{4EE19D6A-E85D-45DB-A313-3057B5F557FB}" destId="{01C11C02-ADE7-454A-AF6C-EDFCF9D18363}" srcOrd="1" destOrd="0" presId="urn:microsoft.com/office/officeart/2005/8/layout/orgChart1"/>
    <dgm:cxn modelId="{FE668252-67A4-4821-A4BA-44BC0683F01D}" type="presParOf" srcId="{01C11C02-ADE7-454A-AF6C-EDFCF9D18363}" destId="{B17CA8D4-0468-4CE0-84BE-E3B5E30A1E1A}" srcOrd="0" destOrd="0" presId="urn:microsoft.com/office/officeart/2005/8/layout/orgChart1"/>
    <dgm:cxn modelId="{7D114D88-3603-4772-82EE-B3A2757A2BA2}" type="presParOf" srcId="{01C11C02-ADE7-454A-AF6C-EDFCF9D18363}" destId="{F5A7F7AB-0194-453D-AF06-85ACB3CB86FE}" srcOrd="1" destOrd="0" presId="urn:microsoft.com/office/officeart/2005/8/layout/orgChart1"/>
    <dgm:cxn modelId="{08F0A345-32CA-4408-8EDF-8ACB61318510}" type="presParOf" srcId="{F5A7F7AB-0194-453D-AF06-85ACB3CB86FE}" destId="{D7B0DEA3-2525-48C5-9A1D-5182956F49F3}" srcOrd="0" destOrd="0" presId="urn:microsoft.com/office/officeart/2005/8/layout/orgChart1"/>
    <dgm:cxn modelId="{CDF8B5ED-8946-4016-B147-C1C709452E6B}" type="presParOf" srcId="{D7B0DEA3-2525-48C5-9A1D-5182956F49F3}" destId="{0A5BAF4D-A02E-4055-89EA-37AB4AAD934B}" srcOrd="0" destOrd="0" presId="urn:microsoft.com/office/officeart/2005/8/layout/orgChart1"/>
    <dgm:cxn modelId="{B2C25683-2CB9-4943-A7F2-C216CCEC617A}" type="presParOf" srcId="{D7B0DEA3-2525-48C5-9A1D-5182956F49F3}" destId="{BA2FD75B-FDA4-40C4-AA8E-C52817BB342F}" srcOrd="1" destOrd="0" presId="urn:microsoft.com/office/officeart/2005/8/layout/orgChart1"/>
    <dgm:cxn modelId="{A9739D0C-2011-45D4-8EEF-4A837C63B45E}" type="presParOf" srcId="{F5A7F7AB-0194-453D-AF06-85ACB3CB86FE}" destId="{711C2F99-B79E-492D-AE8A-C4FDF8293757}" srcOrd="1" destOrd="0" presId="urn:microsoft.com/office/officeart/2005/8/layout/orgChart1"/>
    <dgm:cxn modelId="{DDDC7719-C988-460B-86EA-B5D41BA3D577}" type="presParOf" srcId="{F5A7F7AB-0194-453D-AF06-85ACB3CB86FE}" destId="{D9F94441-E737-4691-9FF9-C2D5DB59574D}" srcOrd="2" destOrd="0" presId="urn:microsoft.com/office/officeart/2005/8/layout/orgChart1"/>
    <dgm:cxn modelId="{D086894A-51C1-4D91-BE59-8802C1794E04}" type="presParOf" srcId="{01C11C02-ADE7-454A-AF6C-EDFCF9D18363}" destId="{524C3875-2300-49F5-BFBC-BCF0AD804485}" srcOrd="2" destOrd="0" presId="urn:microsoft.com/office/officeart/2005/8/layout/orgChart1"/>
    <dgm:cxn modelId="{0D45661F-F163-4165-995F-6108DED378A8}" type="presParOf" srcId="{01C11C02-ADE7-454A-AF6C-EDFCF9D18363}" destId="{F8B4E48C-39DC-447C-9E7C-700CD9592D38}" srcOrd="3" destOrd="0" presId="urn:microsoft.com/office/officeart/2005/8/layout/orgChart1"/>
    <dgm:cxn modelId="{0EA37276-CB4A-4E12-B3CC-F9AEC25519F4}" type="presParOf" srcId="{F8B4E48C-39DC-447C-9E7C-700CD9592D38}" destId="{BE36C1B1-A5A0-41A8-A2EF-85F7DA5BFD2E}" srcOrd="0" destOrd="0" presId="urn:microsoft.com/office/officeart/2005/8/layout/orgChart1"/>
    <dgm:cxn modelId="{92CD9B27-31AE-43B7-9410-C476D68F5F51}" type="presParOf" srcId="{BE36C1B1-A5A0-41A8-A2EF-85F7DA5BFD2E}" destId="{88DBC296-0210-413A-A149-8601723CAAE5}" srcOrd="0" destOrd="0" presId="urn:microsoft.com/office/officeart/2005/8/layout/orgChart1"/>
    <dgm:cxn modelId="{76072B68-2EE0-40EB-B554-EB20573E51A8}" type="presParOf" srcId="{BE36C1B1-A5A0-41A8-A2EF-85F7DA5BFD2E}" destId="{EADD851B-7F7A-4160-A48B-7D97142F8C04}" srcOrd="1" destOrd="0" presId="urn:microsoft.com/office/officeart/2005/8/layout/orgChart1"/>
    <dgm:cxn modelId="{426ECDFC-EA65-46F6-B336-176FD816308B}" type="presParOf" srcId="{F8B4E48C-39DC-447C-9E7C-700CD9592D38}" destId="{EC74ED9E-D9B6-4DDC-AAF8-7AE70DED6BB9}" srcOrd="1" destOrd="0" presId="urn:microsoft.com/office/officeart/2005/8/layout/orgChart1"/>
    <dgm:cxn modelId="{6863B833-85FB-4335-A377-BC6FF7FF442F}" type="presParOf" srcId="{F8B4E48C-39DC-447C-9E7C-700CD9592D38}" destId="{88D047E2-8EFB-41CE-9A7A-ABD66E6A9AEF}" srcOrd="2" destOrd="0" presId="urn:microsoft.com/office/officeart/2005/8/layout/orgChart1"/>
    <dgm:cxn modelId="{D10D8268-7194-40D7-85E1-0689A6FF5376}" type="presParOf" srcId="{01C11C02-ADE7-454A-AF6C-EDFCF9D18363}" destId="{A2F605F7-C159-49E2-8707-CB67A4524CA4}" srcOrd="4" destOrd="0" presId="urn:microsoft.com/office/officeart/2005/8/layout/orgChart1"/>
    <dgm:cxn modelId="{D869D993-1507-41A7-9A2F-B641E4CAB3B4}" type="presParOf" srcId="{01C11C02-ADE7-454A-AF6C-EDFCF9D18363}" destId="{880413A5-000B-4443-ACD2-4CEC71A493E8}" srcOrd="5" destOrd="0" presId="urn:microsoft.com/office/officeart/2005/8/layout/orgChart1"/>
    <dgm:cxn modelId="{D5DD96A1-9586-43C2-8157-542B24F45AE9}" type="presParOf" srcId="{880413A5-000B-4443-ACD2-4CEC71A493E8}" destId="{ED3E5FB0-9843-4477-9F8C-4DC44C368BC8}" srcOrd="0" destOrd="0" presId="urn:microsoft.com/office/officeart/2005/8/layout/orgChart1"/>
    <dgm:cxn modelId="{62497CAD-67C0-42C2-BF47-AB2A5EDD4630}" type="presParOf" srcId="{ED3E5FB0-9843-4477-9F8C-4DC44C368BC8}" destId="{FB74754A-B9FD-4CB2-9827-37AF8B2FEF07}" srcOrd="0" destOrd="0" presId="urn:microsoft.com/office/officeart/2005/8/layout/orgChart1"/>
    <dgm:cxn modelId="{CAD5B685-38B6-4833-86B6-311C633E610E}" type="presParOf" srcId="{ED3E5FB0-9843-4477-9F8C-4DC44C368BC8}" destId="{752DDE0C-BAD3-41A6-8169-4E2831CB024C}" srcOrd="1" destOrd="0" presId="urn:microsoft.com/office/officeart/2005/8/layout/orgChart1"/>
    <dgm:cxn modelId="{1917361A-5E80-4B9D-862E-41BCFA11539A}" type="presParOf" srcId="{880413A5-000B-4443-ACD2-4CEC71A493E8}" destId="{8BCC48E5-A665-4E13-B4ED-ED99FC82B129}" srcOrd="1" destOrd="0" presId="urn:microsoft.com/office/officeart/2005/8/layout/orgChart1"/>
    <dgm:cxn modelId="{4662A213-EE11-4ED6-8B00-DA3D82DE879B}" type="presParOf" srcId="{880413A5-000B-4443-ACD2-4CEC71A493E8}" destId="{44AF783A-BA81-4C20-9A3E-01EC17859CB4}" srcOrd="2" destOrd="0" presId="urn:microsoft.com/office/officeart/2005/8/layout/orgChart1"/>
    <dgm:cxn modelId="{A5FE340D-C86C-4625-8604-B4BD4A977E5E}" type="presParOf" srcId="{01C11C02-ADE7-454A-AF6C-EDFCF9D18363}" destId="{AF04F2A6-0C65-46CA-BB30-E705C365E783}" srcOrd="6" destOrd="0" presId="urn:microsoft.com/office/officeart/2005/8/layout/orgChart1"/>
    <dgm:cxn modelId="{4CEE27FC-7041-4849-9010-F5801916C90E}" type="presParOf" srcId="{01C11C02-ADE7-454A-AF6C-EDFCF9D18363}" destId="{B1C497CD-1F73-4E36-8736-3F6AB9CD623C}" srcOrd="7" destOrd="0" presId="urn:microsoft.com/office/officeart/2005/8/layout/orgChart1"/>
    <dgm:cxn modelId="{BEC0F437-C293-4CEC-B4E0-0639B9055B17}" type="presParOf" srcId="{B1C497CD-1F73-4E36-8736-3F6AB9CD623C}" destId="{CA136932-FF3D-4F06-88A0-72339F43D16F}" srcOrd="0" destOrd="0" presId="urn:microsoft.com/office/officeart/2005/8/layout/orgChart1"/>
    <dgm:cxn modelId="{BA45B459-9DBC-4C3E-9B01-C95F09E2E845}" type="presParOf" srcId="{CA136932-FF3D-4F06-88A0-72339F43D16F}" destId="{A5781717-21F5-4DA0-ADCA-185131E7BA86}" srcOrd="0" destOrd="0" presId="urn:microsoft.com/office/officeart/2005/8/layout/orgChart1"/>
    <dgm:cxn modelId="{A1BA3245-4CB0-4C39-B9B2-31B8AB0F77E3}" type="presParOf" srcId="{CA136932-FF3D-4F06-88A0-72339F43D16F}" destId="{78C196E0-2D78-4CA5-9F1F-A75182F98088}" srcOrd="1" destOrd="0" presId="urn:microsoft.com/office/officeart/2005/8/layout/orgChart1"/>
    <dgm:cxn modelId="{C896C535-C755-4CB2-A8C9-A1C0A8BDE4F2}" type="presParOf" srcId="{B1C497CD-1F73-4E36-8736-3F6AB9CD623C}" destId="{AAF82878-4FF0-4EFB-B34E-9E7A7B5F929F}" srcOrd="1" destOrd="0" presId="urn:microsoft.com/office/officeart/2005/8/layout/orgChart1"/>
    <dgm:cxn modelId="{4DA5493F-400D-479C-A2B1-1CF80568AE56}" type="presParOf" srcId="{B1C497CD-1F73-4E36-8736-3F6AB9CD623C}" destId="{6B2B7879-94CA-4B05-90F3-2079177BF880}" srcOrd="2" destOrd="0" presId="urn:microsoft.com/office/officeart/2005/8/layout/orgChart1"/>
    <dgm:cxn modelId="{47ADE2CC-74E2-4C2E-8560-116F8B41A655}" type="presParOf" srcId="{4EE19D6A-E85D-45DB-A313-3057B5F557FB}" destId="{0399508D-0167-4B54-B7D4-CDA972705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B04D4-7450-4F6C-886D-CDC004448A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4E8AD4E-B2B6-48EF-8498-30DDBCE301C4}">
      <dgm:prSet phldrT="[Texto]"/>
      <dgm:spPr/>
      <dgm:t>
        <a:bodyPr/>
        <a:lstStyle/>
        <a:p>
          <a:r>
            <a:rPr lang="es-CL" dirty="0"/>
            <a:t>P&amp;ID</a:t>
          </a:r>
        </a:p>
      </dgm:t>
    </dgm:pt>
    <dgm:pt modelId="{9EE0324E-CB7B-4EAB-B5BF-2FAC8069A6A3}" type="parTrans" cxnId="{6D4D1B5D-E5BC-4781-8550-80CA5872EE94}">
      <dgm:prSet/>
      <dgm:spPr/>
      <dgm:t>
        <a:bodyPr/>
        <a:lstStyle/>
        <a:p>
          <a:endParaRPr lang="es-CL"/>
        </a:p>
      </dgm:t>
    </dgm:pt>
    <dgm:pt modelId="{70F0CA5B-66CD-4618-B0D9-6B32D74F2096}" type="sibTrans" cxnId="{6D4D1B5D-E5BC-4781-8550-80CA5872EE94}">
      <dgm:prSet/>
      <dgm:spPr/>
      <dgm:t>
        <a:bodyPr/>
        <a:lstStyle/>
        <a:p>
          <a:endParaRPr lang="es-CL"/>
        </a:p>
      </dgm:t>
    </dgm:pt>
    <dgm:pt modelId="{7417BD59-EF2A-4C91-97E3-1F548664EF43}">
      <dgm:prSet phldrT="[Texto]"/>
      <dgm:spPr/>
      <dgm:t>
        <a:bodyPr/>
        <a:lstStyle/>
        <a:p>
          <a:r>
            <a:rPr lang="es-CL" dirty="0"/>
            <a:t>AS BUILT</a:t>
          </a:r>
        </a:p>
      </dgm:t>
    </dgm:pt>
    <dgm:pt modelId="{17AD5998-1892-4B1F-833E-69B3CEC05C0C}" type="parTrans" cxnId="{133E739D-7FB7-4D2B-B8AF-EF0C08DA99B6}">
      <dgm:prSet/>
      <dgm:spPr/>
      <dgm:t>
        <a:bodyPr/>
        <a:lstStyle/>
        <a:p>
          <a:endParaRPr lang="es-CL"/>
        </a:p>
      </dgm:t>
    </dgm:pt>
    <dgm:pt modelId="{C93DAB08-7DF8-49AE-A6F5-6611630F29D1}" type="sibTrans" cxnId="{133E739D-7FB7-4D2B-B8AF-EF0C08DA99B6}">
      <dgm:prSet/>
      <dgm:spPr/>
      <dgm:t>
        <a:bodyPr/>
        <a:lstStyle/>
        <a:p>
          <a:endParaRPr lang="es-CL"/>
        </a:p>
      </dgm:t>
    </dgm:pt>
    <dgm:pt modelId="{0A203659-7276-494C-B754-43F9D0BD6187}">
      <dgm:prSet phldrT="[Texto]"/>
      <dgm:spPr/>
      <dgm:t>
        <a:bodyPr/>
        <a:lstStyle/>
        <a:p>
          <a:r>
            <a:rPr lang="es-CL" dirty="0"/>
            <a:t>DISEÑO Y DETALLE</a:t>
          </a:r>
        </a:p>
      </dgm:t>
    </dgm:pt>
    <dgm:pt modelId="{F09064BA-E20D-4C67-9EE5-078C69020FAB}" type="parTrans" cxnId="{A2C3B633-739D-4B44-9330-2275681F8C8D}">
      <dgm:prSet/>
      <dgm:spPr/>
      <dgm:t>
        <a:bodyPr/>
        <a:lstStyle/>
        <a:p>
          <a:endParaRPr lang="es-CL"/>
        </a:p>
      </dgm:t>
    </dgm:pt>
    <dgm:pt modelId="{1FF44BDD-3553-4E69-AC88-1F939D4E9236}" type="sibTrans" cxnId="{A2C3B633-739D-4B44-9330-2275681F8C8D}">
      <dgm:prSet/>
      <dgm:spPr/>
      <dgm:t>
        <a:bodyPr/>
        <a:lstStyle/>
        <a:p>
          <a:endParaRPr lang="es-CL"/>
        </a:p>
      </dgm:t>
    </dgm:pt>
    <dgm:pt modelId="{BFA1A94D-7FC2-494A-8872-4AF694E7EB1F}">
      <dgm:prSet phldrT="[Texto]"/>
      <dgm:spPr/>
      <dgm:t>
        <a:bodyPr/>
        <a:lstStyle/>
        <a:p>
          <a:r>
            <a:rPr lang="es-CL" dirty="0"/>
            <a:t>MEMORIAS DE CALCULO</a:t>
          </a:r>
        </a:p>
      </dgm:t>
    </dgm:pt>
    <dgm:pt modelId="{7E97305A-7D09-4516-91C1-429811E884A0}" type="parTrans" cxnId="{5E59AA1A-CC5D-4044-86EC-2F6D02104EDC}">
      <dgm:prSet/>
      <dgm:spPr/>
      <dgm:t>
        <a:bodyPr/>
        <a:lstStyle/>
        <a:p>
          <a:endParaRPr lang="es-CL"/>
        </a:p>
      </dgm:t>
    </dgm:pt>
    <dgm:pt modelId="{7D310C79-FC92-4EA6-AEBF-845B1B03334C}" type="sibTrans" cxnId="{5E59AA1A-CC5D-4044-86EC-2F6D02104EDC}">
      <dgm:prSet/>
      <dgm:spPr/>
      <dgm:t>
        <a:bodyPr/>
        <a:lstStyle/>
        <a:p>
          <a:endParaRPr lang="es-CL"/>
        </a:p>
      </dgm:t>
    </dgm:pt>
    <dgm:pt modelId="{96C65F82-F04D-4126-95CB-EA3239087341}">
      <dgm:prSet phldrT="[Texto]"/>
      <dgm:spPr/>
      <dgm:t>
        <a:bodyPr/>
        <a:lstStyle/>
        <a:p>
          <a:r>
            <a:rPr lang="es-CL" dirty="0"/>
            <a:t>ICG</a:t>
          </a:r>
        </a:p>
      </dgm:t>
    </dgm:pt>
    <dgm:pt modelId="{38CFA8F7-7EB9-4C8F-9902-4A587FF042FF}" type="parTrans" cxnId="{6699249C-E067-4AE6-AC7F-B8158172DEFA}">
      <dgm:prSet/>
      <dgm:spPr/>
      <dgm:t>
        <a:bodyPr/>
        <a:lstStyle/>
        <a:p>
          <a:endParaRPr lang="es-CL"/>
        </a:p>
      </dgm:t>
    </dgm:pt>
    <dgm:pt modelId="{00EEA97C-2783-42E1-8649-DAE87328818D}" type="sibTrans" cxnId="{6699249C-E067-4AE6-AC7F-B8158172DEFA}">
      <dgm:prSet/>
      <dgm:spPr/>
      <dgm:t>
        <a:bodyPr/>
        <a:lstStyle/>
        <a:p>
          <a:endParaRPr lang="es-CL"/>
        </a:p>
      </dgm:t>
    </dgm:pt>
    <dgm:pt modelId="{46B12E18-105B-4D78-BC81-31A5D094291E}" type="pres">
      <dgm:prSet presAssocID="{C8AB04D4-7450-4F6C-886D-CDC004448AEF}" presName="diagram" presStyleCnt="0">
        <dgm:presLayoutVars>
          <dgm:dir/>
          <dgm:resizeHandles val="exact"/>
        </dgm:presLayoutVars>
      </dgm:prSet>
      <dgm:spPr/>
    </dgm:pt>
    <dgm:pt modelId="{FF772813-E76D-49F4-8F3E-A0E9B17D9258}" type="pres">
      <dgm:prSet presAssocID="{E4E8AD4E-B2B6-48EF-8498-30DDBCE301C4}" presName="node" presStyleLbl="node1" presStyleIdx="0" presStyleCnt="5">
        <dgm:presLayoutVars>
          <dgm:bulletEnabled val="1"/>
        </dgm:presLayoutVars>
      </dgm:prSet>
      <dgm:spPr/>
    </dgm:pt>
    <dgm:pt modelId="{366606B4-D8F4-4E4C-A9A0-92C877D12251}" type="pres">
      <dgm:prSet presAssocID="{70F0CA5B-66CD-4618-B0D9-6B32D74F2096}" presName="sibTrans" presStyleCnt="0"/>
      <dgm:spPr/>
    </dgm:pt>
    <dgm:pt modelId="{CBBD5BE0-F61D-4852-B086-BD806D4053B0}" type="pres">
      <dgm:prSet presAssocID="{7417BD59-EF2A-4C91-97E3-1F548664EF43}" presName="node" presStyleLbl="node1" presStyleIdx="1" presStyleCnt="5">
        <dgm:presLayoutVars>
          <dgm:bulletEnabled val="1"/>
        </dgm:presLayoutVars>
      </dgm:prSet>
      <dgm:spPr/>
    </dgm:pt>
    <dgm:pt modelId="{FB053973-5293-4C79-AA2D-8DD1D52C6807}" type="pres">
      <dgm:prSet presAssocID="{C93DAB08-7DF8-49AE-A6F5-6611630F29D1}" presName="sibTrans" presStyleCnt="0"/>
      <dgm:spPr/>
    </dgm:pt>
    <dgm:pt modelId="{1E92E662-7D18-4729-A833-87E9042B6158}" type="pres">
      <dgm:prSet presAssocID="{0A203659-7276-494C-B754-43F9D0BD6187}" presName="node" presStyleLbl="node1" presStyleIdx="2" presStyleCnt="5">
        <dgm:presLayoutVars>
          <dgm:bulletEnabled val="1"/>
        </dgm:presLayoutVars>
      </dgm:prSet>
      <dgm:spPr/>
    </dgm:pt>
    <dgm:pt modelId="{72617EBE-12F6-442D-874A-2AE9539A890C}" type="pres">
      <dgm:prSet presAssocID="{1FF44BDD-3553-4E69-AC88-1F939D4E9236}" presName="sibTrans" presStyleCnt="0"/>
      <dgm:spPr/>
    </dgm:pt>
    <dgm:pt modelId="{45D33D58-33BB-458A-BED5-6F19F1307791}" type="pres">
      <dgm:prSet presAssocID="{BFA1A94D-7FC2-494A-8872-4AF694E7EB1F}" presName="node" presStyleLbl="node1" presStyleIdx="3" presStyleCnt="5">
        <dgm:presLayoutVars>
          <dgm:bulletEnabled val="1"/>
        </dgm:presLayoutVars>
      </dgm:prSet>
      <dgm:spPr/>
    </dgm:pt>
    <dgm:pt modelId="{1623779E-2332-4C05-968A-09A0B2ED4C26}" type="pres">
      <dgm:prSet presAssocID="{7D310C79-FC92-4EA6-AEBF-845B1B03334C}" presName="sibTrans" presStyleCnt="0"/>
      <dgm:spPr/>
    </dgm:pt>
    <dgm:pt modelId="{BB252632-7D0C-4114-9096-4682691BADE1}" type="pres">
      <dgm:prSet presAssocID="{96C65F82-F04D-4126-95CB-EA3239087341}" presName="node" presStyleLbl="node1" presStyleIdx="4" presStyleCnt="5">
        <dgm:presLayoutVars>
          <dgm:bulletEnabled val="1"/>
        </dgm:presLayoutVars>
      </dgm:prSet>
      <dgm:spPr/>
    </dgm:pt>
  </dgm:ptLst>
  <dgm:cxnLst>
    <dgm:cxn modelId="{3C4CA906-32F9-4485-BF02-7456D0ADC13B}" type="presOf" srcId="{0A203659-7276-494C-B754-43F9D0BD6187}" destId="{1E92E662-7D18-4729-A833-87E9042B6158}" srcOrd="0" destOrd="0" presId="urn:microsoft.com/office/officeart/2005/8/layout/default"/>
    <dgm:cxn modelId="{5E59AA1A-CC5D-4044-86EC-2F6D02104EDC}" srcId="{C8AB04D4-7450-4F6C-886D-CDC004448AEF}" destId="{BFA1A94D-7FC2-494A-8872-4AF694E7EB1F}" srcOrd="3" destOrd="0" parTransId="{7E97305A-7D09-4516-91C1-429811E884A0}" sibTransId="{7D310C79-FC92-4EA6-AEBF-845B1B03334C}"/>
    <dgm:cxn modelId="{F05AF22C-E2C8-4921-A51D-2AE6418B6A37}" type="presOf" srcId="{96C65F82-F04D-4126-95CB-EA3239087341}" destId="{BB252632-7D0C-4114-9096-4682691BADE1}" srcOrd="0" destOrd="0" presId="urn:microsoft.com/office/officeart/2005/8/layout/default"/>
    <dgm:cxn modelId="{54C94C2F-E2B0-4CAE-B181-4DA587F0ACFE}" type="presOf" srcId="{C8AB04D4-7450-4F6C-886D-CDC004448AEF}" destId="{46B12E18-105B-4D78-BC81-31A5D094291E}" srcOrd="0" destOrd="0" presId="urn:microsoft.com/office/officeart/2005/8/layout/default"/>
    <dgm:cxn modelId="{A2C3B633-739D-4B44-9330-2275681F8C8D}" srcId="{C8AB04D4-7450-4F6C-886D-CDC004448AEF}" destId="{0A203659-7276-494C-B754-43F9D0BD6187}" srcOrd="2" destOrd="0" parTransId="{F09064BA-E20D-4C67-9EE5-078C69020FAB}" sibTransId="{1FF44BDD-3553-4E69-AC88-1F939D4E9236}"/>
    <dgm:cxn modelId="{6D4D1B5D-E5BC-4781-8550-80CA5872EE94}" srcId="{C8AB04D4-7450-4F6C-886D-CDC004448AEF}" destId="{E4E8AD4E-B2B6-48EF-8498-30DDBCE301C4}" srcOrd="0" destOrd="0" parTransId="{9EE0324E-CB7B-4EAB-B5BF-2FAC8069A6A3}" sibTransId="{70F0CA5B-66CD-4618-B0D9-6B32D74F2096}"/>
    <dgm:cxn modelId="{2E4AF34A-021F-48E9-A9BE-AA8EC984283F}" type="presOf" srcId="{E4E8AD4E-B2B6-48EF-8498-30DDBCE301C4}" destId="{FF772813-E76D-49F4-8F3E-A0E9B17D9258}" srcOrd="0" destOrd="0" presId="urn:microsoft.com/office/officeart/2005/8/layout/default"/>
    <dgm:cxn modelId="{26E43176-91F3-40C5-9187-373776A11AD6}" type="presOf" srcId="{7417BD59-EF2A-4C91-97E3-1F548664EF43}" destId="{CBBD5BE0-F61D-4852-B086-BD806D4053B0}" srcOrd="0" destOrd="0" presId="urn:microsoft.com/office/officeart/2005/8/layout/default"/>
    <dgm:cxn modelId="{6699249C-E067-4AE6-AC7F-B8158172DEFA}" srcId="{C8AB04D4-7450-4F6C-886D-CDC004448AEF}" destId="{96C65F82-F04D-4126-95CB-EA3239087341}" srcOrd="4" destOrd="0" parTransId="{38CFA8F7-7EB9-4C8F-9902-4A587FF042FF}" sibTransId="{00EEA97C-2783-42E1-8649-DAE87328818D}"/>
    <dgm:cxn modelId="{133E739D-7FB7-4D2B-B8AF-EF0C08DA99B6}" srcId="{C8AB04D4-7450-4F6C-886D-CDC004448AEF}" destId="{7417BD59-EF2A-4C91-97E3-1F548664EF43}" srcOrd="1" destOrd="0" parTransId="{17AD5998-1892-4B1F-833E-69B3CEC05C0C}" sibTransId="{C93DAB08-7DF8-49AE-A6F5-6611630F29D1}"/>
    <dgm:cxn modelId="{4D17A4DF-C6DE-4333-8F44-1F00BCAD9E16}" type="presOf" srcId="{BFA1A94D-7FC2-494A-8872-4AF694E7EB1F}" destId="{45D33D58-33BB-458A-BED5-6F19F1307791}" srcOrd="0" destOrd="0" presId="urn:microsoft.com/office/officeart/2005/8/layout/default"/>
    <dgm:cxn modelId="{7869CC72-CB20-47F5-8F02-28D892C93EB4}" type="presParOf" srcId="{46B12E18-105B-4D78-BC81-31A5D094291E}" destId="{FF772813-E76D-49F4-8F3E-A0E9B17D9258}" srcOrd="0" destOrd="0" presId="urn:microsoft.com/office/officeart/2005/8/layout/default"/>
    <dgm:cxn modelId="{D1EADBE9-5857-4934-9854-8E7E3A1B0A9B}" type="presParOf" srcId="{46B12E18-105B-4D78-BC81-31A5D094291E}" destId="{366606B4-D8F4-4E4C-A9A0-92C877D12251}" srcOrd="1" destOrd="0" presId="urn:microsoft.com/office/officeart/2005/8/layout/default"/>
    <dgm:cxn modelId="{51802F0F-BEFC-4D32-8FE9-EC40FFF73CB5}" type="presParOf" srcId="{46B12E18-105B-4D78-BC81-31A5D094291E}" destId="{CBBD5BE0-F61D-4852-B086-BD806D4053B0}" srcOrd="2" destOrd="0" presId="urn:microsoft.com/office/officeart/2005/8/layout/default"/>
    <dgm:cxn modelId="{DA5A1CF2-AE91-4619-9CDE-122E02DEC88D}" type="presParOf" srcId="{46B12E18-105B-4D78-BC81-31A5D094291E}" destId="{FB053973-5293-4C79-AA2D-8DD1D52C6807}" srcOrd="3" destOrd="0" presId="urn:microsoft.com/office/officeart/2005/8/layout/default"/>
    <dgm:cxn modelId="{BA972F75-6F55-4376-A1F4-81A194C950B1}" type="presParOf" srcId="{46B12E18-105B-4D78-BC81-31A5D094291E}" destId="{1E92E662-7D18-4729-A833-87E9042B6158}" srcOrd="4" destOrd="0" presId="urn:microsoft.com/office/officeart/2005/8/layout/default"/>
    <dgm:cxn modelId="{1C5DC7C3-1D81-4925-924C-688669E27760}" type="presParOf" srcId="{46B12E18-105B-4D78-BC81-31A5D094291E}" destId="{72617EBE-12F6-442D-874A-2AE9539A890C}" srcOrd="5" destOrd="0" presId="urn:microsoft.com/office/officeart/2005/8/layout/default"/>
    <dgm:cxn modelId="{021C1A44-72D4-4CC1-A219-789DC2499294}" type="presParOf" srcId="{46B12E18-105B-4D78-BC81-31A5D094291E}" destId="{45D33D58-33BB-458A-BED5-6F19F1307791}" srcOrd="6" destOrd="0" presId="urn:microsoft.com/office/officeart/2005/8/layout/default"/>
    <dgm:cxn modelId="{49C30DB2-ABD5-425E-87EA-3C2691A23063}" type="presParOf" srcId="{46B12E18-105B-4D78-BC81-31A5D094291E}" destId="{1623779E-2332-4C05-968A-09A0B2ED4C26}" srcOrd="7" destOrd="0" presId="urn:microsoft.com/office/officeart/2005/8/layout/default"/>
    <dgm:cxn modelId="{3BF77E44-F200-4CDA-861C-AA40A1CB0826}" type="presParOf" srcId="{46B12E18-105B-4D78-BC81-31A5D094291E}" destId="{BB252632-7D0C-4114-9096-4682691BAD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9958C-2F19-4188-82F8-62B06A8EF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E8248169-C409-4EA3-8555-607C0E035AAE}">
      <dgm:prSet phldrT="[Texto]"/>
      <dgm:spPr/>
      <dgm:t>
        <a:bodyPr/>
        <a:lstStyle/>
        <a:p>
          <a:pPr algn="ctr"/>
          <a:r>
            <a:rPr lang="es-CL" dirty="0"/>
            <a:t>EQUIPOS	</a:t>
          </a:r>
        </a:p>
      </dgm:t>
    </dgm:pt>
    <dgm:pt modelId="{3D2C870C-2C07-4EC5-B194-2E0F29097DB3}" type="parTrans" cxnId="{E75C3178-089A-4390-A4A9-08DD11729428}">
      <dgm:prSet/>
      <dgm:spPr/>
      <dgm:t>
        <a:bodyPr/>
        <a:lstStyle/>
        <a:p>
          <a:endParaRPr lang="es-CL"/>
        </a:p>
      </dgm:t>
    </dgm:pt>
    <dgm:pt modelId="{871A92FF-97AD-4852-8441-99E1BC744E4A}" type="sibTrans" cxnId="{E75C3178-089A-4390-A4A9-08DD11729428}">
      <dgm:prSet/>
      <dgm:spPr/>
      <dgm:t>
        <a:bodyPr/>
        <a:lstStyle/>
        <a:p>
          <a:endParaRPr lang="es-CL"/>
        </a:p>
      </dgm:t>
    </dgm:pt>
    <dgm:pt modelId="{51C1CED5-76CE-493A-BC43-D5A2C838EB33}">
      <dgm:prSet phldrT="[Texto]"/>
      <dgm:spPr/>
      <dgm:t>
        <a:bodyPr/>
        <a:lstStyle/>
        <a:p>
          <a:r>
            <a:rPr lang="es-CL" dirty="0"/>
            <a:t>CLIENTE</a:t>
          </a:r>
        </a:p>
      </dgm:t>
    </dgm:pt>
    <dgm:pt modelId="{0FC92DF6-1352-4D57-9DD6-30597E43D5CC}" type="parTrans" cxnId="{0B4365BE-2A54-4FF7-AD97-997186D8F866}">
      <dgm:prSet/>
      <dgm:spPr/>
      <dgm:t>
        <a:bodyPr/>
        <a:lstStyle/>
        <a:p>
          <a:endParaRPr lang="es-CL"/>
        </a:p>
      </dgm:t>
    </dgm:pt>
    <dgm:pt modelId="{F8F8BB59-E15B-4F5E-88E6-73F76F958646}" type="sibTrans" cxnId="{0B4365BE-2A54-4FF7-AD97-997186D8F866}">
      <dgm:prSet/>
      <dgm:spPr/>
      <dgm:t>
        <a:bodyPr/>
        <a:lstStyle/>
        <a:p>
          <a:endParaRPr lang="es-CL"/>
        </a:p>
      </dgm:t>
    </dgm:pt>
    <dgm:pt modelId="{5F8ADE14-BCAF-4549-A22C-817EF315CE02}">
      <dgm:prSet phldrT="[Texto]"/>
      <dgm:spPr/>
      <dgm:t>
        <a:bodyPr/>
        <a:lstStyle/>
        <a:p>
          <a:r>
            <a:rPr lang="es-CL" dirty="0"/>
            <a:t>EMPRESA DE SERVICIOS</a:t>
          </a:r>
        </a:p>
      </dgm:t>
    </dgm:pt>
    <dgm:pt modelId="{A1C6746A-6AE5-4A72-8CAD-CA42935F4EF7}" type="parTrans" cxnId="{3B6C4113-4EFA-4211-B945-C8E433AA13A8}">
      <dgm:prSet/>
      <dgm:spPr/>
      <dgm:t>
        <a:bodyPr/>
        <a:lstStyle/>
        <a:p>
          <a:endParaRPr lang="es-CL"/>
        </a:p>
      </dgm:t>
    </dgm:pt>
    <dgm:pt modelId="{13E19C62-7AB3-4B7D-A7FA-65D5105F3767}" type="sibTrans" cxnId="{3B6C4113-4EFA-4211-B945-C8E433AA13A8}">
      <dgm:prSet/>
      <dgm:spPr/>
      <dgm:t>
        <a:bodyPr/>
        <a:lstStyle/>
        <a:p>
          <a:endParaRPr lang="es-CL"/>
        </a:p>
      </dgm:t>
    </dgm:pt>
    <dgm:pt modelId="{160226D7-EC14-4EAB-A45A-C0EC72BD569A}">
      <dgm:prSet phldrT="[Texto]"/>
      <dgm:spPr/>
      <dgm:t>
        <a:bodyPr/>
        <a:lstStyle/>
        <a:p>
          <a:r>
            <a:rPr lang="es-CL" dirty="0"/>
            <a:t>VENDORS</a:t>
          </a:r>
        </a:p>
      </dgm:t>
    </dgm:pt>
    <dgm:pt modelId="{E79C054F-7D3C-41EC-A5E5-250EC46A5D73}" type="parTrans" cxnId="{6A73CEB9-AAB1-495B-BAA3-F3E53D40C41C}">
      <dgm:prSet/>
      <dgm:spPr/>
      <dgm:t>
        <a:bodyPr/>
        <a:lstStyle/>
        <a:p>
          <a:endParaRPr lang="es-CL"/>
        </a:p>
      </dgm:t>
    </dgm:pt>
    <dgm:pt modelId="{1A0DD62B-6461-4C25-BAEB-039BF8D5B34C}" type="sibTrans" cxnId="{6A73CEB9-AAB1-495B-BAA3-F3E53D40C41C}">
      <dgm:prSet/>
      <dgm:spPr/>
      <dgm:t>
        <a:bodyPr/>
        <a:lstStyle/>
        <a:p>
          <a:endParaRPr lang="es-CL"/>
        </a:p>
      </dgm:t>
    </dgm:pt>
    <dgm:pt modelId="{57EAAE8A-9F91-4C30-9019-622FC8442899}" type="pres">
      <dgm:prSet presAssocID="{72E9958C-2F19-4188-82F8-62B06A8EF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E19D6A-E85D-45DB-A313-3057B5F557FB}" type="pres">
      <dgm:prSet presAssocID="{E8248169-C409-4EA3-8555-607C0E035AAE}" presName="hierRoot1" presStyleCnt="0">
        <dgm:presLayoutVars>
          <dgm:hierBranch val="init"/>
        </dgm:presLayoutVars>
      </dgm:prSet>
      <dgm:spPr/>
    </dgm:pt>
    <dgm:pt modelId="{A33CEF18-B547-46A1-9AC4-6727AED62143}" type="pres">
      <dgm:prSet presAssocID="{E8248169-C409-4EA3-8555-607C0E035AAE}" presName="rootComposite1" presStyleCnt="0"/>
      <dgm:spPr/>
    </dgm:pt>
    <dgm:pt modelId="{9DE7A5EF-118C-496E-8B87-8D42242F088B}" type="pres">
      <dgm:prSet presAssocID="{E8248169-C409-4EA3-8555-607C0E035AAE}" presName="rootText1" presStyleLbl="node0" presStyleIdx="0" presStyleCnt="1">
        <dgm:presLayoutVars>
          <dgm:chPref val="3"/>
        </dgm:presLayoutVars>
      </dgm:prSet>
      <dgm:spPr/>
    </dgm:pt>
    <dgm:pt modelId="{A29D577D-A80D-4365-9AA2-DA01BD32F723}" type="pres">
      <dgm:prSet presAssocID="{E8248169-C409-4EA3-8555-607C0E035AAE}" presName="rootConnector1" presStyleLbl="node1" presStyleIdx="0" presStyleCnt="0"/>
      <dgm:spPr/>
    </dgm:pt>
    <dgm:pt modelId="{01C11C02-ADE7-454A-AF6C-EDFCF9D18363}" type="pres">
      <dgm:prSet presAssocID="{E8248169-C409-4EA3-8555-607C0E035AAE}" presName="hierChild2" presStyleCnt="0"/>
      <dgm:spPr/>
    </dgm:pt>
    <dgm:pt modelId="{B17CA8D4-0468-4CE0-84BE-E3B5E30A1E1A}" type="pres">
      <dgm:prSet presAssocID="{0FC92DF6-1352-4D57-9DD6-30597E43D5CC}" presName="Name37" presStyleLbl="parChTrans1D2" presStyleIdx="0" presStyleCnt="3"/>
      <dgm:spPr/>
    </dgm:pt>
    <dgm:pt modelId="{F5A7F7AB-0194-453D-AF06-85ACB3CB86FE}" type="pres">
      <dgm:prSet presAssocID="{51C1CED5-76CE-493A-BC43-D5A2C838EB33}" presName="hierRoot2" presStyleCnt="0">
        <dgm:presLayoutVars>
          <dgm:hierBranch val="init"/>
        </dgm:presLayoutVars>
      </dgm:prSet>
      <dgm:spPr/>
    </dgm:pt>
    <dgm:pt modelId="{D7B0DEA3-2525-48C5-9A1D-5182956F49F3}" type="pres">
      <dgm:prSet presAssocID="{51C1CED5-76CE-493A-BC43-D5A2C838EB33}" presName="rootComposite" presStyleCnt="0"/>
      <dgm:spPr/>
    </dgm:pt>
    <dgm:pt modelId="{0A5BAF4D-A02E-4055-89EA-37AB4AAD934B}" type="pres">
      <dgm:prSet presAssocID="{51C1CED5-76CE-493A-BC43-D5A2C838EB33}" presName="rootText" presStyleLbl="node2" presStyleIdx="0" presStyleCnt="3">
        <dgm:presLayoutVars>
          <dgm:chPref val="3"/>
        </dgm:presLayoutVars>
      </dgm:prSet>
      <dgm:spPr/>
    </dgm:pt>
    <dgm:pt modelId="{BA2FD75B-FDA4-40C4-AA8E-C52817BB342F}" type="pres">
      <dgm:prSet presAssocID="{51C1CED5-76CE-493A-BC43-D5A2C838EB33}" presName="rootConnector" presStyleLbl="node2" presStyleIdx="0" presStyleCnt="3"/>
      <dgm:spPr/>
    </dgm:pt>
    <dgm:pt modelId="{711C2F99-B79E-492D-AE8A-C4FDF8293757}" type="pres">
      <dgm:prSet presAssocID="{51C1CED5-76CE-493A-BC43-D5A2C838EB33}" presName="hierChild4" presStyleCnt="0"/>
      <dgm:spPr/>
    </dgm:pt>
    <dgm:pt modelId="{D9F94441-E737-4691-9FF9-C2D5DB59574D}" type="pres">
      <dgm:prSet presAssocID="{51C1CED5-76CE-493A-BC43-D5A2C838EB33}" presName="hierChild5" presStyleCnt="0"/>
      <dgm:spPr/>
    </dgm:pt>
    <dgm:pt modelId="{524C3875-2300-49F5-BFBC-BCF0AD804485}" type="pres">
      <dgm:prSet presAssocID="{A1C6746A-6AE5-4A72-8CAD-CA42935F4EF7}" presName="Name37" presStyleLbl="parChTrans1D2" presStyleIdx="1" presStyleCnt="3"/>
      <dgm:spPr/>
    </dgm:pt>
    <dgm:pt modelId="{F8B4E48C-39DC-447C-9E7C-700CD9592D38}" type="pres">
      <dgm:prSet presAssocID="{5F8ADE14-BCAF-4549-A22C-817EF315CE02}" presName="hierRoot2" presStyleCnt="0">
        <dgm:presLayoutVars>
          <dgm:hierBranch val="init"/>
        </dgm:presLayoutVars>
      </dgm:prSet>
      <dgm:spPr/>
    </dgm:pt>
    <dgm:pt modelId="{BE36C1B1-A5A0-41A8-A2EF-85F7DA5BFD2E}" type="pres">
      <dgm:prSet presAssocID="{5F8ADE14-BCAF-4549-A22C-817EF315CE02}" presName="rootComposite" presStyleCnt="0"/>
      <dgm:spPr/>
    </dgm:pt>
    <dgm:pt modelId="{88DBC296-0210-413A-A149-8601723CAAE5}" type="pres">
      <dgm:prSet presAssocID="{5F8ADE14-BCAF-4549-A22C-817EF315CE02}" presName="rootText" presStyleLbl="node2" presStyleIdx="1" presStyleCnt="3">
        <dgm:presLayoutVars>
          <dgm:chPref val="3"/>
        </dgm:presLayoutVars>
      </dgm:prSet>
      <dgm:spPr/>
    </dgm:pt>
    <dgm:pt modelId="{EADD851B-7F7A-4160-A48B-7D97142F8C04}" type="pres">
      <dgm:prSet presAssocID="{5F8ADE14-BCAF-4549-A22C-817EF315CE02}" presName="rootConnector" presStyleLbl="node2" presStyleIdx="1" presStyleCnt="3"/>
      <dgm:spPr/>
    </dgm:pt>
    <dgm:pt modelId="{EC74ED9E-D9B6-4DDC-AAF8-7AE70DED6BB9}" type="pres">
      <dgm:prSet presAssocID="{5F8ADE14-BCAF-4549-A22C-817EF315CE02}" presName="hierChild4" presStyleCnt="0"/>
      <dgm:spPr/>
    </dgm:pt>
    <dgm:pt modelId="{88D047E2-8EFB-41CE-9A7A-ABD66E6A9AEF}" type="pres">
      <dgm:prSet presAssocID="{5F8ADE14-BCAF-4549-A22C-817EF315CE02}" presName="hierChild5" presStyleCnt="0"/>
      <dgm:spPr/>
    </dgm:pt>
    <dgm:pt modelId="{A2F605F7-C159-49E2-8707-CB67A4524CA4}" type="pres">
      <dgm:prSet presAssocID="{E79C054F-7D3C-41EC-A5E5-250EC46A5D73}" presName="Name37" presStyleLbl="parChTrans1D2" presStyleIdx="2" presStyleCnt="3"/>
      <dgm:spPr/>
    </dgm:pt>
    <dgm:pt modelId="{880413A5-000B-4443-ACD2-4CEC71A493E8}" type="pres">
      <dgm:prSet presAssocID="{160226D7-EC14-4EAB-A45A-C0EC72BD569A}" presName="hierRoot2" presStyleCnt="0">
        <dgm:presLayoutVars>
          <dgm:hierBranch val="init"/>
        </dgm:presLayoutVars>
      </dgm:prSet>
      <dgm:spPr/>
    </dgm:pt>
    <dgm:pt modelId="{ED3E5FB0-9843-4477-9F8C-4DC44C368BC8}" type="pres">
      <dgm:prSet presAssocID="{160226D7-EC14-4EAB-A45A-C0EC72BD569A}" presName="rootComposite" presStyleCnt="0"/>
      <dgm:spPr/>
    </dgm:pt>
    <dgm:pt modelId="{FB74754A-B9FD-4CB2-9827-37AF8B2FEF07}" type="pres">
      <dgm:prSet presAssocID="{160226D7-EC14-4EAB-A45A-C0EC72BD569A}" presName="rootText" presStyleLbl="node2" presStyleIdx="2" presStyleCnt="3">
        <dgm:presLayoutVars>
          <dgm:chPref val="3"/>
        </dgm:presLayoutVars>
      </dgm:prSet>
      <dgm:spPr/>
    </dgm:pt>
    <dgm:pt modelId="{752DDE0C-BAD3-41A6-8169-4E2831CB024C}" type="pres">
      <dgm:prSet presAssocID="{160226D7-EC14-4EAB-A45A-C0EC72BD569A}" presName="rootConnector" presStyleLbl="node2" presStyleIdx="2" presStyleCnt="3"/>
      <dgm:spPr/>
    </dgm:pt>
    <dgm:pt modelId="{8BCC48E5-A665-4E13-B4ED-ED99FC82B129}" type="pres">
      <dgm:prSet presAssocID="{160226D7-EC14-4EAB-A45A-C0EC72BD569A}" presName="hierChild4" presStyleCnt="0"/>
      <dgm:spPr/>
    </dgm:pt>
    <dgm:pt modelId="{44AF783A-BA81-4C20-9A3E-01EC17859CB4}" type="pres">
      <dgm:prSet presAssocID="{160226D7-EC14-4EAB-A45A-C0EC72BD569A}" presName="hierChild5" presStyleCnt="0"/>
      <dgm:spPr/>
    </dgm:pt>
    <dgm:pt modelId="{0399508D-0167-4B54-B7D4-CDA97270571A}" type="pres">
      <dgm:prSet presAssocID="{E8248169-C409-4EA3-8555-607C0E035AAE}" presName="hierChild3" presStyleCnt="0"/>
      <dgm:spPr/>
    </dgm:pt>
  </dgm:ptLst>
  <dgm:cxnLst>
    <dgm:cxn modelId="{0105290F-D019-4C2C-99CB-4E0B10BE4393}" type="presOf" srcId="{51C1CED5-76CE-493A-BC43-D5A2C838EB33}" destId="{BA2FD75B-FDA4-40C4-AA8E-C52817BB342F}" srcOrd="1" destOrd="0" presId="urn:microsoft.com/office/officeart/2005/8/layout/orgChart1"/>
    <dgm:cxn modelId="{3B6C4113-4EFA-4211-B945-C8E433AA13A8}" srcId="{E8248169-C409-4EA3-8555-607C0E035AAE}" destId="{5F8ADE14-BCAF-4549-A22C-817EF315CE02}" srcOrd="1" destOrd="0" parTransId="{A1C6746A-6AE5-4A72-8CAD-CA42935F4EF7}" sibTransId="{13E19C62-7AB3-4B7D-A7FA-65D5105F3767}"/>
    <dgm:cxn modelId="{2D764A2A-FCC1-45FA-8FF9-CC8D873A849F}" type="presOf" srcId="{E8248169-C409-4EA3-8555-607C0E035AAE}" destId="{9DE7A5EF-118C-496E-8B87-8D42242F088B}" srcOrd="0" destOrd="0" presId="urn:microsoft.com/office/officeart/2005/8/layout/orgChart1"/>
    <dgm:cxn modelId="{B14ACA31-8A23-457A-8C1F-A1970DD3CE1D}" type="presOf" srcId="{5F8ADE14-BCAF-4549-A22C-817EF315CE02}" destId="{88DBC296-0210-413A-A149-8601723CAAE5}" srcOrd="0" destOrd="0" presId="urn:microsoft.com/office/officeart/2005/8/layout/orgChart1"/>
    <dgm:cxn modelId="{3782433C-A415-4EBB-AB5A-560B4EB5CEAF}" type="presOf" srcId="{160226D7-EC14-4EAB-A45A-C0EC72BD569A}" destId="{752DDE0C-BAD3-41A6-8169-4E2831CB024C}" srcOrd="1" destOrd="0" presId="urn:microsoft.com/office/officeart/2005/8/layout/orgChart1"/>
    <dgm:cxn modelId="{41BCDE48-1C4E-4F6E-8C2B-D14FC5CCD609}" type="presOf" srcId="{160226D7-EC14-4EAB-A45A-C0EC72BD569A}" destId="{FB74754A-B9FD-4CB2-9827-37AF8B2FEF07}" srcOrd="0" destOrd="0" presId="urn:microsoft.com/office/officeart/2005/8/layout/orgChart1"/>
    <dgm:cxn modelId="{7B5E746C-C13A-4E23-95D2-25A4563300EC}" type="presOf" srcId="{E79C054F-7D3C-41EC-A5E5-250EC46A5D73}" destId="{A2F605F7-C159-49E2-8707-CB67A4524CA4}" srcOrd="0" destOrd="0" presId="urn:microsoft.com/office/officeart/2005/8/layout/orgChart1"/>
    <dgm:cxn modelId="{27EB0E4F-0971-432D-A0A8-EB2B5DF22F0B}" type="presOf" srcId="{72E9958C-2F19-4188-82F8-62B06A8EF704}" destId="{57EAAE8A-9F91-4C30-9019-622FC8442899}" srcOrd="0" destOrd="0" presId="urn:microsoft.com/office/officeart/2005/8/layout/orgChart1"/>
    <dgm:cxn modelId="{E75C3178-089A-4390-A4A9-08DD11729428}" srcId="{72E9958C-2F19-4188-82F8-62B06A8EF704}" destId="{E8248169-C409-4EA3-8555-607C0E035AAE}" srcOrd="0" destOrd="0" parTransId="{3D2C870C-2C07-4EC5-B194-2E0F29097DB3}" sibTransId="{871A92FF-97AD-4852-8441-99E1BC744E4A}"/>
    <dgm:cxn modelId="{09003798-0A2A-411F-ADAA-85DC5853C65E}" type="presOf" srcId="{5F8ADE14-BCAF-4549-A22C-817EF315CE02}" destId="{EADD851B-7F7A-4160-A48B-7D97142F8C04}" srcOrd="1" destOrd="0" presId="urn:microsoft.com/office/officeart/2005/8/layout/orgChart1"/>
    <dgm:cxn modelId="{99DFE1AC-44C9-4BC3-9CD9-4D546FC7D26A}" type="presOf" srcId="{E8248169-C409-4EA3-8555-607C0E035AAE}" destId="{A29D577D-A80D-4365-9AA2-DA01BD32F723}" srcOrd="1" destOrd="0" presId="urn:microsoft.com/office/officeart/2005/8/layout/orgChart1"/>
    <dgm:cxn modelId="{6A73CEB9-AAB1-495B-BAA3-F3E53D40C41C}" srcId="{E8248169-C409-4EA3-8555-607C0E035AAE}" destId="{160226D7-EC14-4EAB-A45A-C0EC72BD569A}" srcOrd="2" destOrd="0" parTransId="{E79C054F-7D3C-41EC-A5E5-250EC46A5D73}" sibTransId="{1A0DD62B-6461-4C25-BAEB-039BF8D5B34C}"/>
    <dgm:cxn modelId="{0B4365BE-2A54-4FF7-AD97-997186D8F866}" srcId="{E8248169-C409-4EA3-8555-607C0E035AAE}" destId="{51C1CED5-76CE-493A-BC43-D5A2C838EB33}" srcOrd="0" destOrd="0" parTransId="{0FC92DF6-1352-4D57-9DD6-30597E43D5CC}" sibTransId="{F8F8BB59-E15B-4F5E-88E6-73F76F958646}"/>
    <dgm:cxn modelId="{70600AC9-EB02-4506-84F4-1328BA5C7DFB}" type="presOf" srcId="{A1C6746A-6AE5-4A72-8CAD-CA42935F4EF7}" destId="{524C3875-2300-49F5-BFBC-BCF0AD804485}" srcOrd="0" destOrd="0" presId="urn:microsoft.com/office/officeart/2005/8/layout/orgChart1"/>
    <dgm:cxn modelId="{202C7CD8-7D09-4D94-A968-BF6D6F0718AA}" type="presOf" srcId="{51C1CED5-76CE-493A-BC43-D5A2C838EB33}" destId="{0A5BAF4D-A02E-4055-89EA-37AB4AAD934B}" srcOrd="0" destOrd="0" presId="urn:microsoft.com/office/officeart/2005/8/layout/orgChart1"/>
    <dgm:cxn modelId="{4EDFECF3-DAE1-4279-868A-79A78F8D975B}" type="presOf" srcId="{0FC92DF6-1352-4D57-9DD6-30597E43D5CC}" destId="{B17CA8D4-0468-4CE0-84BE-E3B5E30A1E1A}" srcOrd="0" destOrd="0" presId="urn:microsoft.com/office/officeart/2005/8/layout/orgChart1"/>
    <dgm:cxn modelId="{86548E00-EDAB-4326-B3BC-60C9A090FA31}" type="presParOf" srcId="{57EAAE8A-9F91-4C30-9019-622FC8442899}" destId="{4EE19D6A-E85D-45DB-A313-3057B5F557FB}" srcOrd="0" destOrd="0" presId="urn:microsoft.com/office/officeart/2005/8/layout/orgChart1"/>
    <dgm:cxn modelId="{314B96B3-6A70-4F80-AD06-D0F6B6EFCB13}" type="presParOf" srcId="{4EE19D6A-E85D-45DB-A313-3057B5F557FB}" destId="{A33CEF18-B547-46A1-9AC4-6727AED62143}" srcOrd="0" destOrd="0" presId="urn:microsoft.com/office/officeart/2005/8/layout/orgChart1"/>
    <dgm:cxn modelId="{C46B12A7-F56C-45D6-BE44-3F2466C04760}" type="presParOf" srcId="{A33CEF18-B547-46A1-9AC4-6727AED62143}" destId="{9DE7A5EF-118C-496E-8B87-8D42242F088B}" srcOrd="0" destOrd="0" presId="urn:microsoft.com/office/officeart/2005/8/layout/orgChart1"/>
    <dgm:cxn modelId="{3DA04D93-2A2A-4A8C-8227-A3F2317F159C}" type="presParOf" srcId="{A33CEF18-B547-46A1-9AC4-6727AED62143}" destId="{A29D577D-A80D-4365-9AA2-DA01BD32F723}" srcOrd="1" destOrd="0" presId="urn:microsoft.com/office/officeart/2005/8/layout/orgChart1"/>
    <dgm:cxn modelId="{1DD55BB6-BEC4-4E77-B3C8-1E588EA07CF6}" type="presParOf" srcId="{4EE19D6A-E85D-45DB-A313-3057B5F557FB}" destId="{01C11C02-ADE7-454A-AF6C-EDFCF9D18363}" srcOrd="1" destOrd="0" presId="urn:microsoft.com/office/officeart/2005/8/layout/orgChart1"/>
    <dgm:cxn modelId="{FE668252-67A4-4821-A4BA-44BC0683F01D}" type="presParOf" srcId="{01C11C02-ADE7-454A-AF6C-EDFCF9D18363}" destId="{B17CA8D4-0468-4CE0-84BE-E3B5E30A1E1A}" srcOrd="0" destOrd="0" presId="urn:microsoft.com/office/officeart/2005/8/layout/orgChart1"/>
    <dgm:cxn modelId="{7D114D88-3603-4772-82EE-B3A2757A2BA2}" type="presParOf" srcId="{01C11C02-ADE7-454A-AF6C-EDFCF9D18363}" destId="{F5A7F7AB-0194-453D-AF06-85ACB3CB86FE}" srcOrd="1" destOrd="0" presId="urn:microsoft.com/office/officeart/2005/8/layout/orgChart1"/>
    <dgm:cxn modelId="{08F0A345-32CA-4408-8EDF-8ACB61318510}" type="presParOf" srcId="{F5A7F7AB-0194-453D-AF06-85ACB3CB86FE}" destId="{D7B0DEA3-2525-48C5-9A1D-5182956F49F3}" srcOrd="0" destOrd="0" presId="urn:microsoft.com/office/officeart/2005/8/layout/orgChart1"/>
    <dgm:cxn modelId="{CDF8B5ED-8946-4016-B147-C1C709452E6B}" type="presParOf" srcId="{D7B0DEA3-2525-48C5-9A1D-5182956F49F3}" destId="{0A5BAF4D-A02E-4055-89EA-37AB4AAD934B}" srcOrd="0" destOrd="0" presId="urn:microsoft.com/office/officeart/2005/8/layout/orgChart1"/>
    <dgm:cxn modelId="{B2C25683-2CB9-4943-A7F2-C216CCEC617A}" type="presParOf" srcId="{D7B0DEA3-2525-48C5-9A1D-5182956F49F3}" destId="{BA2FD75B-FDA4-40C4-AA8E-C52817BB342F}" srcOrd="1" destOrd="0" presId="urn:microsoft.com/office/officeart/2005/8/layout/orgChart1"/>
    <dgm:cxn modelId="{A9739D0C-2011-45D4-8EEF-4A837C63B45E}" type="presParOf" srcId="{F5A7F7AB-0194-453D-AF06-85ACB3CB86FE}" destId="{711C2F99-B79E-492D-AE8A-C4FDF8293757}" srcOrd="1" destOrd="0" presId="urn:microsoft.com/office/officeart/2005/8/layout/orgChart1"/>
    <dgm:cxn modelId="{DDDC7719-C988-460B-86EA-B5D41BA3D577}" type="presParOf" srcId="{F5A7F7AB-0194-453D-AF06-85ACB3CB86FE}" destId="{D9F94441-E737-4691-9FF9-C2D5DB59574D}" srcOrd="2" destOrd="0" presId="urn:microsoft.com/office/officeart/2005/8/layout/orgChart1"/>
    <dgm:cxn modelId="{D086894A-51C1-4D91-BE59-8802C1794E04}" type="presParOf" srcId="{01C11C02-ADE7-454A-AF6C-EDFCF9D18363}" destId="{524C3875-2300-49F5-BFBC-BCF0AD804485}" srcOrd="2" destOrd="0" presId="urn:microsoft.com/office/officeart/2005/8/layout/orgChart1"/>
    <dgm:cxn modelId="{0D45661F-F163-4165-995F-6108DED378A8}" type="presParOf" srcId="{01C11C02-ADE7-454A-AF6C-EDFCF9D18363}" destId="{F8B4E48C-39DC-447C-9E7C-700CD9592D38}" srcOrd="3" destOrd="0" presId="urn:microsoft.com/office/officeart/2005/8/layout/orgChart1"/>
    <dgm:cxn modelId="{0EA37276-CB4A-4E12-B3CC-F9AEC25519F4}" type="presParOf" srcId="{F8B4E48C-39DC-447C-9E7C-700CD9592D38}" destId="{BE36C1B1-A5A0-41A8-A2EF-85F7DA5BFD2E}" srcOrd="0" destOrd="0" presId="urn:microsoft.com/office/officeart/2005/8/layout/orgChart1"/>
    <dgm:cxn modelId="{92CD9B27-31AE-43B7-9410-C476D68F5F51}" type="presParOf" srcId="{BE36C1B1-A5A0-41A8-A2EF-85F7DA5BFD2E}" destId="{88DBC296-0210-413A-A149-8601723CAAE5}" srcOrd="0" destOrd="0" presId="urn:microsoft.com/office/officeart/2005/8/layout/orgChart1"/>
    <dgm:cxn modelId="{76072B68-2EE0-40EB-B554-EB20573E51A8}" type="presParOf" srcId="{BE36C1B1-A5A0-41A8-A2EF-85F7DA5BFD2E}" destId="{EADD851B-7F7A-4160-A48B-7D97142F8C04}" srcOrd="1" destOrd="0" presId="urn:microsoft.com/office/officeart/2005/8/layout/orgChart1"/>
    <dgm:cxn modelId="{426ECDFC-EA65-46F6-B336-176FD816308B}" type="presParOf" srcId="{F8B4E48C-39DC-447C-9E7C-700CD9592D38}" destId="{EC74ED9E-D9B6-4DDC-AAF8-7AE70DED6BB9}" srcOrd="1" destOrd="0" presId="urn:microsoft.com/office/officeart/2005/8/layout/orgChart1"/>
    <dgm:cxn modelId="{6863B833-85FB-4335-A377-BC6FF7FF442F}" type="presParOf" srcId="{F8B4E48C-39DC-447C-9E7C-700CD9592D38}" destId="{88D047E2-8EFB-41CE-9A7A-ABD66E6A9AEF}" srcOrd="2" destOrd="0" presId="urn:microsoft.com/office/officeart/2005/8/layout/orgChart1"/>
    <dgm:cxn modelId="{D10D8268-7194-40D7-85E1-0689A6FF5376}" type="presParOf" srcId="{01C11C02-ADE7-454A-AF6C-EDFCF9D18363}" destId="{A2F605F7-C159-49E2-8707-CB67A4524CA4}" srcOrd="4" destOrd="0" presId="urn:microsoft.com/office/officeart/2005/8/layout/orgChart1"/>
    <dgm:cxn modelId="{D869D993-1507-41A7-9A2F-B641E4CAB3B4}" type="presParOf" srcId="{01C11C02-ADE7-454A-AF6C-EDFCF9D18363}" destId="{880413A5-000B-4443-ACD2-4CEC71A493E8}" srcOrd="5" destOrd="0" presId="urn:microsoft.com/office/officeart/2005/8/layout/orgChart1"/>
    <dgm:cxn modelId="{D5DD96A1-9586-43C2-8157-542B24F45AE9}" type="presParOf" srcId="{880413A5-000B-4443-ACD2-4CEC71A493E8}" destId="{ED3E5FB0-9843-4477-9F8C-4DC44C368BC8}" srcOrd="0" destOrd="0" presId="urn:microsoft.com/office/officeart/2005/8/layout/orgChart1"/>
    <dgm:cxn modelId="{62497CAD-67C0-42C2-BF47-AB2A5EDD4630}" type="presParOf" srcId="{ED3E5FB0-9843-4477-9F8C-4DC44C368BC8}" destId="{FB74754A-B9FD-4CB2-9827-37AF8B2FEF07}" srcOrd="0" destOrd="0" presId="urn:microsoft.com/office/officeart/2005/8/layout/orgChart1"/>
    <dgm:cxn modelId="{CAD5B685-38B6-4833-86B6-311C633E610E}" type="presParOf" srcId="{ED3E5FB0-9843-4477-9F8C-4DC44C368BC8}" destId="{752DDE0C-BAD3-41A6-8169-4E2831CB024C}" srcOrd="1" destOrd="0" presId="urn:microsoft.com/office/officeart/2005/8/layout/orgChart1"/>
    <dgm:cxn modelId="{1917361A-5E80-4B9D-862E-41BCFA11539A}" type="presParOf" srcId="{880413A5-000B-4443-ACD2-4CEC71A493E8}" destId="{8BCC48E5-A665-4E13-B4ED-ED99FC82B129}" srcOrd="1" destOrd="0" presId="urn:microsoft.com/office/officeart/2005/8/layout/orgChart1"/>
    <dgm:cxn modelId="{4662A213-EE11-4ED6-8B00-DA3D82DE879B}" type="presParOf" srcId="{880413A5-000B-4443-ACD2-4CEC71A493E8}" destId="{44AF783A-BA81-4C20-9A3E-01EC17859CB4}" srcOrd="2" destOrd="0" presId="urn:microsoft.com/office/officeart/2005/8/layout/orgChart1"/>
    <dgm:cxn modelId="{47ADE2CC-74E2-4C2E-8560-116F8B41A655}" type="presParOf" srcId="{4EE19D6A-E85D-45DB-A313-3057B5F557FB}" destId="{0399508D-0167-4B54-B7D4-CDA972705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1B61-B710-4EBD-8650-57BEB2F0B62F}">
      <dsp:nvSpPr>
        <dsp:cNvPr id="0" name=""/>
        <dsp:cNvSpPr/>
      </dsp:nvSpPr>
      <dsp:spPr>
        <a:xfrm>
          <a:off x="538675" y="0"/>
          <a:ext cx="6104989" cy="26113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8E17-6F9B-4414-8F71-DA39CDBC77FB}">
      <dsp:nvSpPr>
        <dsp:cNvPr id="0" name=""/>
        <dsp:cNvSpPr/>
      </dsp:nvSpPr>
      <dsp:spPr>
        <a:xfrm>
          <a:off x="226552" y="783408"/>
          <a:ext cx="2154702" cy="1044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 err="1"/>
            <a:t>Pre-inversional</a:t>
          </a:r>
          <a:r>
            <a:rPr lang="es-CL" sz="2700" kern="1200" dirty="0"/>
            <a:t> </a:t>
          </a:r>
        </a:p>
      </dsp:txBody>
      <dsp:txXfrm>
        <a:off x="277542" y="834398"/>
        <a:ext cx="2052722" cy="942564"/>
      </dsp:txXfrm>
    </dsp:sp>
    <dsp:sp modelId="{079315C2-A96E-4E66-BA89-3F5FEB29B72B}">
      <dsp:nvSpPr>
        <dsp:cNvPr id="0" name=""/>
        <dsp:cNvSpPr/>
      </dsp:nvSpPr>
      <dsp:spPr>
        <a:xfrm>
          <a:off x="2513819" y="783408"/>
          <a:ext cx="2154702" cy="1044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 err="1"/>
            <a:t>Inversional</a:t>
          </a:r>
          <a:r>
            <a:rPr lang="es-CL" sz="2700" kern="1200" dirty="0"/>
            <a:t> </a:t>
          </a:r>
        </a:p>
      </dsp:txBody>
      <dsp:txXfrm>
        <a:off x="2564809" y="834398"/>
        <a:ext cx="2052722" cy="942564"/>
      </dsp:txXfrm>
    </dsp:sp>
    <dsp:sp modelId="{8AFEA36F-A03B-4447-9B24-F4A127D391A0}">
      <dsp:nvSpPr>
        <dsp:cNvPr id="0" name=""/>
        <dsp:cNvSpPr/>
      </dsp:nvSpPr>
      <dsp:spPr>
        <a:xfrm>
          <a:off x="4801085" y="783408"/>
          <a:ext cx="2154702" cy="1044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Gestión</a:t>
          </a:r>
        </a:p>
      </dsp:txBody>
      <dsp:txXfrm>
        <a:off x="4852075" y="834398"/>
        <a:ext cx="2052722" cy="942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4F2A6-0C65-46CA-BB30-E705C365E783}">
      <dsp:nvSpPr>
        <dsp:cNvPr id="0" name=""/>
        <dsp:cNvSpPr/>
      </dsp:nvSpPr>
      <dsp:spPr>
        <a:xfrm>
          <a:off x="4064000" y="126282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605F7-C159-49E2-8707-CB67A4524CA4}">
      <dsp:nvSpPr>
        <dsp:cNvPr id="0" name=""/>
        <dsp:cNvSpPr/>
      </dsp:nvSpPr>
      <dsp:spPr>
        <a:xfrm>
          <a:off x="4064000" y="126282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C3875-2300-49F5-BFBC-BCF0AD804485}">
      <dsp:nvSpPr>
        <dsp:cNvPr id="0" name=""/>
        <dsp:cNvSpPr/>
      </dsp:nvSpPr>
      <dsp:spPr>
        <a:xfrm>
          <a:off x="3003016" y="126282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CA8D4-0468-4CE0-84BE-E3B5E30A1E1A}">
      <dsp:nvSpPr>
        <dsp:cNvPr id="0" name=""/>
        <dsp:cNvSpPr/>
      </dsp:nvSpPr>
      <dsp:spPr>
        <a:xfrm>
          <a:off x="881050" y="126282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A5EF-118C-496E-8B87-8D42242F088B}">
      <dsp:nvSpPr>
        <dsp:cNvPr id="0" name=""/>
        <dsp:cNvSpPr/>
      </dsp:nvSpPr>
      <dsp:spPr>
        <a:xfrm>
          <a:off x="3187154" y="385979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Contratos</a:t>
          </a:r>
        </a:p>
      </dsp:txBody>
      <dsp:txXfrm>
        <a:off x="3187154" y="385979"/>
        <a:ext cx="1753691" cy="876845"/>
      </dsp:txXfrm>
    </dsp:sp>
    <dsp:sp modelId="{0A5BAF4D-A02E-4055-89EA-37AB4AAD934B}">
      <dsp:nvSpPr>
        <dsp:cNvPr id="0" name=""/>
        <dsp:cNvSpPr/>
      </dsp:nvSpPr>
      <dsp:spPr>
        <a:xfrm>
          <a:off x="4204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Suma alzada  (casa)</a:t>
          </a:r>
        </a:p>
      </dsp:txBody>
      <dsp:txXfrm>
        <a:off x="4204" y="1631100"/>
        <a:ext cx="1753691" cy="876845"/>
      </dsp:txXfrm>
    </dsp:sp>
    <dsp:sp modelId="{88DBC296-0210-413A-A149-8601723CAAE5}">
      <dsp:nvSpPr>
        <dsp:cNvPr id="0" name=""/>
        <dsp:cNvSpPr/>
      </dsp:nvSpPr>
      <dsp:spPr>
        <a:xfrm>
          <a:off x="2126170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Precios unitarios (Memorias)</a:t>
          </a:r>
        </a:p>
      </dsp:txBody>
      <dsp:txXfrm>
        <a:off x="2126170" y="1631100"/>
        <a:ext cx="1753691" cy="876845"/>
      </dsp:txXfrm>
    </dsp:sp>
    <dsp:sp modelId="{FB74754A-B9FD-4CB2-9827-37AF8B2FEF07}">
      <dsp:nvSpPr>
        <dsp:cNvPr id="0" name=""/>
        <dsp:cNvSpPr/>
      </dsp:nvSpPr>
      <dsp:spPr>
        <a:xfrm>
          <a:off x="4248137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Mixto (Falta de alcance)</a:t>
          </a:r>
        </a:p>
      </dsp:txBody>
      <dsp:txXfrm>
        <a:off x="4248137" y="1631100"/>
        <a:ext cx="1753691" cy="876845"/>
      </dsp:txXfrm>
    </dsp:sp>
    <dsp:sp modelId="{A5781717-21F5-4DA0-ADCA-185131E7BA86}">
      <dsp:nvSpPr>
        <dsp:cNvPr id="0" name=""/>
        <dsp:cNvSpPr/>
      </dsp:nvSpPr>
      <dsp:spPr>
        <a:xfrm>
          <a:off x="6370104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Máximo garantizado (EPC)</a:t>
          </a:r>
        </a:p>
      </dsp:txBody>
      <dsp:txXfrm>
        <a:off x="6370104" y="1631100"/>
        <a:ext cx="1753691" cy="876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4F2A6-0C65-46CA-BB30-E705C365E783}">
      <dsp:nvSpPr>
        <dsp:cNvPr id="0" name=""/>
        <dsp:cNvSpPr/>
      </dsp:nvSpPr>
      <dsp:spPr>
        <a:xfrm>
          <a:off x="4064000" y="126282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605F7-C159-49E2-8707-CB67A4524CA4}">
      <dsp:nvSpPr>
        <dsp:cNvPr id="0" name=""/>
        <dsp:cNvSpPr/>
      </dsp:nvSpPr>
      <dsp:spPr>
        <a:xfrm>
          <a:off x="4064000" y="126282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C3875-2300-49F5-BFBC-BCF0AD804485}">
      <dsp:nvSpPr>
        <dsp:cNvPr id="0" name=""/>
        <dsp:cNvSpPr/>
      </dsp:nvSpPr>
      <dsp:spPr>
        <a:xfrm>
          <a:off x="3003016" y="126282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CA8D4-0468-4CE0-84BE-E3B5E30A1E1A}">
      <dsp:nvSpPr>
        <dsp:cNvPr id="0" name=""/>
        <dsp:cNvSpPr/>
      </dsp:nvSpPr>
      <dsp:spPr>
        <a:xfrm>
          <a:off x="881050" y="126282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A5EF-118C-496E-8B87-8D42242F088B}">
      <dsp:nvSpPr>
        <dsp:cNvPr id="0" name=""/>
        <dsp:cNvSpPr/>
      </dsp:nvSpPr>
      <dsp:spPr>
        <a:xfrm>
          <a:off x="3187154" y="385979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Alcances de servicios </a:t>
          </a:r>
        </a:p>
      </dsp:txBody>
      <dsp:txXfrm>
        <a:off x="3187154" y="385979"/>
        <a:ext cx="1753691" cy="876845"/>
      </dsp:txXfrm>
    </dsp:sp>
    <dsp:sp modelId="{0A5BAF4D-A02E-4055-89EA-37AB4AAD934B}">
      <dsp:nvSpPr>
        <dsp:cNvPr id="0" name=""/>
        <dsp:cNvSpPr/>
      </dsp:nvSpPr>
      <dsp:spPr>
        <a:xfrm>
          <a:off x="4204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</a:t>
          </a:r>
        </a:p>
      </dsp:txBody>
      <dsp:txXfrm>
        <a:off x="4204" y="1631100"/>
        <a:ext cx="1753691" cy="876845"/>
      </dsp:txXfrm>
    </dsp:sp>
    <dsp:sp modelId="{88DBC296-0210-413A-A149-8601723CAAE5}">
      <dsp:nvSpPr>
        <dsp:cNvPr id="0" name=""/>
        <dsp:cNvSpPr/>
      </dsp:nvSpPr>
      <dsp:spPr>
        <a:xfrm>
          <a:off x="2126170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EP</a:t>
          </a:r>
        </a:p>
      </dsp:txBody>
      <dsp:txXfrm>
        <a:off x="2126170" y="1631100"/>
        <a:ext cx="1753691" cy="876845"/>
      </dsp:txXfrm>
    </dsp:sp>
    <dsp:sp modelId="{FB74754A-B9FD-4CB2-9827-37AF8B2FEF07}">
      <dsp:nvSpPr>
        <dsp:cNvPr id="0" name=""/>
        <dsp:cNvSpPr/>
      </dsp:nvSpPr>
      <dsp:spPr>
        <a:xfrm>
          <a:off x="4248137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EPC</a:t>
          </a:r>
        </a:p>
      </dsp:txBody>
      <dsp:txXfrm>
        <a:off x="4248137" y="1631100"/>
        <a:ext cx="1753691" cy="876845"/>
      </dsp:txXfrm>
    </dsp:sp>
    <dsp:sp modelId="{A5781717-21F5-4DA0-ADCA-185131E7BA86}">
      <dsp:nvSpPr>
        <dsp:cNvPr id="0" name=""/>
        <dsp:cNvSpPr/>
      </dsp:nvSpPr>
      <dsp:spPr>
        <a:xfrm>
          <a:off x="6370104" y="1631100"/>
          <a:ext cx="1753691" cy="876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EPCM</a:t>
          </a:r>
        </a:p>
      </dsp:txBody>
      <dsp:txXfrm>
        <a:off x="6370104" y="1631100"/>
        <a:ext cx="1753691" cy="876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72813-E76D-49F4-8F3E-A0E9B17D9258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P&amp;ID</a:t>
          </a:r>
        </a:p>
      </dsp:txBody>
      <dsp:txXfrm>
        <a:off x="1221978" y="2645"/>
        <a:ext cx="2706687" cy="1624012"/>
      </dsp:txXfrm>
    </dsp:sp>
    <dsp:sp modelId="{CBBD5BE0-F61D-4852-B086-BD806D4053B0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AS BUILT</a:t>
          </a:r>
        </a:p>
      </dsp:txBody>
      <dsp:txXfrm>
        <a:off x="4199334" y="2645"/>
        <a:ext cx="2706687" cy="1624012"/>
      </dsp:txXfrm>
    </dsp:sp>
    <dsp:sp modelId="{1E92E662-7D18-4729-A833-87E9042B615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DISEÑO Y DETALLE</a:t>
          </a:r>
        </a:p>
      </dsp:txBody>
      <dsp:txXfrm>
        <a:off x="1221978" y="1897327"/>
        <a:ext cx="2706687" cy="1624012"/>
      </dsp:txXfrm>
    </dsp:sp>
    <dsp:sp modelId="{45D33D58-33BB-458A-BED5-6F19F1307791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MEMORIAS DE CALCULO</a:t>
          </a:r>
        </a:p>
      </dsp:txBody>
      <dsp:txXfrm>
        <a:off x="4199334" y="1897327"/>
        <a:ext cx="2706687" cy="1624012"/>
      </dsp:txXfrm>
    </dsp:sp>
    <dsp:sp modelId="{BB252632-7D0C-4114-9096-4682691BADE1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ICG</a:t>
          </a:r>
        </a:p>
      </dsp:txBody>
      <dsp:txXfrm>
        <a:off x="2710656" y="3792008"/>
        <a:ext cx="2706687" cy="162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605F7-C159-49E2-8707-CB67A4524CA4}">
      <dsp:nvSpPr>
        <dsp:cNvPr id="0" name=""/>
        <dsp:cNvSpPr/>
      </dsp:nvSpPr>
      <dsp:spPr>
        <a:xfrm>
          <a:off x="4064000" y="1197452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C3875-2300-49F5-BFBC-BCF0AD804485}">
      <dsp:nvSpPr>
        <dsp:cNvPr id="0" name=""/>
        <dsp:cNvSpPr/>
      </dsp:nvSpPr>
      <dsp:spPr>
        <a:xfrm>
          <a:off x="4018280" y="1197452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CA8D4-0468-4CE0-84BE-E3B5E30A1E1A}">
      <dsp:nvSpPr>
        <dsp:cNvPr id="0" name=""/>
        <dsp:cNvSpPr/>
      </dsp:nvSpPr>
      <dsp:spPr>
        <a:xfrm>
          <a:off x="1188690" y="1197452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A5EF-118C-496E-8B87-8D42242F088B}">
      <dsp:nvSpPr>
        <dsp:cNvPr id="0" name=""/>
        <dsp:cNvSpPr/>
      </dsp:nvSpPr>
      <dsp:spPr>
        <a:xfrm>
          <a:off x="2875855" y="9308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EQUIPOS	</a:t>
          </a:r>
        </a:p>
      </dsp:txBody>
      <dsp:txXfrm>
        <a:off x="2875855" y="9308"/>
        <a:ext cx="2376289" cy="1188144"/>
      </dsp:txXfrm>
    </dsp:sp>
    <dsp:sp modelId="{0A5BAF4D-A02E-4055-89EA-37AB4AAD934B}">
      <dsp:nvSpPr>
        <dsp:cNvPr id="0" name=""/>
        <dsp:cNvSpPr/>
      </dsp:nvSpPr>
      <dsp:spPr>
        <a:xfrm>
          <a:off x="545" y="1696473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CLIENTE</a:t>
          </a:r>
        </a:p>
      </dsp:txBody>
      <dsp:txXfrm>
        <a:off x="545" y="1696473"/>
        <a:ext cx="2376289" cy="1188144"/>
      </dsp:txXfrm>
    </dsp:sp>
    <dsp:sp modelId="{88DBC296-0210-413A-A149-8601723CAAE5}">
      <dsp:nvSpPr>
        <dsp:cNvPr id="0" name=""/>
        <dsp:cNvSpPr/>
      </dsp:nvSpPr>
      <dsp:spPr>
        <a:xfrm>
          <a:off x="2875855" y="1696473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EMPRESA DE SERVICIOS</a:t>
          </a:r>
        </a:p>
      </dsp:txBody>
      <dsp:txXfrm>
        <a:off x="2875855" y="1696473"/>
        <a:ext cx="2376289" cy="1188144"/>
      </dsp:txXfrm>
    </dsp:sp>
    <dsp:sp modelId="{FB74754A-B9FD-4CB2-9827-37AF8B2FEF07}">
      <dsp:nvSpPr>
        <dsp:cNvPr id="0" name=""/>
        <dsp:cNvSpPr/>
      </dsp:nvSpPr>
      <dsp:spPr>
        <a:xfrm>
          <a:off x="5751165" y="1696473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VENDORS</a:t>
          </a:r>
        </a:p>
      </dsp:txBody>
      <dsp:txXfrm>
        <a:off x="5751165" y="169647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11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80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317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40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89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620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429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363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17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9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06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37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1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1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79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9D80-3BF7-409C-BF3A-FA91A222B9D6}" type="datetimeFigureOut">
              <a:rPr lang="es-CL" smtClean="0"/>
              <a:t>24-04-2019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226762-2255-4E57-AB90-839890BD80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485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24117-8335-437D-934B-E34B45BC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4588" y="535073"/>
            <a:ext cx="9678988" cy="1871871"/>
          </a:xfrm>
        </p:spPr>
        <p:txBody>
          <a:bodyPr>
            <a:normAutofit/>
          </a:bodyPr>
          <a:lstStyle/>
          <a:p>
            <a:r>
              <a:rPr lang="es-CL" sz="6000" dirty="0">
                <a:solidFill>
                  <a:schemeClr val="tx2"/>
                </a:solidFill>
              </a:rPr>
              <a:t>Clase auxiliar 1	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78A9B3-D06F-42F8-8C1D-6AE5F508D01C}"/>
              </a:ext>
            </a:extLst>
          </p:cNvPr>
          <p:cNvSpPr txBox="1"/>
          <p:nvPr/>
        </p:nvSpPr>
        <p:spPr>
          <a:xfrm>
            <a:off x="684212" y="3538329"/>
            <a:ext cx="7359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-RECAP CLASES 1-2</a:t>
            </a:r>
          </a:p>
          <a:p>
            <a:r>
              <a:rPr lang="es-CL" sz="3600" dirty="0"/>
              <a:t>-PROYECTO</a:t>
            </a:r>
          </a:p>
          <a:p>
            <a:r>
              <a:rPr lang="es-CL" sz="3600" dirty="0"/>
              <a:t>EVALUACIONES </a:t>
            </a:r>
          </a:p>
        </p:txBody>
      </p:sp>
    </p:spTree>
    <p:extLst>
      <p:ext uri="{BB962C8B-B14F-4D97-AF65-F5344CB8AC3E}">
        <p14:creationId xmlns:p14="http://schemas.microsoft.com/office/powerpoint/2010/main" val="78210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B88C78FF-DCC9-467E-AD6A-0176E7952255}"/>
              </a:ext>
            </a:extLst>
          </p:cNvPr>
          <p:cNvSpPr/>
          <p:nvPr/>
        </p:nvSpPr>
        <p:spPr>
          <a:xfrm>
            <a:off x="3054699" y="1461531"/>
            <a:ext cx="4421275" cy="3888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B4561-E015-4900-869B-017C3F1C524B}"/>
              </a:ext>
            </a:extLst>
          </p:cNvPr>
          <p:cNvSpPr txBox="1"/>
          <p:nvPr/>
        </p:nvSpPr>
        <p:spPr>
          <a:xfrm>
            <a:off x="4441371" y="676760"/>
            <a:ext cx="19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Costo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34B381-74EE-42A3-99E8-D7641D291F20}"/>
              </a:ext>
            </a:extLst>
          </p:cNvPr>
          <p:cNvSpPr txBox="1"/>
          <p:nvPr/>
        </p:nvSpPr>
        <p:spPr>
          <a:xfrm>
            <a:off x="1609411" y="5304017"/>
            <a:ext cx="246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Tiempo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F74660-EEA8-472D-82CD-6C3C06FE9DFF}"/>
              </a:ext>
            </a:extLst>
          </p:cNvPr>
          <p:cNvSpPr txBox="1"/>
          <p:nvPr/>
        </p:nvSpPr>
        <p:spPr>
          <a:xfrm>
            <a:off x="6892333" y="5299163"/>
            <a:ext cx="246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/>
              <a:t>Calidad</a:t>
            </a:r>
          </a:p>
        </p:txBody>
      </p:sp>
    </p:spTree>
    <p:extLst>
      <p:ext uri="{BB962C8B-B14F-4D97-AF65-F5344CB8AC3E}">
        <p14:creationId xmlns:p14="http://schemas.microsoft.com/office/powerpoint/2010/main" val="173399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>
            <a:extLst>
              <a:ext uri="{FF2B5EF4-FFF2-40B4-BE49-F238E27FC236}">
                <a16:creationId xmlns:a16="http://schemas.microsoft.com/office/drawing/2014/main" id="{6F4C3D63-C21D-4D50-87B5-B7C1BE98CB0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15089"/>
          <a:stretch/>
        </p:blipFill>
        <p:spPr bwMode="auto">
          <a:xfrm>
            <a:off x="1807091" y="1433105"/>
            <a:ext cx="7562196" cy="3991789"/>
          </a:xfrm>
          <a:prstGeom prst="rect">
            <a:avLst/>
          </a:prstGeom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31448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CA7138-A2D5-4D54-BE98-8C06667E4B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/>
          <a:stretch/>
        </p:blipFill>
        <p:spPr>
          <a:xfrm>
            <a:off x="514930" y="466729"/>
            <a:ext cx="8483296" cy="59738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85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6E8666-146F-4408-BDE9-C259083ED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064597"/>
              </p:ext>
            </p:extLst>
          </p:nvPr>
        </p:nvGraphicFramePr>
        <p:xfrm>
          <a:off x="1308517" y="535074"/>
          <a:ext cx="8128000" cy="28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5A55A41-EFEC-444F-9FA6-81EA410CEF19}"/>
              </a:ext>
            </a:extLst>
          </p:cNvPr>
          <p:cNvSpPr txBox="1"/>
          <p:nvPr/>
        </p:nvSpPr>
        <p:spPr>
          <a:xfrm>
            <a:off x="3537020" y="4732774"/>
            <a:ext cx="35370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4800" dirty="0"/>
              <a:t>CASO ÉTICA </a:t>
            </a:r>
          </a:p>
        </p:txBody>
      </p:sp>
    </p:spTree>
    <p:extLst>
      <p:ext uri="{BB962C8B-B14F-4D97-AF65-F5344CB8AC3E}">
        <p14:creationId xmlns:p14="http://schemas.microsoft.com/office/powerpoint/2010/main" val="271226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4">
            <a:extLst>
              <a:ext uri="{FF2B5EF4-FFF2-40B4-BE49-F238E27FC236}">
                <a16:creationId xmlns:a16="http://schemas.microsoft.com/office/drawing/2014/main" id="{79C74C98-BF83-435F-80F7-4B5F0FFD500C}"/>
              </a:ext>
            </a:extLst>
          </p:cNvPr>
          <p:cNvSpPr/>
          <p:nvPr/>
        </p:nvSpPr>
        <p:spPr>
          <a:xfrm>
            <a:off x="159162" y="1410074"/>
            <a:ext cx="11029616" cy="14264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Un proyecto de inversión es </a:t>
            </a:r>
            <a:r>
              <a:rPr lang="es-CL" sz="2000" b="1" i="1" dirty="0"/>
              <a:t>“un emprendimiento temporal, con un principio y un fin definido, y concebido para crear un determinado producto, servicio o resultado y que para su materialización requiere del diseño, construcción y operación de instalaciones físicas y equipos de diversa naturaleza”</a:t>
            </a:r>
            <a:r>
              <a:rPr lang="es-CL" sz="20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54E5C6-1A3F-4AEB-8990-DA682278B7EE}"/>
              </a:ext>
            </a:extLst>
          </p:cNvPr>
          <p:cNvSpPr txBox="1"/>
          <p:nvPr/>
        </p:nvSpPr>
        <p:spPr>
          <a:xfrm>
            <a:off x="725713" y="309806"/>
            <a:ext cx="821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Que es un proyecto?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E332574-376A-4B4C-B9A7-C52AB8EA5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958027"/>
              </p:ext>
            </p:extLst>
          </p:nvPr>
        </p:nvGraphicFramePr>
        <p:xfrm>
          <a:off x="1907574" y="2921169"/>
          <a:ext cx="7182340" cy="26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D96E8DF-459D-489D-B40A-8151B19CA9E7}"/>
              </a:ext>
            </a:extLst>
          </p:cNvPr>
          <p:cNvSpPr txBox="1"/>
          <p:nvPr/>
        </p:nvSpPr>
        <p:spPr>
          <a:xfrm>
            <a:off x="4539063" y="5365471"/>
            <a:ext cx="4813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/>
              <a:t>PEP</a:t>
            </a:r>
          </a:p>
        </p:txBody>
      </p:sp>
    </p:spTree>
    <p:extLst>
      <p:ext uri="{BB962C8B-B14F-4D97-AF65-F5344CB8AC3E}">
        <p14:creationId xmlns:p14="http://schemas.microsoft.com/office/powerpoint/2010/main" val="36133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92E547-D03D-4478-B09B-753DBEF61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086463"/>
              </p:ext>
            </p:extLst>
          </p:nvPr>
        </p:nvGraphicFramePr>
        <p:xfrm>
          <a:off x="876438" y="90435"/>
          <a:ext cx="8128000" cy="28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CD3FB38-93CA-4A11-A6E4-A9FD2268B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242972"/>
              </p:ext>
            </p:extLst>
          </p:nvPr>
        </p:nvGraphicFramePr>
        <p:xfrm>
          <a:off x="876438" y="3322215"/>
          <a:ext cx="8128000" cy="28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186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3339DFA-B36B-49B4-9454-EBA16D464D19}"/>
              </a:ext>
            </a:extLst>
          </p:cNvPr>
          <p:cNvSpPr txBox="1"/>
          <p:nvPr/>
        </p:nvSpPr>
        <p:spPr>
          <a:xfrm>
            <a:off x="391886" y="432078"/>
            <a:ext cx="19795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ESTUDIO DE OPORTUNIDAD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42C503-B81F-42BE-B0AB-B3FA4C68D340}"/>
              </a:ext>
            </a:extLst>
          </p:cNvPr>
          <p:cNvSpPr txBox="1"/>
          <p:nvPr/>
        </p:nvSpPr>
        <p:spPr>
          <a:xfrm>
            <a:off x="391886" y="1895789"/>
            <a:ext cx="31451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INGENIERÍA </a:t>
            </a:r>
          </a:p>
          <a:p>
            <a:pPr algn="ctr"/>
            <a:r>
              <a:rPr lang="es-CL" sz="2400" dirty="0"/>
              <a:t>BASICA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DF04F5-48E6-4134-8CED-EA283A0D6A39}"/>
              </a:ext>
            </a:extLst>
          </p:cNvPr>
          <p:cNvSpPr txBox="1"/>
          <p:nvPr/>
        </p:nvSpPr>
        <p:spPr>
          <a:xfrm>
            <a:off x="391886" y="4585396"/>
            <a:ext cx="31451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PEM</a:t>
            </a:r>
            <a:r>
              <a:rPr lang="es-CL" dirty="0"/>
              <a:t>	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F1C4E-DDD8-4D1F-94C7-A7F0D6F789BA}"/>
              </a:ext>
            </a:extLst>
          </p:cNvPr>
          <p:cNvSpPr txBox="1"/>
          <p:nvPr/>
        </p:nvSpPr>
        <p:spPr>
          <a:xfrm>
            <a:off x="5518222" y="4585398"/>
            <a:ext cx="30647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PEP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D2851B-D000-4E19-9B27-54B9D8001F02}"/>
              </a:ext>
            </a:extLst>
          </p:cNvPr>
          <p:cNvSpPr txBox="1"/>
          <p:nvPr/>
        </p:nvSpPr>
        <p:spPr>
          <a:xfrm>
            <a:off x="7166150" y="462224"/>
            <a:ext cx="19795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ESTUDIO DE FACTIBILIDAD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9AB7DE-B3C6-4FEC-9E94-95D75E730984}"/>
              </a:ext>
            </a:extLst>
          </p:cNvPr>
          <p:cNvSpPr txBox="1"/>
          <p:nvPr/>
        </p:nvSpPr>
        <p:spPr>
          <a:xfrm>
            <a:off x="3753898" y="452174"/>
            <a:ext cx="19795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ESTUDIO DE FACTIBILIDAD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048D7ED-2191-435C-9E3B-59535F4012FB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2371411" y="786021"/>
            <a:ext cx="1382487" cy="20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30A9320-94F1-41C2-A016-9D853A00788F}"/>
              </a:ext>
            </a:extLst>
          </p:cNvPr>
          <p:cNvCxnSpPr>
            <a:cxnSpLocks/>
          </p:cNvCxnSpPr>
          <p:nvPr/>
        </p:nvCxnSpPr>
        <p:spPr>
          <a:xfrm>
            <a:off x="5733423" y="759800"/>
            <a:ext cx="13171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1E934D-D603-4476-8868-810E01ADF79E}"/>
              </a:ext>
            </a:extLst>
          </p:cNvPr>
          <p:cNvSpPr txBox="1"/>
          <p:nvPr/>
        </p:nvSpPr>
        <p:spPr>
          <a:xfrm>
            <a:off x="5509848" y="1895789"/>
            <a:ext cx="31451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INGENIERÍA </a:t>
            </a:r>
          </a:p>
          <a:p>
            <a:pPr algn="ctr"/>
            <a:r>
              <a:rPr lang="es-CL" sz="2400" dirty="0"/>
              <a:t>DE DETALLE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4DDCB9F-BB0F-418B-B6E8-EC9F5ED2770C}"/>
              </a:ext>
            </a:extLst>
          </p:cNvPr>
          <p:cNvCxnSpPr>
            <a:cxnSpLocks/>
          </p:cNvCxnSpPr>
          <p:nvPr/>
        </p:nvCxnSpPr>
        <p:spPr>
          <a:xfrm flipV="1">
            <a:off x="3629130" y="2291024"/>
            <a:ext cx="1756786" cy="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11AE010-85FE-445A-A89F-F29472F4B5CE}"/>
              </a:ext>
            </a:extLst>
          </p:cNvPr>
          <p:cNvSpPr txBox="1"/>
          <p:nvPr/>
        </p:nvSpPr>
        <p:spPr>
          <a:xfrm>
            <a:off x="391886" y="3235402"/>
            <a:ext cx="31451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PROYECTO BROWNFIELD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6C9F597-7F7A-4611-AA78-1AC90D95F7F1}"/>
              </a:ext>
            </a:extLst>
          </p:cNvPr>
          <p:cNvSpPr txBox="1"/>
          <p:nvPr/>
        </p:nvSpPr>
        <p:spPr>
          <a:xfrm>
            <a:off x="5478028" y="3235401"/>
            <a:ext cx="31451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PROYECTO GREENFIELD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BF95BD2B-8929-44D2-A5E0-B9B90F301DF4}"/>
              </a:ext>
            </a:extLst>
          </p:cNvPr>
          <p:cNvCxnSpPr>
            <a:cxnSpLocks/>
          </p:cNvCxnSpPr>
          <p:nvPr/>
        </p:nvCxnSpPr>
        <p:spPr>
          <a:xfrm>
            <a:off x="3659275" y="3650899"/>
            <a:ext cx="1726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8E83A54-F662-46B6-954D-5B977C6E2F16}"/>
              </a:ext>
            </a:extLst>
          </p:cNvPr>
          <p:cNvCxnSpPr>
            <a:cxnSpLocks/>
          </p:cNvCxnSpPr>
          <p:nvPr/>
        </p:nvCxnSpPr>
        <p:spPr>
          <a:xfrm>
            <a:off x="3644202" y="4939339"/>
            <a:ext cx="1726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5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6E72F2-03E9-4E49-BD3E-0BA6E477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9270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37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ADF3454-12CE-444F-9F19-5E8034109020}"/>
              </a:ext>
            </a:extLst>
          </p:cNvPr>
          <p:cNvSpPr txBox="1"/>
          <p:nvPr/>
        </p:nvSpPr>
        <p:spPr>
          <a:xfrm>
            <a:off x="331597" y="291403"/>
            <a:ext cx="18890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5400" dirty="0"/>
              <a:t>WBS</a:t>
            </a:r>
            <a:r>
              <a:rPr lang="es-CL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4F6818-BBAC-4698-ADC1-3B793F49FF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/>
          <a:stretch/>
        </p:blipFill>
        <p:spPr bwMode="auto">
          <a:xfrm>
            <a:off x="1462531" y="1511144"/>
            <a:ext cx="7521262" cy="473525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44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DC6DBF-B9DD-438C-A23C-C332AB6283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0885" r="1612" b="9597"/>
          <a:stretch/>
        </p:blipFill>
        <p:spPr bwMode="auto">
          <a:xfrm>
            <a:off x="1407484" y="790127"/>
            <a:ext cx="7771886" cy="480891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07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6EB53C-FD42-4614-9319-DFCD4DC474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b="6463"/>
          <a:stretch/>
        </p:blipFill>
        <p:spPr>
          <a:xfrm>
            <a:off x="1718227" y="924001"/>
            <a:ext cx="7291333" cy="47131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13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6ACA5A-AE6D-4762-A0AB-DAF7DF924F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/>
          <a:stretch/>
        </p:blipFill>
        <p:spPr bwMode="auto">
          <a:xfrm>
            <a:off x="1696700" y="992344"/>
            <a:ext cx="7402862" cy="4873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8736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142</Words>
  <Application>Microsoft Office PowerPoint</Application>
  <PresentationFormat>Panorámica</PresentationFormat>
  <Paragraphs>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Clase auxiliar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auxiliar 1 </dc:title>
  <dc:creator>sebastian salinas</dc:creator>
  <cp:lastModifiedBy>sebastian salinas</cp:lastModifiedBy>
  <cp:revision>9</cp:revision>
  <dcterms:created xsi:type="dcterms:W3CDTF">2019-04-24T05:33:35Z</dcterms:created>
  <dcterms:modified xsi:type="dcterms:W3CDTF">2019-04-24T13:58:08Z</dcterms:modified>
</cp:coreProperties>
</file>