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charts/chart1.xml" ContentType="application/vnd.openxmlformats-officedocument.drawingml.chart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20"/>
  </p:notesMasterIdLst>
  <p:sldIdLst>
    <p:sldId id="256" r:id="rId2"/>
    <p:sldId id="264" r:id="rId3"/>
    <p:sldId id="341" r:id="rId4"/>
    <p:sldId id="345" r:id="rId5"/>
    <p:sldId id="346" r:id="rId6"/>
    <p:sldId id="347" r:id="rId7"/>
    <p:sldId id="348" r:id="rId8"/>
    <p:sldId id="358" r:id="rId9"/>
    <p:sldId id="359" r:id="rId10"/>
    <p:sldId id="355" r:id="rId11"/>
    <p:sldId id="356" r:id="rId12"/>
    <p:sldId id="357" r:id="rId13"/>
    <p:sldId id="351" r:id="rId14"/>
    <p:sldId id="352" r:id="rId15"/>
    <p:sldId id="353" r:id="rId16"/>
    <p:sldId id="354" r:id="rId17"/>
    <p:sldId id="349" r:id="rId18"/>
    <p:sldId id="282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42" autoAdjust="0"/>
    <p:restoredTop sz="77265" autoAdjust="0"/>
  </p:normalViewPr>
  <p:slideViewPr>
    <p:cSldViewPr>
      <p:cViewPr>
        <p:scale>
          <a:sx n="76" d="100"/>
          <a:sy n="76" d="100"/>
        </p:scale>
        <p:origin x="-1212" y="6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ndres.fernandez.v.ALUMNOS-CEC.003\AppData\Local\Temp\Rar$DI68.400\Excel_Final.xlsm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C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marker>
            <c:symbol val="none"/>
          </c:marker>
          <c:val>
            <c:numRef>
              <c:f>Percentiles!$D$2:$MY$2</c:f>
              <c:numCache>
                <c:formatCode>General</c:formatCode>
                <c:ptCount val="360"/>
                <c:pt idx="0">
                  <c:v>15459.976580682103</c:v>
                </c:pt>
                <c:pt idx="1">
                  <c:v>15435.018932324403</c:v>
                </c:pt>
                <c:pt idx="2">
                  <c:v>15431.072551242798</c:v>
                </c:pt>
                <c:pt idx="3">
                  <c:v>15420.933265298818</c:v>
                </c:pt>
                <c:pt idx="4">
                  <c:v>15407.391037260739</c:v>
                </c:pt>
                <c:pt idx="5">
                  <c:v>15403.22474491635</c:v>
                </c:pt>
                <c:pt idx="6">
                  <c:v>15416.528898369836</c:v>
                </c:pt>
                <c:pt idx="7">
                  <c:v>15418.69822077247</c:v>
                </c:pt>
                <c:pt idx="8">
                  <c:v>15420.82838442323</c:v>
                </c:pt>
                <c:pt idx="9">
                  <c:v>15436.690829955516</c:v>
                </c:pt>
                <c:pt idx="10">
                  <c:v>15439.623608855141</c:v>
                </c:pt>
                <c:pt idx="11">
                  <c:v>15446.973383616383</c:v>
                </c:pt>
                <c:pt idx="12">
                  <c:v>15448.946448997163</c:v>
                </c:pt>
                <c:pt idx="13">
                  <c:v>15449.511476066335</c:v>
                </c:pt>
                <c:pt idx="14">
                  <c:v>15446.892858312665</c:v>
                </c:pt>
                <c:pt idx="15">
                  <c:v>15442.201507262937</c:v>
                </c:pt>
                <c:pt idx="16">
                  <c:v>15443.258437718185</c:v>
                </c:pt>
                <c:pt idx="17">
                  <c:v>15440.199785264327</c:v>
                </c:pt>
                <c:pt idx="18">
                  <c:v>15435.878206594085</c:v>
                </c:pt>
                <c:pt idx="19">
                  <c:v>15426.504309036307</c:v>
                </c:pt>
                <c:pt idx="20">
                  <c:v>15415.23612333307</c:v>
                </c:pt>
                <c:pt idx="21">
                  <c:v>15411.472275103866</c:v>
                </c:pt>
                <c:pt idx="22">
                  <c:v>15407.764719568493</c:v>
                </c:pt>
                <c:pt idx="23">
                  <c:v>15403.331365535427</c:v>
                </c:pt>
                <c:pt idx="24">
                  <c:v>15414.423733556148</c:v>
                </c:pt>
                <c:pt idx="25">
                  <c:v>15420.555929423334</c:v>
                </c:pt>
                <c:pt idx="26">
                  <c:v>15407.32431889508</c:v>
                </c:pt>
                <c:pt idx="27">
                  <c:v>15397.700813477839</c:v>
                </c:pt>
                <c:pt idx="28">
                  <c:v>15400.507887175168</c:v>
                </c:pt>
                <c:pt idx="29">
                  <c:v>15381.453002848946</c:v>
                </c:pt>
                <c:pt idx="30">
                  <c:v>15411.69777063959</c:v>
                </c:pt>
                <c:pt idx="31">
                  <c:v>15395.089260883329</c:v>
                </c:pt>
                <c:pt idx="32">
                  <c:v>15405.149570421081</c:v>
                </c:pt>
                <c:pt idx="33">
                  <c:v>15391.538168934048</c:v>
                </c:pt>
                <c:pt idx="34">
                  <c:v>15383.604682167294</c:v>
                </c:pt>
                <c:pt idx="35">
                  <c:v>15392.059054387657</c:v>
                </c:pt>
                <c:pt idx="36">
                  <c:v>15390.413877943625</c:v>
                </c:pt>
                <c:pt idx="37">
                  <c:v>15398.357712287983</c:v>
                </c:pt>
                <c:pt idx="38">
                  <c:v>15395.57500973859</c:v>
                </c:pt>
                <c:pt idx="39">
                  <c:v>15383.15886164012</c:v>
                </c:pt>
                <c:pt idx="40">
                  <c:v>15378.742059545579</c:v>
                </c:pt>
                <c:pt idx="41">
                  <c:v>15384.621448249965</c:v>
                </c:pt>
                <c:pt idx="42">
                  <c:v>15377.556437418405</c:v>
                </c:pt>
                <c:pt idx="43">
                  <c:v>15385.245613716052</c:v>
                </c:pt>
                <c:pt idx="44">
                  <c:v>15384.985737603602</c:v>
                </c:pt>
                <c:pt idx="45">
                  <c:v>15370.945573051707</c:v>
                </c:pt>
                <c:pt idx="46">
                  <c:v>15362.141425632914</c:v>
                </c:pt>
                <c:pt idx="47">
                  <c:v>15343.974474649385</c:v>
                </c:pt>
                <c:pt idx="48">
                  <c:v>15345.655123939652</c:v>
                </c:pt>
                <c:pt idx="49">
                  <c:v>15341.759643153076</c:v>
                </c:pt>
                <c:pt idx="50">
                  <c:v>15352.910822134962</c:v>
                </c:pt>
                <c:pt idx="51">
                  <c:v>15345.333720458657</c:v>
                </c:pt>
                <c:pt idx="52">
                  <c:v>15333.759180048553</c:v>
                </c:pt>
                <c:pt idx="53">
                  <c:v>15330.774820670444</c:v>
                </c:pt>
                <c:pt idx="54">
                  <c:v>15350.886697332007</c:v>
                </c:pt>
                <c:pt idx="55">
                  <c:v>15350.33671708269</c:v>
                </c:pt>
                <c:pt idx="56">
                  <c:v>15344.020220183853</c:v>
                </c:pt>
                <c:pt idx="57">
                  <c:v>15338.856017498805</c:v>
                </c:pt>
                <c:pt idx="58">
                  <c:v>15330.314695918043</c:v>
                </c:pt>
                <c:pt idx="59">
                  <c:v>15349.222451207334</c:v>
                </c:pt>
                <c:pt idx="60">
                  <c:v>15339.710748755007</c:v>
                </c:pt>
                <c:pt idx="61">
                  <c:v>15357.418621075416</c:v>
                </c:pt>
                <c:pt idx="62">
                  <c:v>15352.551309663137</c:v>
                </c:pt>
                <c:pt idx="63">
                  <c:v>15338.148448985312</c:v>
                </c:pt>
                <c:pt idx="64">
                  <c:v>15339.815308004037</c:v>
                </c:pt>
                <c:pt idx="65">
                  <c:v>15346.236201614762</c:v>
                </c:pt>
                <c:pt idx="66">
                  <c:v>15331.819198336272</c:v>
                </c:pt>
                <c:pt idx="67">
                  <c:v>15321.811291071976</c:v>
                </c:pt>
                <c:pt idx="68">
                  <c:v>15312.824245229307</c:v>
                </c:pt>
                <c:pt idx="69">
                  <c:v>15291.699665213917</c:v>
                </c:pt>
                <c:pt idx="70">
                  <c:v>15279.271546121981</c:v>
                </c:pt>
                <c:pt idx="71">
                  <c:v>15276.741615323461</c:v>
                </c:pt>
                <c:pt idx="72">
                  <c:v>15261.347725891243</c:v>
                </c:pt>
                <c:pt idx="73">
                  <c:v>15278.236757024211</c:v>
                </c:pt>
                <c:pt idx="74">
                  <c:v>15263.676954754099</c:v>
                </c:pt>
                <c:pt idx="75">
                  <c:v>15265.699518535012</c:v>
                </c:pt>
                <c:pt idx="76">
                  <c:v>15269.52316746894</c:v>
                </c:pt>
                <c:pt idx="77">
                  <c:v>15258.651019788895</c:v>
                </c:pt>
                <c:pt idx="78">
                  <c:v>15274.760761875999</c:v>
                </c:pt>
                <c:pt idx="79">
                  <c:v>15287.433512420255</c:v>
                </c:pt>
                <c:pt idx="80">
                  <c:v>15292.731557919935</c:v>
                </c:pt>
                <c:pt idx="81">
                  <c:v>15290.668215878488</c:v>
                </c:pt>
                <c:pt idx="82">
                  <c:v>15303.194971143821</c:v>
                </c:pt>
                <c:pt idx="83">
                  <c:v>15308.343334859255</c:v>
                </c:pt>
                <c:pt idx="84">
                  <c:v>15322.607588832674</c:v>
                </c:pt>
                <c:pt idx="85">
                  <c:v>15319.015209973237</c:v>
                </c:pt>
                <c:pt idx="86">
                  <c:v>15317.768041756064</c:v>
                </c:pt>
                <c:pt idx="87">
                  <c:v>15315.602369083783</c:v>
                </c:pt>
                <c:pt idx="88">
                  <c:v>15321.777114157037</c:v>
                </c:pt>
                <c:pt idx="89">
                  <c:v>15324.965766176529</c:v>
                </c:pt>
                <c:pt idx="90">
                  <c:v>15333.796257776001</c:v>
                </c:pt>
                <c:pt idx="91">
                  <c:v>15348.799461727418</c:v>
                </c:pt>
                <c:pt idx="92">
                  <c:v>15343.427038370792</c:v>
                </c:pt>
                <c:pt idx="93">
                  <c:v>15328.438616502868</c:v>
                </c:pt>
                <c:pt idx="94">
                  <c:v>15322.470461316352</c:v>
                </c:pt>
                <c:pt idx="95">
                  <c:v>15324.435457788917</c:v>
                </c:pt>
                <c:pt idx="96">
                  <c:v>15326.849619997942</c:v>
                </c:pt>
                <c:pt idx="97">
                  <c:v>15340.934253014821</c:v>
                </c:pt>
                <c:pt idx="98">
                  <c:v>15347.743501340496</c:v>
                </c:pt>
                <c:pt idx="99">
                  <c:v>15370.863267077752</c:v>
                </c:pt>
                <c:pt idx="100">
                  <c:v>15371.309266546026</c:v>
                </c:pt>
                <c:pt idx="101">
                  <c:v>15384.978985934269</c:v>
                </c:pt>
                <c:pt idx="102">
                  <c:v>15382.911148549099</c:v>
                </c:pt>
                <c:pt idx="103">
                  <c:v>15367.910953485505</c:v>
                </c:pt>
                <c:pt idx="104">
                  <c:v>15368.375168745639</c:v>
                </c:pt>
                <c:pt idx="105">
                  <c:v>15360.894339151993</c:v>
                </c:pt>
                <c:pt idx="106">
                  <c:v>15343.729684368218</c:v>
                </c:pt>
                <c:pt idx="107">
                  <c:v>15348.385104296733</c:v>
                </c:pt>
                <c:pt idx="108">
                  <c:v>15352.719717134052</c:v>
                </c:pt>
                <c:pt idx="109">
                  <c:v>15361.637796395098</c:v>
                </c:pt>
                <c:pt idx="110">
                  <c:v>15342.395252230175</c:v>
                </c:pt>
                <c:pt idx="111">
                  <c:v>15335.940860889868</c:v>
                </c:pt>
                <c:pt idx="112">
                  <c:v>15302.91998012021</c:v>
                </c:pt>
                <c:pt idx="113">
                  <c:v>15308.433611173363</c:v>
                </c:pt>
                <c:pt idx="114">
                  <c:v>15305.841997892601</c:v>
                </c:pt>
                <c:pt idx="115">
                  <c:v>15309.177040334882</c:v>
                </c:pt>
                <c:pt idx="116">
                  <c:v>15315.032669840246</c:v>
                </c:pt>
                <c:pt idx="117">
                  <c:v>15320.157924747346</c:v>
                </c:pt>
                <c:pt idx="118">
                  <c:v>15316.598878749817</c:v>
                </c:pt>
                <c:pt idx="119">
                  <c:v>15302.839015335292</c:v>
                </c:pt>
                <c:pt idx="120">
                  <c:v>15299.316157136996</c:v>
                </c:pt>
                <c:pt idx="121">
                  <c:v>15289.561497115206</c:v>
                </c:pt>
                <c:pt idx="122">
                  <c:v>15291.906752586348</c:v>
                </c:pt>
                <c:pt idx="123">
                  <c:v>15287.415683480165</c:v>
                </c:pt>
                <c:pt idx="124">
                  <c:v>15274.814131324058</c:v>
                </c:pt>
                <c:pt idx="125">
                  <c:v>15290.066864233333</c:v>
                </c:pt>
                <c:pt idx="126">
                  <c:v>15281.00151008524</c:v>
                </c:pt>
                <c:pt idx="127">
                  <c:v>15285.232535078947</c:v>
                </c:pt>
                <c:pt idx="128">
                  <c:v>15270.692843853827</c:v>
                </c:pt>
                <c:pt idx="129">
                  <c:v>15269.49073953207</c:v>
                </c:pt>
                <c:pt idx="130">
                  <c:v>15278.901091017831</c:v>
                </c:pt>
                <c:pt idx="131">
                  <c:v>15259.087507586035</c:v>
                </c:pt>
                <c:pt idx="132">
                  <c:v>15280.248342480343</c:v>
                </c:pt>
                <c:pt idx="133">
                  <c:v>15278.944231445425</c:v>
                </c:pt>
                <c:pt idx="134">
                  <c:v>15266.771077501286</c:v>
                </c:pt>
                <c:pt idx="135">
                  <c:v>15272.853293030435</c:v>
                </c:pt>
                <c:pt idx="136">
                  <c:v>15262.846412636998</c:v>
                </c:pt>
                <c:pt idx="137">
                  <c:v>15262.777190587507</c:v>
                </c:pt>
                <c:pt idx="138">
                  <c:v>15266.33534211332</c:v>
                </c:pt>
                <c:pt idx="139">
                  <c:v>15269.692717330217</c:v>
                </c:pt>
                <c:pt idx="140">
                  <c:v>15263.716424862039</c:v>
                </c:pt>
                <c:pt idx="141">
                  <c:v>15261.811612229782</c:v>
                </c:pt>
                <c:pt idx="142">
                  <c:v>15257.949003443035</c:v>
                </c:pt>
                <c:pt idx="143">
                  <c:v>15261.010738186216</c:v>
                </c:pt>
                <c:pt idx="144">
                  <c:v>15256.31649330833</c:v>
                </c:pt>
                <c:pt idx="145">
                  <c:v>15261.21506868753</c:v>
                </c:pt>
                <c:pt idx="146">
                  <c:v>15247.583475626203</c:v>
                </c:pt>
                <c:pt idx="147">
                  <c:v>15251.297146907691</c:v>
                </c:pt>
                <c:pt idx="148">
                  <c:v>15251.90989284293</c:v>
                </c:pt>
                <c:pt idx="149">
                  <c:v>15246.713246777397</c:v>
                </c:pt>
                <c:pt idx="150">
                  <c:v>15249.050198087507</c:v>
                </c:pt>
                <c:pt idx="151">
                  <c:v>15259.017965226309</c:v>
                </c:pt>
                <c:pt idx="152">
                  <c:v>15269.667000312091</c:v>
                </c:pt>
                <c:pt idx="153">
                  <c:v>15268.667276733133</c:v>
                </c:pt>
                <c:pt idx="154">
                  <c:v>15276.108931740369</c:v>
                </c:pt>
                <c:pt idx="155">
                  <c:v>15281.976077420206</c:v>
                </c:pt>
                <c:pt idx="156">
                  <c:v>15270.943279973231</c:v>
                </c:pt>
                <c:pt idx="157">
                  <c:v>15268.896514415746</c:v>
                </c:pt>
                <c:pt idx="158">
                  <c:v>15247.099984294813</c:v>
                </c:pt>
                <c:pt idx="159">
                  <c:v>15252.676283236537</c:v>
                </c:pt>
                <c:pt idx="160">
                  <c:v>15236.788412218721</c:v>
                </c:pt>
                <c:pt idx="161">
                  <c:v>15234.984949339394</c:v>
                </c:pt>
                <c:pt idx="162">
                  <c:v>15227.80487496032</c:v>
                </c:pt>
                <c:pt idx="163">
                  <c:v>15217.551049822199</c:v>
                </c:pt>
                <c:pt idx="164">
                  <c:v>15219.202019447395</c:v>
                </c:pt>
                <c:pt idx="165">
                  <c:v>15217.437120850551</c:v>
                </c:pt>
                <c:pt idx="166">
                  <c:v>15205.906634077195</c:v>
                </c:pt>
                <c:pt idx="167">
                  <c:v>15189.880425312527</c:v>
                </c:pt>
                <c:pt idx="168">
                  <c:v>15184.523964780008</c:v>
                </c:pt>
                <c:pt idx="169">
                  <c:v>15186.954801136702</c:v>
                </c:pt>
                <c:pt idx="170">
                  <c:v>15169.570259389317</c:v>
                </c:pt>
                <c:pt idx="171">
                  <c:v>15162.367140996947</c:v>
                </c:pt>
                <c:pt idx="172">
                  <c:v>15162.638659327931</c:v>
                </c:pt>
                <c:pt idx="173">
                  <c:v>15168.489256178118</c:v>
                </c:pt>
                <c:pt idx="174">
                  <c:v>15168.171910078918</c:v>
                </c:pt>
                <c:pt idx="175">
                  <c:v>15179.612264481284</c:v>
                </c:pt>
                <c:pt idx="176">
                  <c:v>15160.597937026376</c:v>
                </c:pt>
                <c:pt idx="177">
                  <c:v>15169.248973760064</c:v>
                </c:pt>
                <c:pt idx="178">
                  <c:v>15148.718202234191</c:v>
                </c:pt>
                <c:pt idx="179">
                  <c:v>15145.408522196765</c:v>
                </c:pt>
                <c:pt idx="180">
                  <c:v>15150.703367978407</c:v>
                </c:pt>
                <c:pt idx="181">
                  <c:v>15159.928679500617</c:v>
                </c:pt>
                <c:pt idx="182">
                  <c:v>15172.004868859467</c:v>
                </c:pt>
                <c:pt idx="183">
                  <c:v>15153.478465874012</c:v>
                </c:pt>
                <c:pt idx="184">
                  <c:v>15155.601580320212</c:v>
                </c:pt>
                <c:pt idx="185">
                  <c:v>15162.372164078211</c:v>
                </c:pt>
                <c:pt idx="186">
                  <c:v>15181.457993909036</c:v>
                </c:pt>
                <c:pt idx="187">
                  <c:v>15165.266442774451</c:v>
                </c:pt>
                <c:pt idx="188">
                  <c:v>15165.525282590144</c:v>
                </c:pt>
                <c:pt idx="189">
                  <c:v>15157.239457021487</c:v>
                </c:pt>
                <c:pt idx="190">
                  <c:v>15160.793280836746</c:v>
                </c:pt>
                <c:pt idx="191">
                  <c:v>15177.88363500392</c:v>
                </c:pt>
                <c:pt idx="192">
                  <c:v>15185.07696303822</c:v>
                </c:pt>
                <c:pt idx="193">
                  <c:v>15182.543051261791</c:v>
                </c:pt>
                <c:pt idx="194">
                  <c:v>15169.905020270317</c:v>
                </c:pt>
                <c:pt idx="195">
                  <c:v>15182.846722136121</c:v>
                </c:pt>
                <c:pt idx="196">
                  <c:v>15186.861857779822</c:v>
                </c:pt>
                <c:pt idx="197">
                  <c:v>15196.056321174739</c:v>
                </c:pt>
                <c:pt idx="198">
                  <c:v>15191.508952511773</c:v>
                </c:pt>
                <c:pt idx="199">
                  <c:v>15190.395875445596</c:v>
                </c:pt>
                <c:pt idx="200">
                  <c:v>15188.953586803276</c:v>
                </c:pt>
                <c:pt idx="201">
                  <c:v>15191.903119271861</c:v>
                </c:pt>
                <c:pt idx="202">
                  <c:v>15205.386561102903</c:v>
                </c:pt>
                <c:pt idx="203">
                  <c:v>15213.51641373334</c:v>
                </c:pt>
                <c:pt idx="204">
                  <c:v>15228.181712408721</c:v>
                </c:pt>
                <c:pt idx="205">
                  <c:v>15225.682665628681</c:v>
                </c:pt>
                <c:pt idx="206">
                  <c:v>15206.051697639843</c:v>
                </c:pt>
                <c:pt idx="207">
                  <c:v>15204.948257248503</c:v>
                </c:pt>
                <c:pt idx="208">
                  <c:v>15212.698384044572</c:v>
                </c:pt>
                <c:pt idx="209">
                  <c:v>15210.87434081593</c:v>
                </c:pt>
                <c:pt idx="210">
                  <c:v>15204.912152358005</c:v>
                </c:pt>
                <c:pt idx="211">
                  <c:v>15179.267631879618</c:v>
                </c:pt>
                <c:pt idx="212">
                  <c:v>15185.870977365681</c:v>
                </c:pt>
                <c:pt idx="213">
                  <c:v>15184.001143914469</c:v>
                </c:pt>
                <c:pt idx="214">
                  <c:v>15178.545613475379</c:v>
                </c:pt>
                <c:pt idx="215">
                  <c:v>15160.541953935599</c:v>
                </c:pt>
                <c:pt idx="216">
                  <c:v>15155.517808828909</c:v>
                </c:pt>
                <c:pt idx="217">
                  <c:v>15156.169370533222</c:v>
                </c:pt>
                <c:pt idx="218">
                  <c:v>15170.567049025796</c:v>
                </c:pt>
                <c:pt idx="219">
                  <c:v>15159.187809974703</c:v>
                </c:pt>
                <c:pt idx="220">
                  <c:v>15164.806174799629</c:v>
                </c:pt>
                <c:pt idx="221">
                  <c:v>15171.245359171411</c:v>
                </c:pt>
                <c:pt idx="222">
                  <c:v>15172.362551535631</c:v>
                </c:pt>
                <c:pt idx="223">
                  <c:v>15165.514623918745</c:v>
                </c:pt>
                <c:pt idx="224">
                  <c:v>15153.775583731367</c:v>
                </c:pt>
                <c:pt idx="225">
                  <c:v>15135.491959983294</c:v>
                </c:pt>
                <c:pt idx="226">
                  <c:v>15136.886054537661</c:v>
                </c:pt>
                <c:pt idx="227">
                  <c:v>15126.454162473461</c:v>
                </c:pt>
                <c:pt idx="228">
                  <c:v>15096.940353868033</c:v>
                </c:pt>
                <c:pt idx="229">
                  <c:v>15103.858453588282</c:v>
                </c:pt>
                <c:pt idx="230">
                  <c:v>15091.726859419863</c:v>
                </c:pt>
                <c:pt idx="231">
                  <c:v>15097.455052296023</c:v>
                </c:pt>
                <c:pt idx="232">
                  <c:v>15106.627193859169</c:v>
                </c:pt>
                <c:pt idx="233">
                  <c:v>15114.453251021388</c:v>
                </c:pt>
                <c:pt idx="234">
                  <c:v>15145.457451106942</c:v>
                </c:pt>
                <c:pt idx="235">
                  <c:v>15119.31573385404</c:v>
                </c:pt>
                <c:pt idx="236">
                  <c:v>15110.269622876471</c:v>
                </c:pt>
                <c:pt idx="237">
                  <c:v>15100.26151495044</c:v>
                </c:pt>
                <c:pt idx="238">
                  <c:v>15112.544612665872</c:v>
                </c:pt>
                <c:pt idx="239">
                  <c:v>15107.92196271337</c:v>
                </c:pt>
                <c:pt idx="240">
                  <c:v>15117.073130323781</c:v>
                </c:pt>
                <c:pt idx="241">
                  <c:v>15114.704599700097</c:v>
                </c:pt>
                <c:pt idx="242">
                  <c:v>15125.095791958915</c:v>
                </c:pt>
                <c:pt idx="243">
                  <c:v>15112.087101810674</c:v>
                </c:pt>
                <c:pt idx="244">
                  <c:v>15117.423704427289</c:v>
                </c:pt>
                <c:pt idx="245">
                  <c:v>15097.134058467136</c:v>
                </c:pt>
                <c:pt idx="246">
                  <c:v>15085.690238111807</c:v>
                </c:pt>
                <c:pt idx="247">
                  <c:v>15083.725687017162</c:v>
                </c:pt>
                <c:pt idx="248">
                  <c:v>15085.635932920191</c:v>
                </c:pt>
                <c:pt idx="249">
                  <c:v>15066.478391671599</c:v>
                </c:pt>
                <c:pt idx="250">
                  <c:v>15057.929125056742</c:v>
                </c:pt>
                <c:pt idx="251">
                  <c:v>15050.806155960761</c:v>
                </c:pt>
                <c:pt idx="252">
                  <c:v>15054.932628454333</c:v>
                </c:pt>
                <c:pt idx="253">
                  <c:v>15059.773366414844</c:v>
                </c:pt>
                <c:pt idx="254">
                  <c:v>15064.935373163868</c:v>
                </c:pt>
                <c:pt idx="255">
                  <c:v>15061.043645299573</c:v>
                </c:pt>
                <c:pt idx="256">
                  <c:v>15078.934819659848</c:v>
                </c:pt>
                <c:pt idx="257">
                  <c:v>15073.166337928988</c:v>
                </c:pt>
                <c:pt idx="258">
                  <c:v>15058.309125286176</c:v>
                </c:pt>
                <c:pt idx="259">
                  <c:v>15051.174286956992</c:v>
                </c:pt>
                <c:pt idx="260">
                  <c:v>15048.941485562331</c:v>
                </c:pt>
                <c:pt idx="261">
                  <c:v>15045.263512058529</c:v>
                </c:pt>
                <c:pt idx="262">
                  <c:v>15037.429258402331</c:v>
                </c:pt>
                <c:pt idx="263">
                  <c:v>15036.441262754463</c:v>
                </c:pt>
                <c:pt idx="264">
                  <c:v>15033.005354988185</c:v>
                </c:pt>
                <c:pt idx="265">
                  <c:v>15045.788850117353</c:v>
                </c:pt>
                <c:pt idx="266">
                  <c:v>15027.444377984873</c:v>
                </c:pt>
                <c:pt idx="267">
                  <c:v>15023.772009846049</c:v>
                </c:pt>
                <c:pt idx="268">
                  <c:v>15012.714612428597</c:v>
                </c:pt>
                <c:pt idx="269">
                  <c:v>15003.523978594221</c:v>
                </c:pt>
                <c:pt idx="270">
                  <c:v>14998.482548741067</c:v>
                </c:pt>
                <c:pt idx="271">
                  <c:v>14994.145665386168</c:v>
                </c:pt>
                <c:pt idx="272">
                  <c:v>14976.806527597295</c:v>
                </c:pt>
                <c:pt idx="273">
                  <c:v>14966.751598969444</c:v>
                </c:pt>
                <c:pt idx="274">
                  <c:v>14975.305409744427</c:v>
                </c:pt>
                <c:pt idx="275">
                  <c:v>14973.515001511063</c:v>
                </c:pt>
                <c:pt idx="276">
                  <c:v>14969.610907944456</c:v>
                </c:pt>
                <c:pt idx="277">
                  <c:v>14957.777345434864</c:v>
                </c:pt>
                <c:pt idx="278">
                  <c:v>14954.064506259054</c:v>
                </c:pt>
                <c:pt idx="279">
                  <c:v>14966.410592600838</c:v>
                </c:pt>
                <c:pt idx="280">
                  <c:v>14976.998160693362</c:v>
                </c:pt>
                <c:pt idx="281">
                  <c:v>14998.988795456777</c:v>
                </c:pt>
                <c:pt idx="282">
                  <c:v>14995.648782164653</c:v>
                </c:pt>
                <c:pt idx="283">
                  <c:v>15000.084230921164</c:v>
                </c:pt>
                <c:pt idx="284">
                  <c:v>14990.403581963465</c:v>
                </c:pt>
                <c:pt idx="285">
                  <c:v>14984.693003659559</c:v>
                </c:pt>
                <c:pt idx="286">
                  <c:v>15000.410533731972</c:v>
                </c:pt>
                <c:pt idx="287">
                  <c:v>14988.189472665084</c:v>
                </c:pt>
                <c:pt idx="288">
                  <c:v>14993.93832459248</c:v>
                </c:pt>
                <c:pt idx="289">
                  <c:v>14997.050469058466</c:v>
                </c:pt>
                <c:pt idx="290">
                  <c:v>14993.690497696589</c:v>
                </c:pt>
                <c:pt idx="291">
                  <c:v>14985.976458410441</c:v>
                </c:pt>
                <c:pt idx="292">
                  <c:v>14984.815809668196</c:v>
                </c:pt>
                <c:pt idx="293">
                  <c:v>15000.247974484417</c:v>
                </c:pt>
                <c:pt idx="294">
                  <c:v>15016.199492180936</c:v>
                </c:pt>
                <c:pt idx="295">
                  <c:v>15021.735580101498</c:v>
                </c:pt>
                <c:pt idx="296">
                  <c:v>15015.072778840422</c:v>
                </c:pt>
                <c:pt idx="297">
                  <c:v>15010.035327221929</c:v>
                </c:pt>
                <c:pt idx="298">
                  <c:v>15007.675316258925</c:v>
                </c:pt>
                <c:pt idx="299">
                  <c:v>15014.424310401551</c:v>
                </c:pt>
                <c:pt idx="300">
                  <c:v>15009.26563852318</c:v>
                </c:pt>
                <c:pt idx="301">
                  <c:v>14997.779867807862</c:v>
                </c:pt>
                <c:pt idx="302">
                  <c:v>14991.136661631976</c:v>
                </c:pt>
                <c:pt idx="303">
                  <c:v>14990.311324124461</c:v>
                </c:pt>
                <c:pt idx="304">
                  <c:v>14992.196495760623</c:v>
                </c:pt>
                <c:pt idx="305">
                  <c:v>14981.675405367874</c:v>
                </c:pt>
                <c:pt idx="306">
                  <c:v>14985.538128318425</c:v>
                </c:pt>
                <c:pt idx="307">
                  <c:v>14973.941637817356</c:v>
                </c:pt>
                <c:pt idx="308">
                  <c:v>14981.722348622156</c:v>
                </c:pt>
                <c:pt idx="309">
                  <c:v>14984.010636016335</c:v>
                </c:pt>
                <c:pt idx="310">
                  <c:v>14994.691800782013</c:v>
                </c:pt>
                <c:pt idx="311">
                  <c:v>15008.984486659316</c:v>
                </c:pt>
                <c:pt idx="312">
                  <c:v>15010.580984751539</c:v>
                </c:pt>
                <c:pt idx="313">
                  <c:v>15020.482623999351</c:v>
                </c:pt>
                <c:pt idx="314">
                  <c:v>15048.283634327927</c:v>
                </c:pt>
                <c:pt idx="315">
                  <c:v>15049.037073641141</c:v>
                </c:pt>
                <c:pt idx="316">
                  <c:v>15032.125999102322</c:v>
                </c:pt>
                <c:pt idx="317">
                  <c:v>15033.765247161064</c:v>
                </c:pt>
                <c:pt idx="318">
                  <c:v>15034.430108323202</c:v>
                </c:pt>
                <c:pt idx="319">
                  <c:v>15053.974871860912</c:v>
                </c:pt>
                <c:pt idx="320">
                  <c:v>15051.448697475178</c:v>
                </c:pt>
                <c:pt idx="321">
                  <c:v>15041.565160283726</c:v>
                </c:pt>
                <c:pt idx="322">
                  <c:v>15040.770198259339</c:v>
                </c:pt>
                <c:pt idx="323">
                  <c:v>15039.687479991651</c:v>
                </c:pt>
                <c:pt idx="324">
                  <c:v>15028.905332072247</c:v>
                </c:pt>
                <c:pt idx="325">
                  <c:v>15014.120429741908</c:v>
                </c:pt>
                <c:pt idx="326">
                  <c:v>14992.436015829924</c:v>
                </c:pt>
                <c:pt idx="327">
                  <c:v>14988.339445303298</c:v>
                </c:pt>
                <c:pt idx="328">
                  <c:v>14992.135021239657</c:v>
                </c:pt>
                <c:pt idx="329">
                  <c:v>14996.123082831897</c:v>
                </c:pt>
                <c:pt idx="330">
                  <c:v>15002.886845973275</c:v>
                </c:pt>
                <c:pt idx="331">
                  <c:v>15003.13939806415</c:v>
                </c:pt>
                <c:pt idx="332">
                  <c:v>15012.648598126003</c:v>
                </c:pt>
                <c:pt idx="333">
                  <c:v>14993.359879704571</c:v>
                </c:pt>
                <c:pt idx="334">
                  <c:v>14997.708819682995</c:v>
                </c:pt>
                <c:pt idx="335">
                  <c:v>14993.591761207617</c:v>
                </c:pt>
                <c:pt idx="336">
                  <c:v>14999.928496806971</c:v>
                </c:pt>
                <c:pt idx="337">
                  <c:v>15003.495667075873</c:v>
                </c:pt>
                <c:pt idx="338">
                  <c:v>15009.068779087007</c:v>
                </c:pt>
                <c:pt idx="339">
                  <c:v>14999.970846225169</c:v>
                </c:pt>
                <c:pt idx="340">
                  <c:v>15001.780209590512</c:v>
                </c:pt>
                <c:pt idx="341">
                  <c:v>14993.267415846767</c:v>
                </c:pt>
                <c:pt idx="342">
                  <c:v>15008.582344155955</c:v>
                </c:pt>
                <c:pt idx="343">
                  <c:v>14990.868403184075</c:v>
                </c:pt>
                <c:pt idx="344">
                  <c:v>14967.954409074044</c:v>
                </c:pt>
                <c:pt idx="345">
                  <c:v>14957.656950849136</c:v>
                </c:pt>
                <c:pt idx="346">
                  <c:v>14947.320594426727</c:v>
                </c:pt>
                <c:pt idx="347">
                  <c:v>14946.041464947228</c:v>
                </c:pt>
                <c:pt idx="348">
                  <c:v>14942.314730255312</c:v>
                </c:pt>
                <c:pt idx="349">
                  <c:v>14938.12401047459</c:v>
                </c:pt>
                <c:pt idx="350">
                  <c:v>14920.551640414511</c:v>
                </c:pt>
                <c:pt idx="351">
                  <c:v>14918.999578276653</c:v>
                </c:pt>
                <c:pt idx="352">
                  <c:v>14906.856729684052</c:v>
                </c:pt>
                <c:pt idx="353">
                  <c:v>14911.229023763724</c:v>
                </c:pt>
                <c:pt idx="354">
                  <c:v>14906.382902112548</c:v>
                </c:pt>
                <c:pt idx="355">
                  <c:v>14907.494380301951</c:v>
                </c:pt>
                <c:pt idx="356">
                  <c:v>14895.197374581885</c:v>
                </c:pt>
                <c:pt idx="357">
                  <c:v>14902.288080901766</c:v>
                </c:pt>
                <c:pt idx="358">
                  <c:v>14891.228887425668</c:v>
                </c:pt>
                <c:pt idx="359">
                  <c:v>14897.901187300504</c:v>
                </c:pt>
              </c:numCache>
            </c:numRef>
          </c:val>
          <c:smooth val="0"/>
        </c:ser>
        <c:ser>
          <c:idx val="1"/>
          <c:order val="1"/>
          <c:marker>
            <c:symbol val="none"/>
          </c:marker>
          <c:val>
            <c:numRef>
              <c:f>Percentiles!$D$3:$MY$3</c:f>
              <c:numCache>
                <c:formatCode>General</c:formatCode>
                <c:ptCount val="360"/>
                <c:pt idx="0">
                  <c:v>15458.654274079725</c:v>
                </c:pt>
                <c:pt idx="1">
                  <c:v>15455.811767033898</c:v>
                </c:pt>
                <c:pt idx="2">
                  <c:v>15434.370446996807</c:v>
                </c:pt>
                <c:pt idx="3">
                  <c:v>15446.698347183077</c:v>
                </c:pt>
                <c:pt idx="4">
                  <c:v>15445.468322160863</c:v>
                </c:pt>
                <c:pt idx="5">
                  <c:v>15448.333543823219</c:v>
                </c:pt>
                <c:pt idx="6">
                  <c:v>15439.592876604254</c:v>
                </c:pt>
                <c:pt idx="7">
                  <c:v>15438.036761337065</c:v>
                </c:pt>
                <c:pt idx="8">
                  <c:v>15421.387937145904</c:v>
                </c:pt>
                <c:pt idx="9">
                  <c:v>15413.19922901254</c:v>
                </c:pt>
                <c:pt idx="10">
                  <c:v>15402.26100979154</c:v>
                </c:pt>
                <c:pt idx="11">
                  <c:v>15403.250236657568</c:v>
                </c:pt>
                <c:pt idx="12">
                  <c:v>15397.147678142923</c:v>
                </c:pt>
                <c:pt idx="13">
                  <c:v>15391.264835717333</c:v>
                </c:pt>
                <c:pt idx="14">
                  <c:v>15395.907263872432</c:v>
                </c:pt>
                <c:pt idx="15">
                  <c:v>15407.920667915843</c:v>
                </c:pt>
                <c:pt idx="16">
                  <c:v>15404.64854112572</c:v>
                </c:pt>
                <c:pt idx="17">
                  <c:v>15398.422279191249</c:v>
                </c:pt>
                <c:pt idx="18">
                  <c:v>15399.403445862912</c:v>
                </c:pt>
                <c:pt idx="19">
                  <c:v>15387.202883797911</c:v>
                </c:pt>
                <c:pt idx="20">
                  <c:v>15393.615304733272</c:v>
                </c:pt>
                <c:pt idx="21">
                  <c:v>15399.482067145593</c:v>
                </c:pt>
                <c:pt idx="22">
                  <c:v>15394.539300913071</c:v>
                </c:pt>
                <c:pt idx="23">
                  <c:v>15399.493860022223</c:v>
                </c:pt>
                <c:pt idx="24">
                  <c:v>15396.237172783309</c:v>
                </c:pt>
                <c:pt idx="25">
                  <c:v>15389.356110584224</c:v>
                </c:pt>
                <c:pt idx="26">
                  <c:v>15391.786635564313</c:v>
                </c:pt>
                <c:pt idx="27">
                  <c:v>15379.388355941273</c:v>
                </c:pt>
                <c:pt idx="28">
                  <c:v>15381.797141654652</c:v>
                </c:pt>
                <c:pt idx="29">
                  <c:v>15392.506630690425</c:v>
                </c:pt>
                <c:pt idx="30">
                  <c:v>15388.915440048326</c:v>
                </c:pt>
                <c:pt idx="31">
                  <c:v>15393.348904349054</c:v>
                </c:pt>
                <c:pt idx="32">
                  <c:v>15406.303014275651</c:v>
                </c:pt>
                <c:pt idx="33">
                  <c:v>15393.396082182284</c:v>
                </c:pt>
                <c:pt idx="34">
                  <c:v>15387.255071476617</c:v>
                </c:pt>
                <c:pt idx="35">
                  <c:v>15374.137816588329</c:v>
                </c:pt>
                <c:pt idx="36">
                  <c:v>15396.921285188602</c:v>
                </c:pt>
                <c:pt idx="37">
                  <c:v>15384.148841357959</c:v>
                </c:pt>
                <c:pt idx="38">
                  <c:v>15405.573114612138</c:v>
                </c:pt>
                <c:pt idx="39">
                  <c:v>15395.560258177677</c:v>
                </c:pt>
                <c:pt idx="40">
                  <c:v>15382.359296981904</c:v>
                </c:pt>
                <c:pt idx="41">
                  <c:v>15411.480026103785</c:v>
                </c:pt>
                <c:pt idx="42">
                  <c:v>15409.132326562982</c:v>
                </c:pt>
                <c:pt idx="43">
                  <c:v>15397.578410906928</c:v>
                </c:pt>
                <c:pt idx="44">
                  <c:v>15402.549351267196</c:v>
                </c:pt>
                <c:pt idx="45">
                  <c:v>15392.931555344814</c:v>
                </c:pt>
                <c:pt idx="46">
                  <c:v>15402.549495211391</c:v>
                </c:pt>
                <c:pt idx="47">
                  <c:v>15380.648088439973</c:v>
                </c:pt>
                <c:pt idx="48">
                  <c:v>15395.969898805546</c:v>
                </c:pt>
                <c:pt idx="49">
                  <c:v>15410.812068456009</c:v>
                </c:pt>
                <c:pt idx="50">
                  <c:v>15431.482737438255</c:v>
                </c:pt>
                <c:pt idx="51">
                  <c:v>15435.420306795093</c:v>
                </c:pt>
                <c:pt idx="52">
                  <c:v>15427.934510817235</c:v>
                </c:pt>
                <c:pt idx="53">
                  <c:v>15429.83656014271</c:v>
                </c:pt>
                <c:pt idx="54">
                  <c:v>15437.550322126086</c:v>
                </c:pt>
                <c:pt idx="55">
                  <c:v>15432.118773448119</c:v>
                </c:pt>
                <c:pt idx="56">
                  <c:v>15417.352798338834</c:v>
                </c:pt>
                <c:pt idx="57">
                  <c:v>15409.147617082032</c:v>
                </c:pt>
                <c:pt idx="58">
                  <c:v>15408.251358998406</c:v>
                </c:pt>
                <c:pt idx="59">
                  <c:v>15387.915295188348</c:v>
                </c:pt>
                <c:pt idx="60">
                  <c:v>15392.011967842664</c:v>
                </c:pt>
                <c:pt idx="61">
                  <c:v>15391.51086328818</c:v>
                </c:pt>
                <c:pt idx="62">
                  <c:v>15405.191896202708</c:v>
                </c:pt>
                <c:pt idx="63">
                  <c:v>15392.57244167056</c:v>
                </c:pt>
                <c:pt idx="64">
                  <c:v>15394.925734018872</c:v>
                </c:pt>
                <c:pt idx="65">
                  <c:v>15389.569311754463</c:v>
                </c:pt>
                <c:pt idx="66">
                  <c:v>15392.591187137101</c:v>
                </c:pt>
                <c:pt idx="67">
                  <c:v>15401.879343799159</c:v>
                </c:pt>
                <c:pt idx="68">
                  <c:v>15392.610454795136</c:v>
                </c:pt>
                <c:pt idx="69">
                  <c:v>15385.531885285382</c:v>
                </c:pt>
                <c:pt idx="70">
                  <c:v>15363.643702284</c:v>
                </c:pt>
                <c:pt idx="71">
                  <c:v>15368.50598857837</c:v>
                </c:pt>
                <c:pt idx="72">
                  <c:v>15361.281549074181</c:v>
                </c:pt>
                <c:pt idx="73">
                  <c:v>15386.220181023333</c:v>
                </c:pt>
                <c:pt idx="74">
                  <c:v>15390.321722665927</c:v>
                </c:pt>
                <c:pt idx="75">
                  <c:v>15388.461212084921</c:v>
                </c:pt>
                <c:pt idx="76">
                  <c:v>15398.423975071491</c:v>
                </c:pt>
                <c:pt idx="77">
                  <c:v>15400.504287090997</c:v>
                </c:pt>
                <c:pt idx="78">
                  <c:v>15408.716853518086</c:v>
                </c:pt>
                <c:pt idx="79">
                  <c:v>15425.872274541094</c:v>
                </c:pt>
                <c:pt idx="80">
                  <c:v>15435.352717782764</c:v>
                </c:pt>
                <c:pt idx="81">
                  <c:v>15435.894037018721</c:v>
                </c:pt>
                <c:pt idx="82">
                  <c:v>15431.802642851537</c:v>
                </c:pt>
                <c:pt idx="83">
                  <c:v>15419.866354947939</c:v>
                </c:pt>
                <c:pt idx="84">
                  <c:v>15420.47212117217</c:v>
                </c:pt>
                <c:pt idx="85">
                  <c:v>15399.326565083495</c:v>
                </c:pt>
                <c:pt idx="86">
                  <c:v>15395.161117368349</c:v>
                </c:pt>
                <c:pt idx="87">
                  <c:v>15393.558900438829</c:v>
                </c:pt>
                <c:pt idx="88">
                  <c:v>15386.828601779638</c:v>
                </c:pt>
                <c:pt idx="89">
                  <c:v>15373.937055219523</c:v>
                </c:pt>
                <c:pt idx="90">
                  <c:v>15371.260309764313</c:v>
                </c:pt>
                <c:pt idx="91">
                  <c:v>15368.08839799749</c:v>
                </c:pt>
                <c:pt idx="92">
                  <c:v>15355.508352238092</c:v>
                </c:pt>
                <c:pt idx="93">
                  <c:v>15349.684814045888</c:v>
                </c:pt>
                <c:pt idx="94">
                  <c:v>15344.557446637067</c:v>
                </c:pt>
                <c:pt idx="95">
                  <c:v>15340.699706060152</c:v>
                </c:pt>
                <c:pt idx="96">
                  <c:v>15342.937671303296</c:v>
                </c:pt>
                <c:pt idx="97">
                  <c:v>15357.850017895009</c:v>
                </c:pt>
                <c:pt idx="98">
                  <c:v>15357.849788528878</c:v>
                </c:pt>
                <c:pt idx="99">
                  <c:v>15351.648898463403</c:v>
                </c:pt>
                <c:pt idx="100">
                  <c:v>15359.524852858731</c:v>
                </c:pt>
                <c:pt idx="101">
                  <c:v>15333.064110284782</c:v>
                </c:pt>
                <c:pt idx="102">
                  <c:v>15322.769716079561</c:v>
                </c:pt>
                <c:pt idx="103">
                  <c:v>15314.528539028164</c:v>
                </c:pt>
                <c:pt idx="104">
                  <c:v>15311.497145386613</c:v>
                </c:pt>
                <c:pt idx="105">
                  <c:v>15318.873623361096</c:v>
                </c:pt>
                <c:pt idx="106">
                  <c:v>15307.4150208357</c:v>
                </c:pt>
                <c:pt idx="107">
                  <c:v>15309.353709974694</c:v>
                </c:pt>
                <c:pt idx="108">
                  <c:v>15303.021792519001</c:v>
                </c:pt>
                <c:pt idx="109">
                  <c:v>15322.067100452199</c:v>
                </c:pt>
                <c:pt idx="110">
                  <c:v>15328.356949456802</c:v>
                </c:pt>
                <c:pt idx="111">
                  <c:v>15335.48111408114</c:v>
                </c:pt>
                <c:pt idx="112">
                  <c:v>15344.667304894343</c:v>
                </c:pt>
                <c:pt idx="113">
                  <c:v>15357.266157159167</c:v>
                </c:pt>
                <c:pt idx="114">
                  <c:v>15364.751611584777</c:v>
                </c:pt>
                <c:pt idx="115">
                  <c:v>15375.799419348556</c:v>
                </c:pt>
                <c:pt idx="116">
                  <c:v>15370.407555374319</c:v>
                </c:pt>
                <c:pt idx="117">
                  <c:v>15363.146367882859</c:v>
                </c:pt>
                <c:pt idx="118">
                  <c:v>15355.082659086558</c:v>
                </c:pt>
                <c:pt idx="119">
                  <c:v>15373.454238877344</c:v>
                </c:pt>
                <c:pt idx="120">
                  <c:v>15373.076158106833</c:v>
                </c:pt>
                <c:pt idx="121">
                  <c:v>15372.98988823189</c:v>
                </c:pt>
                <c:pt idx="122">
                  <c:v>15381.109619626002</c:v>
                </c:pt>
                <c:pt idx="123">
                  <c:v>15397.73531608968</c:v>
                </c:pt>
                <c:pt idx="124">
                  <c:v>15396.538119368037</c:v>
                </c:pt>
                <c:pt idx="125">
                  <c:v>15394.175958766595</c:v>
                </c:pt>
                <c:pt idx="126">
                  <c:v>15388.646023516898</c:v>
                </c:pt>
                <c:pt idx="127">
                  <c:v>15378.185622521696</c:v>
                </c:pt>
                <c:pt idx="128">
                  <c:v>15399.02075126313</c:v>
                </c:pt>
                <c:pt idx="129">
                  <c:v>15416.428046372597</c:v>
                </c:pt>
                <c:pt idx="130">
                  <c:v>15418.617925903618</c:v>
                </c:pt>
                <c:pt idx="131">
                  <c:v>15415.477296066034</c:v>
                </c:pt>
                <c:pt idx="132">
                  <c:v>15403.914256711672</c:v>
                </c:pt>
                <c:pt idx="133">
                  <c:v>15419.758451191916</c:v>
                </c:pt>
                <c:pt idx="134">
                  <c:v>15423.395665843278</c:v>
                </c:pt>
                <c:pt idx="135">
                  <c:v>15424.680656302611</c:v>
                </c:pt>
                <c:pt idx="136">
                  <c:v>15412.766936323851</c:v>
                </c:pt>
                <c:pt idx="137">
                  <c:v>15427.263762600922</c:v>
                </c:pt>
                <c:pt idx="138">
                  <c:v>15421.47921482828</c:v>
                </c:pt>
                <c:pt idx="139">
                  <c:v>15420.218411672578</c:v>
                </c:pt>
                <c:pt idx="140">
                  <c:v>15419.378840544408</c:v>
                </c:pt>
                <c:pt idx="141">
                  <c:v>15422.723505297634</c:v>
                </c:pt>
                <c:pt idx="142">
                  <c:v>15436.098379179368</c:v>
                </c:pt>
                <c:pt idx="143">
                  <c:v>15435.48447951197</c:v>
                </c:pt>
                <c:pt idx="144">
                  <c:v>15423.977068174596</c:v>
                </c:pt>
                <c:pt idx="145">
                  <c:v>15425.942888081679</c:v>
                </c:pt>
                <c:pt idx="146">
                  <c:v>15424.270023785626</c:v>
                </c:pt>
                <c:pt idx="147">
                  <c:v>15411.312770952223</c:v>
                </c:pt>
                <c:pt idx="148">
                  <c:v>15402.304218453624</c:v>
                </c:pt>
                <c:pt idx="149">
                  <c:v>15408.605843028439</c:v>
                </c:pt>
                <c:pt idx="150">
                  <c:v>15402.132998509009</c:v>
                </c:pt>
                <c:pt idx="151">
                  <c:v>15388.778260992842</c:v>
                </c:pt>
                <c:pt idx="152">
                  <c:v>15392.357813745255</c:v>
                </c:pt>
                <c:pt idx="153">
                  <c:v>15403.236413254033</c:v>
                </c:pt>
                <c:pt idx="154">
                  <c:v>15394.661482397674</c:v>
                </c:pt>
                <c:pt idx="155">
                  <c:v>15370.113043039608</c:v>
                </c:pt>
                <c:pt idx="156">
                  <c:v>15367.980310636371</c:v>
                </c:pt>
                <c:pt idx="157">
                  <c:v>15358.650870367755</c:v>
                </c:pt>
                <c:pt idx="158">
                  <c:v>15343.508576240951</c:v>
                </c:pt>
                <c:pt idx="159">
                  <c:v>15353.723293353383</c:v>
                </c:pt>
                <c:pt idx="160">
                  <c:v>15356.502536084403</c:v>
                </c:pt>
                <c:pt idx="161">
                  <c:v>15366.511625565461</c:v>
                </c:pt>
                <c:pt idx="162">
                  <c:v>15385.006920500171</c:v>
                </c:pt>
                <c:pt idx="163">
                  <c:v>15375.382676672243</c:v>
                </c:pt>
                <c:pt idx="164">
                  <c:v>15380.41015293594</c:v>
                </c:pt>
                <c:pt idx="165">
                  <c:v>15375.490353443216</c:v>
                </c:pt>
                <c:pt idx="166">
                  <c:v>15386.030169592557</c:v>
                </c:pt>
                <c:pt idx="167">
                  <c:v>15362.2050821795</c:v>
                </c:pt>
                <c:pt idx="168">
                  <c:v>15365.505424760899</c:v>
                </c:pt>
                <c:pt idx="169">
                  <c:v>15384.594549620429</c:v>
                </c:pt>
                <c:pt idx="170">
                  <c:v>15376.801961447274</c:v>
                </c:pt>
                <c:pt idx="171">
                  <c:v>15374.263117179606</c:v>
                </c:pt>
                <c:pt idx="172">
                  <c:v>15375.177156423697</c:v>
                </c:pt>
                <c:pt idx="173">
                  <c:v>15390.468836561589</c:v>
                </c:pt>
                <c:pt idx="174">
                  <c:v>15396.316916993635</c:v>
                </c:pt>
                <c:pt idx="175">
                  <c:v>15400.780640071911</c:v>
                </c:pt>
                <c:pt idx="176">
                  <c:v>15398.158599399629</c:v>
                </c:pt>
                <c:pt idx="177">
                  <c:v>15407.785891142723</c:v>
                </c:pt>
                <c:pt idx="178">
                  <c:v>15399.816519205264</c:v>
                </c:pt>
                <c:pt idx="179">
                  <c:v>15400.571301223732</c:v>
                </c:pt>
                <c:pt idx="180">
                  <c:v>15392.926677035419</c:v>
                </c:pt>
                <c:pt idx="181">
                  <c:v>15378.079370781012</c:v>
                </c:pt>
                <c:pt idx="182">
                  <c:v>15378.511320143763</c:v>
                </c:pt>
                <c:pt idx="183">
                  <c:v>15383.772547934543</c:v>
                </c:pt>
                <c:pt idx="184">
                  <c:v>15386.501006476319</c:v>
                </c:pt>
                <c:pt idx="185">
                  <c:v>15389.645221557539</c:v>
                </c:pt>
                <c:pt idx="186">
                  <c:v>15395.679074918913</c:v>
                </c:pt>
                <c:pt idx="187">
                  <c:v>15388.457353383721</c:v>
                </c:pt>
                <c:pt idx="188">
                  <c:v>15380.868344158369</c:v>
                </c:pt>
                <c:pt idx="189">
                  <c:v>15381.964911671981</c:v>
                </c:pt>
                <c:pt idx="190">
                  <c:v>15371.002141239303</c:v>
                </c:pt>
                <c:pt idx="191">
                  <c:v>15370.005040563379</c:v>
                </c:pt>
                <c:pt idx="192">
                  <c:v>15379.401569058151</c:v>
                </c:pt>
                <c:pt idx="193">
                  <c:v>15403.043005140869</c:v>
                </c:pt>
                <c:pt idx="194">
                  <c:v>15404.882267730376</c:v>
                </c:pt>
                <c:pt idx="195">
                  <c:v>15379.298760992506</c:v>
                </c:pt>
                <c:pt idx="196">
                  <c:v>15395.54703225607</c:v>
                </c:pt>
                <c:pt idx="197">
                  <c:v>15407.739385561643</c:v>
                </c:pt>
                <c:pt idx="198">
                  <c:v>15391.85536040511</c:v>
                </c:pt>
                <c:pt idx="199">
                  <c:v>15402.576747409343</c:v>
                </c:pt>
                <c:pt idx="200">
                  <c:v>15405.633080986638</c:v>
                </c:pt>
                <c:pt idx="201">
                  <c:v>15400.065266796611</c:v>
                </c:pt>
                <c:pt idx="202">
                  <c:v>15391.350521558381</c:v>
                </c:pt>
                <c:pt idx="203">
                  <c:v>15404.444439426741</c:v>
                </c:pt>
                <c:pt idx="204">
                  <c:v>15410.424031401299</c:v>
                </c:pt>
                <c:pt idx="205">
                  <c:v>15422.09734000145</c:v>
                </c:pt>
                <c:pt idx="206">
                  <c:v>15428.849627441721</c:v>
                </c:pt>
                <c:pt idx="207">
                  <c:v>15434.180783977088</c:v>
                </c:pt>
                <c:pt idx="208">
                  <c:v>15426.751015348618</c:v>
                </c:pt>
                <c:pt idx="209">
                  <c:v>15420.006185599928</c:v>
                </c:pt>
                <c:pt idx="210">
                  <c:v>15409.831442590545</c:v>
                </c:pt>
                <c:pt idx="211">
                  <c:v>15426.875062718567</c:v>
                </c:pt>
                <c:pt idx="212">
                  <c:v>15427.730252314686</c:v>
                </c:pt>
                <c:pt idx="213">
                  <c:v>15429.377210624856</c:v>
                </c:pt>
                <c:pt idx="214">
                  <c:v>15424.628881300121</c:v>
                </c:pt>
                <c:pt idx="215">
                  <c:v>15410.446454541301</c:v>
                </c:pt>
                <c:pt idx="216">
                  <c:v>15408.788026991193</c:v>
                </c:pt>
                <c:pt idx="217">
                  <c:v>15412.564538370609</c:v>
                </c:pt>
                <c:pt idx="218">
                  <c:v>15410.388514432028</c:v>
                </c:pt>
                <c:pt idx="219">
                  <c:v>15393.472555609826</c:v>
                </c:pt>
                <c:pt idx="220">
                  <c:v>15393.633094286466</c:v>
                </c:pt>
                <c:pt idx="221">
                  <c:v>15404.137929649747</c:v>
                </c:pt>
                <c:pt idx="222">
                  <c:v>15385.707942422227</c:v>
                </c:pt>
                <c:pt idx="223">
                  <c:v>15350.174295084382</c:v>
                </c:pt>
                <c:pt idx="224">
                  <c:v>15335.946715617682</c:v>
                </c:pt>
                <c:pt idx="225">
                  <c:v>15324.545269704264</c:v>
                </c:pt>
                <c:pt idx="226">
                  <c:v>15308.065436422134</c:v>
                </c:pt>
                <c:pt idx="227">
                  <c:v>15309.672330942491</c:v>
                </c:pt>
                <c:pt idx="228">
                  <c:v>15299.576178170797</c:v>
                </c:pt>
                <c:pt idx="229">
                  <c:v>15316.449898243285</c:v>
                </c:pt>
                <c:pt idx="230">
                  <c:v>15336.655349590565</c:v>
                </c:pt>
                <c:pt idx="231">
                  <c:v>15341.561805141358</c:v>
                </c:pt>
                <c:pt idx="232">
                  <c:v>15367.201177402982</c:v>
                </c:pt>
                <c:pt idx="233">
                  <c:v>15383.237850029516</c:v>
                </c:pt>
                <c:pt idx="234">
                  <c:v>15382.873924174331</c:v>
                </c:pt>
                <c:pt idx="235">
                  <c:v>15379.573818955689</c:v>
                </c:pt>
                <c:pt idx="236">
                  <c:v>15375.302136464201</c:v>
                </c:pt>
                <c:pt idx="237">
                  <c:v>15365.283819814635</c:v>
                </c:pt>
                <c:pt idx="238">
                  <c:v>15372.441784411569</c:v>
                </c:pt>
                <c:pt idx="239">
                  <c:v>15393.990027095022</c:v>
                </c:pt>
                <c:pt idx="240">
                  <c:v>15388.944035828154</c:v>
                </c:pt>
                <c:pt idx="241">
                  <c:v>15375.318612066332</c:v>
                </c:pt>
                <c:pt idx="242">
                  <c:v>15347.862705849337</c:v>
                </c:pt>
                <c:pt idx="243">
                  <c:v>15359.828329700695</c:v>
                </c:pt>
                <c:pt idx="244">
                  <c:v>15368.943151531099</c:v>
                </c:pt>
                <c:pt idx="245">
                  <c:v>15372.414631913914</c:v>
                </c:pt>
                <c:pt idx="246">
                  <c:v>15365.345758379046</c:v>
                </c:pt>
                <c:pt idx="247">
                  <c:v>15388.282629338186</c:v>
                </c:pt>
                <c:pt idx="248">
                  <c:v>15381.397416438132</c:v>
                </c:pt>
                <c:pt idx="249">
                  <c:v>15397.952335142851</c:v>
                </c:pt>
                <c:pt idx="250">
                  <c:v>15413.297610430418</c:v>
                </c:pt>
                <c:pt idx="251">
                  <c:v>15399.563611330392</c:v>
                </c:pt>
                <c:pt idx="252">
                  <c:v>15380.871582731497</c:v>
                </c:pt>
                <c:pt idx="253">
                  <c:v>15379.79769386095</c:v>
                </c:pt>
                <c:pt idx="254">
                  <c:v>15374.724885499267</c:v>
                </c:pt>
                <c:pt idx="255">
                  <c:v>15371.491836455161</c:v>
                </c:pt>
                <c:pt idx="256">
                  <c:v>15386.882248587179</c:v>
                </c:pt>
                <c:pt idx="257">
                  <c:v>15374.021429654804</c:v>
                </c:pt>
                <c:pt idx="258">
                  <c:v>15387.397677965802</c:v>
                </c:pt>
                <c:pt idx="259">
                  <c:v>15400.773947346815</c:v>
                </c:pt>
                <c:pt idx="260">
                  <c:v>15372.115122075375</c:v>
                </c:pt>
                <c:pt idx="261">
                  <c:v>15359.903015806371</c:v>
                </c:pt>
                <c:pt idx="262">
                  <c:v>15365.149660834324</c:v>
                </c:pt>
                <c:pt idx="263">
                  <c:v>15336.506517239046</c:v>
                </c:pt>
                <c:pt idx="264">
                  <c:v>15322.873234888229</c:v>
                </c:pt>
                <c:pt idx="265">
                  <c:v>15295.873733602415</c:v>
                </c:pt>
                <c:pt idx="266">
                  <c:v>15269.136850096507</c:v>
                </c:pt>
                <c:pt idx="267">
                  <c:v>15260.749461800948</c:v>
                </c:pt>
                <c:pt idx="268">
                  <c:v>15252.376193062217</c:v>
                </c:pt>
                <c:pt idx="269">
                  <c:v>15242.686543424366</c:v>
                </c:pt>
                <c:pt idx="270">
                  <c:v>15235.031593825493</c:v>
                </c:pt>
                <c:pt idx="271">
                  <c:v>15234.068218576605</c:v>
                </c:pt>
                <c:pt idx="272">
                  <c:v>15234.360035512496</c:v>
                </c:pt>
                <c:pt idx="273">
                  <c:v>15225.938658884674</c:v>
                </c:pt>
                <c:pt idx="274">
                  <c:v>15228.286041502934</c:v>
                </c:pt>
                <c:pt idx="275">
                  <c:v>15224.807065911438</c:v>
                </c:pt>
                <c:pt idx="276">
                  <c:v>15217.050769313848</c:v>
                </c:pt>
                <c:pt idx="277">
                  <c:v>15199.341837410477</c:v>
                </c:pt>
                <c:pt idx="278">
                  <c:v>15200.537225443148</c:v>
                </c:pt>
                <c:pt idx="279">
                  <c:v>15185.57662111337</c:v>
                </c:pt>
                <c:pt idx="280">
                  <c:v>15192.255702331764</c:v>
                </c:pt>
                <c:pt idx="281">
                  <c:v>15212.196756262398</c:v>
                </c:pt>
                <c:pt idx="282">
                  <c:v>15216.519265541499</c:v>
                </c:pt>
                <c:pt idx="283">
                  <c:v>15229.348032411464</c:v>
                </c:pt>
                <c:pt idx="284">
                  <c:v>15240.382340140086</c:v>
                </c:pt>
                <c:pt idx="285">
                  <c:v>15234.365538100585</c:v>
                </c:pt>
                <c:pt idx="286">
                  <c:v>15251.418247661022</c:v>
                </c:pt>
                <c:pt idx="287">
                  <c:v>15250.601014408527</c:v>
                </c:pt>
                <c:pt idx="288">
                  <c:v>15249.03361646558</c:v>
                </c:pt>
                <c:pt idx="289">
                  <c:v>15224.915886381186</c:v>
                </c:pt>
                <c:pt idx="290">
                  <c:v>15221.53791059118</c:v>
                </c:pt>
                <c:pt idx="291">
                  <c:v>15232.395876624147</c:v>
                </c:pt>
                <c:pt idx="292">
                  <c:v>15242.730053967709</c:v>
                </c:pt>
                <c:pt idx="293">
                  <c:v>15261.252851540848</c:v>
                </c:pt>
                <c:pt idx="294">
                  <c:v>15264.581300443399</c:v>
                </c:pt>
                <c:pt idx="295">
                  <c:v>15277.82154232388</c:v>
                </c:pt>
                <c:pt idx="296">
                  <c:v>15276.567781575637</c:v>
                </c:pt>
                <c:pt idx="297">
                  <c:v>15262.515870270059</c:v>
                </c:pt>
                <c:pt idx="298">
                  <c:v>15271.57495860981</c:v>
                </c:pt>
                <c:pt idx="299">
                  <c:v>15278.596509661798</c:v>
                </c:pt>
                <c:pt idx="300">
                  <c:v>15292.511714865963</c:v>
                </c:pt>
                <c:pt idx="301">
                  <c:v>15273.270989927141</c:v>
                </c:pt>
                <c:pt idx="302">
                  <c:v>15263.220262899235</c:v>
                </c:pt>
                <c:pt idx="303">
                  <c:v>15264.853351693821</c:v>
                </c:pt>
                <c:pt idx="304">
                  <c:v>15258.988578402814</c:v>
                </c:pt>
                <c:pt idx="305">
                  <c:v>15254.63209890285</c:v>
                </c:pt>
                <c:pt idx="306">
                  <c:v>15254.56100016866</c:v>
                </c:pt>
                <c:pt idx="307">
                  <c:v>15247.420873342375</c:v>
                </c:pt>
                <c:pt idx="308">
                  <c:v>15252.208970409956</c:v>
                </c:pt>
                <c:pt idx="309">
                  <c:v>15251.797348401538</c:v>
                </c:pt>
                <c:pt idx="310">
                  <c:v>15236.339886696773</c:v>
                </c:pt>
                <c:pt idx="311">
                  <c:v>15221.047509805387</c:v>
                </c:pt>
                <c:pt idx="312">
                  <c:v>15223.559259361869</c:v>
                </c:pt>
                <c:pt idx="313">
                  <c:v>15210.042258907419</c:v>
                </c:pt>
                <c:pt idx="314">
                  <c:v>15196.463857801524</c:v>
                </c:pt>
                <c:pt idx="315">
                  <c:v>15194.713847405359</c:v>
                </c:pt>
                <c:pt idx="316">
                  <c:v>15193.914752163231</c:v>
                </c:pt>
                <c:pt idx="317">
                  <c:v>15198.185746559748</c:v>
                </c:pt>
                <c:pt idx="318">
                  <c:v>15196.319241150195</c:v>
                </c:pt>
                <c:pt idx="319">
                  <c:v>15189.72389630219</c:v>
                </c:pt>
                <c:pt idx="320">
                  <c:v>15184.872502276936</c:v>
                </c:pt>
                <c:pt idx="321">
                  <c:v>15166.405966333823</c:v>
                </c:pt>
                <c:pt idx="322">
                  <c:v>15165.360336020602</c:v>
                </c:pt>
                <c:pt idx="323">
                  <c:v>15164.98921265856</c:v>
                </c:pt>
                <c:pt idx="324">
                  <c:v>15141.061949633251</c:v>
                </c:pt>
                <c:pt idx="325">
                  <c:v>15138.776139543796</c:v>
                </c:pt>
                <c:pt idx="326">
                  <c:v>15143.843594718792</c:v>
                </c:pt>
                <c:pt idx="327">
                  <c:v>15139.377124551187</c:v>
                </c:pt>
                <c:pt idx="328">
                  <c:v>15130.274024352926</c:v>
                </c:pt>
                <c:pt idx="329">
                  <c:v>15130.563383711329</c:v>
                </c:pt>
                <c:pt idx="330">
                  <c:v>15147.415945789273</c:v>
                </c:pt>
                <c:pt idx="331">
                  <c:v>15141.002907275928</c:v>
                </c:pt>
                <c:pt idx="332">
                  <c:v>15135.099069302933</c:v>
                </c:pt>
                <c:pt idx="333">
                  <c:v>15132.347357397146</c:v>
                </c:pt>
                <c:pt idx="334">
                  <c:v>15116.81088851614</c:v>
                </c:pt>
                <c:pt idx="335">
                  <c:v>15110.726128805027</c:v>
                </c:pt>
                <c:pt idx="336">
                  <c:v>15119.34812072917</c:v>
                </c:pt>
                <c:pt idx="337">
                  <c:v>15109.9551536531</c:v>
                </c:pt>
                <c:pt idx="338">
                  <c:v>15114.76454085956</c:v>
                </c:pt>
                <c:pt idx="339">
                  <c:v>15101.985911464621</c:v>
                </c:pt>
                <c:pt idx="340">
                  <c:v>15095.784683229442</c:v>
                </c:pt>
                <c:pt idx="341">
                  <c:v>15100.515314569222</c:v>
                </c:pt>
                <c:pt idx="342">
                  <c:v>15095.311720397833</c:v>
                </c:pt>
                <c:pt idx="343">
                  <c:v>15094.215311394655</c:v>
                </c:pt>
                <c:pt idx="344">
                  <c:v>15085.706761624549</c:v>
                </c:pt>
                <c:pt idx="345">
                  <c:v>15075.302553092246</c:v>
                </c:pt>
                <c:pt idx="346">
                  <c:v>15079.416783966582</c:v>
                </c:pt>
                <c:pt idx="347">
                  <c:v>15079.067384416208</c:v>
                </c:pt>
                <c:pt idx="348">
                  <c:v>15082.614645233678</c:v>
                </c:pt>
                <c:pt idx="349">
                  <c:v>15079.705420686229</c:v>
                </c:pt>
                <c:pt idx="350">
                  <c:v>15072.663558037895</c:v>
                </c:pt>
                <c:pt idx="351">
                  <c:v>15087.471325943123</c:v>
                </c:pt>
                <c:pt idx="352">
                  <c:v>15079.916326785138</c:v>
                </c:pt>
                <c:pt idx="353">
                  <c:v>15099.925338215224</c:v>
                </c:pt>
                <c:pt idx="354">
                  <c:v>15108.466853105025</c:v>
                </c:pt>
                <c:pt idx="355">
                  <c:v>15100.962696368426</c:v>
                </c:pt>
                <c:pt idx="356">
                  <c:v>15096.055328419028</c:v>
                </c:pt>
                <c:pt idx="357">
                  <c:v>15083.149222663447</c:v>
                </c:pt>
                <c:pt idx="358">
                  <c:v>15081.867647979025</c:v>
                </c:pt>
                <c:pt idx="359">
                  <c:v>15081.059145132362</c:v>
                </c:pt>
              </c:numCache>
            </c:numRef>
          </c:val>
          <c:smooth val="0"/>
        </c:ser>
        <c:ser>
          <c:idx val="2"/>
          <c:order val="2"/>
          <c:marker>
            <c:symbol val="none"/>
          </c:marker>
          <c:val>
            <c:numRef>
              <c:f>Percentiles!$D$4:$MY$4</c:f>
              <c:numCache>
                <c:formatCode>General</c:formatCode>
                <c:ptCount val="360"/>
                <c:pt idx="0">
                  <c:v>15444.140484178177</c:v>
                </c:pt>
                <c:pt idx="1">
                  <c:v>15440.753562922964</c:v>
                </c:pt>
                <c:pt idx="2">
                  <c:v>15439.570495517755</c:v>
                </c:pt>
                <c:pt idx="3">
                  <c:v>15431.167165751558</c:v>
                </c:pt>
                <c:pt idx="4">
                  <c:v>15427.8779726181</c:v>
                </c:pt>
                <c:pt idx="5">
                  <c:v>15441.119646476225</c:v>
                </c:pt>
                <c:pt idx="6">
                  <c:v>15451.425548937201</c:v>
                </c:pt>
                <c:pt idx="7">
                  <c:v>15446.594601814295</c:v>
                </c:pt>
                <c:pt idx="8">
                  <c:v>15446.014627159415</c:v>
                </c:pt>
                <c:pt idx="9">
                  <c:v>15435.299270077416</c:v>
                </c:pt>
                <c:pt idx="10">
                  <c:v>15438.524716851914</c:v>
                </c:pt>
                <c:pt idx="11">
                  <c:v>15436.541358655304</c:v>
                </c:pt>
                <c:pt idx="12">
                  <c:v>15427.859568351128</c:v>
                </c:pt>
                <c:pt idx="13">
                  <c:v>15426.101918121738</c:v>
                </c:pt>
                <c:pt idx="14">
                  <c:v>15421.046347254525</c:v>
                </c:pt>
                <c:pt idx="15">
                  <c:v>15433.550654256625</c:v>
                </c:pt>
                <c:pt idx="16">
                  <c:v>15432.173934716388</c:v>
                </c:pt>
                <c:pt idx="17">
                  <c:v>15414.023697630044</c:v>
                </c:pt>
                <c:pt idx="18">
                  <c:v>15427.706800251612</c:v>
                </c:pt>
                <c:pt idx="19">
                  <c:v>15420.438189849312</c:v>
                </c:pt>
                <c:pt idx="20">
                  <c:v>15436.111742918736</c:v>
                </c:pt>
                <c:pt idx="21">
                  <c:v>15433.960175634871</c:v>
                </c:pt>
                <c:pt idx="22">
                  <c:v>15428.955692189811</c:v>
                </c:pt>
                <c:pt idx="23">
                  <c:v>15437.27462509778</c:v>
                </c:pt>
                <c:pt idx="24">
                  <c:v>15428.331595685564</c:v>
                </c:pt>
                <c:pt idx="25">
                  <c:v>15442.054685229115</c:v>
                </c:pt>
                <c:pt idx="26">
                  <c:v>15437.261451486296</c:v>
                </c:pt>
                <c:pt idx="27">
                  <c:v>15426.863666589148</c:v>
                </c:pt>
                <c:pt idx="28">
                  <c:v>15433.95458649218</c:v>
                </c:pt>
                <c:pt idx="29">
                  <c:v>15429.481084409548</c:v>
                </c:pt>
                <c:pt idx="30">
                  <c:v>15429.940417278565</c:v>
                </c:pt>
                <c:pt idx="31">
                  <c:v>15429.007499383935</c:v>
                </c:pt>
                <c:pt idx="32">
                  <c:v>15434.974118562794</c:v>
                </c:pt>
                <c:pt idx="33">
                  <c:v>15445.325694121069</c:v>
                </c:pt>
                <c:pt idx="34">
                  <c:v>15434.227506559775</c:v>
                </c:pt>
                <c:pt idx="35">
                  <c:v>15444.640645884707</c:v>
                </c:pt>
                <c:pt idx="36">
                  <c:v>15424.224591531987</c:v>
                </c:pt>
                <c:pt idx="37">
                  <c:v>15414.644656379336</c:v>
                </c:pt>
                <c:pt idx="38">
                  <c:v>15409.061020889127</c:v>
                </c:pt>
                <c:pt idx="39">
                  <c:v>15399.55040124874</c:v>
                </c:pt>
                <c:pt idx="40">
                  <c:v>15373.185887393694</c:v>
                </c:pt>
                <c:pt idx="41">
                  <c:v>15355.287935590986</c:v>
                </c:pt>
                <c:pt idx="42">
                  <c:v>15348.894366624907</c:v>
                </c:pt>
                <c:pt idx="43">
                  <c:v>15352.663356428389</c:v>
                </c:pt>
                <c:pt idx="44">
                  <c:v>15344.132136095886</c:v>
                </c:pt>
                <c:pt idx="45">
                  <c:v>15347.067724907394</c:v>
                </c:pt>
                <c:pt idx="46">
                  <c:v>15336.723574757889</c:v>
                </c:pt>
                <c:pt idx="47">
                  <c:v>15349.501166099179</c:v>
                </c:pt>
                <c:pt idx="48">
                  <c:v>15349.657139184559</c:v>
                </c:pt>
                <c:pt idx="49">
                  <c:v>15367.028158263805</c:v>
                </c:pt>
                <c:pt idx="50">
                  <c:v>15374.140562505829</c:v>
                </c:pt>
                <c:pt idx="51">
                  <c:v>15390.398227432821</c:v>
                </c:pt>
                <c:pt idx="52">
                  <c:v>15384.219696901277</c:v>
                </c:pt>
                <c:pt idx="53">
                  <c:v>15393.628333377501</c:v>
                </c:pt>
                <c:pt idx="54">
                  <c:v>15392.010979031029</c:v>
                </c:pt>
                <c:pt idx="55">
                  <c:v>15378.254188934423</c:v>
                </c:pt>
                <c:pt idx="56">
                  <c:v>15366.318812007121</c:v>
                </c:pt>
                <c:pt idx="57">
                  <c:v>15367.447694924706</c:v>
                </c:pt>
                <c:pt idx="58">
                  <c:v>15361.04519147159</c:v>
                </c:pt>
                <c:pt idx="59">
                  <c:v>15381.164102237413</c:v>
                </c:pt>
                <c:pt idx="60">
                  <c:v>15375.726023915568</c:v>
                </c:pt>
                <c:pt idx="61">
                  <c:v>15369.832715022354</c:v>
                </c:pt>
                <c:pt idx="62">
                  <c:v>15354.753131932473</c:v>
                </c:pt>
                <c:pt idx="63">
                  <c:v>15356.635796273531</c:v>
                </c:pt>
                <c:pt idx="64">
                  <c:v>15362.163595583372</c:v>
                </c:pt>
                <c:pt idx="65">
                  <c:v>15371.908449851988</c:v>
                </c:pt>
                <c:pt idx="66">
                  <c:v>15372.526409622304</c:v>
                </c:pt>
                <c:pt idx="67">
                  <c:v>15355.062092133847</c:v>
                </c:pt>
                <c:pt idx="68">
                  <c:v>15352.907034747197</c:v>
                </c:pt>
                <c:pt idx="69">
                  <c:v>15333.217811886167</c:v>
                </c:pt>
                <c:pt idx="70">
                  <c:v>15349.628699717094</c:v>
                </c:pt>
                <c:pt idx="71">
                  <c:v>15339.457354594795</c:v>
                </c:pt>
                <c:pt idx="72">
                  <c:v>15352.501424012091</c:v>
                </c:pt>
                <c:pt idx="73">
                  <c:v>15370.745399396774</c:v>
                </c:pt>
                <c:pt idx="74">
                  <c:v>15377.225454581405</c:v>
                </c:pt>
                <c:pt idx="75">
                  <c:v>15373.832909471921</c:v>
                </c:pt>
                <c:pt idx="76">
                  <c:v>15377.319379441982</c:v>
                </c:pt>
                <c:pt idx="77">
                  <c:v>15380.22664972414</c:v>
                </c:pt>
                <c:pt idx="78">
                  <c:v>15389.452477291105</c:v>
                </c:pt>
                <c:pt idx="79">
                  <c:v>15390.348247749507</c:v>
                </c:pt>
                <c:pt idx="80">
                  <c:v>15396.572141675482</c:v>
                </c:pt>
                <c:pt idx="81">
                  <c:v>15397.182797058538</c:v>
                </c:pt>
                <c:pt idx="82">
                  <c:v>15397.976068494439</c:v>
                </c:pt>
                <c:pt idx="83">
                  <c:v>15395.822731971621</c:v>
                </c:pt>
                <c:pt idx="84">
                  <c:v>15394.938702992249</c:v>
                </c:pt>
                <c:pt idx="85">
                  <c:v>15415.120376270572</c:v>
                </c:pt>
                <c:pt idx="86">
                  <c:v>15410.493477777545</c:v>
                </c:pt>
                <c:pt idx="87">
                  <c:v>15422.776323262895</c:v>
                </c:pt>
                <c:pt idx="88">
                  <c:v>15423.891520279483</c:v>
                </c:pt>
                <c:pt idx="89">
                  <c:v>15425.555370066453</c:v>
                </c:pt>
                <c:pt idx="90">
                  <c:v>15425.109881038215</c:v>
                </c:pt>
                <c:pt idx="91">
                  <c:v>15409.385498286429</c:v>
                </c:pt>
                <c:pt idx="92">
                  <c:v>15408.324856566151</c:v>
                </c:pt>
                <c:pt idx="93">
                  <c:v>15415.574840216688</c:v>
                </c:pt>
                <c:pt idx="94">
                  <c:v>15412.816536109625</c:v>
                </c:pt>
                <c:pt idx="95">
                  <c:v>15415.528818387676</c:v>
                </c:pt>
                <c:pt idx="96">
                  <c:v>15416.684702575227</c:v>
                </c:pt>
                <c:pt idx="97">
                  <c:v>15405.803937108702</c:v>
                </c:pt>
                <c:pt idx="98">
                  <c:v>15402.650504389092</c:v>
                </c:pt>
                <c:pt idx="99">
                  <c:v>15396.246858137125</c:v>
                </c:pt>
                <c:pt idx="100">
                  <c:v>15391.384558969019</c:v>
                </c:pt>
                <c:pt idx="101">
                  <c:v>15400.283602478536</c:v>
                </c:pt>
                <c:pt idx="102">
                  <c:v>15398.598702591922</c:v>
                </c:pt>
                <c:pt idx="103">
                  <c:v>15408.43399280286</c:v>
                </c:pt>
                <c:pt idx="104">
                  <c:v>15430.288398262663</c:v>
                </c:pt>
                <c:pt idx="105">
                  <c:v>15425.179838837499</c:v>
                </c:pt>
                <c:pt idx="106">
                  <c:v>15428.726365501414</c:v>
                </c:pt>
                <c:pt idx="107">
                  <c:v>15431.391074485269</c:v>
                </c:pt>
                <c:pt idx="108">
                  <c:v>15453.021111904802</c:v>
                </c:pt>
                <c:pt idx="109">
                  <c:v>15452.666896991861</c:v>
                </c:pt>
                <c:pt idx="110">
                  <c:v>15440.887798949201</c:v>
                </c:pt>
                <c:pt idx="111">
                  <c:v>15438.566810680017</c:v>
                </c:pt>
                <c:pt idx="112">
                  <c:v>15446.731323175472</c:v>
                </c:pt>
                <c:pt idx="113">
                  <c:v>15450.55965622469</c:v>
                </c:pt>
                <c:pt idx="114">
                  <c:v>15465.549094195811</c:v>
                </c:pt>
                <c:pt idx="115">
                  <c:v>15470.752661724599</c:v>
                </c:pt>
                <c:pt idx="116">
                  <c:v>15469.423230437764</c:v>
                </c:pt>
                <c:pt idx="117">
                  <c:v>15469.346590049696</c:v>
                </c:pt>
                <c:pt idx="118">
                  <c:v>15470.194884579807</c:v>
                </c:pt>
                <c:pt idx="119">
                  <c:v>15496.254528873746</c:v>
                </c:pt>
                <c:pt idx="120">
                  <c:v>15500.267727979373</c:v>
                </c:pt>
                <c:pt idx="121">
                  <c:v>15474.264710011435</c:v>
                </c:pt>
                <c:pt idx="122">
                  <c:v>15481.793207571778</c:v>
                </c:pt>
                <c:pt idx="123">
                  <c:v>15488.130322644405</c:v>
                </c:pt>
                <c:pt idx="124">
                  <c:v>15482.934346278898</c:v>
                </c:pt>
                <c:pt idx="125">
                  <c:v>15473.999315189873</c:v>
                </c:pt>
                <c:pt idx="126">
                  <c:v>15471.712897859561</c:v>
                </c:pt>
                <c:pt idx="127">
                  <c:v>15451.339502965307</c:v>
                </c:pt>
                <c:pt idx="128">
                  <c:v>15442.756794007795</c:v>
                </c:pt>
                <c:pt idx="129">
                  <c:v>15463.819453192489</c:v>
                </c:pt>
                <c:pt idx="130">
                  <c:v>15464.007408718724</c:v>
                </c:pt>
                <c:pt idx="131">
                  <c:v>15453.294056469211</c:v>
                </c:pt>
                <c:pt idx="132">
                  <c:v>15455.80586800176</c:v>
                </c:pt>
                <c:pt idx="133">
                  <c:v>15460.354982355784</c:v>
                </c:pt>
                <c:pt idx="134">
                  <c:v>15457.479361400621</c:v>
                </c:pt>
                <c:pt idx="135">
                  <c:v>15450.298713041158</c:v>
                </c:pt>
                <c:pt idx="136">
                  <c:v>15441.352821502614</c:v>
                </c:pt>
                <c:pt idx="137">
                  <c:v>15456.773004679577</c:v>
                </c:pt>
                <c:pt idx="138">
                  <c:v>15468.212979198219</c:v>
                </c:pt>
                <c:pt idx="139">
                  <c:v>15467.258655480211</c:v>
                </c:pt>
                <c:pt idx="140">
                  <c:v>15477.07797920216</c:v>
                </c:pt>
                <c:pt idx="141">
                  <c:v>15489.377529216421</c:v>
                </c:pt>
                <c:pt idx="142">
                  <c:v>15492.513803048081</c:v>
                </c:pt>
                <c:pt idx="143">
                  <c:v>15475.281477340692</c:v>
                </c:pt>
                <c:pt idx="144">
                  <c:v>15489.019563132624</c:v>
                </c:pt>
                <c:pt idx="145">
                  <c:v>15488.253103486275</c:v>
                </c:pt>
                <c:pt idx="146">
                  <c:v>15499.394267039273</c:v>
                </c:pt>
                <c:pt idx="147">
                  <c:v>15495.526648881449</c:v>
                </c:pt>
                <c:pt idx="148">
                  <c:v>15493.499827018595</c:v>
                </c:pt>
                <c:pt idx="149">
                  <c:v>15485.997592062849</c:v>
                </c:pt>
                <c:pt idx="150">
                  <c:v>15479.276175092096</c:v>
                </c:pt>
                <c:pt idx="151">
                  <c:v>15477.749293308543</c:v>
                </c:pt>
                <c:pt idx="152">
                  <c:v>15476.556630205958</c:v>
                </c:pt>
                <c:pt idx="153">
                  <c:v>15473.609224730002</c:v>
                </c:pt>
                <c:pt idx="154">
                  <c:v>15470.828140415355</c:v>
                </c:pt>
                <c:pt idx="155">
                  <c:v>15477.740475218458</c:v>
                </c:pt>
                <c:pt idx="156">
                  <c:v>15477.266955348909</c:v>
                </c:pt>
                <c:pt idx="157">
                  <c:v>15490.302346623552</c:v>
                </c:pt>
                <c:pt idx="158">
                  <c:v>15472.349320327312</c:v>
                </c:pt>
                <c:pt idx="159">
                  <c:v>15484.3727927487</c:v>
                </c:pt>
                <c:pt idx="160">
                  <c:v>15485.705395476773</c:v>
                </c:pt>
                <c:pt idx="161">
                  <c:v>15473.363624269728</c:v>
                </c:pt>
                <c:pt idx="162">
                  <c:v>15479.843353570335</c:v>
                </c:pt>
                <c:pt idx="163">
                  <c:v>15487.296329459472</c:v>
                </c:pt>
                <c:pt idx="164">
                  <c:v>15469.256980109085</c:v>
                </c:pt>
                <c:pt idx="165">
                  <c:v>15469.494442108858</c:v>
                </c:pt>
                <c:pt idx="166">
                  <c:v>15468.278140360648</c:v>
                </c:pt>
                <c:pt idx="167">
                  <c:v>15460.249878289749</c:v>
                </c:pt>
                <c:pt idx="168">
                  <c:v>15461.578111850673</c:v>
                </c:pt>
                <c:pt idx="169">
                  <c:v>15454.315506601575</c:v>
                </c:pt>
                <c:pt idx="170">
                  <c:v>15448.44975138982</c:v>
                </c:pt>
                <c:pt idx="171">
                  <c:v>15463.149326378983</c:v>
                </c:pt>
                <c:pt idx="172">
                  <c:v>15456.196330688144</c:v>
                </c:pt>
                <c:pt idx="173">
                  <c:v>15456.683957755733</c:v>
                </c:pt>
                <c:pt idx="174">
                  <c:v>15464.571575100192</c:v>
                </c:pt>
                <c:pt idx="175">
                  <c:v>15473.63329494449</c:v>
                </c:pt>
                <c:pt idx="176">
                  <c:v>15455.889948616657</c:v>
                </c:pt>
                <c:pt idx="177">
                  <c:v>15464.207645105336</c:v>
                </c:pt>
                <c:pt idx="178">
                  <c:v>15478.565592061481</c:v>
                </c:pt>
                <c:pt idx="179">
                  <c:v>15473.049563984276</c:v>
                </c:pt>
                <c:pt idx="180">
                  <c:v>15479.376417797082</c:v>
                </c:pt>
                <c:pt idx="181">
                  <c:v>15454.576181248958</c:v>
                </c:pt>
                <c:pt idx="182">
                  <c:v>15448.636281037039</c:v>
                </c:pt>
                <c:pt idx="183">
                  <c:v>15453.826145226547</c:v>
                </c:pt>
                <c:pt idx="184">
                  <c:v>15456.385984832548</c:v>
                </c:pt>
                <c:pt idx="185">
                  <c:v>15457.769511267303</c:v>
                </c:pt>
                <c:pt idx="186">
                  <c:v>15434.466975060182</c:v>
                </c:pt>
                <c:pt idx="187">
                  <c:v>15428.828433842766</c:v>
                </c:pt>
                <c:pt idx="188">
                  <c:v>15424.789173139319</c:v>
                </c:pt>
                <c:pt idx="189">
                  <c:v>15417.615828380913</c:v>
                </c:pt>
                <c:pt idx="190">
                  <c:v>15397.513147805204</c:v>
                </c:pt>
                <c:pt idx="191">
                  <c:v>15393.925700937236</c:v>
                </c:pt>
                <c:pt idx="192">
                  <c:v>15370.443264093074</c:v>
                </c:pt>
                <c:pt idx="193">
                  <c:v>15367.519556800395</c:v>
                </c:pt>
                <c:pt idx="194">
                  <c:v>15360.241436749915</c:v>
                </c:pt>
                <c:pt idx="195">
                  <c:v>15358.110102099045</c:v>
                </c:pt>
                <c:pt idx="196">
                  <c:v>15346.262321170439</c:v>
                </c:pt>
                <c:pt idx="197">
                  <c:v>15356.755256167799</c:v>
                </c:pt>
                <c:pt idx="198">
                  <c:v>15340.551884705304</c:v>
                </c:pt>
                <c:pt idx="199">
                  <c:v>15335.639686122297</c:v>
                </c:pt>
                <c:pt idx="200">
                  <c:v>15346.872691833458</c:v>
                </c:pt>
                <c:pt idx="201">
                  <c:v>15328.430830959798</c:v>
                </c:pt>
                <c:pt idx="202">
                  <c:v>15337.525997710542</c:v>
                </c:pt>
                <c:pt idx="203">
                  <c:v>15339.535482722091</c:v>
                </c:pt>
                <c:pt idx="204">
                  <c:v>15326.926214878713</c:v>
                </c:pt>
                <c:pt idx="205">
                  <c:v>15322.432937194937</c:v>
                </c:pt>
                <c:pt idx="206">
                  <c:v>15307.438874283447</c:v>
                </c:pt>
                <c:pt idx="207">
                  <c:v>15308.642371880898</c:v>
                </c:pt>
                <c:pt idx="208">
                  <c:v>15305.697159459898</c:v>
                </c:pt>
                <c:pt idx="209">
                  <c:v>15296.600286153738</c:v>
                </c:pt>
                <c:pt idx="210">
                  <c:v>15299.982814696908</c:v>
                </c:pt>
                <c:pt idx="211">
                  <c:v>15305.829885079003</c:v>
                </c:pt>
                <c:pt idx="212">
                  <c:v>15293.714234642264</c:v>
                </c:pt>
                <c:pt idx="213">
                  <c:v>15298.81379048234</c:v>
                </c:pt>
                <c:pt idx="214">
                  <c:v>15307.273934884137</c:v>
                </c:pt>
                <c:pt idx="215">
                  <c:v>15296.519019058151</c:v>
                </c:pt>
                <c:pt idx="216">
                  <c:v>15315.532408743509</c:v>
                </c:pt>
                <c:pt idx="217">
                  <c:v>15325.894487502364</c:v>
                </c:pt>
                <c:pt idx="218">
                  <c:v>15333.181662365507</c:v>
                </c:pt>
                <c:pt idx="219">
                  <c:v>15336.294878018645</c:v>
                </c:pt>
                <c:pt idx="220">
                  <c:v>15338.273544744059</c:v>
                </c:pt>
                <c:pt idx="221">
                  <c:v>15346.160260163484</c:v>
                </c:pt>
                <c:pt idx="222">
                  <c:v>15348.694393795107</c:v>
                </c:pt>
                <c:pt idx="223">
                  <c:v>15366.673436280686</c:v>
                </c:pt>
                <c:pt idx="224">
                  <c:v>15372.535928346588</c:v>
                </c:pt>
                <c:pt idx="225">
                  <c:v>15358.419872221861</c:v>
                </c:pt>
                <c:pt idx="226">
                  <c:v>15361.954234334476</c:v>
                </c:pt>
                <c:pt idx="227">
                  <c:v>15356.978991315744</c:v>
                </c:pt>
                <c:pt idx="228">
                  <c:v>15342.44528320837</c:v>
                </c:pt>
                <c:pt idx="229">
                  <c:v>15340.498150417043</c:v>
                </c:pt>
                <c:pt idx="230">
                  <c:v>15345.219833408017</c:v>
                </c:pt>
                <c:pt idx="231">
                  <c:v>15334.324721164417</c:v>
                </c:pt>
                <c:pt idx="232">
                  <c:v>15335.975336304438</c:v>
                </c:pt>
                <c:pt idx="233">
                  <c:v>15328.078545824985</c:v>
                </c:pt>
                <c:pt idx="234">
                  <c:v>15317.561623831138</c:v>
                </c:pt>
                <c:pt idx="235">
                  <c:v>15305.474794412065</c:v>
                </c:pt>
                <c:pt idx="236">
                  <c:v>15295.31979251138</c:v>
                </c:pt>
                <c:pt idx="237">
                  <c:v>15269.54534277512</c:v>
                </c:pt>
                <c:pt idx="238">
                  <c:v>15262.201496244354</c:v>
                </c:pt>
                <c:pt idx="239">
                  <c:v>15256.757486680624</c:v>
                </c:pt>
                <c:pt idx="240">
                  <c:v>15267.491897421129</c:v>
                </c:pt>
                <c:pt idx="241">
                  <c:v>15266.708331876036</c:v>
                </c:pt>
                <c:pt idx="242">
                  <c:v>15263.994182682725</c:v>
                </c:pt>
                <c:pt idx="243">
                  <c:v>15265.11191214789</c:v>
                </c:pt>
                <c:pt idx="244">
                  <c:v>15274.208925267088</c:v>
                </c:pt>
                <c:pt idx="245">
                  <c:v>15281.967073326898</c:v>
                </c:pt>
                <c:pt idx="246">
                  <c:v>15262.73011810575</c:v>
                </c:pt>
                <c:pt idx="247">
                  <c:v>15239.117503935129</c:v>
                </c:pt>
                <c:pt idx="248">
                  <c:v>15234.882815273231</c:v>
                </c:pt>
                <c:pt idx="249">
                  <c:v>15223.161179928433</c:v>
                </c:pt>
                <c:pt idx="250">
                  <c:v>15221.135614002336</c:v>
                </c:pt>
                <c:pt idx="251">
                  <c:v>15211.93305754177</c:v>
                </c:pt>
                <c:pt idx="252">
                  <c:v>15193.073637410002</c:v>
                </c:pt>
                <c:pt idx="253">
                  <c:v>15200.647649271063</c:v>
                </c:pt>
                <c:pt idx="254">
                  <c:v>15182.573489101655</c:v>
                </c:pt>
                <c:pt idx="255">
                  <c:v>15194.536810309401</c:v>
                </c:pt>
                <c:pt idx="256">
                  <c:v>15205.794167237087</c:v>
                </c:pt>
                <c:pt idx="257">
                  <c:v>15211.608530824613</c:v>
                </c:pt>
                <c:pt idx="258">
                  <c:v>15197.398359768455</c:v>
                </c:pt>
                <c:pt idx="259">
                  <c:v>15191.245914429619</c:v>
                </c:pt>
                <c:pt idx="260">
                  <c:v>15190.306084408945</c:v>
                </c:pt>
                <c:pt idx="261">
                  <c:v>15195.694657454105</c:v>
                </c:pt>
                <c:pt idx="262">
                  <c:v>15202.180079492611</c:v>
                </c:pt>
                <c:pt idx="263">
                  <c:v>15212.249625675231</c:v>
                </c:pt>
                <c:pt idx="264">
                  <c:v>15226.41278861076</c:v>
                </c:pt>
                <c:pt idx="265">
                  <c:v>15237.341114431261</c:v>
                </c:pt>
                <c:pt idx="266">
                  <c:v>15229.649708671657</c:v>
                </c:pt>
                <c:pt idx="267">
                  <c:v>15237.25120960554</c:v>
                </c:pt>
                <c:pt idx="268">
                  <c:v>15251.59055570258</c:v>
                </c:pt>
                <c:pt idx="269">
                  <c:v>15269.81205756447</c:v>
                </c:pt>
                <c:pt idx="270">
                  <c:v>15262.818376418192</c:v>
                </c:pt>
                <c:pt idx="271">
                  <c:v>15258.184088804934</c:v>
                </c:pt>
                <c:pt idx="272">
                  <c:v>15244.319884480643</c:v>
                </c:pt>
                <c:pt idx="273">
                  <c:v>15230.305846327477</c:v>
                </c:pt>
                <c:pt idx="274">
                  <c:v>15234.86126253516</c:v>
                </c:pt>
                <c:pt idx="275">
                  <c:v>15208.931201233816</c:v>
                </c:pt>
                <c:pt idx="276">
                  <c:v>15227.453023990132</c:v>
                </c:pt>
                <c:pt idx="277">
                  <c:v>15219.677994887705</c:v>
                </c:pt>
                <c:pt idx="278">
                  <c:v>15214.079382373413</c:v>
                </c:pt>
                <c:pt idx="279">
                  <c:v>15211.845079341423</c:v>
                </c:pt>
                <c:pt idx="280">
                  <c:v>15197.103840212443</c:v>
                </c:pt>
                <c:pt idx="281">
                  <c:v>15191.232919929782</c:v>
                </c:pt>
                <c:pt idx="282">
                  <c:v>15210.893072915411</c:v>
                </c:pt>
                <c:pt idx="283">
                  <c:v>15202.03821326298</c:v>
                </c:pt>
                <c:pt idx="284">
                  <c:v>15194.329869682882</c:v>
                </c:pt>
                <c:pt idx="285">
                  <c:v>15218.425253891428</c:v>
                </c:pt>
                <c:pt idx="286">
                  <c:v>15235.472552487408</c:v>
                </c:pt>
                <c:pt idx="287">
                  <c:v>15242.923930357534</c:v>
                </c:pt>
                <c:pt idx="288">
                  <c:v>15237.879442064514</c:v>
                </c:pt>
                <c:pt idx="289">
                  <c:v>15225.99647087524</c:v>
                </c:pt>
                <c:pt idx="290">
                  <c:v>15215.788715327722</c:v>
                </c:pt>
                <c:pt idx="291">
                  <c:v>15227.94200772954</c:v>
                </c:pt>
                <c:pt idx="292">
                  <c:v>15228.071993330006</c:v>
                </c:pt>
                <c:pt idx="293">
                  <c:v>15222.419144089061</c:v>
                </c:pt>
                <c:pt idx="294">
                  <c:v>15222.306572232159</c:v>
                </c:pt>
                <c:pt idx="295">
                  <c:v>15223.322809443898</c:v>
                </c:pt>
                <c:pt idx="296">
                  <c:v>15215.566990020699</c:v>
                </c:pt>
                <c:pt idx="297">
                  <c:v>15204.735270113173</c:v>
                </c:pt>
                <c:pt idx="298">
                  <c:v>15216.409867366358</c:v>
                </c:pt>
                <c:pt idx="299">
                  <c:v>15191.141335214896</c:v>
                </c:pt>
                <c:pt idx="300">
                  <c:v>15207.374601976337</c:v>
                </c:pt>
                <c:pt idx="301">
                  <c:v>15201.991762609741</c:v>
                </c:pt>
                <c:pt idx="302">
                  <c:v>15181.406471249906</c:v>
                </c:pt>
                <c:pt idx="303">
                  <c:v>15169.654494437236</c:v>
                </c:pt>
                <c:pt idx="304">
                  <c:v>15165.267325996201</c:v>
                </c:pt>
                <c:pt idx="305">
                  <c:v>15159.605671989028</c:v>
                </c:pt>
                <c:pt idx="306">
                  <c:v>15160.721538985026</c:v>
                </c:pt>
                <c:pt idx="307">
                  <c:v>15171.530569503157</c:v>
                </c:pt>
                <c:pt idx="308">
                  <c:v>15159.69212172707</c:v>
                </c:pt>
                <c:pt idx="309">
                  <c:v>15163.344939461449</c:v>
                </c:pt>
                <c:pt idx="310">
                  <c:v>15162.085149370321</c:v>
                </c:pt>
                <c:pt idx="311">
                  <c:v>15161.323289038555</c:v>
                </c:pt>
                <c:pt idx="312">
                  <c:v>15162.303280954462</c:v>
                </c:pt>
                <c:pt idx="313">
                  <c:v>15161.768878224399</c:v>
                </c:pt>
                <c:pt idx="314">
                  <c:v>15169.384381981306</c:v>
                </c:pt>
                <c:pt idx="315">
                  <c:v>15172.86459912061</c:v>
                </c:pt>
                <c:pt idx="316">
                  <c:v>15188.69762699517</c:v>
                </c:pt>
                <c:pt idx="317">
                  <c:v>15191.703110095466</c:v>
                </c:pt>
                <c:pt idx="318">
                  <c:v>15202.077975838873</c:v>
                </c:pt>
                <c:pt idx="319">
                  <c:v>15206.605441505242</c:v>
                </c:pt>
                <c:pt idx="320">
                  <c:v>15202.17889801805</c:v>
                </c:pt>
                <c:pt idx="321">
                  <c:v>15211.449133147886</c:v>
                </c:pt>
                <c:pt idx="322">
                  <c:v>15207.72391111531</c:v>
                </c:pt>
                <c:pt idx="323">
                  <c:v>15220.818216062917</c:v>
                </c:pt>
                <c:pt idx="324">
                  <c:v>15226.696048112555</c:v>
                </c:pt>
                <c:pt idx="325">
                  <c:v>15241.258350656753</c:v>
                </c:pt>
                <c:pt idx="326">
                  <c:v>15249.400405514902</c:v>
                </c:pt>
                <c:pt idx="327">
                  <c:v>15248.14399994562</c:v>
                </c:pt>
                <c:pt idx="328">
                  <c:v>15258.331821975613</c:v>
                </c:pt>
                <c:pt idx="329">
                  <c:v>15264.95469058008</c:v>
                </c:pt>
                <c:pt idx="330">
                  <c:v>15265.175422494782</c:v>
                </c:pt>
                <c:pt idx="331">
                  <c:v>15258.713171130241</c:v>
                </c:pt>
                <c:pt idx="332">
                  <c:v>15245.90709219766</c:v>
                </c:pt>
                <c:pt idx="333">
                  <c:v>15240.04507901531</c:v>
                </c:pt>
                <c:pt idx="334">
                  <c:v>15226.916437566471</c:v>
                </c:pt>
                <c:pt idx="335">
                  <c:v>15212.204747416414</c:v>
                </c:pt>
                <c:pt idx="336">
                  <c:v>15205.74531768302</c:v>
                </c:pt>
                <c:pt idx="337">
                  <c:v>15199.094910977952</c:v>
                </c:pt>
                <c:pt idx="338">
                  <c:v>15193.037523271229</c:v>
                </c:pt>
                <c:pt idx="339">
                  <c:v>15179.886307331401</c:v>
                </c:pt>
                <c:pt idx="340">
                  <c:v>15171.949091912373</c:v>
                </c:pt>
                <c:pt idx="341">
                  <c:v>15188.546736140102</c:v>
                </c:pt>
                <c:pt idx="342">
                  <c:v>15195.632706759856</c:v>
                </c:pt>
                <c:pt idx="343">
                  <c:v>15208.761541221367</c:v>
                </c:pt>
                <c:pt idx="344">
                  <c:v>15220.475143635873</c:v>
                </c:pt>
                <c:pt idx="345">
                  <c:v>15219.553981257926</c:v>
                </c:pt>
                <c:pt idx="346">
                  <c:v>15228.56473726438</c:v>
                </c:pt>
                <c:pt idx="347">
                  <c:v>15223.384936257326</c:v>
                </c:pt>
                <c:pt idx="348">
                  <c:v>15236.688635912926</c:v>
                </c:pt>
                <c:pt idx="349">
                  <c:v>15234.461930297275</c:v>
                </c:pt>
                <c:pt idx="350">
                  <c:v>15234.138046508793</c:v>
                </c:pt>
                <c:pt idx="351">
                  <c:v>15225.419732649381</c:v>
                </c:pt>
                <c:pt idx="352">
                  <c:v>15235.169597214515</c:v>
                </c:pt>
                <c:pt idx="353">
                  <c:v>15257.132739288249</c:v>
                </c:pt>
                <c:pt idx="354">
                  <c:v>15251.875252038921</c:v>
                </c:pt>
                <c:pt idx="355">
                  <c:v>15253.105647585004</c:v>
                </c:pt>
                <c:pt idx="356">
                  <c:v>15263.893068556772</c:v>
                </c:pt>
                <c:pt idx="357">
                  <c:v>15265.96281029889</c:v>
                </c:pt>
                <c:pt idx="358">
                  <c:v>15245.901645017759</c:v>
                </c:pt>
                <c:pt idx="359">
                  <c:v>15252.943907242216</c:v>
                </c:pt>
              </c:numCache>
            </c:numRef>
          </c:val>
          <c:smooth val="0"/>
        </c:ser>
        <c:ser>
          <c:idx val="3"/>
          <c:order val="3"/>
          <c:marker>
            <c:symbol val="none"/>
          </c:marker>
          <c:val>
            <c:numRef>
              <c:f>Percentiles!$D$5:$MY$5</c:f>
              <c:numCache>
                <c:formatCode>General</c:formatCode>
                <c:ptCount val="360"/>
                <c:pt idx="0">
                  <c:v>15455.778240632008</c:v>
                </c:pt>
                <c:pt idx="1">
                  <c:v>15460.310117112649</c:v>
                </c:pt>
                <c:pt idx="2">
                  <c:v>15452.008243969312</c:v>
                </c:pt>
                <c:pt idx="3">
                  <c:v>15457.703330199807</c:v>
                </c:pt>
                <c:pt idx="4">
                  <c:v>15444.236589917826</c:v>
                </c:pt>
                <c:pt idx="5">
                  <c:v>15431.251819133124</c:v>
                </c:pt>
                <c:pt idx="6">
                  <c:v>15413.768065410077</c:v>
                </c:pt>
                <c:pt idx="7">
                  <c:v>15400.787945914057</c:v>
                </c:pt>
                <c:pt idx="8">
                  <c:v>15397.59677724215</c:v>
                </c:pt>
                <c:pt idx="9">
                  <c:v>15396.621494641378</c:v>
                </c:pt>
                <c:pt idx="10">
                  <c:v>15383.588568980471</c:v>
                </c:pt>
                <c:pt idx="11">
                  <c:v>15407.729204658657</c:v>
                </c:pt>
                <c:pt idx="12">
                  <c:v>15413.108792558589</c:v>
                </c:pt>
                <c:pt idx="13">
                  <c:v>15399.772441490861</c:v>
                </c:pt>
                <c:pt idx="14">
                  <c:v>15395.427456681718</c:v>
                </c:pt>
                <c:pt idx="15">
                  <c:v>15391.78433167738</c:v>
                </c:pt>
                <c:pt idx="16">
                  <c:v>15394.270495173561</c:v>
                </c:pt>
                <c:pt idx="17">
                  <c:v>15415.513696404952</c:v>
                </c:pt>
                <c:pt idx="18">
                  <c:v>15413.327484614765</c:v>
                </c:pt>
                <c:pt idx="19">
                  <c:v>15420.443864252069</c:v>
                </c:pt>
                <c:pt idx="20">
                  <c:v>15432.973727754937</c:v>
                </c:pt>
                <c:pt idx="21">
                  <c:v>15413.671100514441</c:v>
                </c:pt>
                <c:pt idx="22">
                  <c:v>15422.504335447937</c:v>
                </c:pt>
                <c:pt idx="23">
                  <c:v>15420.682285953373</c:v>
                </c:pt>
                <c:pt idx="24">
                  <c:v>15432.008790352253</c:v>
                </c:pt>
                <c:pt idx="25">
                  <c:v>15433.502668801377</c:v>
                </c:pt>
                <c:pt idx="26">
                  <c:v>15440.989842424777</c:v>
                </c:pt>
                <c:pt idx="27">
                  <c:v>15445.263504966924</c:v>
                </c:pt>
                <c:pt idx="28">
                  <c:v>15434.668439465924</c:v>
                </c:pt>
                <c:pt idx="29">
                  <c:v>15433.104019211842</c:v>
                </c:pt>
                <c:pt idx="30">
                  <c:v>15413.487705802745</c:v>
                </c:pt>
                <c:pt idx="31">
                  <c:v>15426.084321232049</c:v>
                </c:pt>
                <c:pt idx="32">
                  <c:v>15430.563559096168</c:v>
                </c:pt>
                <c:pt idx="33">
                  <c:v>15441.338124243712</c:v>
                </c:pt>
                <c:pt idx="34">
                  <c:v>15468.438850977622</c:v>
                </c:pt>
                <c:pt idx="35">
                  <c:v>15467.776690066894</c:v>
                </c:pt>
                <c:pt idx="36">
                  <c:v>15479.711321733042</c:v>
                </c:pt>
                <c:pt idx="37">
                  <c:v>15490.015742346563</c:v>
                </c:pt>
                <c:pt idx="38">
                  <c:v>15508.635498450869</c:v>
                </c:pt>
                <c:pt idx="39">
                  <c:v>15505.862110850509</c:v>
                </c:pt>
                <c:pt idx="40">
                  <c:v>15486.046875367349</c:v>
                </c:pt>
                <c:pt idx="41">
                  <c:v>15488.301028069754</c:v>
                </c:pt>
                <c:pt idx="42">
                  <c:v>15488.745689995534</c:v>
                </c:pt>
                <c:pt idx="43">
                  <c:v>15488.900876504973</c:v>
                </c:pt>
                <c:pt idx="44">
                  <c:v>15480.766686030453</c:v>
                </c:pt>
                <c:pt idx="45">
                  <c:v>15491.274766616727</c:v>
                </c:pt>
                <c:pt idx="46">
                  <c:v>15481.453661463032</c:v>
                </c:pt>
                <c:pt idx="47">
                  <c:v>15482.53231281087</c:v>
                </c:pt>
                <c:pt idx="48">
                  <c:v>15477.405946141913</c:v>
                </c:pt>
                <c:pt idx="49">
                  <c:v>15492.330909672222</c:v>
                </c:pt>
                <c:pt idx="50">
                  <c:v>15471.219847427821</c:v>
                </c:pt>
                <c:pt idx="51">
                  <c:v>15481.389598705706</c:v>
                </c:pt>
                <c:pt idx="52">
                  <c:v>15498.448837337653</c:v>
                </c:pt>
                <c:pt idx="53">
                  <c:v>15507.428705682865</c:v>
                </c:pt>
                <c:pt idx="54">
                  <c:v>15491.296532849374</c:v>
                </c:pt>
                <c:pt idx="55">
                  <c:v>15487.022855957179</c:v>
                </c:pt>
                <c:pt idx="56">
                  <c:v>15475.018626078927</c:v>
                </c:pt>
                <c:pt idx="57">
                  <c:v>15484.742743546405</c:v>
                </c:pt>
                <c:pt idx="58">
                  <c:v>15477.421352956271</c:v>
                </c:pt>
                <c:pt idx="59">
                  <c:v>15483.883498449803</c:v>
                </c:pt>
                <c:pt idx="60">
                  <c:v>15473.439102823611</c:v>
                </c:pt>
                <c:pt idx="61">
                  <c:v>15476.105481543009</c:v>
                </c:pt>
                <c:pt idx="62">
                  <c:v>15468.033339921729</c:v>
                </c:pt>
                <c:pt idx="63">
                  <c:v>15457.981809175579</c:v>
                </c:pt>
                <c:pt idx="64">
                  <c:v>15466.114136506045</c:v>
                </c:pt>
                <c:pt idx="65">
                  <c:v>15460.928535366853</c:v>
                </c:pt>
                <c:pt idx="66">
                  <c:v>15484.728407071807</c:v>
                </c:pt>
                <c:pt idx="67">
                  <c:v>15493.912039910867</c:v>
                </c:pt>
                <c:pt idx="68">
                  <c:v>15513.980273853489</c:v>
                </c:pt>
                <c:pt idx="69">
                  <c:v>15497.883857073422</c:v>
                </c:pt>
                <c:pt idx="70">
                  <c:v>15489.583476434618</c:v>
                </c:pt>
                <c:pt idx="71">
                  <c:v>15505.899006002606</c:v>
                </c:pt>
                <c:pt idx="72">
                  <c:v>15516.433304015341</c:v>
                </c:pt>
                <c:pt idx="73">
                  <c:v>15534.573997410051</c:v>
                </c:pt>
                <c:pt idx="74">
                  <c:v>15555.458756067352</c:v>
                </c:pt>
                <c:pt idx="75">
                  <c:v>15540.051060027319</c:v>
                </c:pt>
                <c:pt idx="76">
                  <c:v>15535.441084348262</c:v>
                </c:pt>
                <c:pt idx="77">
                  <c:v>15522.369234877664</c:v>
                </c:pt>
                <c:pt idx="78">
                  <c:v>15523.244055743431</c:v>
                </c:pt>
                <c:pt idx="79">
                  <c:v>15524.600317905642</c:v>
                </c:pt>
                <c:pt idx="80">
                  <c:v>15524.961313147031</c:v>
                </c:pt>
                <c:pt idx="81">
                  <c:v>15536.969375869623</c:v>
                </c:pt>
                <c:pt idx="82">
                  <c:v>15518.274954049855</c:v>
                </c:pt>
                <c:pt idx="83">
                  <c:v>15519.467434813427</c:v>
                </c:pt>
                <c:pt idx="84">
                  <c:v>15532.406620700945</c:v>
                </c:pt>
                <c:pt idx="85">
                  <c:v>15523.333001331161</c:v>
                </c:pt>
                <c:pt idx="86">
                  <c:v>15513.707682480717</c:v>
                </c:pt>
                <c:pt idx="87">
                  <c:v>15543.400092011014</c:v>
                </c:pt>
                <c:pt idx="88">
                  <c:v>15533.910669920419</c:v>
                </c:pt>
                <c:pt idx="89">
                  <c:v>15525.24296027204</c:v>
                </c:pt>
                <c:pt idx="90">
                  <c:v>15547.828062128698</c:v>
                </c:pt>
                <c:pt idx="91">
                  <c:v>15537.798183438166</c:v>
                </c:pt>
                <c:pt idx="92">
                  <c:v>15545.49704752871</c:v>
                </c:pt>
                <c:pt idx="93">
                  <c:v>15540.052481306049</c:v>
                </c:pt>
                <c:pt idx="94">
                  <c:v>15539.995020411159</c:v>
                </c:pt>
                <c:pt idx="95">
                  <c:v>15535.192487647673</c:v>
                </c:pt>
                <c:pt idx="96">
                  <c:v>15557.601559138164</c:v>
                </c:pt>
                <c:pt idx="97">
                  <c:v>15551.228750534721</c:v>
                </c:pt>
                <c:pt idx="98">
                  <c:v>15570.998303242304</c:v>
                </c:pt>
                <c:pt idx="99">
                  <c:v>15567.91277235246</c:v>
                </c:pt>
                <c:pt idx="100">
                  <c:v>15570.807024847971</c:v>
                </c:pt>
                <c:pt idx="101">
                  <c:v>15585.025321357562</c:v>
                </c:pt>
                <c:pt idx="102">
                  <c:v>15592.482758336168</c:v>
                </c:pt>
                <c:pt idx="103">
                  <c:v>15588.550339043199</c:v>
                </c:pt>
                <c:pt idx="104">
                  <c:v>15578.257217800572</c:v>
                </c:pt>
                <c:pt idx="105">
                  <c:v>15589.493987048434</c:v>
                </c:pt>
                <c:pt idx="106">
                  <c:v>15579.001269330642</c:v>
                </c:pt>
                <c:pt idx="107">
                  <c:v>15574.88223662798</c:v>
                </c:pt>
                <c:pt idx="108">
                  <c:v>15591.604071620961</c:v>
                </c:pt>
                <c:pt idx="109">
                  <c:v>15582.863695502539</c:v>
                </c:pt>
                <c:pt idx="110">
                  <c:v>15591.084798603337</c:v>
                </c:pt>
                <c:pt idx="111">
                  <c:v>15610.109624597468</c:v>
                </c:pt>
                <c:pt idx="112">
                  <c:v>15614.812989970422</c:v>
                </c:pt>
                <c:pt idx="113">
                  <c:v>15616.786845871031</c:v>
                </c:pt>
                <c:pt idx="114">
                  <c:v>15619.808450263274</c:v>
                </c:pt>
                <c:pt idx="115">
                  <c:v>15608.951972482093</c:v>
                </c:pt>
                <c:pt idx="116">
                  <c:v>15622.672662940666</c:v>
                </c:pt>
                <c:pt idx="117">
                  <c:v>15592.219809925593</c:v>
                </c:pt>
                <c:pt idx="118">
                  <c:v>15600.547697216092</c:v>
                </c:pt>
                <c:pt idx="119">
                  <c:v>15625.04589674706</c:v>
                </c:pt>
                <c:pt idx="120">
                  <c:v>15626.135194507746</c:v>
                </c:pt>
                <c:pt idx="121">
                  <c:v>15633.569987886671</c:v>
                </c:pt>
                <c:pt idx="122">
                  <c:v>15644.252765694393</c:v>
                </c:pt>
                <c:pt idx="123">
                  <c:v>15670.84153641169</c:v>
                </c:pt>
                <c:pt idx="124">
                  <c:v>15661.414276432717</c:v>
                </c:pt>
                <c:pt idx="125">
                  <c:v>15658.237607963418</c:v>
                </c:pt>
                <c:pt idx="126">
                  <c:v>15648.361079252636</c:v>
                </c:pt>
                <c:pt idx="127">
                  <c:v>15664.691441961586</c:v>
                </c:pt>
                <c:pt idx="128">
                  <c:v>15668.094687474826</c:v>
                </c:pt>
                <c:pt idx="129">
                  <c:v>15670.054792519275</c:v>
                </c:pt>
                <c:pt idx="130">
                  <c:v>15664.744854939119</c:v>
                </c:pt>
                <c:pt idx="131">
                  <c:v>15658.755270882304</c:v>
                </c:pt>
                <c:pt idx="132">
                  <c:v>15655.768104602907</c:v>
                </c:pt>
                <c:pt idx="133">
                  <c:v>15641.723390115212</c:v>
                </c:pt>
                <c:pt idx="134">
                  <c:v>15636.614634849486</c:v>
                </c:pt>
                <c:pt idx="135">
                  <c:v>15629.166972006546</c:v>
                </c:pt>
                <c:pt idx="136">
                  <c:v>15619.215520841806</c:v>
                </c:pt>
                <c:pt idx="137">
                  <c:v>15635.93477996919</c:v>
                </c:pt>
                <c:pt idx="138">
                  <c:v>15636.057378007383</c:v>
                </c:pt>
                <c:pt idx="139">
                  <c:v>15644.402828642353</c:v>
                </c:pt>
                <c:pt idx="140">
                  <c:v>15642.892165690073</c:v>
                </c:pt>
                <c:pt idx="141">
                  <c:v>15645.020284599415</c:v>
                </c:pt>
                <c:pt idx="142">
                  <c:v>15638.95112272205</c:v>
                </c:pt>
                <c:pt idx="143">
                  <c:v>15624.441208505095</c:v>
                </c:pt>
                <c:pt idx="144">
                  <c:v>15624.409403642754</c:v>
                </c:pt>
                <c:pt idx="145">
                  <c:v>15607.340172959382</c:v>
                </c:pt>
                <c:pt idx="146">
                  <c:v>15617.868156433111</c:v>
                </c:pt>
                <c:pt idx="147">
                  <c:v>15610.030811984227</c:v>
                </c:pt>
                <c:pt idx="148">
                  <c:v>15613.980806549525</c:v>
                </c:pt>
                <c:pt idx="149">
                  <c:v>15639.429746682155</c:v>
                </c:pt>
                <c:pt idx="150">
                  <c:v>15616.63650061826</c:v>
                </c:pt>
                <c:pt idx="151">
                  <c:v>15606.303647084798</c:v>
                </c:pt>
                <c:pt idx="152">
                  <c:v>15607.525267978253</c:v>
                </c:pt>
                <c:pt idx="153">
                  <c:v>15626.221821667512</c:v>
                </c:pt>
                <c:pt idx="154">
                  <c:v>15623.005808409531</c:v>
                </c:pt>
                <c:pt idx="155">
                  <c:v>15641.346340046344</c:v>
                </c:pt>
                <c:pt idx="156">
                  <c:v>15641.884387650374</c:v>
                </c:pt>
                <c:pt idx="157">
                  <c:v>15639.331972375061</c:v>
                </c:pt>
                <c:pt idx="158">
                  <c:v>15620.572768267126</c:v>
                </c:pt>
                <c:pt idx="159">
                  <c:v>15627.531790864436</c:v>
                </c:pt>
                <c:pt idx="160">
                  <c:v>15653.826053660388</c:v>
                </c:pt>
                <c:pt idx="161">
                  <c:v>15655.793140714351</c:v>
                </c:pt>
                <c:pt idx="162">
                  <c:v>15659.672200740832</c:v>
                </c:pt>
                <c:pt idx="163">
                  <c:v>15657.392861514167</c:v>
                </c:pt>
                <c:pt idx="164">
                  <c:v>15677.828105293087</c:v>
                </c:pt>
                <c:pt idx="165">
                  <c:v>15693.426776620103</c:v>
                </c:pt>
                <c:pt idx="166">
                  <c:v>15700.888940782266</c:v>
                </c:pt>
                <c:pt idx="167">
                  <c:v>15691.079506114957</c:v>
                </c:pt>
                <c:pt idx="168">
                  <c:v>15684.688953210387</c:v>
                </c:pt>
                <c:pt idx="169">
                  <c:v>15696.392000966964</c:v>
                </c:pt>
                <c:pt idx="170">
                  <c:v>15684.98085630298</c:v>
                </c:pt>
                <c:pt idx="171">
                  <c:v>15667.382570651476</c:v>
                </c:pt>
                <c:pt idx="172">
                  <c:v>15660.577646627167</c:v>
                </c:pt>
                <c:pt idx="173">
                  <c:v>15659.606826603962</c:v>
                </c:pt>
                <c:pt idx="174">
                  <c:v>15642.510863922242</c:v>
                </c:pt>
                <c:pt idx="175">
                  <c:v>15628.488308692409</c:v>
                </c:pt>
                <c:pt idx="176">
                  <c:v>15633.02778039501</c:v>
                </c:pt>
                <c:pt idx="177">
                  <c:v>15638.369147591562</c:v>
                </c:pt>
                <c:pt idx="178">
                  <c:v>15626.452511061187</c:v>
                </c:pt>
                <c:pt idx="179">
                  <c:v>15609.246468193294</c:v>
                </c:pt>
                <c:pt idx="180">
                  <c:v>15620.483293645026</c:v>
                </c:pt>
                <c:pt idx="181">
                  <c:v>15625.792006738633</c:v>
                </c:pt>
                <c:pt idx="182">
                  <c:v>15637.225424495897</c:v>
                </c:pt>
                <c:pt idx="183">
                  <c:v>15620.577001796501</c:v>
                </c:pt>
                <c:pt idx="184">
                  <c:v>15620.102417930197</c:v>
                </c:pt>
                <c:pt idx="185">
                  <c:v>15626.798701754815</c:v>
                </c:pt>
                <c:pt idx="186">
                  <c:v>15622.430122435384</c:v>
                </c:pt>
                <c:pt idx="187">
                  <c:v>15607.545061933219</c:v>
                </c:pt>
                <c:pt idx="188">
                  <c:v>15611.166246712857</c:v>
                </c:pt>
                <c:pt idx="189">
                  <c:v>15618.765934552275</c:v>
                </c:pt>
                <c:pt idx="190">
                  <c:v>15616.882510976529</c:v>
                </c:pt>
                <c:pt idx="191">
                  <c:v>15616.635534803767</c:v>
                </c:pt>
                <c:pt idx="192">
                  <c:v>15633.83565000775</c:v>
                </c:pt>
                <c:pt idx="193">
                  <c:v>15621.537912203577</c:v>
                </c:pt>
                <c:pt idx="194">
                  <c:v>15616.582192067122</c:v>
                </c:pt>
                <c:pt idx="195">
                  <c:v>15628.519478211007</c:v>
                </c:pt>
                <c:pt idx="196">
                  <c:v>15619.012498041924</c:v>
                </c:pt>
                <c:pt idx="197">
                  <c:v>15635.779672743292</c:v>
                </c:pt>
                <c:pt idx="198">
                  <c:v>15647.03702762383</c:v>
                </c:pt>
                <c:pt idx="199">
                  <c:v>15648.596585282681</c:v>
                </c:pt>
                <c:pt idx="200">
                  <c:v>15659.405064129225</c:v>
                </c:pt>
                <c:pt idx="201">
                  <c:v>15684.474758353545</c:v>
                </c:pt>
                <c:pt idx="202">
                  <c:v>15684.507077666505</c:v>
                </c:pt>
                <c:pt idx="203">
                  <c:v>15660.107029182367</c:v>
                </c:pt>
                <c:pt idx="204">
                  <c:v>15654.510516247703</c:v>
                </c:pt>
                <c:pt idx="205">
                  <c:v>15665.880361632711</c:v>
                </c:pt>
                <c:pt idx="206">
                  <c:v>15660.316894466228</c:v>
                </c:pt>
                <c:pt idx="207">
                  <c:v>15638.788902799619</c:v>
                </c:pt>
                <c:pt idx="208">
                  <c:v>15643.727881281109</c:v>
                </c:pt>
                <c:pt idx="209">
                  <c:v>15657.494147101563</c:v>
                </c:pt>
                <c:pt idx="210">
                  <c:v>15673.370144702585</c:v>
                </c:pt>
                <c:pt idx="211">
                  <c:v>15668.4950196358</c:v>
                </c:pt>
                <c:pt idx="212">
                  <c:v>15673.533915887063</c:v>
                </c:pt>
                <c:pt idx="213">
                  <c:v>15683.974643004332</c:v>
                </c:pt>
                <c:pt idx="214">
                  <c:v>15662.169907233809</c:v>
                </c:pt>
                <c:pt idx="215">
                  <c:v>15653.633466028745</c:v>
                </c:pt>
                <c:pt idx="216">
                  <c:v>15649.260264417973</c:v>
                </c:pt>
                <c:pt idx="217">
                  <c:v>15636.637333947521</c:v>
                </c:pt>
                <c:pt idx="218">
                  <c:v>15635.568803734519</c:v>
                </c:pt>
                <c:pt idx="219">
                  <c:v>15649.405428968021</c:v>
                </c:pt>
                <c:pt idx="220">
                  <c:v>15648.523873870365</c:v>
                </c:pt>
                <c:pt idx="221">
                  <c:v>15676.417440201256</c:v>
                </c:pt>
                <c:pt idx="222">
                  <c:v>15695.73105383984</c:v>
                </c:pt>
                <c:pt idx="223">
                  <c:v>15695.487391702352</c:v>
                </c:pt>
                <c:pt idx="224">
                  <c:v>15708.392561508144</c:v>
                </c:pt>
                <c:pt idx="225">
                  <c:v>15699.891130313368</c:v>
                </c:pt>
                <c:pt idx="226">
                  <c:v>15681.182622265736</c:v>
                </c:pt>
                <c:pt idx="227">
                  <c:v>15681.965818375742</c:v>
                </c:pt>
                <c:pt idx="228">
                  <c:v>15685.479241396095</c:v>
                </c:pt>
                <c:pt idx="229">
                  <c:v>15693.062863591413</c:v>
                </c:pt>
                <c:pt idx="230">
                  <c:v>15680.36062871206</c:v>
                </c:pt>
                <c:pt idx="231">
                  <c:v>15689.182651159164</c:v>
                </c:pt>
                <c:pt idx="232">
                  <c:v>15675.086756145825</c:v>
                </c:pt>
                <c:pt idx="233">
                  <c:v>15672.08796181708</c:v>
                </c:pt>
                <c:pt idx="234">
                  <c:v>15676.871832379415</c:v>
                </c:pt>
                <c:pt idx="235">
                  <c:v>15680.81249823337</c:v>
                </c:pt>
                <c:pt idx="236">
                  <c:v>15666.852627445747</c:v>
                </c:pt>
                <c:pt idx="237">
                  <c:v>15661.505134268264</c:v>
                </c:pt>
                <c:pt idx="238">
                  <c:v>15651.802572916244</c:v>
                </c:pt>
                <c:pt idx="239">
                  <c:v>15643.598695274293</c:v>
                </c:pt>
                <c:pt idx="240">
                  <c:v>15671.060802423752</c:v>
                </c:pt>
                <c:pt idx="241">
                  <c:v>15675.606093345119</c:v>
                </c:pt>
                <c:pt idx="242">
                  <c:v>15670.936790126885</c:v>
                </c:pt>
                <c:pt idx="243">
                  <c:v>15665.101330155569</c:v>
                </c:pt>
                <c:pt idx="244">
                  <c:v>15651.50558466994</c:v>
                </c:pt>
                <c:pt idx="245">
                  <c:v>15663.066224176691</c:v>
                </c:pt>
                <c:pt idx="246">
                  <c:v>15666.078220027261</c:v>
                </c:pt>
                <c:pt idx="247">
                  <c:v>15658.577127369063</c:v>
                </c:pt>
                <c:pt idx="248">
                  <c:v>15663.908756114528</c:v>
                </c:pt>
                <c:pt idx="249">
                  <c:v>15654.345208717319</c:v>
                </c:pt>
                <c:pt idx="250">
                  <c:v>15651.49643046345</c:v>
                </c:pt>
                <c:pt idx="251">
                  <c:v>15663.639150967643</c:v>
                </c:pt>
                <c:pt idx="252">
                  <c:v>15650.799187297174</c:v>
                </c:pt>
                <c:pt idx="253">
                  <c:v>15633.796701002744</c:v>
                </c:pt>
                <c:pt idx="254">
                  <c:v>15611.741317844391</c:v>
                </c:pt>
                <c:pt idx="255">
                  <c:v>15596.010216701452</c:v>
                </c:pt>
                <c:pt idx="256">
                  <c:v>15601.346643345352</c:v>
                </c:pt>
                <c:pt idx="257">
                  <c:v>15585.321419833092</c:v>
                </c:pt>
                <c:pt idx="258">
                  <c:v>15571.809075636971</c:v>
                </c:pt>
                <c:pt idx="259">
                  <c:v>15569.783095752209</c:v>
                </c:pt>
                <c:pt idx="260">
                  <c:v>15595.807473664601</c:v>
                </c:pt>
                <c:pt idx="261">
                  <c:v>15618.215716544941</c:v>
                </c:pt>
                <c:pt idx="262">
                  <c:v>15607.542966603869</c:v>
                </c:pt>
                <c:pt idx="263">
                  <c:v>15603.265934085353</c:v>
                </c:pt>
                <c:pt idx="264">
                  <c:v>15600.561881509177</c:v>
                </c:pt>
                <c:pt idx="265">
                  <c:v>15583.606612694739</c:v>
                </c:pt>
                <c:pt idx="266">
                  <c:v>15585.255614844446</c:v>
                </c:pt>
                <c:pt idx="267">
                  <c:v>15580.003704281367</c:v>
                </c:pt>
                <c:pt idx="268">
                  <c:v>15564.490919844236</c:v>
                </c:pt>
                <c:pt idx="269">
                  <c:v>15571.115338311554</c:v>
                </c:pt>
                <c:pt idx="270">
                  <c:v>15586.297469195588</c:v>
                </c:pt>
                <c:pt idx="271">
                  <c:v>15570.239698046202</c:v>
                </c:pt>
                <c:pt idx="272">
                  <c:v>15574.640131012971</c:v>
                </c:pt>
                <c:pt idx="273">
                  <c:v>15542.120829077496</c:v>
                </c:pt>
                <c:pt idx="274">
                  <c:v>15546.459935595747</c:v>
                </c:pt>
                <c:pt idx="275">
                  <c:v>15556.345414645517</c:v>
                </c:pt>
                <c:pt idx="276">
                  <c:v>15564.664746630091</c:v>
                </c:pt>
                <c:pt idx="277">
                  <c:v>15558.070501685208</c:v>
                </c:pt>
                <c:pt idx="278">
                  <c:v>15560.936663876493</c:v>
                </c:pt>
                <c:pt idx="279">
                  <c:v>15563.682317357874</c:v>
                </c:pt>
                <c:pt idx="280">
                  <c:v>15580.725759243727</c:v>
                </c:pt>
                <c:pt idx="281">
                  <c:v>15567.400869766441</c:v>
                </c:pt>
                <c:pt idx="282">
                  <c:v>15586.822549708973</c:v>
                </c:pt>
                <c:pt idx="283">
                  <c:v>15598.41669988108</c:v>
                </c:pt>
                <c:pt idx="284">
                  <c:v>15611.572446507225</c:v>
                </c:pt>
                <c:pt idx="285">
                  <c:v>15608.923847227774</c:v>
                </c:pt>
                <c:pt idx="286">
                  <c:v>15606.658241780677</c:v>
                </c:pt>
                <c:pt idx="287">
                  <c:v>15585.245603454247</c:v>
                </c:pt>
                <c:pt idx="288">
                  <c:v>15580.393532624599</c:v>
                </c:pt>
                <c:pt idx="289">
                  <c:v>15579.618467614137</c:v>
                </c:pt>
                <c:pt idx="290">
                  <c:v>15585.351267497523</c:v>
                </c:pt>
                <c:pt idx="291">
                  <c:v>15575.681916684971</c:v>
                </c:pt>
                <c:pt idx="292">
                  <c:v>15584.013414283399</c:v>
                </c:pt>
                <c:pt idx="293">
                  <c:v>15574.949082671275</c:v>
                </c:pt>
                <c:pt idx="294">
                  <c:v>15574.054893407398</c:v>
                </c:pt>
                <c:pt idx="295">
                  <c:v>15594.110642404112</c:v>
                </c:pt>
                <c:pt idx="296">
                  <c:v>15610.318141171898</c:v>
                </c:pt>
                <c:pt idx="297">
                  <c:v>15612.283599649632</c:v>
                </c:pt>
                <c:pt idx="298">
                  <c:v>15603.798274321061</c:v>
                </c:pt>
                <c:pt idx="299">
                  <c:v>15617.098964062887</c:v>
                </c:pt>
                <c:pt idx="300">
                  <c:v>15620.547630751653</c:v>
                </c:pt>
                <c:pt idx="301">
                  <c:v>15616.925388123514</c:v>
                </c:pt>
                <c:pt idx="302">
                  <c:v>15617.896678521936</c:v>
                </c:pt>
                <c:pt idx="303">
                  <c:v>15626.083445996182</c:v>
                </c:pt>
                <c:pt idx="304">
                  <c:v>15642.195691475237</c:v>
                </c:pt>
                <c:pt idx="305">
                  <c:v>15647.867937451005</c:v>
                </c:pt>
                <c:pt idx="306">
                  <c:v>15657.832171285301</c:v>
                </c:pt>
                <c:pt idx="307">
                  <c:v>15645.956973921575</c:v>
                </c:pt>
                <c:pt idx="308">
                  <c:v>15637.888142904139</c:v>
                </c:pt>
                <c:pt idx="309">
                  <c:v>15633.466309982507</c:v>
                </c:pt>
                <c:pt idx="310">
                  <c:v>15618.797932239477</c:v>
                </c:pt>
                <c:pt idx="311">
                  <c:v>15609.433214492175</c:v>
                </c:pt>
                <c:pt idx="312">
                  <c:v>15592.246696049409</c:v>
                </c:pt>
                <c:pt idx="313">
                  <c:v>15595.366179136585</c:v>
                </c:pt>
                <c:pt idx="314">
                  <c:v>15610.873121277184</c:v>
                </c:pt>
                <c:pt idx="315">
                  <c:v>15649.570551064682</c:v>
                </c:pt>
                <c:pt idx="316">
                  <c:v>15628.907477100216</c:v>
                </c:pt>
                <c:pt idx="317">
                  <c:v>15631.990365486943</c:v>
                </c:pt>
                <c:pt idx="318">
                  <c:v>15650.020549266659</c:v>
                </c:pt>
                <c:pt idx="319">
                  <c:v>15649.526294146803</c:v>
                </c:pt>
                <c:pt idx="320">
                  <c:v>15665.431263934217</c:v>
                </c:pt>
                <c:pt idx="321">
                  <c:v>15670.993907011063</c:v>
                </c:pt>
                <c:pt idx="322">
                  <c:v>15677.589439904592</c:v>
                </c:pt>
                <c:pt idx="323">
                  <c:v>15680.432834110568</c:v>
                </c:pt>
                <c:pt idx="324">
                  <c:v>15694.522876326791</c:v>
                </c:pt>
                <c:pt idx="325">
                  <c:v>15677.584359271144</c:v>
                </c:pt>
                <c:pt idx="326">
                  <c:v>15669.548149463266</c:v>
                </c:pt>
                <c:pt idx="327">
                  <c:v>15659.631311444931</c:v>
                </c:pt>
                <c:pt idx="328">
                  <c:v>15648.677629498367</c:v>
                </c:pt>
                <c:pt idx="329">
                  <c:v>15643.660480362678</c:v>
                </c:pt>
                <c:pt idx="330">
                  <c:v>15656.817148141363</c:v>
                </c:pt>
                <c:pt idx="331">
                  <c:v>15651.359132383659</c:v>
                </c:pt>
                <c:pt idx="332">
                  <c:v>15677.289687941113</c:v>
                </c:pt>
                <c:pt idx="333">
                  <c:v>15662.656631411361</c:v>
                </c:pt>
                <c:pt idx="334">
                  <c:v>15658.568067656926</c:v>
                </c:pt>
                <c:pt idx="335">
                  <c:v>15666.170273409416</c:v>
                </c:pt>
                <c:pt idx="336">
                  <c:v>15652.719771570251</c:v>
                </c:pt>
                <c:pt idx="337">
                  <c:v>15637.579553825006</c:v>
                </c:pt>
                <c:pt idx="338">
                  <c:v>15651.890210799158</c:v>
                </c:pt>
                <c:pt idx="339">
                  <c:v>15640.783921742164</c:v>
                </c:pt>
                <c:pt idx="340">
                  <c:v>15634.065080449758</c:v>
                </c:pt>
                <c:pt idx="341">
                  <c:v>15631.505056283842</c:v>
                </c:pt>
                <c:pt idx="342">
                  <c:v>15614.798673014893</c:v>
                </c:pt>
                <c:pt idx="343">
                  <c:v>15625.554317679063</c:v>
                </c:pt>
                <c:pt idx="344">
                  <c:v>15644.404654972474</c:v>
                </c:pt>
                <c:pt idx="345">
                  <c:v>15634.592482182064</c:v>
                </c:pt>
                <c:pt idx="346">
                  <c:v>15622.486717781396</c:v>
                </c:pt>
                <c:pt idx="347">
                  <c:v>15640.910764427746</c:v>
                </c:pt>
                <c:pt idx="348">
                  <c:v>15621.912194835466</c:v>
                </c:pt>
                <c:pt idx="349">
                  <c:v>15607.27232507344</c:v>
                </c:pt>
                <c:pt idx="350">
                  <c:v>15613.580521798147</c:v>
                </c:pt>
                <c:pt idx="351">
                  <c:v>15606.69433209688</c:v>
                </c:pt>
                <c:pt idx="352">
                  <c:v>15597.232575009368</c:v>
                </c:pt>
                <c:pt idx="353">
                  <c:v>15611.393277794225</c:v>
                </c:pt>
                <c:pt idx="354">
                  <c:v>15619.579439951784</c:v>
                </c:pt>
                <c:pt idx="355">
                  <c:v>15627.985007687599</c:v>
                </c:pt>
                <c:pt idx="356">
                  <c:v>15636.556043774553</c:v>
                </c:pt>
                <c:pt idx="357">
                  <c:v>15624.672238427238</c:v>
                </c:pt>
                <c:pt idx="358">
                  <c:v>15626.216077457031</c:v>
                </c:pt>
                <c:pt idx="359">
                  <c:v>15620.516518134626</c:v>
                </c:pt>
              </c:numCache>
            </c:numRef>
          </c:val>
          <c:smooth val="0"/>
        </c:ser>
        <c:ser>
          <c:idx val="4"/>
          <c:order val="4"/>
          <c:marker>
            <c:symbol val="none"/>
          </c:marker>
          <c:val>
            <c:numRef>
              <c:f>Percentiles!$D$6:$MY$6</c:f>
              <c:numCache>
                <c:formatCode>General</c:formatCode>
                <c:ptCount val="360"/>
                <c:pt idx="0">
                  <c:v>15462.040091773299</c:v>
                </c:pt>
                <c:pt idx="1">
                  <c:v>15460.624295307511</c:v>
                </c:pt>
                <c:pt idx="2">
                  <c:v>15455.025501726108</c:v>
                </c:pt>
                <c:pt idx="3">
                  <c:v>15459.060695399055</c:v>
                </c:pt>
                <c:pt idx="4">
                  <c:v>15470.517678048382</c:v>
                </c:pt>
                <c:pt idx="5">
                  <c:v>15478.573429127697</c:v>
                </c:pt>
                <c:pt idx="6">
                  <c:v>15478.504437032034</c:v>
                </c:pt>
                <c:pt idx="7">
                  <c:v>15476.495077147289</c:v>
                </c:pt>
                <c:pt idx="8">
                  <c:v>15468.012554227011</c:v>
                </c:pt>
                <c:pt idx="9">
                  <c:v>15460.465278160033</c:v>
                </c:pt>
                <c:pt idx="10">
                  <c:v>15471.51211833126</c:v>
                </c:pt>
                <c:pt idx="11">
                  <c:v>15465.270483526638</c:v>
                </c:pt>
                <c:pt idx="12">
                  <c:v>15461.951019646644</c:v>
                </c:pt>
                <c:pt idx="13">
                  <c:v>15452.347475937002</c:v>
                </c:pt>
                <c:pt idx="14">
                  <c:v>15452.652187221578</c:v>
                </c:pt>
                <c:pt idx="15">
                  <c:v>15464.171969081019</c:v>
                </c:pt>
                <c:pt idx="16">
                  <c:v>15479.232341928646</c:v>
                </c:pt>
                <c:pt idx="17">
                  <c:v>15494.178867430233</c:v>
                </c:pt>
                <c:pt idx="18">
                  <c:v>15505.376790275233</c:v>
                </c:pt>
                <c:pt idx="19">
                  <c:v>15518.461574664798</c:v>
                </c:pt>
                <c:pt idx="20">
                  <c:v>15531.728187277278</c:v>
                </c:pt>
                <c:pt idx="21">
                  <c:v>15542.055098766697</c:v>
                </c:pt>
                <c:pt idx="22">
                  <c:v>15555.780076591527</c:v>
                </c:pt>
                <c:pt idx="23">
                  <c:v>15553.6684690813</c:v>
                </c:pt>
                <c:pt idx="24">
                  <c:v>15576.511287096946</c:v>
                </c:pt>
                <c:pt idx="25">
                  <c:v>15564.059417376629</c:v>
                </c:pt>
                <c:pt idx="26">
                  <c:v>15552.5421670545</c:v>
                </c:pt>
                <c:pt idx="27">
                  <c:v>15554.373080278981</c:v>
                </c:pt>
                <c:pt idx="28">
                  <c:v>15561.901459714863</c:v>
                </c:pt>
                <c:pt idx="29">
                  <c:v>15558.337529311553</c:v>
                </c:pt>
                <c:pt idx="30">
                  <c:v>15544.388021108671</c:v>
                </c:pt>
                <c:pt idx="31">
                  <c:v>15532.80372609828</c:v>
                </c:pt>
                <c:pt idx="32">
                  <c:v>15542.403888846795</c:v>
                </c:pt>
                <c:pt idx="33">
                  <c:v>15547.651372704588</c:v>
                </c:pt>
                <c:pt idx="34">
                  <c:v>15555.317876001276</c:v>
                </c:pt>
                <c:pt idx="35">
                  <c:v>15538.040346097156</c:v>
                </c:pt>
                <c:pt idx="36">
                  <c:v>15518.531361770591</c:v>
                </c:pt>
                <c:pt idx="37">
                  <c:v>15514.400275386246</c:v>
                </c:pt>
                <c:pt idx="38">
                  <c:v>15519.591789048263</c:v>
                </c:pt>
                <c:pt idx="39">
                  <c:v>15501.087603190672</c:v>
                </c:pt>
                <c:pt idx="40">
                  <c:v>15501.919570064123</c:v>
                </c:pt>
                <c:pt idx="41">
                  <c:v>15516.536494607466</c:v>
                </c:pt>
                <c:pt idx="42">
                  <c:v>15539.489929461875</c:v>
                </c:pt>
                <c:pt idx="43">
                  <c:v>15534.326901089244</c:v>
                </c:pt>
                <c:pt idx="44">
                  <c:v>15535.008627679779</c:v>
                </c:pt>
                <c:pt idx="45">
                  <c:v>15549.468810714827</c:v>
                </c:pt>
                <c:pt idx="46">
                  <c:v>15544.41807950401</c:v>
                </c:pt>
                <c:pt idx="47">
                  <c:v>15542.280057829845</c:v>
                </c:pt>
                <c:pt idx="48">
                  <c:v>15547.326323243307</c:v>
                </c:pt>
                <c:pt idx="49">
                  <c:v>15560.786614699204</c:v>
                </c:pt>
                <c:pt idx="50">
                  <c:v>15586.374741329289</c:v>
                </c:pt>
                <c:pt idx="51">
                  <c:v>15580.52365579795</c:v>
                </c:pt>
                <c:pt idx="52">
                  <c:v>15595.95547174127</c:v>
                </c:pt>
                <c:pt idx="53">
                  <c:v>15590.141452634276</c:v>
                </c:pt>
                <c:pt idx="54">
                  <c:v>15597.44322144034</c:v>
                </c:pt>
                <c:pt idx="55">
                  <c:v>15598.167424893423</c:v>
                </c:pt>
                <c:pt idx="56">
                  <c:v>15596.788857273606</c:v>
                </c:pt>
                <c:pt idx="57">
                  <c:v>15589.130495948781</c:v>
                </c:pt>
                <c:pt idx="58">
                  <c:v>15576.127707119249</c:v>
                </c:pt>
                <c:pt idx="59">
                  <c:v>15572.363115184171</c:v>
                </c:pt>
                <c:pt idx="60">
                  <c:v>15569.959059257342</c:v>
                </c:pt>
                <c:pt idx="61">
                  <c:v>15591.915747814408</c:v>
                </c:pt>
                <c:pt idx="62">
                  <c:v>15596.525806087991</c:v>
                </c:pt>
                <c:pt idx="63">
                  <c:v>15616.333842869813</c:v>
                </c:pt>
                <c:pt idx="64">
                  <c:v>15636.566199039435</c:v>
                </c:pt>
                <c:pt idx="65">
                  <c:v>15630.25357635846</c:v>
                </c:pt>
                <c:pt idx="66">
                  <c:v>15634.433074494078</c:v>
                </c:pt>
                <c:pt idx="67">
                  <c:v>15619.240374607287</c:v>
                </c:pt>
                <c:pt idx="68">
                  <c:v>15644.241517351804</c:v>
                </c:pt>
                <c:pt idx="69">
                  <c:v>15633.646987671098</c:v>
                </c:pt>
                <c:pt idx="70">
                  <c:v>15628.077943194767</c:v>
                </c:pt>
                <c:pt idx="71">
                  <c:v>15615.038052382193</c:v>
                </c:pt>
                <c:pt idx="72">
                  <c:v>15615.970078584534</c:v>
                </c:pt>
                <c:pt idx="73">
                  <c:v>15593.892974308095</c:v>
                </c:pt>
                <c:pt idx="74">
                  <c:v>15587.81203569119</c:v>
                </c:pt>
                <c:pt idx="75">
                  <c:v>15607.699006662799</c:v>
                </c:pt>
                <c:pt idx="76">
                  <c:v>15633.055669768022</c:v>
                </c:pt>
                <c:pt idx="77">
                  <c:v>15637.651645013435</c:v>
                </c:pt>
                <c:pt idx="78">
                  <c:v>15647.370860518475</c:v>
                </c:pt>
                <c:pt idx="79">
                  <c:v>15671.181212294059</c:v>
                </c:pt>
                <c:pt idx="80">
                  <c:v>15698.705217042318</c:v>
                </c:pt>
                <c:pt idx="81">
                  <c:v>15709.533878544393</c:v>
                </c:pt>
                <c:pt idx="82">
                  <c:v>15701.743644941476</c:v>
                </c:pt>
                <c:pt idx="83">
                  <c:v>15686.165590433933</c:v>
                </c:pt>
                <c:pt idx="84">
                  <c:v>15679.747686792689</c:v>
                </c:pt>
                <c:pt idx="85">
                  <c:v>15690.324038799743</c:v>
                </c:pt>
                <c:pt idx="86">
                  <c:v>15684.259000360189</c:v>
                </c:pt>
                <c:pt idx="87">
                  <c:v>15674.568900375491</c:v>
                </c:pt>
                <c:pt idx="88">
                  <c:v>15666.936237550006</c:v>
                </c:pt>
                <c:pt idx="89">
                  <c:v>15676.450383782832</c:v>
                </c:pt>
                <c:pt idx="90">
                  <c:v>15680.419271374418</c:v>
                </c:pt>
                <c:pt idx="91">
                  <c:v>15685.72482579618</c:v>
                </c:pt>
                <c:pt idx="92">
                  <c:v>15702.311663513756</c:v>
                </c:pt>
                <c:pt idx="93">
                  <c:v>15696.186090016188</c:v>
                </c:pt>
                <c:pt idx="94">
                  <c:v>15687.246611960772</c:v>
                </c:pt>
                <c:pt idx="95">
                  <c:v>15686.471772103587</c:v>
                </c:pt>
                <c:pt idx="96">
                  <c:v>15685.164075505036</c:v>
                </c:pt>
                <c:pt idx="97">
                  <c:v>15690.429697035974</c:v>
                </c:pt>
                <c:pt idx="98">
                  <c:v>15687.105517026321</c:v>
                </c:pt>
                <c:pt idx="99">
                  <c:v>15686.89775314697</c:v>
                </c:pt>
                <c:pt idx="100">
                  <c:v>15662.758355373062</c:v>
                </c:pt>
                <c:pt idx="101">
                  <c:v>15653.169058497144</c:v>
                </c:pt>
                <c:pt idx="102">
                  <c:v>15647.955262498035</c:v>
                </c:pt>
                <c:pt idx="103">
                  <c:v>15640.24850663058</c:v>
                </c:pt>
                <c:pt idx="104">
                  <c:v>15645.116242162996</c:v>
                </c:pt>
                <c:pt idx="105">
                  <c:v>15637.831707559606</c:v>
                </c:pt>
                <c:pt idx="106">
                  <c:v>15633.440089800872</c:v>
                </c:pt>
                <c:pt idx="107">
                  <c:v>15640.355150359725</c:v>
                </c:pt>
                <c:pt idx="108">
                  <c:v>15627.487452848245</c:v>
                </c:pt>
                <c:pt idx="109">
                  <c:v>15629.226972829556</c:v>
                </c:pt>
                <c:pt idx="110">
                  <c:v>15634.956869499943</c:v>
                </c:pt>
                <c:pt idx="111">
                  <c:v>15643.474305120089</c:v>
                </c:pt>
                <c:pt idx="112">
                  <c:v>15649.237160990282</c:v>
                </c:pt>
                <c:pt idx="113">
                  <c:v>15665.63616957723</c:v>
                </c:pt>
                <c:pt idx="114">
                  <c:v>15640.028079553324</c:v>
                </c:pt>
                <c:pt idx="115">
                  <c:v>15639.105629023165</c:v>
                </c:pt>
                <c:pt idx="116">
                  <c:v>15638.236956367333</c:v>
                </c:pt>
                <c:pt idx="117">
                  <c:v>15642.893350344981</c:v>
                </c:pt>
                <c:pt idx="118">
                  <c:v>15627.204770038961</c:v>
                </c:pt>
                <c:pt idx="119">
                  <c:v>15627.666206363894</c:v>
                </c:pt>
                <c:pt idx="120">
                  <c:v>15610.166835134947</c:v>
                </c:pt>
                <c:pt idx="121">
                  <c:v>15627.336594579714</c:v>
                </c:pt>
                <c:pt idx="122">
                  <c:v>15635.10530239322</c:v>
                </c:pt>
                <c:pt idx="123">
                  <c:v>15651.705929995</c:v>
                </c:pt>
                <c:pt idx="124">
                  <c:v>15670.617517126529</c:v>
                </c:pt>
                <c:pt idx="125">
                  <c:v>15684.845005573508</c:v>
                </c:pt>
                <c:pt idx="126">
                  <c:v>15682.893126670038</c:v>
                </c:pt>
                <c:pt idx="127">
                  <c:v>15692.995616108341</c:v>
                </c:pt>
                <c:pt idx="128">
                  <c:v>15685.78643881863</c:v>
                </c:pt>
                <c:pt idx="129">
                  <c:v>15691.736697798144</c:v>
                </c:pt>
                <c:pt idx="130">
                  <c:v>15696.429580247197</c:v>
                </c:pt>
                <c:pt idx="131">
                  <c:v>15695.308818862615</c:v>
                </c:pt>
                <c:pt idx="132">
                  <c:v>15687.408542463994</c:v>
                </c:pt>
                <c:pt idx="133">
                  <c:v>15690.887274425766</c:v>
                </c:pt>
                <c:pt idx="134">
                  <c:v>15695.797740753529</c:v>
                </c:pt>
                <c:pt idx="135">
                  <c:v>15694.88327646011</c:v>
                </c:pt>
                <c:pt idx="136">
                  <c:v>15703.086349892284</c:v>
                </c:pt>
                <c:pt idx="137">
                  <c:v>15694.578495912581</c:v>
                </c:pt>
                <c:pt idx="138">
                  <c:v>15698.952065158994</c:v>
                </c:pt>
                <c:pt idx="139">
                  <c:v>15685.006448832482</c:v>
                </c:pt>
                <c:pt idx="140">
                  <c:v>15688.660519759109</c:v>
                </c:pt>
                <c:pt idx="141">
                  <c:v>15713.67281687656</c:v>
                </c:pt>
                <c:pt idx="142">
                  <c:v>15710.349348021355</c:v>
                </c:pt>
                <c:pt idx="143">
                  <c:v>15704.958835144405</c:v>
                </c:pt>
                <c:pt idx="144">
                  <c:v>15717.660824402041</c:v>
                </c:pt>
                <c:pt idx="145">
                  <c:v>15718.45407964685</c:v>
                </c:pt>
                <c:pt idx="146">
                  <c:v>15693.008087927674</c:v>
                </c:pt>
                <c:pt idx="147">
                  <c:v>15698.791615268326</c:v>
                </c:pt>
                <c:pt idx="148">
                  <c:v>15712.355906260616</c:v>
                </c:pt>
                <c:pt idx="149">
                  <c:v>15697.251591165263</c:v>
                </c:pt>
                <c:pt idx="150">
                  <c:v>15680.901631239814</c:v>
                </c:pt>
                <c:pt idx="151">
                  <c:v>15662.300589067212</c:v>
                </c:pt>
                <c:pt idx="152">
                  <c:v>15651.28888349441</c:v>
                </c:pt>
                <c:pt idx="153">
                  <c:v>15632.486667444438</c:v>
                </c:pt>
                <c:pt idx="154">
                  <c:v>15665.94080567835</c:v>
                </c:pt>
                <c:pt idx="155">
                  <c:v>15662.405072374246</c:v>
                </c:pt>
                <c:pt idx="156">
                  <c:v>15663.956626045036</c:v>
                </c:pt>
                <c:pt idx="157">
                  <c:v>15684.125460478595</c:v>
                </c:pt>
                <c:pt idx="158">
                  <c:v>15692.631852830751</c:v>
                </c:pt>
                <c:pt idx="159">
                  <c:v>15687.098304283856</c:v>
                </c:pt>
                <c:pt idx="160">
                  <c:v>15689.18263461915</c:v>
                </c:pt>
                <c:pt idx="161">
                  <c:v>15700.137422954524</c:v>
                </c:pt>
                <c:pt idx="162">
                  <c:v>15708.420166553737</c:v>
                </c:pt>
                <c:pt idx="163">
                  <c:v>15716.179391852686</c:v>
                </c:pt>
                <c:pt idx="164">
                  <c:v>15701.457933615671</c:v>
                </c:pt>
                <c:pt idx="165">
                  <c:v>15697.672333347193</c:v>
                </c:pt>
                <c:pt idx="166">
                  <c:v>15687.069157528138</c:v>
                </c:pt>
                <c:pt idx="167">
                  <c:v>15679.943216011614</c:v>
                </c:pt>
                <c:pt idx="168">
                  <c:v>15693.101460072077</c:v>
                </c:pt>
                <c:pt idx="169">
                  <c:v>15704.237790614006</c:v>
                </c:pt>
                <c:pt idx="170">
                  <c:v>15712.421791836941</c:v>
                </c:pt>
                <c:pt idx="171">
                  <c:v>15696.297530803375</c:v>
                </c:pt>
                <c:pt idx="172">
                  <c:v>15680.067439915132</c:v>
                </c:pt>
                <c:pt idx="173">
                  <c:v>15662.291394296415</c:v>
                </c:pt>
                <c:pt idx="174">
                  <c:v>15653.29170254708</c:v>
                </c:pt>
                <c:pt idx="175">
                  <c:v>15668.130971533712</c:v>
                </c:pt>
                <c:pt idx="176">
                  <c:v>15675.270890506277</c:v>
                </c:pt>
                <c:pt idx="177">
                  <c:v>15684.171422575948</c:v>
                </c:pt>
                <c:pt idx="178">
                  <c:v>15695.316315318982</c:v>
                </c:pt>
                <c:pt idx="179">
                  <c:v>15697.870093087253</c:v>
                </c:pt>
                <c:pt idx="180">
                  <c:v>15696.251628027107</c:v>
                </c:pt>
                <c:pt idx="181">
                  <c:v>15711.004371052433</c:v>
                </c:pt>
                <c:pt idx="182">
                  <c:v>15688.243273420152</c:v>
                </c:pt>
                <c:pt idx="183">
                  <c:v>15699.918046392097</c:v>
                </c:pt>
                <c:pt idx="184">
                  <c:v>15703.256078515957</c:v>
                </c:pt>
                <c:pt idx="185">
                  <c:v>15708.247520298572</c:v>
                </c:pt>
                <c:pt idx="186">
                  <c:v>15709.542880806008</c:v>
                </c:pt>
                <c:pt idx="187">
                  <c:v>15702.250094441217</c:v>
                </c:pt>
                <c:pt idx="188">
                  <c:v>15694.991708023806</c:v>
                </c:pt>
                <c:pt idx="189">
                  <c:v>15694.903775150686</c:v>
                </c:pt>
                <c:pt idx="190">
                  <c:v>15702.637195920124</c:v>
                </c:pt>
                <c:pt idx="191">
                  <c:v>15696.387331053229</c:v>
                </c:pt>
                <c:pt idx="192">
                  <c:v>15691.284299089186</c:v>
                </c:pt>
                <c:pt idx="193">
                  <c:v>15684.012751042825</c:v>
                </c:pt>
                <c:pt idx="194">
                  <c:v>15684.181336693291</c:v>
                </c:pt>
                <c:pt idx="195">
                  <c:v>15694.25366479446</c:v>
                </c:pt>
                <c:pt idx="196">
                  <c:v>15701.363603360367</c:v>
                </c:pt>
                <c:pt idx="197">
                  <c:v>15697.807294787299</c:v>
                </c:pt>
                <c:pt idx="198">
                  <c:v>15700.13861568239</c:v>
                </c:pt>
                <c:pt idx="199">
                  <c:v>15715.842659943843</c:v>
                </c:pt>
                <c:pt idx="200">
                  <c:v>15730.040560050205</c:v>
                </c:pt>
                <c:pt idx="201">
                  <c:v>15731.613783311783</c:v>
                </c:pt>
                <c:pt idx="202">
                  <c:v>15749.508789042198</c:v>
                </c:pt>
                <c:pt idx="203">
                  <c:v>15741.085634386887</c:v>
                </c:pt>
                <c:pt idx="204">
                  <c:v>15739.894423008509</c:v>
                </c:pt>
                <c:pt idx="205">
                  <c:v>15743.72246628916</c:v>
                </c:pt>
                <c:pt idx="206">
                  <c:v>15729.976912873495</c:v>
                </c:pt>
                <c:pt idx="207">
                  <c:v>15742.195638330833</c:v>
                </c:pt>
                <c:pt idx="208">
                  <c:v>15755.40091044429</c:v>
                </c:pt>
                <c:pt idx="209">
                  <c:v>15750.92410321155</c:v>
                </c:pt>
                <c:pt idx="210">
                  <c:v>15759.946296120503</c:v>
                </c:pt>
                <c:pt idx="211">
                  <c:v>15753.148118201903</c:v>
                </c:pt>
                <c:pt idx="212">
                  <c:v>15759.601632741993</c:v>
                </c:pt>
                <c:pt idx="213">
                  <c:v>15768.691190609245</c:v>
                </c:pt>
                <c:pt idx="214">
                  <c:v>15763.285518639952</c:v>
                </c:pt>
                <c:pt idx="215">
                  <c:v>15760.656755904432</c:v>
                </c:pt>
                <c:pt idx="216">
                  <c:v>15725.749795406453</c:v>
                </c:pt>
                <c:pt idx="217">
                  <c:v>15741.269284999529</c:v>
                </c:pt>
                <c:pt idx="218">
                  <c:v>15745.934597271971</c:v>
                </c:pt>
                <c:pt idx="219">
                  <c:v>15755.530612152399</c:v>
                </c:pt>
                <c:pt idx="220">
                  <c:v>15756.588816074971</c:v>
                </c:pt>
                <c:pt idx="221">
                  <c:v>15755.880759049656</c:v>
                </c:pt>
                <c:pt idx="222">
                  <c:v>15762.268119839851</c:v>
                </c:pt>
                <c:pt idx="223">
                  <c:v>15758.321125701957</c:v>
                </c:pt>
                <c:pt idx="224">
                  <c:v>15758.497666637246</c:v>
                </c:pt>
                <c:pt idx="225">
                  <c:v>15739.483983260066</c:v>
                </c:pt>
                <c:pt idx="226">
                  <c:v>15730.432074540719</c:v>
                </c:pt>
                <c:pt idx="227">
                  <c:v>15729.937120371187</c:v>
                </c:pt>
                <c:pt idx="228">
                  <c:v>15731.233854460073</c:v>
                </c:pt>
                <c:pt idx="229">
                  <c:v>15735.496996802241</c:v>
                </c:pt>
                <c:pt idx="230">
                  <c:v>15729.64168678199</c:v>
                </c:pt>
                <c:pt idx="231">
                  <c:v>15735.750527123848</c:v>
                </c:pt>
                <c:pt idx="232">
                  <c:v>15720.200527259341</c:v>
                </c:pt>
                <c:pt idx="233">
                  <c:v>15736.572531430329</c:v>
                </c:pt>
                <c:pt idx="234">
                  <c:v>15732.852429612736</c:v>
                </c:pt>
                <c:pt idx="235">
                  <c:v>15739.113237019506</c:v>
                </c:pt>
                <c:pt idx="236">
                  <c:v>15738.602637925795</c:v>
                </c:pt>
                <c:pt idx="237">
                  <c:v>15748.133150562267</c:v>
                </c:pt>
                <c:pt idx="238">
                  <c:v>15741.515144832114</c:v>
                </c:pt>
                <c:pt idx="239">
                  <c:v>15724.266974951703</c:v>
                </c:pt>
                <c:pt idx="240">
                  <c:v>15718.184703680272</c:v>
                </c:pt>
                <c:pt idx="241">
                  <c:v>15716.061321848623</c:v>
                </c:pt>
                <c:pt idx="242">
                  <c:v>15728.518464940773</c:v>
                </c:pt>
                <c:pt idx="243">
                  <c:v>15724.172567636626</c:v>
                </c:pt>
                <c:pt idx="244">
                  <c:v>15738.184264572663</c:v>
                </c:pt>
                <c:pt idx="245">
                  <c:v>15709.239989872853</c:v>
                </c:pt>
                <c:pt idx="246">
                  <c:v>15720.5816129998</c:v>
                </c:pt>
                <c:pt idx="247">
                  <c:v>15733.169406864847</c:v>
                </c:pt>
                <c:pt idx="248">
                  <c:v>15731.595722899827</c:v>
                </c:pt>
                <c:pt idx="249">
                  <c:v>15731.822307141187</c:v>
                </c:pt>
                <c:pt idx="250">
                  <c:v>15734.17185130882</c:v>
                </c:pt>
                <c:pt idx="251">
                  <c:v>15727.786377510452</c:v>
                </c:pt>
                <c:pt idx="252">
                  <c:v>15707.640605566377</c:v>
                </c:pt>
                <c:pt idx="253">
                  <c:v>15711.537866491575</c:v>
                </c:pt>
                <c:pt idx="254">
                  <c:v>15697.696753136355</c:v>
                </c:pt>
                <c:pt idx="255">
                  <c:v>15708.790868519032</c:v>
                </c:pt>
                <c:pt idx="256">
                  <c:v>15699.63368824495</c:v>
                </c:pt>
                <c:pt idx="257">
                  <c:v>15696.146757957466</c:v>
                </c:pt>
                <c:pt idx="258">
                  <c:v>15690.616229847828</c:v>
                </c:pt>
                <c:pt idx="259">
                  <c:v>15687.104538990487</c:v>
                </c:pt>
                <c:pt idx="260">
                  <c:v>15692.555531155444</c:v>
                </c:pt>
                <c:pt idx="261">
                  <c:v>15685.052888229051</c:v>
                </c:pt>
                <c:pt idx="262">
                  <c:v>15687.385485572149</c:v>
                </c:pt>
                <c:pt idx="263">
                  <c:v>15703.578555935766</c:v>
                </c:pt>
                <c:pt idx="264">
                  <c:v>15696.061353589756</c:v>
                </c:pt>
                <c:pt idx="265">
                  <c:v>15690.278897542124</c:v>
                </c:pt>
                <c:pt idx="266">
                  <c:v>15706.804058068983</c:v>
                </c:pt>
                <c:pt idx="267">
                  <c:v>15721.675652915974</c:v>
                </c:pt>
                <c:pt idx="268">
                  <c:v>15734.64137987271</c:v>
                </c:pt>
                <c:pt idx="269">
                  <c:v>15737.623102994992</c:v>
                </c:pt>
                <c:pt idx="270">
                  <c:v>15755.31314887967</c:v>
                </c:pt>
                <c:pt idx="271">
                  <c:v>15754.471980393309</c:v>
                </c:pt>
                <c:pt idx="272">
                  <c:v>15758.223435422351</c:v>
                </c:pt>
                <c:pt idx="273">
                  <c:v>15758.284820574105</c:v>
                </c:pt>
                <c:pt idx="274">
                  <c:v>15743.724746917715</c:v>
                </c:pt>
                <c:pt idx="275">
                  <c:v>15729.528011399769</c:v>
                </c:pt>
                <c:pt idx="276">
                  <c:v>15725.658719386647</c:v>
                </c:pt>
                <c:pt idx="277">
                  <c:v>15722.913812606354</c:v>
                </c:pt>
                <c:pt idx="278">
                  <c:v>15707.930879881529</c:v>
                </c:pt>
                <c:pt idx="279">
                  <c:v>15702.924812411306</c:v>
                </c:pt>
                <c:pt idx="280">
                  <c:v>15696.496213694647</c:v>
                </c:pt>
                <c:pt idx="281">
                  <c:v>15707.485029211211</c:v>
                </c:pt>
                <c:pt idx="282">
                  <c:v>15697.528494562439</c:v>
                </c:pt>
                <c:pt idx="283">
                  <c:v>15693.514848598777</c:v>
                </c:pt>
                <c:pt idx="284">
                  <c:v>15681.164504631455</c:v>
                </c:pt>
                <c:pt idx="285">
                  <c:v>15675.624034192326</c:v>
                </c:pt>
                <c:pt idx="286">
                  <c:v>15663.35029064184</c:v>
                </c:pt>
                <c:pt idx="287">
                  <c:v>15678.272958506966</c:v>
                </c:pt>
                <c:pt idx="288">
                  <c:v>15678.868074349146</c:v>
                </c:pt>
                <c:pt idx="289">
                  <c:v>15664.714790152202</c:v>
                </c:pt>
                <c:pt idx="290">
                  <c:v>15654.142452744562</c:v>
                </c:pt>
                <c:pt idx="291">
                  <c:v>15651.267454719899</c:v>
                </c:pt>
                <c:pt idx="292">
                  <c:v>15674.867967374455</c:v>
                </c:pt>
                <c:pt idx="293">
                  <c:v>15650.119264611118</c:v>
                </c:pt>
                <c:pt idx="294">
                  <c:v>15639.792346294256</c:v>
                </c:pt>
                <c:pt idx="295">
                  <c:v>15638.880396573923</c:v>
                </c:pt>
                <c:pt idx="296">
                  <c:v>15646.68622093914</c:v>
                </c:pt>
                <c:pt idx="297">
                  <c:v>15652.026863811461</c:v>
                </c:pt>
                <c:pt idx="298">
                  <c:v>15665.67136707413</c:v>
                </c:pt>
                <c:pt idx="299">
                  <c:v>15634.737011226391</c:v>
                </c:pt>
                <c:pt idx="300">
                  <c:v>15653.234966934968</c:v>
                </c:pt>
                <c:pt idx="301">
                  <c:v>15660.690079248545</c:v>
                </c:pt>
                <c:pt idx="302">
                  <c:v>15657.851072647547</c:v>
                </c:pt>
                <c:pt idx="303">
                  <c:v>15672.322323492008</c:v>
                </c:pt>
                <c:pt idx="304">
                  <c:v>15692.129628953746</c:v>
                </c:pt>
                <c:pt idx="305">
                  <c:v>15682.898674489816</c:v>
                </c:pt>
                <c:pt idx="306">
                  <c:v>15683.187748164793</c:v>
                </c:pt>
                <c:pt idx="307">
                  <c:v>15675.697685686628</c:v>
                </c:pt>
                <c:pt idx="308">
                  <c:v>15654.906560691257</c:v>
                </c:pt>
                <c:pt idx="309">
                  <c:v>15663.469197765147</c:v>
                </c:pt>
                <c:pt idx="310">
                  <c:v>15681.960232916179</c:v>
                </c:pt>
                <c:pt idx="311">
                  <c:v>15697.419594547257</c:v>
                </c:pt>
                <c:pt idx="312">
                  <c:v>15699.763304976022</c:v>
                </c:pt>
                <c:pt idx="313">
                  <c:v>15708.05147562942</c:v>
                </c:pt>
                <c:pt idx="314">
                  <c:v>15715.278520628241</c:v>
                </c:pt>
                <c:pt idx="315">
                  <c:v>15726.427526862297</c:v>
                </c:pt>
                <c:pt idx="316">
                  <c:v>15740.307119113762</c:v>
                </c:pt>
                <c:pt idx="317">
                  <c:v>15738.603007021735</c:v>
                </c:pt>
                <c:pt idx="318">
                  <c:v>15746.153314637184</c:v>
                </c:pt>
                <c:pt idx="319">
                  <c:v>15778.769138847523</c:v>
                </c:pt>
                <c:pt idx="320">
                  <c:v>15779.834285105988</c:v>
                </c:pt>
                <c:pt idx="321">
                  <c:v>15793.300791227557</c:v>
                </c:pt>
                <c:pt idx="322">
                  <c:v>15784.037791073246</c:v>
                </c:pt>
                <c:pt idx="323">
                  <c:v>15782.021128772101</c:v>
                </c:pt>
                <c:pt idx="324">
                  <c:v>15763.783599462253</c:v>
                </c:pt>
                <c:pt idx="325">
                  <c:v>15762.025443696628</c:v>
                </c:pt>
                <c:pt idx="326">
                  <c:v>15743.651986805684</c:v>
                </c:pt>
                <c:pt idx="327">
                  <c:v>15746.259636096103</c:v>
                </c:pt>
                <c:pt idx="328">
                  <c:v>15750.776124668157</c:v>
                </c:pt>
                <c:pt idx="329">
                  <c:v>15749.859464422025</c:v>
                </c:pt>
                <c:pt idx="330">
                  <c:v>15761.897979972244</c:v>
                </c:pt>
                <c:pt idx="331">
                  <c:v>15769.4841959473</c:v>
                </c:pt>
                <c:pt idx="332">
                  <c:v>15766.493955646325</c:v>
                </c:pt>
                <c:pt idx="333">
                  <c:v>15767.490776743838</c:v>
                </c:pt>
                <c:pt idx="334">
                  <c:v>15765.291555436821</c:v>
                </c:pt>
                <c:pt idx="335">
                  <c:v>15795.034035157543</c:v>
                </c:pt>
                <c:pt idx="336">
                  <c:v>15800.176001755353</c:v>
                </c:pt>
                <c:pt idx="337">
                  <c:v>15816.39364142555</c:v>
                </c:pt>
                <c:pt idx="338">
                  <c:v>15795.178199808741</c:v>
                </c:pt>
                <c:pt idx="339">
                  <c:v>15806.469747691151</c:v>
                </c:pt>
                <c:pt idx="340">
                  <c:v>15796.381698043262</c:v>
                </c:pt>
                <c:pt idx="341">
                  <c:v>15800.189570128055</c:v>
                </c:pt>
                <c:pt idx="342">
                  <c:v>15797.79995507742</c:v>
                </c:pt>
                <c:pt idx="343">
                  <c:v>15799.345054525384</c:v>
                </c:pt>
                <c:pt idx="344">
                  <c:v>15779.870918343788</c:v>
                </c:pt>
                <c:pt idx="345">
                  <c:v>15802.196163130209</c:v>
                </c:pt>
                <c:pt idx="346">
                  <c:v>15815.907373835276</c:v>
                </c:pt>
                <c:pt idx="347">
                  <c:v>15818.337396363449</c:v>
                </c:pt>
                <c:pt idx="348">
                  <c:v>15803.084296882565</c:v>
                </c:pt>
                <c:pt idx="349">
                  <c:v>15808.275762631432</c:v>
                </c:pt>
                <c:pt idx="350">
                  <c:v>15783.354464142665</c:v>
                </c:pt>
                <c:pt idx="351">
                  <c:v>15788.796468986013</c:v>
                </c:pt>
                <c:pt idx="352">
                  <c:v>15789.745822469837</c:v>
                </c:pt>
                <c:pt idx="353">
                  <c:v>15775.636327836393</c:v>
                </c:pt>
                <c:pt idx="354">
                  <c:v>15777.824995184779</c:v>
                </c:pt>
                <c:pt idx="355">
                  <c:v>15786.584957908704</c:v>
                </c:pt>
                <c:pt idx="356">
                  <c:v>15804.94916227202</c:v>
                </c:pt>
                <c:pt idx="357">
                  <c:v>15810.720157255199</c:v>
                </c:pt>
                <c:pt idx="358">
                  <c:v>15799.577783811201</c:v>
                </c:pt>
                <c:pt idx="359">
                  <c:v>15786.978453952848</c:v>
                </c:pt>
              </c:numCache>
            </c:numRef>
          </c:val>
          <c:smooth val="0"/>
        </c:ser>
        <c:ser>
          <c:idx val="5"/>
          <c:order val="5"/>
          <c:marker>
            <c:symbol val="none"/>
          </c:marker>
          <c:val>
            <c:numRef>
              <c:f>Percentiles!$D$7:$MY$7</c:f>
              <c:numCache>
                <c:formatCode>General</c:formatCode>
                <c:ptCount val="360"/>
                <c:pt idx="0">
                  <c:v>15461.394449704367</c:v>
                </c:pt>
                <c:pt idx="1">
                  <c:v>15483.279223241923</c:v>
                </c:pt>
                <c:pt idx="2">
                  <c:v>15491.899669674287</c:v>
                </c:pt>
                <c:pt idx="3">
                  <c:v>15486.752381322631</c:v>
                </c:pt>
                <c:pt idx="4">
                  <c:v>15485.957403884529</c:v>
                </c:pt>
                <c:pt idx="5">
                  <c:v>15507.261453883939</c:v>
                </c:pt>
                <c:pt idx="6">
                  <c:v>15510.229758229856</c:v>
                </c:pt>
                <c:pt idx="7">
                  <c:v>15509.664834673962</c:v>
                </c:pt>
                <c:pt idx="8">
                  <c:v>15506.602265203876</c:v>
                </c:pt>
                <c:pt idx="9">
                  <c:v>15500.270267471937</c:v>
                </c:pt>
                <c:pt idx="10">
                  <c:v>15493.92382027551</c:v>
                </c:pt>
                <c:pt idx="11">
                  <c:v>15515.324600262649</c:v>
                </c:pt>
                <c:pt idx="12">
                  <c:v>15506.610779332228</c:v>
                </c:pt>
                <c:pt idx="13">
                  <c:v>15526.708635082727</c:v>
                </c:pt>
                <c:pt idx="14">
                  <c:v>15535.248568870305</c:v>
                </c:pt>
                <c:pt idx="15">
                  <c:v>15557.217191228161</c:v>
                </c:pt>
                <c:pt idx="16">
                  <c:v>15571.264709484098</c:v>
                </c:pt>
                <c:pt idx="17">
                  <c:v>15570.696782661747</c:v>
                </c:pt>
                <c:pt idx="18">
                  <c:v>15560.411734045974</c:v>
                </c:pt>
                <c:pt idx="19">
                  <c:v>15566.070566348255</c:v>
                </c:pt>
                <c:pt idx="20">
                  <c:v>15561.654648529282</c:v>
                </c:pt>
                <c:pt idx="21">
                  <c:v>15557.810296797552</c:v>
                </c:pt>
                <c:pt idx="22">
                  <c:v>15565.236530664248</c:v>
                </c:pt>
                <c:pt idx="23">
                  <c:v>15559.687602783955</c:v>
                </c:pt>
                <c:pt idx="24">
                  <c:v>15580.115200274735</c:v>
                </c:pt>
                <c:pt idx="25">
                  <c:v>15580.555265417159</c:v>
                </c:pt>
                <c:pt idx="26">
                  <c:v>15597.787096698037</c:v>
                </c:pt>
                <c:pt idx="27">
                  <c:v>15578.839901778516</c:v>
                </c:pt>
                <c:pt idx="28">
                  <c:v>15564.2489355084</c:v>
                </c:pt>
                <c:pt idx="29">
                  <c:v>15575.516434227817</c:v>
                </c:pt>
                <c:pt idx="30">
                  <c:v>15559.918970483775</c:v>
                </c:pt>
                <c:pt idx="31">
                  <c:v>15553.88659247282</c:v>
                </c:pt>
                <c:pt idx="32">
                  <c:v>15556.587878958129</c:v>
                </c:pt>
                <c:pt idx="33">
                  <c:v>15556.031801256879</c:v>
                </c:pt>
                <c:pt idx="34">
                  <c:v>15576.003100622271</c:v>
                </c:pt>
                <c:pt idx="35">
                  <c:v>15579.755086662464</c:v>
                </c:pt>
                <c:pt idx="36">
                  <c:v>15582.482005947782</c:v>
                </c:pt>
                <c:pt idx="37">
                  <c:v>15587.961104151444</c:v>
                </c:pt>
                <c:pt idx="38">
                  <c:v>15592.11618159237</c:v>
                </c:pt>
                <c:pt idx="39">
                  <c:v>15604.897340541089</c:v>
                </c:pt>
                <c:pt idx="40">
                  <c:v>15613.632385173798</c:v>
                </c:pt>
                <c:pt idx="41">
                  <c:v>15612.485992783004</c:v>
                </c:pt>
                <c:pt idx="42">
                  <c:v>15607.492979186651</c:v>
                </c:pt>
                <c:pt idx="43">
                  <c:v>15607.486937035834</c:v>
                </c:pt>
                <c:pt idx="44">
                  <c:v>15593.230593690036</c:v>
                </c:pt>
                <c:pt idx="45">
                  <c:v>15584.271587048639</c:v>
                </c:pt>
                <c:pt idx="46">
                  <c:v>15599.917836019647</c:v>
                </c:pt>
                <c:pt idx="47">
                  <c:v>15595.379601578805</c:v>
                </c:pt>
                <c:pt idx="48">
                  <c:v>15619.746747310963</c:v>
                </c:pt>
                <c:pt idx="49">
                  <c:v>15624.349405492183</c:v>
                </c:pt>
                <c:pt idx="50">
                  <c:v>15601.936285697748</c:v>
                </c:pt>
                <c:pt idx="51">
                  <c:v>15608.494128119546</c:v>
                </c:pt>
                <c:pt idx="52">
                  <c:v>15607.885979210992</c:v>
                </c:pt>
                <c:pt idx="53">
                  <c:v>15594.607147968449</c:v>
                </c:pt>
                <c:pt idx="54">
                  <c:v>15601.049449606355</c:v>
                </c:pt>
                <c:pt idx="55">
                  <c:v>15608.584006936868</c:v>
                </c:pt>
                <c:pt idx="56">
                  <c:v>15595.710717476595</c:v>
                </c:pt>
                <c:pt idx="57">
                  <c:v>15624.927665226709</c:v>
                </c:pt>
                <c:pt idx="58">
                  <c:v>15609.339228672374</c:v>
                </c:pt>
                <c:pt idx="59">
                  <c:v>15624.586892036265</c:v>
                </c:pt>
                <c:pt idx="60">
                  <c:v>15641.606601651431</c:v>
                </c:pt>
                <c:pt idx="61">
                  <c:v>15637.665711007448</c:v>
                </c:pt>
                <c:pt idx="62">
                  <c:v>15639.245614208463</c:v>
                </c:pt>
                <c:pt idx="63">
                  <c:v>15634.239181371633</c:v>
                </c:pt>
                <c:pt idx="64">
                  <c:v>15652.340597722357</c:v>
                </c:pt>
                <c:pt idx="65">
                  <c:v>15658.048677750025</c:v>
                </c:pt>
                <c:pt idx="66">
                  <c:v>15657.919966147323</c:v>
                </c:pt>
                <c:pt idx="67">
                  <c:v>15650.734762564165</c:v>
                </c:pt>
                <c:pt idx="68">
                  <c:v>15644.309851018177</c:v>
                </c:pt>
                <c:pt idx="69">
                  <c:v>15645.432407156239</c:v>
                </c:pt>
                <c:pt idx="70">
                  <c:v>15662.812637541325</c:v>
                </c:pt>
                <c:pt idx="71">
                  <c:v>15662.381777868315</c:v>
                </c:pt>
                <c:pt idx="72">
                  <c:v>15672.56549151754</c:v>
                </c:pt>
                <c:pt idx="73">
                  <c:v>15677.580440458791</c:v>
                </c:pt>
                <c:pt idx="74">
                  <c:v>15691.34882399878</c:v>
                </c:pt>
                <c:pt idx="75">
                  <c:v>15700.67915447329</c:v>
                </c:pt>
                <c:pt idx="76">
                  <c:v>15696.169121541283</c:v>
                </c:pt>
                <c:pt idx="77">
                  <c:v>15696.89071817177</c:v>
                </c:pt>
                <c:pt idx="78">
                  <c:v>15687.757654595038</c:v>
                </c:pt>
                <c:pt idx="79">
                  <c:v>15688.820426192251</c:v>
                </c:pt>
                <c:pt idx="80">
                  <c:v>15688.737623588258</c:v>
                </c:pt>
                <c:pt idx="81">
                  <c:v>15693.125014860823</c:v>
                </c:pt>
                <c:pt idx="82">
                  <c:v>15700.215475645902</c:v>
                </c:pt>
                <c:pt idx="83">
                  <c:v>15702.781550339949</c:v>
                </c:pt>
                <c:pt idx="84">
                  <c:v>15713.226284829991</c:v>
                </c:pt>
                <c:pt idx="85">
                  <c:v>15722.967229966565</c:v>
                </c:pt>
                <c:pt idx="86">
                  <c:v>15733.047330658153</c:v>
                </c:pt>
                <c:pt idx="87">
                  <c:v>15719.701409167183</c:v>
                </c:pt>
                <c:pt idx="88">
                  <c:v>15719.913307865958</c:v>
                </c:pt>
                <c:pt idx="89">
                  <c:v>15704.686329867918</c:v>
                </c:pt>
                <c:pt idx="90">
                  <c:v>15693.251019900106</c:v>
                </c:pt>
                <c:pt idx="91">
                  <c:v>15699.540300695249</c:v>
                </c:pt>
                <c:pt idx="92">
                  <c:v>15691.313188123766</c:v>
                </c:pt>
                <c:pt idx="93">
                  <c:v>15694.560926655713</c:v>
                </c:pt>
                <c:pt idx="94">
                  <c:v>15678.600524316653</c:v>
                </c:pt>
                <c:pt idx="95">
                  <c:v>15667.548960127178</c:v>
                </c:pt>
                <c:pt idx="96">
                  <c:v>15668.129563200566</c:v>
                </c:pt>
                <c:pt idx="97">
                  <c:v>15662.234549135414</c:v>
                </c:pt>
                <c:pt idx="98">
                  <c:v>15684.738138903645</c:v>
                </c:pt>
                <c:pt idx="99">
                  <c:v>15690.709854524261</c:v>
                </c:pt>
                <c:pt idx="100">
                  <c:v>15684.66971096489</c:v>
                </c:pt>
                <c:pt idx="101">
                  <c:v>15664.095612775585</c:v>
                </c:pt>
                <c:pt idx="102">
                  <c:v>15638.663788167078</c:v>
                </c:pt>
                <c:pt idx="103">
                  <c:v>15630.263080531306</c:v>
                </c:pt>
                <c:pt idx="104">
                  <c:v>15642.366369238496</c:v>
                </c:pt>
                <c:pt idx="105">
                  <c:v>15629.165518413674</c:v>
                </c:pt>
                <c:pt idx="106">
                  <c:v>15624.994113571991</c:v>
                </c:pt>
                <c:pt idx="107">
                  <c:v>15633.185085100282</c:v>
                </c:pt>
                <c:pt idx="108">
                  <c:v>15631.967934035296</c:v>
                </c:pt>
                <c:pt idx="109">
                  <c:v>15656.071820529096</c:v>
                </c:pt>
                <c:pt idx="110">
                  <c:v>15668.670461906866</c:v>
                </c:pt>
                <c:pt idx="111">
                  <c:v>15667.985954057975</c:v>
                </c:pt>
                <c:pt idx="112">
                  <c:v>15671.555910377965</c:v>
                </c:pt>
                <c:pt idx="113">
                  <c:v>15679.600348030626</c:v>
                </c:pt>
                <c:pt idx="114">
                  <c:v>15669.480291027568</c:v>
                </c:pt>
                <c:pt idx="115">
                  <c:v>15675.275605168013</c:v>
                </c:pt>
                <c:pt idx="116">
                  <c:v>15668.818220844456</c:v>
                </c:pt>
                <c:pt idx="117">
                  <c:v>15668.185745552248</c:v>
                </c:pt>
                <c:pt idx="118">
                  <c:v>15653.499640890619</c:v>
                </c:pt>
                <c:pt idx="119">
                  <c:v>15637.766118765441</c:v>
                </c:pt>
                <c:pt idx="120">
                  <c:v>15637.006863095203</c:v>
                </c:pt>
                <c:pt idx="121">
                  <c:v>15654.397797585067</c:v>
                </c:pt>
                <c:pt idx="122">
                  <c:v>15647.907277530247</c:v>
                </c:pt>
                <c:pt idx="123">
                  <c:v>15646.304343055388</c:v>
                </c:pt>
                <c:pt idx="124">
                  <c:v>15648.088598585922</c:v>
                </c:pt>
                <c:pt idx="125">
                  <c:v>15631.16441303628</c:v>
                </c:pt>
                <c:pt idx="126">
                  <c:v>15652.97373272145</c:v>
                </c:pt>
                <c:pt idx="127">
                  <c:v>15641.456581290151</c:v>
                </c:pt>
                <c:pt idx="128">
                  <c:v>15641.867133353398</c:v>
                </c:pt>
                <c:pt idx="129">
                  <c:v>15650.170061742474</c:v>
                </c:pt>
                <c:pt idx="130">
                  <c:v>15646.08988233974</c:v>
                </c:pt>
                <c:pt idx="131">
                  <c:v>15641.507715257141</c:v>
                </c:pt>
                <c:pt idx="132">
                  <c:v>15635.920800643509</c:v>
                </c:pt>
                <c:pt idx="133">
                  <c:v>15652.508305438449</c:v>
                </c:pt>
                <c:pt idx="134">
                  <c:v>15669.133716557335</c:v>
                </c:pt>
                <c:pt idx="135">
                  <c:v>15684.333721591687</c:v>
                </c:pt>
                <c:pt idx="136">
                  <c:v>15683.2707332143</c:v>
                </c:pt>
                <c:pt idx="137">
                  <c:v>15674.760841754747</c:v>
                </c:pt>
                <c:pt idx="138">
                  <c:v>15674.474913558501</c:v>
                </c:pt>
                <c:pt idx="139">
                  <c:v>15679.33255170253</c:v>
                </c:pt>
                <c:pt idx="140">
                  <c:v>15688.36452717515</c:v>
                </c:pt>
                <c:pt idx="141">
                  <c:v>15692.8586753575</c:v>
                </c:pt>
                <c:pt idx="142">
                  <c:v>15711.527169270154</c:v>
                </c:pt>
                <c:pt idx="143">
                  <c:v>15705.533493828916</c:v>
                </c:pt>
                <c:pt idx="144">
                  <c:v>15694.91991669888</c:v>
                </c:pt>
                <c:pt idx="145">
                  <c:v>15709.53625824922</c:v>
                </c:pt>
                <c:pt idx="146">
                  <c:v>15715.250545348743</c:v>
                </c:pt>
                <c:pt idx="147">
                  <c:v>15716.171847530515</c:v>
                </c:pt>
                <c:pt idx="148">
                  <c:v>15725.572138783989</c:v>
                </c:pt>
                <c:pt idx="149">
                  <c:v>15737.778167573644</c:v>
                </c:pt>
                <c:pt idx="150">
                  <c:v>15741.296713933847</c:v>
                </c:pt>
                <c:pt idx="151">
                  <c:v>15744.071241789938</c:v>
                </c:pt>
                <c:pt idx="152">
                  <c:v>15740.072175159139</c:v>
                </c:pt>
                <c:pt idx="153">
                  <c:v>15744.01771865604</c:v>
                </c:pt>
                <c:pt idx="154">
                  <c:v>15761.936974972909</c:v>
                </c:pt>
                <c:pt idx="155">
                  <c:v>15756.419385342797</c:v>
                </c:pt>
                <c:pt idx="156">
                  <c:v>15764.518175438387</c:v>
                </c:pt>
                <c:pt idx="157">
                  <c:v>15753.60736991426</c:v>
                </c:pt>
                <c:pt idx="158">
                  <c:v>15749.024588837256</c:v>
                </c:pt>
                <c:pt idx="159">
                  <c:v>15756.345326544491</c:v>
                </c:pt>
                <c:pt idx="160">
                  <c:v>15745.656086114388</c:v>
                </c:pt>
                <c:pt idx="161">
                  <c:v>15771.23338863694</c:v>
                </c:pt>
                <c:pt idx="162">
                  <c:v>15766.099907743581</c:v>
                </c:pt>
                <c:pt idx="163">
                  <c:v>15746.440528073994</c:v>
                </c:pt>
                <c:pt idx="164">
                  <c:v>15747.695195724715</c:v>
                </c:pt>
                <c:pt idx="165">
                  <c:v>15758.353886872104</c:v>
                </c:pt>
                <c:pt idx="166">
                  <c:v>15758.072279877129</c:v>
                </c:pt>
                <c:pt idx="167">
                  <c:v>15757.742173860295</c:v>
                </c:pt>
                <c:pt idx="168">
                  <c:v>15751.4927313835</c:v>
                </c:pt>
                <c:pt idx="169">
                  <c:v>15780.5416370035</c:v>
                </c:pt>
                <c:pt idx="170">
                  <c:v>15779.838781167908</c:v>
                </c:pt>
                <c:pt idx="171">
                  <c:v>15799.158428814751</c:v>
                </c:pt>
                <c:pt idx="172">
                  <c:v>15801.190976235728</c:v>
                </c:pt>
                <c:pt idx="173">
                  <c:v>15806.468739296835</c:v>
                </c:pt>
                <c:pt idx="174">
                  <c:v>15797.556083190346</c:v>
                </c:pt>
                <c:pt idx="175">
                  <c:v>15819.1120619749</c:v>
                </c:pt>
                <c:pt idx="176">
                  <c:v>15819.545416629886</c:v>
                </c:pt>
                <c:pt idx="177">
                  <c:v>15829.419904504888</c:v>
                </c:pt>
                <c:pt idx="178">
                  <c:v>15851.731022299162</c:v>
                </c:pt>
                <c:pt idx="179">
                  <c:v>15868.033264420457</c:v>
                </c:pt>
                <c:pt idx="180">
                  <c:v>15881.290795178253</c:v>
                </c:pt>
                <c:pt idx="181">
                  <c:v>15897.44436883776</c:v>
                </c:pt>
                <c:pt idx="182">
                  <c:v>15900.352875435738</c:v>
                </c:pt>
                <c:pt idx="183">
                  <c:v>15891.671178604431</c:v>
                </c:pt>
                <c:pt idx="184">
                  <c:v>15900.730895253144</c:v>
                </c:pt>
                <c:pt idx="185">
                  <c:v>15894.030002839749</c:v>
                </c:pt>
                <c:pt idx="186">
                  <c:v>15904.932776061338</c:v>
                </c:pt>
                <c:pt idx="187">
                  <c:v>15906.456995691726</c:v>
                </c:pt>
                <c:pt idx="188">
                  <c:v>15915.014989427966</c:v>
                </c:pt>
                <c:pt idx="189">
                  <c:v>15911.815080342143</c:v>
                </c:pt>
                <c:pt idx="190">
                  <c:v>15912.244595422029</c:v>
                </c:pt>
                <c:pt idx="191">
                  <c:v>15923.861147772259</c:v>
                </c:pt>
                <c:pt idx="192">
                  <c:v>15900.511939525666</c:v>
                </c:pt>
                <c:pt idx="193">
                  <c:v>15885.206650564533</c:v>
                </c:pt>
                <c:pt idx="194">
                  <c:v>15882.079558552035</c:v>
                </c:pt>
                <c:pt idx="195">
                  <c:v>15885.165506476618</c:v>
                </c:pt>
                <c:pt idx="196">
                  <c:v>15878.449350392029</c:v>
                </c:pt>
                <c:pt idx="197">
                  <c:v>15858.556033239229</c:v>
                </c:pt>
                <c:pt idx="198">
                  <c:v>15887.105171211315</c:v>
                </c:pt>
                <c:pt idx="199">
                  <c:v>15903.647044027564</c:v>
                </c:pt>
                <c:pt idx="200">
                  <c:v>15914.824726609786</c:v>
                </c:pt>
                <c:pt idx="201">
                  <c:v>15926.641107151469</c:v>
                </c:pt>
                <c:pt idx="202">
                  <c:v>15925.619152116453</c:v>
                </c:pt>
                <c:pt idx="203">
                  <c:v>15929.488040376928</c:v>
                </c:pt>
                <c:pt idx="204">
                  <c:v>15939.135119996903</c:v>
                </c:pt>
                <c:pt idx="205">
                  <c:v>15955.272642116226</c:v>
                </c:pt>
                <c:pt idx="206">
                  <c:v>15962.462663055381</c:v>
                </c:pt>
                <c:pt idx="207">
                  <c:v>15963.549601185963</c:v>
                </c:pt>
                <c:pt idx="208">
                  <c:v>15958.228713984961</c:v>
                </c:pt>
                <c:pt idx="209">
                  <c:v>15963.413822375946</c:v>
                </c:pt>
                <c:pt idx="210">
                  <c:v>15960.736111507664</c:v>
                </c:pt>
                <c:pt idx="211">
                  <c:v>15979.192183648278</c:v>
                </c:pt>
                <c:pt idx="212">
                  <c:v>15978.639942993957</c:v>
                </c:pt>
                <c:pt idx="213">
                  <c:v>15981.602878020401</c:v>
                </c:pt>
                <c:pt idx="214">
                  <c:v>15981.536036726424</c:v>
                </c:pt>
                <c:pt idx="215">
                  <c:v>15979.928847270427</c:v>
                </c:pt>
                <c:pt idx="216">
                  <c:v>15995.557252326869</c:v>
                </c:pt>
                <c:pt idx="217">
                  <c:v>15977.086826247945</c:v>
                </c:pt>
                <c:pt idx="218">
                  <c:v>15984.030502937903</c:v>
                </c:pt>
                <c:pt idx="219">
                  <c:v>15993.079314570667</c:v>
                </c:pt>
                <c:pt idx="220">
                  <c:v>15996.790678998208</c:v>
                </c:pt>
                <c:pt idx="221">
                  <c:v>16007.109531580045</c:v>
                </c:pt>
                <c:pt idx="222">
                  <c:v>16012.202357624165</c:v>
                </c:pt>
                <c:pt idx="223">
                  <c:v>16013.435323704596</c:v>
                </c:pt>
                <c:pt idx="224">
                  <c:v>16003.276370296315</c:v>
                </c:pt>
                <c:pt idx="225">
                  <c:v>16022.180797047649</c:v>
                </c:pt>
                <c:pt idx="226">
                  <c:v>16025.171505003089</c:v>
                </c:pt>
                <c:pt idx="227">
                  <c:v>16030.865517097965</c:v>
                </c:pt>
                <c:pt idx="228">
                  <c:v>16023.739742880332</c:v>
                </c:pt>
                <c:pt idx="229">
                  <c:v>16035.534337610849</c:v>
                </c:pt>
                <c:pt idx="230">
                  <c:v>16031.463015795864</c:v>
                </c:pt>
                <c:pt idx="231">
                  <c:v>16028.386911209804</c:v>
                </c:pt>
                <c:pt idx="232">
                  <c:v>16024.063617278194</c:v>
                </c:pt>
                <c:pt idx="233">
                  <c:v>16015.167242877642</c:v>
                </c:pt>
                <c:pt idx="234">
                  <c:v>16017.168979870006</c:v>
                </c:pt>
                <c:pt idx="235">
                  <c:v>16001.538209914312</c:v>
                </c:pt>
                <c:pt idx="236">
                  <c:v>16000.306764426499</c:v>
                </c:pt>
                <c:pt idx="237">
                  <c:v>16018.300574824108</c:v>
                </c:pt>
                <c:pt idx="238">
                  <c:v>16026.477367914338</c:v>
                </c:pt>
                <c:pt idx="239">
                  <c:v>16028.490458834656</c:v>
                </c:pt>
                <c:pt idx="240">
                  <c:v>16050.484262892962</c:v>
                </c:pt>
                <c:pt idx="241">
                  <c:v>16042.584159865974</c:v>
                </c:pt>
                <c:pt idx="242">
                  <c:v>16043.089174393137</c:v>
                </c:pt>
                <c:pt idx="243">
                  <c:v>16022.520982441667</c:v>
                </c:pt>
                <c:pt idx="244">
                  <c:v>16029.441248392481</c:v>
                </c:pt>
                <c:pt idx="245">
                  <c:v>16013.800886338411</c:v>
                </c:pt>
                <c:pt idx="246">
                  <c:v>16024.575828974585</c:v>
                </c:pt>
                <c:pt idx="247">
                  <c:v>16061.246660382401</c:v>
                </c:pt>
                <c:pt idx="248">
                  <c:v>16067.488366484</c:v>
                </c:pt>
                <c:pt idx="249">
                  <c:v>16066.892720498387</c:v>
                </c:pt>
                <c:pt idx="250">
                  <c:v>16045.423752824936</c:v>
                </c:pt>
                <c:pt idx="251">
                  <c:v>16051.792522113727</c:v>
                </c:pt>
                <c:pt idx="252">
                  <c:v>16042.934979917696</c:v>
                </c:pt>
                <c:pt idx="253">
                  <c:v>16022.792250830069</c:v>
                </c:pt>
                <c:pt idx="254">
                  <c:v>16014.672187329199</c:v>
                </c:pt>
                <c:pt idx="255">
                  <c:v>16015.772072812566</c:v>
                </c:pt>
                <c:pt idx="256">
                  <c:v>16027.54827674131</c:v>
                </c:pt>
                <c:pt idx="257">
                  <c:v>16050.446094780984</c:v>
                </c:pt>
                <c:pt idx="258">
                  <c:v>16042.995003213389</c:v>
                </c:pt>
                <c:pt idx="259">
                  <c:v>16058.46197025834</c:v>
                </c:pt>
                <c:pt idx="260">
                  <c:v>16050.244557006241</c:v>
                </c:pt>
                <c:pt idx="261">
                  <c:v>16054.955822863711</c:v>
                </c:pt>
                <c:pt idx="262">
                  <c:v>16055.824723409954</c:v>
                </c:pt>
                <c:pt idx="263">
                  <c:v>16056.621708278941</c:v>
                </c:pt>
                <c:pt idx="264">
                  <c:v>16051.09724708051</c:v>
                </c:pt>
                <c:pt idx="265">
                  <c:v>16037.797146319042</c:v>
                </c:pt>
                <c:pt idx="266">
                  <c:v>16024.862219311019</c:v>
                </c:pt>
                <c:pt idx="267">
                  <c:v>16022.432923677488</c:v>
                </c:pt>
                <c:pt idx="268">
                  <c:v>16016.07643877649</c:v>
                </c:pt>
                <c:pt idx="269">
                  <c:v>15996.476860989613</c:v>
                </c:pt>
                <c:pt idx="270">
                  <c:v>15987.212605218314</c:v>
                </c:pt>
                <c:pt idx="271">
                  <c:v>15970.372546113393</c:v>
                </c:pt>
                <c:pt idx="272">
                  <c:v>15977.421382550727</c:v>
                </c:pt>
                <c:pt idx="273">
                  <c:v>15967.191980645721</c:v>
                </c:pt>
                <c:pt idx="274">
                  <c:v>15968.887683052149</c:v>
                </c:pt>
                <c:pt idx="275">
                  <c:v>15979.592905302337</c:v>
                </c:pt>
                <c:pt idx="276">
                  <c:v>15959.147154630802</c:v>
                </c:pt>
                <c:pt idx="277">
                  <c:v>15975.522075081644</c:v>
                </c:pt>
                <c:pt idx="278">
                  <c:v>15987.866042243691</c:v>
                </c:pt>
                <c:pt idx="279">
                  <c:v>15980.05579292525</c:v>
                </c:pt>
                <c:pt idx="280">
                  <c:v>15979.417403542873</c:v>
                </c:pt>
                <c:pt idx="281">
                  <c:v>15981.778751766085</c:v>
                </c:pt>
                <c:pt idx="282">
                  <c:v>15980.703512432618</c:v>
                </c:pt>
                <c:pt idx="283">
                  <c:v>15991.550844344531</c:v>
                </c:pt>
                <c:pt idx="284">
                  <c:v>15981.820211618518</c:v>
                </c:pt>
                <c:pt idx="285">
                  <c:v>15993.47257407994</c:v>
                </c:pt>
                <c:pt idx="286">
                  <c:v>15996.776356208014</c:v>
                </c:pt>
                <c:pt idx="287">
                  <c:v>16006.70084878094</c:v>
                </c:pt>
                <c:pt idx="288">
                  <c:v>16015.284754785243</c:v>
                </c:pt>
                <c:pt idx="289">
                  <c:v>16025.989564488609</c:v>
                </c:pt>
                <c:pt idx="290">
                  <c:v>16026.31678046424</c:v>
                </c:pt>
                <c:pt idx="291">
                  <c:v>16020.400954652981</c:v>
                </c:pt>
                <c:pt idx="292">
                  <c:v>16021.809584107205</c:v>
                </c:pt>
                <c:pt idx="293">
                  <c:v>16008.942761501185</c:v>
                </c:pt>
                <c:pt idx="294">
                  <c:v>16013.305335120174</c:v>
                </c:pt>
                <c:pt idx="295">
                  <c:v>16036.435882237416</c:v>
                </c:pt>
                <c:pt idx="296">
                  <c:v>16030.432438493764</c:v>
                </c:pt>
                <c:pt idx="297">
                  <c:v>16022.198879743322</c:v>
                </c:pt>
                <c:pt idx="298">
                  <c:v>16028.167021271653</c:v>
                </c:pt>
                <c:pt idx="299">
                  <c:v>16034.919803504417</c:v>
                </c:pt>
                <c:pt idx="300">
                  <c:v>16043.842167572033</c:v>
                </c:pt>
                <c:pt idx="301">
                  <c:v>16072.675944978437</c:v>
                </c:pt>
                <c:pt idx="302">
                  <c:v>16066.830492909528</c:v>
                </c:pt>
                <c:pt idx="303">
                  <c:v>16058.217779152559</c:v>
                </c:pt>
                <c:pt idx="304">
                  <c:v>16071.762715179811</c:v>
                </c:pt>
                <c:pt idx="305">
                  <c:v>16089.809863997936</c:v>
                </c:pt>
                <c:pt idx="306">
                  <c:v>16080.188261707561</c:v>
                </c:pt>
                <c:pt idx="307">
                  <c:v>16091.482270697868</c:v>
                </c:pt>
                <c:pt idx="308">
                  <c:v>16100.973519566849</c:v>
                </c:pt>
                <c:pt idx="309">
                  <c:v>16104.396965391559</c:v>
                </c:pt>
                <c:pt idx="310">
                  <c:v>16102.811568729236</c:v>
                </c:pt>
                <c:pt idx="311">
                  <c:v>16093.14850572348</c:v>
                </c:pt>
                <c:pt idx="312">
                  <c:v>16084.233357443543</c:v>
                </c:pt>
                <c:pt idx="313">
                  <c:v>16084.105731663922</c:v>
                </c:pt>
                <c:pt idx="314">
                  <c:v>16092.473263422964</c:v>
                </c:pt>
                <c:pt idx="315">
                  <c:v>16078.775154293497</c:v>
                </c:pt>
                <c:pt idx="316">
                  <c:v>16091.759740134265</c:v>
                </c:pt>
                <c:pt idx="317">
                  <c:v>16104.31536821133</c:v>
                </c:pt>
                <c:pt idx="318">
                  <c:v>16118.56009844791</c:v>
                </c:pt>
                <c:pt idx="319">
                  <c:v>16134.769608883922</c:v>
                </c:pt>
                <c:pt idx="320">
                  <c:v>16132.585314741795</c:v>
                </c:pt>
                <c:pt idx="321">
                  <c:v>16137.532522098811</c:v>
                </c:pt>
                <c:pt idx="322">
                  <c:v>16159.304600854839</c:v>
                </c:pt>
                <c:pt idx="323">
                  <c:v>16156.07115322459</c:v>
                </c:pt>
                <c:pt idx="324">
                  <c:v>16157.166158376824</c:v>
                </c:pt>
                <c:pt idx="325">
                  <c:v>16168.67583366514</c:v>
                </c:pt>
                <c:pt idx="326">
                  <c:v>16167.560030124201</c:v>
                </c:pt>
                <c:pt idx="327">
                  <c:v>16157.523083720573</c:v>
                </c:pt>
                <c:pt idx="328">
                  <c:v>16141.195488330932</c:v>
                </c:pt>
                <c:pt idx="329">
                  <c:v>16147.510736046712</c:v>
                </c:pt>
                <c:pt idx="330">
                  <c:v>16127.745064088314</c:v>
                </c:pt>
                <c:pt idx="331">
                  <c:v>16119.856913911333</c:v>
                </c:pt>
                <c:pt idx="332">
                  <c:v>16123.049470329812</c:v>
                </c:pt>
                <c:pt idx="333">
                  <c:v>16113.78506906763</c:v>
                </c:pt>
                <c:pt idx="334">
                  <c:v>16138.42768325167</c:v>
                </c:pt>
                <c:pt idx="335">
                  <c:v>16158.411468264898</c:v>
                </c:pt>
                <c:pt idx="336">
                  <c:v>16164.008438103807</c:v>
                </c:pt>
                <c:pt idx="337">
                  <c:v>16167.139297726224</c:v>
                </c:pt>
                <c:pt idx="338">
                  <c:v>16178.429908828173</c:v>
                </c:pt>
                <c:pt idx="339">
                  <c:v>16172.119743542406</c:v>
                </c:pt>
                <c:pt idx="340">
                  <c:v>16192.972471822026</c:v>
                </c:pt>
                <c:pt idx="341">
                  <c:v>16195.667052460616</c:v>
                </c:pt>
                <c:pt idx="342">
                  <c:v>16188.188883349234</c:v>
                </c:pt>
                <c:pt idx="343">
                  <c:v>16195.229089012259</c:v>
                </c:pt>
                <c:pt idx="344">
                  <c:v>16194.214058090714</c:v>
                </c:pt>
                <c:pt idx="345">
                  <c:v>16186.383635042399</c:v>
                </c:pt>
                <c:pt idx="346">
                  <c:v>16189.885920201425</c:v>
                </c:pt>
                <c:pt idx="347">
                  <c:v>16183.052642080074</c:v>
                </c:pt>
                <c:pt idx="348">
                  <c:v>16180.103043177991</c:v>
                </c:pt>
                <c:pt idx="349">
                  <c:v>16178.748994928854</c:v>
                </c:pt>
                <c:pt idx="350">
                  <c:v>16184.848253147482</c:v>
                </c:pt>
                <c:pt idx="351">
                  <c:v>16170.357978754744</c:v>
                </c:pt>
                <c:pt idx="352">
                  <c:v>16168.637683589457</c:v>
                </c:pt>
                <c:pt idx="353">
                  <c:v>16178.554241821599</c:v>
                </c:pt>
                <c:pt idx="354">
                  <c:v>16174.748771688533</c:v>
                </c:pt>
                <c:pt idx="355">
                  <c:v>16175.82661871428</c:v>
                </c:pt>
                <c:pt idx="356">
                  <c:v>16196.447053631335</c:v>
                </c:pt>
                <c:pt idx="357">
                  <c:v>16175.767150776246</c:v>
                </c:pt>
                <c:pt idx="358">
                  <c:v>16177.388125127996</c:v>
                </c:pt>
                <c:pt idx="359">
                  <c:v>16164.959292928459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8406784"/>
        <c:axId val="58408320"/>
      </c:lineChart>
      <c:catAx>
        <c:axId val="58406784"/>
        <c:scaling>
          <c:orientation val="minMax"/>
        </c:scaling>
        <c:delete val="0"/>
        <c:axPos val="b"/>
        <c:majorTickMark val="out"/>
        <c:minorTickMark val="none"/>
        <c:tickLblPos val="nextTo"/>
        <c:crossAx val="58408320"/>
        <c:crosses val="autoZero"/>
        <c:auto val="1"/>
        <c:lblAlgn val="ctr"/>
        <c:lblOffset val="100"/>
        <c:noMultiLvlLbl val="0"/>
      </c:catAx>
      <c:valAx>
        <c:axId val="5840832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58406784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FA53E5-B8ED-4F9E-A9E7-14FAB771F0EC}" type="datetimeFigureOut">
              <a:rPr lang="es-ES" smtClean="0"/>
              <a:t>08/05/2016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C88555-3D3C-406E-96BA-3FB18AF6D6F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786435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L" dirty="0" smtClean="0"/>
              <a:t>¿Qué vieron la clase anterior?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C88555-3D3C-406E-96BA-3FB18AF6D6F0}" type="slidenum">
              <a:rPr lang="es-ES" smtClean="0"/>
              <a:t>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3610797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2542BD-4A42-4021-A88D-B308CDD62CED}" type="slidenum">
              <a:rPr lang="es-ES" smtClean="0"/>
              <a:t>11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4332139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2542BD-4A42-4021-A88D-B308CDD62CED}" type="slidenum">
              <a:rPr lang="es-ES" smtClean="0"/>
              <a:t>12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4332139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2542BD-4A42-4021-A88D-B308CDD62CED}" type="slidenum">
              <a:rPr lang="es-ES" smtClean="0"/>
              <a:t>13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5571912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2542BD-4A42-4021-A88D-B308CDD62CED}" type="slidenum">
              <a:rPr lang="es-ES" smtClean="0"/>
              <a:t>14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5571912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2542BD-4A42-4021-A88D-B308CDD62CED}" type="slidenum">
              <a:rPr lang="es-ES" smtClean="0"/>
              <a:t>15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9310377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2542BD-4A42-4021-A88D-B308CDD62CED}" type="slidenum">
              <a:rPr lang="es-ES" smtClean="0"/>
              <a:t>16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4299932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C88555-3D3C-406E-96BA-3FB18AF6D6F0}" type="slidenum">
              <a:rPr lang="es-ES" smtClean="0"/>
              <a:t>17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361079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C88555-3D3C-406E-96BA-3FB18AF6D6F0}" type="slidenum">
              <a:rPr lang="es-ES" smtClean="0"/>
              <a:t>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361079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Al agregar variables 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C88555-3D3C-406E-96BA-3FB18AF6D6F0}" type="slidenum">
              <a:rPr lang="es-ES" smtClean="0"/>
              <a:t>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3610797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C88555-3D3C-406E-96BA-3FB18AF6D6F0}" type="slidenum">
              <a:rPr lang="es-ES" smtClean="0"/>
              <a:t>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3610797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C88555-3D3C-406E-96BA-3FB18AF6D6F0}" type="slidenum">
              <a:rPr lang="es-ES" smtClean="0"/>
              <a:t>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3610797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C88555-3D3C-406E-96BA-3FB18AF6D6F0}" type="slidenum">
              <a:rPr lang="es-ES" smtClean="0"/>
              <a:t>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3610797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C88555-3D3C-406E-96BA-3FB18AF6D6F0}" type="slidenum">
              <a:rPr lang="es-ES" smtClean="0"/>
              <a:t>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3610797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La hipótesis nula es que NO HAY VARIABLE OMITIDA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C88555-3D3C-406E-96BA-3FB18AF6D6F0}" type="slidenum">
              <a:rPr lang="es-ES" smtClean="0"/>
              <a:t>9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3610797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2542BD-4A42-4021-A88D-B308CDD62CED}" type="slidenum">
              <a:rPr lang="es-ES" smtClean="0"/>
              <a:t>10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433213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13 Título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2" name="21 Subtítulo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5/8/2016</a:t>
            </a:fld>
            <a:endParaRPr lang="en-US"/>
          </a:p>
        </p:txBody>
      </p:sp>
      <p:sp>
        <p:nvSpPr>
          <p:cNvPr id="20" name="19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10" name="9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eaLnBrk="1" latinLnBrk="0" hangingPunct="1"/>
            <a:fld id="{2C6B1FF6-39B9-40F5-8B67-33C6354A3D4F}" type="slidenum">
              <a:rPr kumimoji="0" lang="en-US" smtClean="0"/>
              <a:pPr eaLnBrk="1" latinLnBrk="0" hangingPunct="1"/>
              <a:t>‹Nº›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8" name="7 Elipse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Elipse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5/8/2016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eaLnBrk="1" latinLnBrk="0" hangingPunct="1"/>
            <a:fld id="{2C6B1FF6-39B9-40F5-8B67-33C6354A3D4F}" type="slidenum">
              <a:rPr kumimoji="0" lang="en-US" smtClean="0"/>
              <a:pPr eaLnBrk="1" latinLnBrk="0" hangingPunct="1"/>
              <a:t>‹Nº›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5/8/2016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eaLnBrk="1" latinLnBrk="0" hangingPunct="1"/>
            <a:fld id="{2C6B1FF6-39B9-40F5-8B67-33C6354A3D4F}" type="slidenum">
              <a:rPr kumimoji="0" lang="en-US" smtClean="0"/>
              <a:pPr eaLnBrk="1" latinLnBrk="0" hangingPunct="1"/>
              <a:t>‹Nº›</a:t>
            </a:fld>
            <a:endParaRPr kumimoji="0"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5/8/2016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eaLnBrk="1" latinLnBrk="0" hangingPunct="1"/>
            <a:fld id="{2C6B1FF6-39B9-40F5-8B67-33C6354A3D4F}" type="slidenum">
              <a:rPr kumimoji="0" lang="en-US" smtClean="0"/>
              <a:pPr eaLnBrk="1" latinLnBrk="0" hangingPunct="1"/>
              <a:t>‹Nº›</a:t>
            </a:fld>
            <a:endParaRPr kumimoji="0" lang="en-US" dirty="0"/>
          </a:p>
        </p:txBody>
      </p:sp>
      <p:pic>
        <p:nvPicPr>
          <p:cNvPr id="7" name="Picture 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5" y="6381328"/>
            <a:ext cx="1877069" cy="4114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7 CuadroTexto"/>
          <p:cNvSpPr txBox="1"/>
          <p:nvPr userDrawn="1"/>
        </p:nvSpPr>
        <p:spPr>
          <a:xfrm>
            <a:off x="4355976" y="6538878"/>
            <a:ext cx="468052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CL" sz="1050" b="1" dirty="0" smtClean="0">
                <a:solidFill>
                  <a:schemeClr val="bg1">
                    <a:lumMod val="75000"/>
                  </a:schemeClr>
                </a:solidFill>
              </a:rPr>
              <a:t>IN4402-1: </a:t>
            </a:r>
            <a:r>
              <a:rPr lang="es-CL" sz="1050" dirty="0" smtClean="0">
                <a:solidFill>
                  <a:schemeClr val="bg1">
                    <a:lumMod val="75000"/>
                  </a:schemeClr>
                </a:solidFill>
              </a:rPr>
              <a:t>Aplicaciones de Probabilidades y Estadística en Gestión</a:t>
            </a:r>
            <a:endParaRPr lang="es-ES" sz="105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5/8/2016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eaLnBrk="1" latinLnBrk="0" hangingPunct="1"/>
            <a:fld id="{2C6B1FF6-39B9-40F5-8B67-33C6354A3D4F}" type="slidenum">
              <a:rPr kumimoji="0" lang="en-US" smtClean="0"/>
              <a:pPr eaLnBrk="1" latinLnBrk="0" hangingPunct="1"/>
              <a:t>‹Nº›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10" name="9 Rectángulo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7 Elipse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Elipse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5/8/2016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eaLnBrk="1" latinLnBrk="0" hangingPunct="1"/>
            <a:fld id="{2C6B1FF6-39B9-40F5-8B67-33C6354A3D4F}" type="slidenum">
              <a:rPr kumimoji="0" lang="en-US" smtClean="0"/>
              <a:pPr eaLnBrk="1" latinLnBrk="0" hangingPunct="1"/>
              <a:t>‹Nº›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5/8/2016</a:t>
            </a:fld>
            <a:endParaRPr lang="en-U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ctr" eaLnBrk="1" latinLnBrk="0" hangingPunct="1"/>
            <a:fld id="{2C6B1FF6-39B9-40F5-8B67-33C6354A3D4F}" type="slidenum">
              <a:rPr kumimoji="0" lang="en-US" smtClean="0"/>
              <a:pPr algn="ctr" eaLnBrk="1" latinLnBrk="0" hangingPunct="1"/>
              <a:t>‹Nº›</a:t>
            </a:fld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5/8/2016</a:t>
            </a:fld>
            <a:endParaRPr lang="en-U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eaLnBrk="1" latinLnBrk="0" hangingPunct="1"/>
            <a:fld id="{2C6B1FF6-39B9-40F5-8B67-33C6354A3D4F}" type="slidenum">
              <a:rPr kumimoji="0" lang="en-US" smtClean="0"/>
              <a:pPr eaLnBrk="1" latinLnBrk="0" hangingPunct="1"/>
              <a:t>‹Nº›</a:t>
            </a:fld>
            <a:endParaRPr kumimoji="0"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Rectángulo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5/8/2016</a:t>
            </a:fld>
            <a:endParaRPr lang="en-U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eaLnBrk="1" latinLnBrk="0" hangingPunct="1"/>
            <a:fld id="{2C6B1FF6-39B9-40F5-8B67-33C6354A3D4F}" type="slidenum">
              <a:rPr kumimoji="0" lang="en-US" smtClean="0"/>
              <a:pPr eaLnBrk="1" latinLnBrk="0" hangingPunct="1"/>
              <a:t>‹Nº›</a:t>
            </a:fld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6" name="5 Rectángulo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5/8/2016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eaLnBrk="1" latinLnBrk="0" hangingPunct="1"/>
            <a:fld id="{2C6B1FF6-39B9-40F5-8B67-33C6354A3D4F}" type="slidenum">
              <a:rPr kumimoji="0" lang="en-US" smtClean="0"/>
              <a:pPr eaLnBrk="1" latinLnBrk="0" hangingPunct="1"/>
              <a:t>‹Nº›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5/8/2016</a:t>
            </a:fld>
            <a:endParaRPr lang="en-U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eaLnBrk="1" latinLnBrk="0" hangingPunct="1"/>
            <a:fld id="{2C6B1FF6-39B9-40F5-8B67-33C6354A3D4F}" type="slidenum">
              <a:rPr kumimoji="0" lang="en-US" smtClean="0"/>
              <a:pPr eaLnBrk="1" latinLnBrk="0" hangingPunct="1"/>
              <a:t>‹Nº›</a:t>
            </a:fld>
            <a:endParaRPr kumimoji="0" lang="en-US" dirty="0"/>
          </a:p>
        </p:txBody>
      </p:sp>
      <p:sp>
        <p:nvSpPr>
          <p:cNvPr id="8" name="7 Rectángulo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9" name="8 Proceso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9 Proceso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ircular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7 Elipse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10 Anillo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11 Rectángulo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4 Marcador de título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Marcador de texto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24" name="23 Marcador de fecha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pPr algn="r" eaLnBrk="1" latinLnBrk="0" hangingPunct="1"/>
            <a:fld id="{9D21D778-B565-4D7E-94D7-64010A445B68}" type="datetimeFigureOut">
              <a:rPr lang="en-US" smtClean="0"/>
              <a:pPr algn="r" eaLnBrk="1" latinLnBrk="0" hangingPunct="1"/>
              <a:t>5/8/2016</a:t>
            </a:fld>
            <a:endParaRPr lang="en-US" sz="1400" dirty="0">
              <a:solidFill>
                <a:srgbClr val="FFFFFF"/>
              </a:solidFill>
            </a:endParaRPr>
          </a:p>
        </p:txBody>
      </p:sp>
      <p:sp>
        <p:nvSpPr>
          <p:cNvPr id="10" name="9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 algn="l" eaLnBrk="1" latinLnBrk="0" hangingPunct="1"/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22" name="21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 algn="ctr" eaLnBrk="1" latinLnBrk="0" hangingPunct="1"/>
            <a:fld id="{2C6B1FF6-39B9-40F5-8B67-33C6354A3D4F}" type="slidenum">
              <a:rPr kumimoji="0" lang="en-US" smtClean="0"/>
              <a:pPr algn="ctr" eaLnBrk="1" latinLnBrk="0" hangingPunct="1"/>
              <a:t>‹Nº›</a:t>
            </a:fld>
            <a:endParaRPr kumimoji="0" lang="en-US" sz="1600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15" name="14 Rectángulo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microsoft.com/office/2007/relationships/hdphoto" Target="../media/hdphoto2.wdp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ctrTitle"/>
          </p:nvPr>
        </p:nvSpPr>
        <p:spPr>
          <a:xfrm>
            <a:off x="755576" y="1268760"/>
            <a:ext cx="8784976" cy="2376264"/>
          </a:xfrm>
        </p:spPr>
        <p:txBody>
          <a:bodyPr/>
          <a:lstStyle/>
          <a:p>
            <a:r>
              <a:rPr lang="es-CL" dirty="0" smtClean="0"/>
              <a:t>Auxiliar 5</a:t>
            </a:r>
            <a:r>
              <a:rPr lang="es-CL" dirty="0"/>
              <a:t/>
            </a:r>
            <a:br>
              <a:rPr lang="es-CL" dirty="0"/>
            </a:br>
            <a:endParaRPr lang="es-CL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573095"/>
            <a:ext cx="2736305" cy="5998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 descr="C:\Users\Lenovo\Desktop\U\fcfm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2056" y="5805264"/>
            <a:ext cx="1951944" cy="8133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" name="4 Grupo"/>
          <p:cNvGrpSpPr/>
          <p:nvPr/>
        </p:nvGrpSpPr>
        <p:grpSpPr>
          <a:xfrm>
            <a:off x="4283968" y="573095"/>
            <a:ext cx="4464496" cy="768690"/>
            <a:chOff x="4283968" y="573095"/>
            <a:chExt cx="4464496" cy="768690"/>
          </a:xfrm>
        </p:grpSpPr>
        <p:sp>
          <p:nvSpPr>
            <p:cNvPr id="4" name="3 CuadroTexto"/>
            <p:cNvSpPr txBox="1"/>
            <p:nvPr/>
          </p:nvSpPr>
          <p:spPr>
            <a:xfrm>
              <a:off x="4283968" y="573095"/>
              <a:ext cx="4464496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s-CL" sz="1050" b="1" dirty="0" smtClean="0"/>
                <a:t>IN4402-1: </a:t>
              </a:r>
              <a:r>
                <a:rPr lang="es-CL" sz="1050" dirty="0" smtClean="0"/>
                <a:t>Aplicaciones de Probabilidades y Estadística en Gestión</a:t>
              </a:r>
              <a:endParaRPr lang="es-ES" sz="1050" dirty="0"/>
            </a:p>
          </p:txBody>
        </p:sp>
        <p:sp>
          <p:nvSpPr>
            <p:cNvPr id="7" name="6 CuadroTexto"/>
            <p:cNvSpPr txBox="1"/>
            <p:nvPr/>
          </p:nvSpPr>
          <p:spPr>
            <a:xfrm>
              <a:off x="4283968" y="764704"/>
              <a:ext cx="4464496" cy="5770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s-CL" sz="1050" b="1" dirty="0" smtClean="0"/>
                <a:t>Profesor</a:t>
              </a:r>
              <a:r>
                <a:rPr lang="es-CL" sz="1050" dirty="0" smtClean="0"/>
                <a:t>: Benjamín Villena.</a:t>
              </a:r>
            </a:p>
            <a:p>
              <a:pPr algn="r"/>
              <a:r>
                <a:rPr lang="es-CL" sz="1050" b="1" dirty="0" smtClean="0"/>
                <a:t>Auxiliares: </a:t>
              </a:r>
              <a:r>
                <a:rPr lang="es-CL" sz="1050" dirty="0" smtClean="0"/>
                <a:t>Andrés E. Fernández V, - Camilo </a:t>
              </a:r>
              <a:r>
                <a:rPr lang="es-CL" sz="1050" dirty="0" err="1" smtClean="0"/>
                <a:t>Levenier</a:t>
              </a:r>
              <a:endParaRPr lang="es-CL" sz="1050" dirty="0" smtClean="0"/>
            </a:p>
            <a:p>
              <a:pPr algn="r"/>
              <a:r>
                <a:rPr lang="es-CL" sz="1050" i="1" dirty="0" smtClean="0"/>
                <a:t>26 de Abril– Otoño 2016</a:t>
              </a:r>
              <a:endParaRPr lang="es-ES" sz="1050" i="1" dirty="0"/>
            </a:p>
          </p:txBody>
        </p:sp>
      </p:grpSp>
    </p:spTree>
    <p:extLst>
      <p:ext uri="{BB962C8B-B14F-4D97-AF65-F5344CB8AC3E}">
        <p14:creationId xmlns:p14="http://schemas.microsoft.com/office/powerpoint/2010/main" val="212058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259632" y="1772816"/>
            <a:ext cx="7498080" cy="1143000"/>
          </a:xfrm>
        </p:spPr>
        <p:txBody>
          <a:bodyPr>
            <a:normAutofit/>
          </a:bodyPr>
          <a:lstStyle/>
          <a:p>
            <a:r>
              <a:rPr lang="es-CL" sz="5400" dirty="0" smtClean="0"/>
              <a:t>Series de Tiempo</a:t>
            </a:r>
            <a:endParaRPr lang="es-CL" sz="54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331640" y="3919719"/>
            <a:ext cx="3384376" cy="1382338"/>
          </a:xfrm>
        </p:spPr>
        <p:txBody>
          <a:bodyPr>
            <a:normAutofit/>
          </a:bodyPr>
          <a:lstStyle/>
          <a:p>
            <a:pPr marL="82296" indent="0" algn="ctr">
              <a:lnSpc>
                <a:spcPct val="120000"/>
              </a:lnSpc>
              <a:buNone/>
            </a:pPr>
            <a:r>
              <a:rPr lang="es-CL" sz="4000" dirty="0" smtClean="0"/>
              <a:t>¿Para qué? </a:t>
            </a:r>
          </a:p>
          <a:p>
            <a:pPr algn="ctr">
              <a:lnSpc>
                <a:spcPct val="120000"/>
              </a:lnSpc>
            </a:pPr>
            <a:endParaRPr lang="es-CL" sz="4000" dirty="0"/>
          </a:p>
          <a:p>
            <a:pPr algn="ctr">
              <a:lnSpc>
                <a:spcPct val="120000"/>
              </a:lnSpc>
            </a:pPr>
            <a:endParaRPr lang="es-CL" sz="4800" dirty="0"/>
          </a:p>
          <a:p>
            <a:pPr algn="ctr">
              <a:lnSpc>
                <a:spcPct val="120000"/>
              </a:lnSpc>
            </a:pPr>
            <a:endParaRPr lang="es-CL" sz="4800" dirty="0" smtClean="0"/>
          </a:p>
          <a:p>
            <a:pPr marL="82296" indent="0" algn="ctr">
              <a:lnSpc>
                <a:spcPct val="120000"/>
              </a:lnSpc>
              <a:buNone/>
            </a:pPr>
            <a:endParaRPr lang="es-CL" sz="7700" dirty="0"/>
          </a:p>
          <a:p>
            <a:pPr marL="82296" indent="0" algn="ctr">
              <a:lnSpc>
                <a:spcPct val="120000"/>
              </a:lnSpc>
              <a:buNone/>
            </a:pPr>
            <a:endParaRPr lang="es-CL" sz="7700" dirty="0" smtClean="0"/>
          </a:p>
          <a:p>
            <a:pPr algn="ctr"/>
            <a:endParaRPr lang="es-CL" dirty="0" smtClean="0"/>
          </a:p>
          <a:p>
            <a:pPr algn="ctr"/>
            <a:endParaRPr lang="es-CL" dirty="0"/>
          </a:p>
        </p:txBody>
      </p:sp>
      <p:sp>
        <p:nvSpPr>
          <p:cNvPr id="5" name="4 CuadroTexto"/>
          <p:cNvSpPr txBox="1"/>
          <p:nvPr/>
        </p:nvSpPr>
        <p:spPr>
          <a:xfrm>
            <a:off x="4572000" y="6538878"/>
            <a:ext cx="446449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CL" sz="1050" b="1" dirty="0" smtClean="0">
                <a:solidFill>
                  <a:schemeClr val="bg1">
                    <a:lumMod val="75000"/>
                  </a:schemeClr>
                </a:solidFill>
              </a:rPr>
              <a:t>IN4402-1: </a:t>
            </a:r>
            <a:r>
              <a:rPr lang="es-CL" sz="1050" dirty="0" smtClean="0">
                <a:solidFill>
                  <a:schemeClr val="bg1">
                    <a:lumMod val="75000"/>
                  </a:schemeClr>
                </a:solidFill>
              </a:rPr>
              <a:t>Aplicaciones de Probabilidades y Estadística en Gestión</a:t>
            </a:r>
            <a:endParaRPr lang="es-ES" sz="1050" dirty="0">
              <a:solidFill>
                <a:schemeClr val="bg1">
                  <a:lumMod val="75000"/>
                </a:schemeClr>
              </a:solidFill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3356992"/>
            <a:ext cx="3806205" cy="2507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10687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Aplicación Tarea Finanzas II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-972616" y="-99392"/>
            <a:ext cx="7498080" cy="4800600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</a:pPr>
            <a:endParaRPr lang="es-CL" sz="4800" dirty="0" smtClean="0"/>
          </a:p>
          <a:p>
            <a:pPr marL="82296" indent="0">
              <a:lnSpc>
                <a:spcPct val="120000"/>
              </a:lnSpc>
              <a:buNone/>
            </a:pPr>
            <a:endParaRPr lang="es-CL" sz="7700" dirty="0"/>
          </a:p>
          <a:p>
            <a:pPr marL="82296" indent="0">
              <a:lnSpc>
                <a:spcPct val="120000"/>
              </a:lnSpc>
              <a:buNone/>
            </a:pPr>
            <a:endParaRPr lang="es-CL" sz="7700" dirty="0" smtClean="0"/>
          </a:p>
          <a:p>
            <a:endParaRPr lang="es-CL" dirty="0" smtClean="0"/>
          </a:p>
          <a:p>
            <a:endParaRPr lang="es-CL" dirty="0"/>
          </a:p>
        </p:txBody>
      </p:sp>
      <p:sp>
        <p:nvSpPr>
          <p:cNvPr id="5" name="4 CuadroTexto"/>
          <p:cNvSpPr txBox="1"/>
          <p:nvPr/>
        </p:nvSpPr>
        <p:spPr>
          <a:xfrm>
            <a:off x="4572000" y="6538878"/>
            <a:ext cx="446449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CL" sz="1050" b="1" dirty="0" smtClean="0">
                <a:solidFill>
                  <a:schemeClr val="bg1">
                    <a:lumMod val="75000"/>
                  </a:schemeClr>
                </a:solidFill>
              </a:rPr>
              <a:t>IN4402-1: </a:t>
            </a:r>
            <a:r>
              <a:rPr lang="es-CL" sz="1050" dirty="0" smtClean="0">
                <a:solidFill>
                  <a:schemeClr val="bg1">
                    <a:lumMod val="75000"/>
                  </a:schemeClr>
                </a:solidFill>
              </a:rPr>
              <a:t>Aplicaciones de Probabilidades y Estadística en Gestión</a:t>
            </a:r>
            <a:endParaRPr lang="es-ES" sz="1050" dirty="0">
              <a:solidFill>
                <a:schemeClr val="bg1">
                  <a:lumMod val="75000"/>
                </a:scheme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722"/>
          <a:stretch/>
        </p:blipFill>
        <p:spPr bwMode="auto">
          <a:xfrm>
            <a:off x="1735073" y="2006376"/>
            <a:ext cx="7408927" cy="39418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7 CuadroTexto"/>
          <p:cNvSpPr txBox="1"/>
          <p:nvPr/>
        </p:nvSpPr>
        <p:spPr>
          <a:xfrm>
            <a:off x="1835696" y="1412776"/>
            <a:ext cx="61926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dirty="0" smtClean="0"/>
              <a:t>Predicción precio acción HP con tasa de cambio USD/CLP</a:t>
            </a:r>
            <a:endParaRPr lang="es-CL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2000" r="51000">
                        <a14:foregroundMark x1="24222" y1="11270" x2="24222" y2="11270"/>
                        <a14:foregroundMark x1="49778" y1="34016" x2="49778" y2="34016"/>
                        <a14:foregroundMark x1="49778" y1="40369" x2="49778" y2="40369"/>
                        <a14:foregroundMark x1="50000" y1="48156" x2="50000" y2="48156"/>
                        <a14:foregroundMark x1="31889" y1="27869" x2="31889" y2="27869"/>
                        <a14:foregroundMark x1="22222" y1="20082" x2="22222" y2="20082"/>
                        <a14:foregroundMark x1="35444" y1="33197" x2="35444" y2="33197"/>
                        <a14:foregroundMark x1="48667" y1="30738" x2="48667" y2="30738"/>
                        <a14:foregroundMark x1="25556" y1="25000" x2="25556" y2="25000"/>
                        <a14:foregroundMark x1="23111" y1="19262" x2="23111" y2="19262"/>
                        <a14:backgroundMark x1="20667" y1="46926" x2="20667" y2="46926"/>
                        <a14:backgroundMark x1="27444" y1="89344" x2="27444" y2="8934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48809"/>
          <a:stretch/>
        </p:blipFill>
        <p:spPr bwMode="auto">
          <a:xfrm>
            <a:off x="-317113" y="3212976"/>
            <a:ext cx="2160240" cy="22881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302589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Aplicación Tarea Finanzas II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-972616" y="-99392"/>
            <a:ext cx="7498080" cy="4800600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</a:pPr>
            <a:endParaRPr lang="es-CL" sz="4800" dirty="0" smtClean="0"/>
          </a:p>
          <a:p>
            <a:pPr marL="82296" indent="0">
              <a:lnSpc>
                <a:spcPct val="120000"/>
              </a:lnSpc>
              <a:buNone/>
            </a:pPr>
            <a:endParaRPr lang="es-CL" sz="7700" dirty="0"/>
          </a:p>
          <a:p>
            <a:pPr marL="82296" indent="0">
              <a:lnSpc>
                <a:spcPct val="120000"/>
              </a:lnSpc>
              <a:buNone/>
            </a:pPr>
            <a:endParaRPr lang="es-CL" sz="7700" dirty="0" smtClean="0"/>
          </a:p>
          <a:p>
            <a:endParaRPr lang="es-CL" dirty="0" smtClean="0"/>
          </a:p>
          <a:p>
            <a:endParaRPr lang="es-CL" dirty="0"/>
          </a:p>
        </p:txBody>
      </p:sp>
      <p:sp>
        <p:nvSpPr>
          <p:cNvPr id="5" name="4 CuadroTexto"/>
          <p:cNvSpPr txBox="1"/>
          <p:nvPr/>
        </p:nvSpPr>
        <p:spPr>
          <a:xfrm>
            <a:off x="4572000" y="6538878"/>
            <a:ext cx="446449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CL" sz="1050" b="1" dirty="0" smtClean="0">
                <a:solidFill>
                  <a:schemeClr val="bg1">
                    <a:lumMod val="75000"/>
                  </a:schemeClr>
                </a:solidFill>
              </a:rPr>
              <a:t>IN4402-1: </a:t>
            </a:r>
            <a:r>
              <a:rPr lang="es-CL" sz="1050" dirty="0" smtClean="0">
                <a:solidFill>
                  <a:schemeClr val="bg1">
                    <a:lumMod val="75000"/>
                  </a:schemeClr>
                </a:solidFill>
              </a:rPr>
              <a:t>Aplicaciones de Probabilidades y Estadística en Gestión</a:t>
            </a:r>
            <a:endParaRPr lang="es-ES" sz="1050" dirty="0">
              <a:solidFill>
                <a:schemeClr val="bg1">
                  <a:lumMod val="75000"/>
                </a:schemeClr>
              </a:solidFill>
            </a:endParaRPr>
          </a:p>
        </p:txBody>
      </p:sp>
      <p:graphicFrame>
        <p:nvGraphicFramePr>
          <p:cNvPr id="7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64931417"/>
              </p:ext>
            </p:extLst>
          </p:nvPr>
        </p:nvGraphicFramePr>
        <p:xfrm>
          <a:off x="1115616" y="1772816"/>
          <a:ext cx="7776864" cy="45365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3 CuadroTexto"/>
          <p:cNvSpPr txBox="1"/>
          <p:nvPr/>
        </p:nvSpPr>
        <p:spPr>
          <a:xfrm>
            <a:off x="1835696" y="1412776"/>
            <a:ext cx="61926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dirty="0" smtClean="0"/>
              <a:t>Predicción precio acción HP con tasa de cambio USD/CLP</a:t>
            </a: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2555870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Diccionario </a:t>
            </a:r>
            <a:endParaRPr lang="es-CL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2 Marcador de contenido"/>
              <p:cNvSpPr>
                <a:spLocks noGrp="1"/>
              </p:cNvSpPr>
              <p:nvPr>
                <p:ph idx="1"/>
              </p:nvPr>
            </p:nvSpPr>
            <p:spPr>
              <a:xfrm>
                <a:off x="1403648" y="1196752"/>
                <a:ext cx="7498080" cy="4800600"/>
              </a:xfrm>
            </p:spPr>
            <p:txBody>
              <a:bodyPr>
                <a:normAutofit fontScale="92500" lnSpcReduction="20000"/>
              </a:bodyPr>
              <a:lstStyle/>
              <a:p>
                <a:pPr>
                  <a:lnSpc>
                    <a:spcPct val="110000"/>
                  </a:lnSpc>
                </a:pPr>
                <a:r>
                  <a:rPr lang="es-CL" u="sng" dirty="0" smtClean="0"/>
                  <a:t>Serie de tiempo: </a:t>
                </a:r>
              </a:p>
              <a:p>
                <a:pPr lvl="1"/>
                <a:r>
                  <a:rPr lang="es-CL" dirty="0"/>
                  <a:t>Colección ordenada de datos temporales sobre un mismo indicador o variable.</a:t>
                </a:r>
              </a:p>
              <a:p>
                <a:r>
                  <a:rPr lang="es-CL" u="sng" dirty="0" err="1"/>
                  <a:t>Autocorrelación</a:t>
                </a:r>
                <a:r>
                  <a:rPr lang="es-CL" u="sng" dirty="0"/>
                  <a:t>:</a:t>
                </a:r>
              </a:p>
              <a:p>
                <a:pPr lvl="1"/>
                <a:r>
                  <a:rPr lang="es-CL" dirty="0"/>
                  <a:t>Correlación </a:t>
                </a:r>
                <a:r>
                  <a:rPr lang="es-CL" dirty="0" smtClean="0"/>
                  <a:t>de </a:t>
                </a:r>
                <a:r>
                  <a:rPr lang="es-CL" dirty="0"/>
                  <a:t>una variable respecto a sus propios </a:t>
                </a:r>
                <a:r>
                  <a:rPr lang="es-CL" dirty="0" smtClean="0"/>
                  <a:t>rezagos (k rezagos)</a:t>
                </a:r>
              </a:p>
              <a:p>
                <a:pPr marL="402336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CL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s-CL" b="0" i="1" smtClean="0">
                              <a:latin typeface="Cambria Math"/>
                            </a:rPr>
                            <m:t>𝜌</m:t>
                          </m:r>
                        </m:e>
                        <m:sub>
                          <m:r>
                            <a:rPr lang="es-CL" b="0" i="1" smtClean="0">
                              <a:latin typeface="Cambria Math"/>
                            </a:rPr>
                            <m:t>𝑘</m:t>
                          </m:r>
                        </m:sub>
                      </m:sSub>
                      <m:r>
                        <a:rPr lang="es-CL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s-CL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s-CL" b="0" i="1" smtClean="0">
                              <a:latin typeface="Cambria Math"/>
                            </a:rPr>
                            <m:t>𝐶𝑜𝑣</m:t>
                          </m:r>
                          <m:d>
                            <m:dPr>
                              <m:ctrlPr>
                                <a:rPr lang="es-CL" b="0" i="1" smtClean="0">
                                  <a:latin typeface="Cambria Math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s-CL" b="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s-CL" b="0" i="1" smtClean="0">
                                      <a:latin typeface="Cambria Math"/>
                                    </a:rPr>
                                    <m:t>𝑌</m:t>
                                  </m:r>
                                </m:e>
                                <m:sub>
                                  <m:r>
                                    <a:rPr lang="es-CL" b="0" i="1" smtClean="0">
                                      <a:latin typeface="Cambria Math"/>
                                    </a:rPr>
                                    <m:t>𝑗</m:t>
                                  </m:r>
                                </m:sub>
                              </m:sSub>
                              <m:r>
                                <a:rPr lang="es-CL" b="0" i="1" smtClean="0">
                                  <a:latin typeface="Cambria Math"/>
                                </a:rPr>
                                <m:t>, </m:t>
                              </m:r>
                              <m:sSub>
                                <m:sSubPr>
                                  <m:ctrlPr>
                                    <a:rPr lang="es-CL" b="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s-CL" b="0" i="1" smtClean="0">
                                      <a:latin typeface="Cambria Math"/>
                                    </a:rPr>
                                    <m:t>𝑌</m:t>
                                  </m:r>
                                </m:e>
                                <m:sub>
                                  <m:r>
                                    <a:rPr lang="es-CL" b="0" i="1" smtClean="0">
                                      <a:latin typeface="Cambria Math"/>
                                    </a:rPr>
                                    <m:t>𝑗</m:t>
                                  </m:r>
                                  <m:r>
                                    <a:rPr lang="es-CL" b="0" i="1" smtClean="0">
                                      <a:latin typeface="Cambria Math"/>
                                    </a:rPr>
                                    <m:t>−</m:t>
                                  </m:r>
                                  <m:r>
                                    <a:rPr lang="es-CL" b="0" i="1" smtClean="0">
                                      <a:latin typeface="Cambria Math"/>
                                    </a:rPr>
                                    <m:t>𝑘</m:t>
                                  </m:r>
                                </m:sub>
                              </m:sSub>
                            </m:e>
                          </m:d>
                        </m:num>
                        <m:den>
                          <m:r>
                            <a:rPr lang="es-CL" b="0" i="1" smtClean="0">
                              <a:latin typeface="Cambria Math"/>
                            </a:rPr>
                            <m:t>𝑆𝐷</m:t>
                          </m:r>
                          <m:d>
                            <m:dPr>
                              <m:ctrlPr>
                                <a:rPr lang="es-CL" b="0" i="1" smtClean="0">
                                  <a:latin typeface="Cambria Math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s-CL" b="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s-CL" b="0" i="1" smtClean="0">
                                      <a:latin typeface="Cambria Math"/>
                                    </a:rPr>
                                    <m:t>𝑌</m:t>
                                  </m:r>
                                </m:e>
                                <m:sub>
                                  <m:r>
                                    <a:rPr lang="es-CL" b="0" i="1" smtClean="0">
                                      <a:latin typeface="Cambria Math"/>
                                    </a:rPr>
                                    <m:t>𝑗</m:t>
                                  </m:r>
                                </m:sub>
                              </m:sSub>
                            </m:e>
                          </m:d>
                          <m:r>
                            <a:rPr lang="es-CL" b="0" i="1" smtClean="0">
                              <a:latin typeface="Cambria Math"/>
                            </a:rPr>
                            <m:t>𝑆𝐷</m:t>
                          </m:r>
                          <m:d>
                            <m:dPr>
                              <m:ctrlPr>
                                <a:rPr lang="es-CL" b="0" i="1" smtClean="0">
                                  <a:latin typeface="Cambria Math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s-CL" b="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s-CL" b="0" i="1" smtClean="0">
                                      <a:latin typeface="Cambria Math"/>
                                    </a:rPr>
                                    <m:t>𝑌</m:t>
                                  </m:r>
                                </m:e>
                                <m:sub>
                                  <m:r>
                                    <a:rPr lang="es-CL" b="0" i="1" smtClean="0">
                                      <a:latin typeface="Cambria Math"/>
                                    </a:rPr>
                                    <m:t>𝑗</m:t>
                                  </m:r>
                                  <m:r>
                                    <a:rPr lang="es-CL" b="0" i="1" smtClean="0">
                                      <a:latin typeface="Cambria Math"/>
                                    </a:rPr>
                                    <m:t>−</m:t>
                                  </m:r>
                                  <m:r>
                                    <a:rPr lang="es-CL" b="0" i="1" smtClean="0">
                                      <a:latin typeface="Cambria Math"/>
                                    </a:rPr>
                                    <m:t>𝑘</m:t>
                                  </m:r>
                                </m:sub>
                              </m:sSub>
                            </m:e>
                          </m:d>
                        </m:den>
                      </m:f>
                    </m:oMath>
                  </m:oMathPara>
                </a14:m>
                <a:endParaRPr lang="es-CL" dirty="0"/>
              </a:p>
              <a:p>
                <a:r>
                  <a:rPr lang="es-CL" u="sng" dirty="0" smtClean="0"/>
                  <a:t>Rezago: </a:t>
                </a:r>
              </a:p>
              <a:p>
                <a:pPr lvl="1"/>
                <a:r>
                  <a:rPr lang="es-CL" dirty="0" smtClean="0"/>
                  <a:t>Realización de una variable en un tiempo anterior al actual. (k rezagos – T: t-k)</a:t>
                </a:r>
              </a:p>
            </p:txBody>
          </p:sp>
        </mc:Choice>
        <mc:Fallback xmlns="">
          <p:sp>
            <p:nvSpPr>
              <p:cNvPr id="3" name="2 Marcador de contenido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403648" y="1196752"/>
                <a:ext cx="7498080" cy="4800600"/>
              </a:xfrm>
              <a:blipFill rotWithShape="1">
                <a:blip r:embed="rId3"/>
                <a:stretch>
                  <a:fillRect t="-2538" r="-2439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4 CuadroTexto"/>
          <p:cNvSpPr txBox="1"/>
          <p:nvPr/>
        </p:nvSpPr>
        <p:spPr>
          <a:xfrm>
            <a:off x="4572000" y="6538878"/>
            <a:ext cx="446449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CL" sz="1050" b="1" dirty="0" smtClean="0">
                <a:solidFill>
                  <a:schemeClr val="bg1">
                    <a:lumMod val="75000"/>
                  </a:schemeClr>
                </a:solidFill>
              </a:rPr>
              <a:t>IN4402-1: </a:t>
            </a:r>
            <a:r>
              <a:rPr lang="es-CL" sz="1050" dirty="0" smtClean="0">
                <a:solidFill>
                  <a:schemeClr val="bg1">
                    <a:lumMod val="75000"/>
                  </a:schemeClr>
                </a:solidFill>
              </a:rPr>
              <a:t>Aplicaciones de Probabilidades y Estadística en Gestión</a:t>
            </a:r>
            <a:endParaRPr lang="es-ES" sz="105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4636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Diccionario </a:t>
            </a:r>
            <a:endParaRPr lang="es-CL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2 Marcador de contenido"/>
              <p:cNvSpPr>
                <a:spLocks noGrp="1"/>
              </p:cNvSpPr>
              <p:nvPr>
                <p:ph idx="1"/>
              </p:nvPr>
            </p:nvSpPr>
            <p:spPr>
              <a:xfrm>
                <a:off x="1403648" y="1196752"/>
                <a:ext cx="7498080" cy="4800600"/>
              </a:xfrm>
            </p:spPr>
            <p:txBody>
              <a:bodyPr>
                <a:normAutofit fontScale="85000" lnSpcReduction="20000"/>
              </a:bodyPr>
              <a:lstStyle/>
              <a:p>
                <a:r>
                  <a:rPr lang="es-CL" sz="4400" u="sng" dirty="0" smtClean="0"/>
                  <a:t>Operador de rezago:</a:t>
                </a:r>
              </a:p>
              <a:p>
                <a:pPr lvl="1"/>
                <a:r>
                  <a:rPr lang="es-CL" sz="3200" dirty="0" smtClean="0"/>
                  <a:t>Operador algebraico (usado a la ligera) con buen comportamiento.</a:t>
                </a:r>
              </a:p>
              <a:p>
                <a:pPr marL="402336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s-CL" sz="4000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s-CL" sz="4000" b="0" i="1" smtClean="0">
                              <a:latin typeface="Cambria Math"/>
                            </a:rPr>
                            <m:t>𝐿</m:t>
                          </m:r>
                        </m:e>
                        <m:sup>
                          <m:r>
                            <a:rPr lang="es-CL" sz="4000" b="0" i="1" smtClean="0">
                              <a:latin typeface="Cambria Math"/>
                            </a:rPr>
                            <m:t>𝑘</m:t>
                          </m:r>
                        </m:sup>
                      </m:sSup>
                      <m:sSub>
                        <m:sSubPr>
                          <m:ctrlPr>
                            <a:rPr lang="es-CL" sz="40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s-CL" sz="4000" b="0" i="1" smtClean="0">
                              <a:latin typeface="Cambria Math"/>
                            </a:rPr>
                            <m:t>𝑋</m:t>
                          </m:r>
                        </m:e>
                        <m:sub>
                          <m:r>
                            <a:rPr lang="es-CL" sz="4000" b="0" i="1" smtClean="0">
                              <a:latin typeface="Cambria Math"/>
                            </a:rPr>
                            <m:t>𝑡</m:t>
                          </m:r>
                        </m:sub>
                      </m:sSub>
                      <m:r>
                        <a:rPr lang="es-CL" sz="4000" b="0" i="1" smtClean="0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s-CL" sz="40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s-CL" sz="4000" b="0" i="1" smtClean="0">
                              <a:latin typeface="Cambria Math"/>
                            </a:rPr>
                            <m:t>𝑋</m:t>
                          </m:r>
                        </m:e>
                        <m:sub>
                          <m:r>
                            <a:rPr lang="es-CL" sz="4000" b="0" i="1" smtClean="0">
                              <a:latin typeface="Cambria Math"/>
                            </a:rPr>
                            <m:t>𝑡</m:t>
                          </m:r>
                          <m:r>
                            <a:rPr lang="es-CL" sz="4000" b="0" i="1" smtClean="0">
                              <a:latin typeface="Cambria Math"/>
                            </a:rPr>
                            <m:t>−</m:t>
                          </m:r>
                          <m:r>
                            <a:rPr lang="es-CL" sz="4000" b="0" i="1" smtClean="0">
                              <a:latin typeface="Cambria Math"/>
                            </a:rPr>
                            <m:t>𝑘</m:t>
                          </m:r>
                        </m:sub>
                      </m:sSub>
                    </m:oMath>
                  </m:oMathPara>
                </a14:m>
                <a:endParaRPr lang="es-CL" sz="4000" dirty="0" smtClean="0"/>
              </a:p>
              <a:p>
                <a:r>
                  <a:rPr lang="es-CL" sz="4400" u="sng" dirty="0" smtClean="0"/>
                  <a:t>Ruido blanco:</a:t>
                </a:r>
              </a:p>
              <a:p>
                <a:pPr lvl="1"/>
                <a:r>
                  <a:rPr lang="es-CL" sz="3900" dirty="0" smtClean="0"/>
                  <a:t>Errores aleatorios de media nula y SIN AUTOCORRELACIÓN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s-CL" sz="3900" b="0" i="1" smtClean="0">
                        <a:latin typeface="Cambria Math"/>
                      </a:rPr>
                      <m:t>𝐸</m:t>
                    </m:r>
                    <m:d>
                      <m:dPr>
                        <m:ctrlPr>
                          <a:rPr lang="es-CL" sz="3900" b="0" i="1" smtClean="0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s-CL" sz="39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s-CL" sz="3900" b="0" i="1" smtClean="0">
                                <a:latin typeface="Cambria Math"/>
                              </a:rPr>
                              <m:t>𝑢</m:t>
                            </m:r>
                          </m:e>
                          <m:sub>
                            <m:r>
                              <a:rPr lang="es-CL" sz="3900" b="0" i="1" smtClean="0">
                                <a:latin typeface="Cambria Math"/>
                              </a:rPr>
                              <m:t>𝑡</m:t>
                            </m:r>
                          </m:sub>
                        </m:sSub>
                      </m:e>
                    </m:d>
                    <m:r>
                      <a:rPr lang="es-CL" sz="3900" b="0" i="1" smtClean="0">
                        <a:latin typeface="Cambria Math"/>
                      </a:rPr>
                      <m:t>=0 ∀</m:t>
                    </m:r>
                    <m:r>
                      <a:rPr lang="es-CL" sz="3900" b="0" i="1" smtClean="0">
                        <a:latin typeface="Cambria Math"/>
                      </a:rPr>
                      <m:t>𝑡</m:t>
                    </m:r>
                  </m:oMath>
                </a14:m>
                <a:endParaRPr lang="es-CL" sz="3900" dirty="0" smtClean="0"/>
              </a:p>
              <a:p>
                <a:pPr lvl="1"/>
                <a14:m>
                  <m:oMath xmlns:m="http://schemas.openxmlformats.org/officeDocument/2006/math">
                    <m:r>
                      <a:rPr lang="es-CL" sz="3900" b="0" i="1" smtClean="0">
                        <a:latin typeface="Cambria Math"/>
                      </a:rPr>
                      <m:t>𝐸</m:t>
                    </m:r>
                    <m:d>
                      <m:dPr>
                        <m:ctrlPr>
                          <a:rPr lang="es-CL" sz="3900" b="0" i="1" smtClean="0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s-CL" sz="39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s-CL" sz="3900" b="0" i="1" smtClean="0">
                                <a:latin typeface="Cambria Math"/>
                              </a:rPr>
                              <m:t>𝑢</m:t>
                            </m:r>
                          </m:e>
                          <m:sub>
                            <m:r>
                              <a:rPr lang="es-CL" sz="3900" b="0" i="1" smtClean="0">
                                <a:latin typeface="Cambria Math"/>
                              </a:rPr>
                              <m:t>𝑠</m:t>
                            </m:r>
                          </m:sub>
                        </m:sSub>
                        <m:sSub>
                          <m:sSubPr>
                            <m:ctrlPr>
                              <a:rPr lang="es-CL" sz="39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s-CL" sz="3900" b="0" i="1" smtClean="0">
                                <a:latin typeface="Cambria Math"/>
                              </a:rPr>
                              <m:t>𝑢</m:t>
                            </m:r>
                          </m:e>
                          <m:sub>
                            <m:r>
                              <a:rPr lang="es-CL" sz="3900" b="0" i="1" smtClean="0">
                                <a:latin typeface="Cambria Math"/>
                              </a:rPr>
                              <m:t>𝑡</m:t>
                            </m:r>
                          </m:sub>
                        </m:sSub>
                      </m:e>
                    </m:d>
                    <m:r>
                      <a:rPr lang="es-CL" sz="3900" b="0" i="1" smtClean="0">
                        <a:latin typeface="Cambria Math"/>
                      </a:rPr>
                      <m:t>=</m:t>
                    </m:r>
                    <m:d>
                      <m:dPr>
                        <m:begChr m:val="{"/>
                        <m:endChr m:val=""/>
                        <m:ctrlPr>
                          <a:rPr lang="es-CL" sz="3900" b="0" i="1" smtClean="0">
                            <a:latin typeface="Cambria Math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s-CL" sz="3900" b="0" i="1" smtClean="0">
                                <a:latin typeface="Cambria Math"/>
                              </a:rPr>
                            </m:ctrlPr>
                          </m:eqArrPr>
                          <m:e>
                            <m:sSup>
                              <m:sSupPr>
                                <m:ctrlPr>
                                  <a:rPr lang="es-CL" sz="3900" b="0" i="1" smtClean="0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es-CL" sz="3900" b="0" i="1" smtClean="0">
                                    <a:latin typeface="Cambria Math"/>
                                  </a:rPr>
                                  <m:t>𝜎</m:t>
                                </m:r>
                              </m:e>
                              <m:sup>
                                <m:r>
                                  <a:rPr lang="es-CL" sz="3900" b="0" i="1" smtClean="0">
                                    <a:latin typeface="Cambria Math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s-CL" sz="3900" b="0" i="1" smtClean="0">
                                <a:latin typeface="Cambria Math"/>
                              </a:rPr>
                              <m:t>     </m:t>
                            </m:r>
                            <m:r>
                              <a:rPr lang="es-CL" sz="3900" b="0" i="1" smtClean="0">
                                <a:latin typeface="Cambria Math"/>
                              </a:rPr>
                              <m:t>𝑠𝑖</m:t>
                            </m:r>
                            <m:r>
                              <a:rPr lang="es-CL" sz="3900" b="0" i="1" smtClean="0">
                                <a:latin typeface="Cambria Math"/>
                              </a:rPr>
                              <m:t>  </m:t>
                            </m:r>
                            <m:r>
                              <a:rPr lang="es-CL" sz="3900" b="0" i="1" smtClean="0">
                                <a:latin typeface="Cambria Math"/>
                              </a:rPr>
                              <m:t>𝑠</m:t>
                            </m:r>
                            <m:r>
                              <a:rPr lang="es-CL" sz="3900" b="0" i="1" smtClean="0">
                                <a:latin typeface="Cambria Math"/>
                              </a:rPr>
                              <m:t>=</m:t>
                            </m:r>
                            <m:r>
                              <a:rPr lang="es-CL" sz="3900" b="0" i="1" smtClean="0">
                                <a:latin typeface="Cambria Math"/>
                              </a:rPr>
                              <m:t>𝑡</m:t>
                            </m:r>
                            <m:r>
                              <a:rPr lang="es-CL" sz="3900" b="0" i="1" smtClean="0">
                                <a:latin typeface="Cambria Math"/>
                              </a:rPr>
                              <m:t> </m:t>
                            </m:r>
                          </m:e>
                          <m:e>
                            <m:r>
                              <a:rPr lang="es-CL" sz="3900" b="0" i="1" smtClean="0">
                                <a:latin typeface="Cambria Math"/>
                              </a:rPr>
                              <m:t>0        </m:t>
                            </m:r>
                            <m:r>
                              <a:rPr lang="es-CL" sz="3900" b="0" i="1" smtClean="0">
                                <a:latin typeface="Cambria Math"/>
                              </a:rPr>
                              <m:t>𝑠𝑖</m:t>
                            </m:r>
                            <m:r>
                              <a:rPr lang="es-CL" sz="3900" b="0" i="1" smtClean="0">
                                <a:latin typeface="Cambria Math"/>
                              </a:rPr>
                              <m:t>  </m:t>
                            </m:r>
                            <m:r>
                              <a:rPr lang="es-CL" sz="3900" b="0" i="1" smtClean="0">
                                <a:latin typeface="Cambria Math"/>
                              </a:rPr>
                              <m:t>𝑠</m:t>
                            </m:r>
                            <m:r>
                              <a:rPr lang="es-CL" sz="3900" b="0" i="1" smtClean="0">
                                <a:latin typeface="Cambria Math"/>
                              </a:rPr>
                              <m:t>≠</m:t>
                            </m:r>
                            <m:r>
                              <a:rPr lang="es-CL" sz="3900" b="0" i="1" smtClean="0">
                                <a:latin typeface="Cambria Math"/>
                              </a:rPr>
                              <m:t>𝑡</m:t>
                            </m:r>
                          </m:e>
                        </m:eqArr>
                      </m:e>
                    </m:d>
                  </m:oMath>
                </a14:m>
                <a:endParaRPr lang="es-CL" sz="3900" dirty="0" smtClean="0"/>
              </a:p>
              <a:p>
                <a:endParaRPr lang="es-CL" dirty="0"/>
              </a:p>
            </p:txBody>
          </p:sp>
        </mc:Choice>
        <mc:Fallback xmlns="">
          <p:sp>
            <p:nvSpPr>
              <p:cNvPr id="3" name="2 Marcador de contenido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403648" y="1196752"/>
                <a:ext cx="7498080" cy="4800600"/>
              </a:xfrm>
              <a:blipFill rotWithShape="1">
                <a:blip r:embed="rId3"/>
                <a:stretch>
                  <a:fillRect l="-244" t="-4315" r="-1870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4 CuadroTexto"/>
          <p:cNvSpPr txBox="1"/>
          <p:nvPr/>
        </p:nvSpPr>
        <p:spPr>
          <a:xfrm>
            <a:off x="4572000" y="6538878"/>
            <a:ext cx="446449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CL" sz="1050" b="1" dirty="0" smtClean="0">
                <a:solidFill>
                  <a:schemeClr val="bg1">
                    <a:lumMod val="75000"/>
                  </a:schemeClr>
                </a:solidFill>
              </a:rPr>
              <a:t>IN4402-1: </a:t>
            </a:r>
            <a:r>
              <a:rPr lang="es-CL" sz="1050" dirty="0" smtClean="0">
                <a:solidFill>
                  <a:schemeClr val="bg1">
                    <a:lumMod val="75000"/>
                  </a:schemeClr>
                </a:solidFill>
              </a:rPr>
              <a:t>Aplicaciones de Probabilidades y Estadística en Gestión</a:t>
            </a:r>
            <a:endParaRPr lang="es-ES" sz="105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5974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Diccionario</a:t>
            </a:r>
            <a:endParaRPr lang="es-CL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2 Marcador de contenido"/>
              <p:cNvSpPr>
                <a:spLocks noGrp="1"/>
              </p:cNvSpPr>
              <p:nvPr>
                <p:ph idx="1"/>
              </p:nvPr>
            </p:nvSpPr>
            <p:spPr>
              <a:xfrm>
                <a:off x="1403648" y="1196752"/>
                <a:ext cx="7632848" cy="5342126"/>
              </a:xfrm>
            </p:spPr>
            <p:txBody>
              <a:bodyPr>
                <a:normAutofit fontScale="92500"/>
              </a:bodyPr>
              <a:lstStyle/>
              <a:p>
                <a:pPr marL="82296" indent="0">
                  <a:buNone/>
                </a:pPr>
                <a:r>
                  <a:rPr lang="es-CL" sz="4400" dirty="0" smtClean="0"/>
                  <a:t>Modelos:</a:t>
                </a:r>
              </a:p>
              <a:p>
                <a:r>
                  <a:rPr lang="es-CL" sz="4000" u="sng" dirty="0" smtClean="0"/>
                  <a:t>AR(p): </a:t>
                </a:r>
                <a:r>
                  <a:rPr lang="es-CL" sz="4000" dirty="0" err="1" smtClean="0">
                    <a:solidFill>
                      <a:srgbClr val="0070C0"/>
                    </a:solidFill>
                  </a:rPr>
                  <a:t>A</a:t>
                </a:r>
                <a:r>
                  <a:rPr lang="es-CL" sz="4000" dirty="0" err="1" smtClean="0"/>
                  <a:t>uto</a:t>
                </a:r>
                <a:r>
                  <a:rPr lang="es-CL" sz="4000" dirty="0" err="1" smtClean="0">
                    <a:solidFill>
                      <a:srgbClr val="00B050"/>
                    </a:solidFill>
                  </a:rPr>
                  <a:t>R</a:t>
                </a:r>
                <a:r>
                  <a:rPr lang="es-CL" sz="4000" dirty="0" err="1" smtClean="0"/>
                  <a:t>egresive</a:t>
                </a:r>
                <a:r>
                  <a:rPr lang="es-CL" sz="4000" dirty="0" smtClean="0"/>
                  <a:t> (orden p)</a:t>
                </a:r>
              </a:p>
              <a:p>
                <a:pPr lvl="1"/>
                <a:r>
                  <a:rPr lang="es-CL" dirty="0" smtClean="0"/>
                  <a:t>Un modelo que tiene como </a:t>
                </a:r>
                <a:r>
                  <a:rPr lang="es-CL" dirty="0" err="1" smtClean="0"/>
                  <a:t>regresor</a:t>
                </a:r>
                <a:r>
                  <a:rPr lang="es-CL" dirty="0" smtClean="0"/>
                  <a:t> un rezago de la variable dependiente 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s-CL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s-CL" b="0" i="1" smtClean="0">
                            <a:latin typeface="Cambria Math"/>
                          </a:rPr>
                          <m:t>𝐴𝑅</m:t>
                        </m:r>
                        <m:d>
                          <m:dPr>
                            <m:ctrlPr>
                              <a:rPr lang="es-CL" b="0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s-CL" b="0" i="1" smtClean="0">
                                <a:latin typeface="Cambria Math"/>
                              </a:rPr>
                              <m:t>1</m:t>
                            </m:r>
                          </m:e>
                        </m:d>
                        <m:r>
                          <a:rPr lang="es-CL" b="0" i="1" smtClean="0">
                            <a:latin typeface="Cambria Math"/>
                          </a:rPr>
                          <m:t> → </m:t>
                        </m:r>
                        <m:r>
                          <a:rPr lang="es-CL" b="0" i="1" smtClean="0">
                            <a:latin typeface="Cambria Math"/>
                          </a:rPr>
                          <m:t>𝑌</m:t>
                        </m:r>
                      </m:e>
                      <m:sub>
                        <m:r>
                          <a:rPr lang="es-CL" b="0" i="1" smtClean="0">
                            <a:latin typeface="Cambria Math"/>
                          </a:rPr>
                          <m:t>𝑡</m:t>
                        </m:r>
                      </m:sub>
                    </m:sSub>
                    <m:r>
                      <a:rPr lang="es-CL" b="0" i="1" smtClean="0">
                        <a:latin typeface="Cambria Math"/>
                      </a:rPr>
                      <m:t>=</m:t>
                    </m:r>
                    <m:r>
                      <a:rPr lang="es-CL" b="0" i="1" smtClean="0">
                        <a:latin typeface="Cambria Math"/>
                      </a:rPr>
                      <m:t>𝛾</m:t>
                    </m:r>
                    <m:sSub>
                      <m:sSubPr>
                        <m:ctrlPr>
                          <a:rPr lang="es-CL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s-CL" b="0" i="1" smtClean="0">
                            <a:latin typeface="Cambria Math"/>
                          </a:rPr>
                          <m:t>𝑌</m:t>
                        </m:r>
                      </m:e>
                      <m:sub>
                        <m:r>
                          <a:rPr lang="es-CL" b="0" i="1" smtClean="0">
                            <a:latin typeface="Cambria Math"/>
                          </a:rPr>
                          <m:t>𝑡</m:t>
                        </m:r>
                        <m:r>
                          <a:rPr lang="es-CL" b="0" i="1" smtClean="0">
                            <a:latin typeface="Cambria Math"/>
                          </a:rPr>
                          <m:t>−1</m:t>
                        </m:r>
                      </m:sub>
                    </m:sSub>
                    <m:r>
                      <a:rPr lang="es-CL" b="0" i="1" smtClean="0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s-CL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s-CL" b="0" i="1" smtClean="0">
                            <a:latin typeface="Cambria Math"/>
                          </a:rPr>
                          <m:t>𝜀</m:t>
                        </m:r>
                      </m:e>
                      <m:sub>
                        <m:r>
                          <a:rPr lang="es-CL" b="0" i="1" smtClean="0">
                            <a:latin typeface="Cambria Math"/>
                          </a:rPr>
                          <m:t>𝑡</m:t>
                        </m:r>
                      </m:sub>
                    </m:sSub>
                  </m:oMath>
                </a14:m>
                <a:endParaRPr lang="es-CL" b="0" i="1" dirty="0" smtClean="0">
                  <a:latin typeface="Cambria Math"/>
                </a:endParaRP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s-CL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s-CL" b="0" i="1" smtClean="0">
                            <a:latin typeface="Cambria Math"/>
                          </a:rPr>
                          <m:t>𝐴𝑅</m:t>
                        </m:r>
                        <m:d>
                          <m:dPr>
                            <m:ctrlPr>
                              <a:rPr lang="es-CL" b="0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s-CL" b="0" i="1" smtClean="0">
                                <a:latin typeface="Cambria Math"/>
                              </a:rPr>
                              <m:t>𝑝</m:t>
                            </m:r>
                          </m:e>
                        </m:d>
                        <m:r>
                          <a:rPr lang="es-CL" b="0" i="1" smtClean="0">
                            <a:latin typeface="Cambria Math"/>
                          </a:rPr>
                          <m:t>→ </m:t>
                        </m:r>
                        <m:r>
                          <a:rPr lang="es-CL" b="0" i="1" smtClean="0">
                            <a:latin typeface="Cambria Math"/>
                          </a:rPr>
                          <m:t>𝑌</m:t>
                        </m:r>
                      </m:e>
                      <m:sub>
                        <m:r>
                          <a:rPr lang="es-CL" b="0" i="1" smtClean="0">
                            <a:latin typeface="Cambria Math"/>
                          </a:rPr>
                          <m:t>𝑡</m:t>
                        </m:r>
                      </m:sub>
                    </m:sSub>
                    <m:r>
                      <a:rPr lang="es-CL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s-CL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s-CL" b="0" i="1" smtClean="0">
                            <a:latin typeface="Cambria Math"/>
                          </a:rPr>
                          <m:t>𝛾</m:t>
                        </m:r>
                      </m:e>
                      <m:sub>
                        <m:r>
                          <a:rPr lang="es-CL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s-CL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s-CL" b="0" i="1" smtClean="0">
                            <a:latin typeface="Cambria Math"/>
                          </a:rPr>
                          <m:t>𝑌</m:t>
                        </m:r>
                      </m:e>
                      <m:sub>
                        <m:r>
                          <a:rPr lang="es-CL" b="0" i="1" smtClean="0">
                            <a:latin typeface="Cambria Math"/>
                          </a:rPr>
                          <m:t>𝑡</m:t>
                        </m:r>
                        <m:r>
                          <a:rPr lang="es-CL" b="0" i="1" smtClean="0">
                            <a:latin typeface="Cambria Math"/>
                          </a:rPr>
                          <m:t>−1</m:t>
                        </m:r>
                      </m:sub>
                    </m:sSub>
                    <m:r>
                      <a:rPr lang="es-CL" b="0" i="1" smtClean="0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s-CL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s-CL" b="0" i="1" smtClean="0">
                            <a:latin typeface="Cambria Math"/>
                          </a:rPr>
                          <m:t>𝛾</m:t>
                        </m:r>
                      </m:e>
                      <m:sub>
                        <m:r>
                          <a:rPr lang="es-CL" b="0" i="1" smtClean="0">
                            <a:latin typeface="Cambria Math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s-CL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s-CL" b="0" i="1" smtClean="0">
                            <a:latin typeface="Cambria Math"/>
                          </a:rPr>
                          <m:t>𝑌</m:t>
                        </m:r>
                      </m:e>
                      <m:sub>
                        <m:r>
                          <a:rPr lang="es-CL" b="0" i="1" smtClean="0">
                            <a:latin typeface="Cambria Math"/>
                          </a:rPr>
                          <m:t>𝑡</m:t>
                        </m:r>
                        <m:r>
                          <a:rPr lang="es-CL" b="0" i="1" smtClean="0">
                            <a:latin typeface="Cambria Math"/>
                          </a:rPr>
                          <m:t>−2</m:t>
                        </m:r>
                      </m:sub>
                    </m:sSub>
                    <m:r>
                      <a:rPr lang="es-CL" b="0" i="1" smtClean="0">
                        <a:latin typeface="Cambria Math"/>
                      </a:rPr>
                      <m:t>+ …+</m:t>
                    </m:r>
                    <m:sSub>
                      <m:sSubPr>
                        <m:ctrlPr>
                          <a:rPr lang="es-CL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s-CL" b="0" i="1" smtClean="0">
                            <a:latin typeface="Cambria Math"/>
                          </a:rPr>
                          <m:t>𝛾</m:t>
                        </m:r>
                      </m:e>
                      <m:sub>
                        <m:r>
                          <a:rPr lang="es-CL" b="0" i="1" smtClean="0">
                            <a:latin typeface="Cambria Math"/>
                          </a:rPr>
                          <m:t>𝑝</m:t>
                        </m:r>
                      </m:sub>
                    </m:sSub>
                    <m:sSub>
                      <m:sSubPr>
                        <m:ctrlPr>
                          <a:rPr lang="es-CL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s-CL" b="0" i="1" smtClean="0">
                            <a:latin typeface="Cambria Math"/>
                          </a:rPr>
                          <m:t>𝑌</m:t>
                        </m:r>
                      </m:e>
                      <m:sub>
                        <m:r>
                          <a:rPr lang="es-CL" b="0" i="1" smtClean="0">
                            <a:latin typeface="Cambria Math"/>
                          </a:rPr>
                          <m:t>𝑡</m:t>
                        </m:r>
                        <m:r>
                          <a:rPr lang="es-CL" b="0" i="1" smtClean="0">
                            <a:latin typeface="Cambria Math"/>
                          </a:rPr>
                          <m:t>−</m:t>
                        </m:r>
                        <m:r>
                          <a:rPr lang="es-CL" b="0" i="1" smtClean="0">
                            <a:latin typeface="Cambria Math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es-CL" b="0" dirty="0" smtClean="0"/>
                  <a:t/>
                </a:r>
                <a:br>
                  <a:rPr lang="es-CL" b="0" dirty="0" smtClean="0"/>
                </a:br>
                <a:endParaRPr lang="es-CL" b="0" dirty="0" smtClean="0"/>
              </a:p>
              <a:p>
                <a:pPr marL="402336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CL" sz="48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s-CL" sz="4800" b="0" i="1" smtClean="0">
                              <a:latin typeface="Cambria Math"/>
                            </a:rPr>
                            <m:t>𝑌</m:t>
                          </m:r>
                        </m:e>
                        <m:sub>
                          <m:r>
                            <a:rPr lang="es-CL" sz="4800" b="0" i="1" smtClean="0">
                              <a:latin typeface="Cambria Math"/>
                            </a:rPr>
                            <m:t>𝑡</m:t>
                          </m:r>
                          <m:r>
                            <a:rPr lang="es-CL" sz="4800" b="0" i="1" smtClean="0">
                              <a:latin typeface="Cambria Math"/>
                            </a:rPr>
                            <m:t>−</m:t>
                          </m:r>
                          <m:r>
                            <a:rPr lang="es-CL" sz="4800" b="0" i="1" smtClean="0">
                              <a:latin typeface="Cambria Math"/>
                            </a:rPr>
                            <m:t>𝑝</m:t>
                          </m:r>
                        </m:sub>
                      </m:sSub>
                    </m:oMath>
                  </m:oMathPara>
                </a14:m>
                <a:r>
                  <a:rPr lang="es-CL" b="0" dirty="0" smtClean="0"/>
                  <a:t/>
                </a:r>
                <a:br>
                  <a:rPr lang="es-CL" b="0" dirty="0" smtClean="0"/>
                </a:br>
                <a:r>
                  <a:rPr lang="es-CL" b="0" dirty="0" smtClean="0"/>
                  <a:t/>
                </a:r>
                <a:br>
                  <a:rPr lang="es-CL" b="0" dirty="0" smtClean="0"/>
                </a:br>
                <a:endParaRPr lang="es-CL" sz="3600" dirty="0" smtClean="0"/>
              </a:p>
              <a:p>
                <a:pPr marL="82296" indent="0">
                  <a:buNone/>
                </a:pPr>
                <a:endParaRPr lang="es-CL" sz="4400" dirty="0" smtClean="0"/>
              </a:p>
            </p:txBody>
          </p:sp>
        </mc:Choice>
        <mc:Fallback xmlns="">
          <p:sp>
            <p:nvSpPr>
              <p:cNvPr id="3" name="2 Marcador de contenido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403648" y="1196752"/>
                <a:ext cx="7632848" cy="5342126"/>
              </a:xfrm>
              <a:blipFill rotWithShape="1">
                <a:blip r:embed="rId3"/>
                <a:stretch>
                  <a:fillRect l="-1757" t="-1938" r="-2077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4 CuadroTexto"/>
          <p:cNvSpPr txBox="1"/>
          <p:nvPr/>
        </p:nvSpPr>
        <p:spPr>
          <a:xfrm>
            <a:off x="4572000" y="6538878"/>
            <a:ext cx="446449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CL" sz="1050" b="1" dirty="0" smtClean="0">
                <a:solidFill>
                  <a:schemeClr val="bg1">
                    <a:lumMod val="75000"/>
                  </a:schemeClr>
                </a:solidFill>
              </a:rPr>
              <a:t>IN4402-1: </a:t>
            </a:r>
            <a:r>
              <a:rPr lang="es-CL" sz="1050" dirty="0" smtClean="0">
                <a:solidFill>
                  <a:schemeClr val="bg1">
                    <a:lumMod val="75000"/>
                  </a:schemeClr>
                </a:solidFill>
              </a:rPr>
              <a:t>Aplicaciones de Probabilidades y Estadística en Gestión</a:t>
            </a:r>
            <a:endParaRPr lang="es-ES" sz="105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6" name="5 Anillo"/>
          <p:cNvSpPr/>
          <p:nvPr/>
        </p:nvSpPr>
        <p:spPr>
          <a:xfrm>
            <a:off x="4251992" y="4653136"/>
            <a:ext cx="720080" cy="720080"/>
          </a:xfrm>
          <a:prstGeom prst="donut">
            <a:avLst>
              <a:gd name="adj" fmla="val 7401"/>
            </a:avLst>
          </a:prstGeom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1259249" y="5036987"/>
            <a:ext cx="1584559" cy="584775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s-CL" sz="3200" dirty="0" smtClean="0">
                <a:solidFill>
                  <a:srgbClr val="0070C0"/>
                </a:solidFill>
              </a:rPr>
              <a:t>AUTO</a:t>
            </a:r>
            <a:endParaRPr lang="es-ES" sz="3200" dirty="0">
              <a:solidFill>
                <a:srgbClr val="0070C0"/>
              </a:solidFill>
            </a:endParaRPr>
          </a:p>
        </p:txBody>
      </p:sp>
      <p:cxnSp>
        <p:nvCxnSpPr>
          <p:cNvPr id="8" name="7 Conector recto de flecha"/>
          <p:cNvCxnSpPr/>
          <p:nvPr/>
        </p:nvCxnSpPr>
        <p:spPr>
          <a:xfrm flipH="1">
            <a:off x="2843808" y="5036987"/>
            <a:ext cx="1402986" cy="30542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8 Anillo"/>
          <p:cNvSpPr/>
          <p:nvPr/>
        </p:nvSpPr>
        <p:spPr>
          <a:xfrm>
            <a:off x="4563157" y="4915328"/>
            <a:ext cx="1171885" cy="706434"/>
          </a:xfrm>
          <a:prstGeom prst="donut">
            <a:avLst>
              <a:gd name="adj" fmla="val 7401"/>
            </a:avLst>
          </a:prstGeom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  <p:sp>
        <p:nvSpPr>
          <p:cNvPr id="10" name="9 CuadroTexto"/>
          <p:cNvSpPr txBox="1"/>
          <p:nvPr/>
        </p:nvSpPr>
        <p:spPr>
          <a:xfrm>
            <a:off x="6072850" y="5646055"/>
            <a:ext cx="1944216" cy="584775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s-CL" sz="3200" dirty="0" smtClean="0">
                <a:solidFill>
                  <a:srgbClr val="00B050"/>
                </a:solidFill>
              </a:rPr>
              <a:t>REGRESO</a:t>
            </a:r>
            <a:endParaRPr lang="es-ES" sz="3200" dirty="0">
              <a:solidFill>
                <a:srgbClr val="00B050"/>
              </a:solidFill>
            </a:endParaRPr>
          </a:p>
        </p:txBody>
      </p:sp>
      <p:cxnSp>
        <p:nvCxnSpPr>
          <p:cNvPr id="12" name="11 Conector recto de flecha"/>
          <p:cNvCxnSpPr>
            <a:stCxn id="9" idx="6"/>
          </p:cNvCxnSpPr>
          <p:nvPr/>
        </p:nvCxnSpPr>
        <p:spPr>
          <a:xfrm>
            <a:off x="5735042" y="5268545"/>
            <a:ext cx="709166" cy="353217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14 CuadroTexto"/>
          <p:cNvSpPr txBox="1"/>
          <p:nvPr/>
        </p:nvSpPr>
        <p:spPr>
          <a:xfrm>
            <a:off x="4045587" y="5476777"/>
            <a:ext cx="113288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5400" dirty="0" smtClean="0">
                <a:solidFill>
                  <a:srgbClr val="FF0000"/>
                </a:solidFill>
              </a:rPr>
              <a:t>+</a:t>
            </a:r>
            <a:endParaRPr lang="es-ES" sz="5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89469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9" grpId="0" animBg="1"/>
      <p:bldP spid="10" grpId="0" animBg="1"/>
      <p:bldP spid="1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43608" y="-14925"/>
            <a:ext cx="7498080" cy="635613"/>
          </a:xfrm>
        </p:spPr>
        <p:txBody>
          <a:bodyPr>
            <a:normAutofit fontScale="90000"/>
          </a:bodyPr>
          <a:lstStyle/>
          <a:p>
            <a:r>
              <a:rPr lang="es-CL" dirty="0" smtClean="0"/>
              <a:t>Pregunta</a:t>
            </a:r>
            <a:endParaRPr lang="es-CL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2 Marcador de contenido"/>
              <p:cNvSpPr>
                <a:spLocks noGrp="1"/>
              </p:cNvSpPr>
              <p:nvPr>
                <p:ph idx="1"/>
              </p:nvPr>
            </p:nvSpPr>
            <p:spPr>
              <a:xfrm>
                <a:off x="1043608" y="692696"/>
                <a:ext cx="7858120" cy="5304656"/>
              </a:xfrm>
            </p:spPr>
            <p:txBody>
              <a:bodyPr>
                <a:noAutofit/>
              </a:bodyPr>
              <a:lstStyle/>
              <a:p>
                <a:pPr marL="82296" indent="0">
                  <a:buNone/>
                </a:pPr>
                <a:r>
                  <a:rPr lang="es-CL" sz="2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Considere un modelo AR(1)</a:t>
                </a:r>
              </a:p>
              <a:p>
                <a:pPr marL="82296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CL" sz="28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s-CL" sz="2800" b="0" i="1" smtClean="0">
                              <a:latin typeface="Cambria Math"/>
                            </a:rPr>
                            <m:t>𝑌</m:t>
                          </m:r>
                        </m:e>
                        <m:sub>
                          <m:r>
                            <a:rPr lang="es-CL" sz="2800" b="0" i="1" smtClean="0">
                              <a:latin typeface="Cambria Math"/>
                            </a:rPr>
                            <m:t>𝑡</m:t>
                          </m:r>
                        </m:sub>
                      </m:sSub>
                      <m:r>
                        <a:rPr lang="es-CL" sz="2800" b="0" i="1" smtClean="0">
                          <a:latin typeface="Cambria Math"/>
                        </a:rPr>
                        <m:t>=</m:t>
                      </m:r>
                      <m:r>
                        <m:rPr>
                          <m:sty m:val="p"/>
                        </m:rPr>
                        <a:rPr lang="es-CL" sz="2800" b="0" i="0" smtClean="0">
                          <a:latin typeface="Cambria Math"/>
                        </a:rPr>
                        <m:t>Φ</m:t>
                      </m:r>
                      <m:sSub>
                        <m:sSubPr>
                          <m:ctrlPr>
                            <a:rPr lang="es-CL" sz="28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s-CL" sz="2800" b="0" i="1" smtClean="0">
                              <a:latin typeface="Cambria Math"/>
                            </a:rPr>
                            <m:t>𝑌</m:t>
                          </m:r>
                        </m:e>
                        <m:sub>
                          <m:r>
                            <a:rPr lang="es-CL" sz="2800" b="0" i="1" smtClean="0">
                              <a:latin typeface="Cambria Math"/>
                            </a:rPr>
                            <m:t>𝑡</m:t>
                          </m:r>
                          <m:r>
                            <a:rPr lang="es-CL" sz="2800" b="0" i="1" smtClean="0">
                              <a:latin typeface="Cambria Math"/>
                            </a:rPr>
                            <m:t>−1</m:t>
                          </m:r>
                        </m:sub>
                      </m:sSub>
                      <m:r>
                        <a:rPr lang="es-CL" sz="2800" b="0" i="1" smtClean="0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s-CL" sz="28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s-CL" sz="2800" b="0" i="1" smtClean="0">
                              <a:latin typeface="Cambria Math"/>
                            </a:rPr>
                            <m:t>𝜀</m:t>
                          </m:r>
                        </m:e>
                        <m:sub>
                          <m:r>
                            <a:rPr lang="es-CL" sz="2800" b="0" i="1" smtClean="0">
                              <a:latin typeface="Cambria Math"/>
                            </a:rPr>
                            <m:t>𝑡</m:t>
                          </m:r>
                        </m:sub>
                      </m:sSub>
                    </m:oMath>
                  </m:oMathPara>
                </a14:m>
                <a:endParaRPr lang="es-CL" sz="2800" dirty="0" smtClean="0"/>
              </a:p>
              <a:p>
                <a:pPr marL="82296" indent="0">
                  <a:buNone/>
                </a:pPr>
                <a:r>
                  <a:rPr lang="es-CL" sz="2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Asuma que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CL" sz="24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s-CL" sz="2400" b="0" i="1" smtClean="0">
                            <a:latin typeface="Cambria Math"/>
                          </a:rPr>
                          <m:t>𝜀</m:t>
                        </m:r>
                      </m:e>
                      <m:sub>
                        <m:r>
                          <a:rPr lang="es-CL" sz="2400" b="0" i="1" smtClean="0">
                            <a:latin typeface="Cambria Math"/>
                          </a:rPr>
                          <m:t>𝑡</m:t>
                        </m:r>
                      </m:sub>
                    </m:sSub>
                  </m:oMath>
                </a14:m>
                <a:r>
                  <a:rPr lang="es-CL" sz="2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corresponde a un </a:t>
                </a:r>
                <a:r>
                  <a:rPr lang="es-CL" sz="24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ruido blanco </a:t>
                </a:r>
                <a:r>
                  <a:rPr lang="es-CL" sz="2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(con media 0 y varianza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s-CL" sz="2400" b="0" i="1" smtClean="0">
                            <a:latin typeface="Cambria Math"/>
                          </a:rPr>
                        </m:ctrlPr>
                      </m:sSubSupPr>
                      <m:e>
                        <m:r>
                          <a:rPr lang="es-CL" sz="2400" b="0" i="1" smtClean="0">
                            <a:latin typeface="Cambria Math"/>
                          </a:rPr>
                          <m:t>𝜎</m:t>
                        </m:r>
                      </m:e>
                      <m:sub>
                        <m:r>
                          <a:rPr lang="es-CL" sz="2400" b="0" i="1" smtClean="0">
                            <a:latin typeface="Cambria Math"/>
                          </a:rPr>
                          <m:t>𝜀</m:t>
                        </m:r>
                      </m:sub>
                      <m:sup>
                        <m:r>
                          <a:rPr lang="es-CL" sz="2400" b="0" i="1" smtClean="0">
                            <a:latin typeface="Cambria Math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s-CL" sz="24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)</a:t>
                </a:r>
              </a:p>
              <a:p>
                <a:pPr marL="82296" indent="0">
                  <a:buNone/>
                </a:pPr>
                <a:endParaRPr lang="es-CL" sz="2800" b="1" dirty="0"/>
              </a:p>
              <a:p>
                <a:pPr marL="539496" indent="-457200">
                  <a:buAutoNum type="arabicPeriod"/>
                </a:pPr>
                <a:r>
                  <a:rPr lang="es-CL" sz="2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Calcule una expresión para el estimador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CL" sz="2400" b="0" i="1" dirty="0" smtClean="0">
                            <a:latin typeface="Cambria Math"/>
                            <a:cs typeface="Arial" panose="020B0604020202020204" pitchFamily="34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s-CL" sz="2400" b="0" i="1" smtClean="0">
                                <a:latin typeface="Cambria Math"/>
                                <a:cs typeface="Arial" panose="020B0604020202020204" pitchFamily="34" charset="0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es-CL" sz="2400" b="0" i="0" smtClean="0">
                                <a:latin typeface="Cambria Math"/>
                                <a:cs typeface="Arial" panose="020B0604020202020204" pitchFamily="34" charset="0"/>
                              </a:rPr>
                              <m:t>Φ</m:t>
                            </m:r>
                          </m:e>
                        </m:acc>
                      </m:e>
                      <m:sub>
                        <m:r>
                          <a:rPr lang="es-CL" sz="2400" b="0" i="1" dirty="0" smtClean="0">
                            <a:latin typeface="Cambria Math"/>
                          </a:rPr>
                          <m:t>𝑀𝐶𝑂</m:t>
                        </m:r>
                      </m:sub>
                    </m:sSub>
                  </m:oMath>
                </a14:m>
                <a:r>
                  <a:rPr lang="es-CL" sz="2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.</a:t>
                </a:r>
              </a:p>
              <a:p>
                <a:pPr marL="539496" indent="-457200">
                  <a:buAutoNum type="arabicPeriod"/>
                </a:pPr>
                <a:r>
                  <a:rPr lang="es-CL" sz="2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Analice sesgo y consistencia del estimador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CL" sz="2400" b="0" i="1" dirty="0" smtClean="0">
                            <a:latin typeface="Cambria Math"/>
                            <a:cs typeface="Arial" panose="020B0604020202020204" pitchFamily="34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s-CL" sz="2400" b="0" i="1" smtClean="0">
                                <a:latin typeface="Cambria Math"/>
                                <a:cs typeface="Arial" panose="020B0604020202020204" pitchFamily="34" charset="0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es-CL" sz="2400" b="0" i="0" smtClean="0">
                                <a:latin typeface="Cambria Math"/>
                                <a:cs typeface="Arial" panose="020B0604020202020204" pitchFamily="34" charset="0"/>
                              </a:rPr>
                              <m:t>Φ</m:t>
                            </m:r>
                          </m:e>
                        </m:acc>
                      </m:e>
                      <m:sub>
                        <m:r>
                          <a:rPr lang="es-CL" sz="2400" b="0" i="1" dirty="0" smtClean="0">
                            <a:latin typeface="Cambria Math"/>
                            <a:cs typeface="Arial" panose="020B0604020202020204" pitchFamily="34" charset="0"/>
                          </a:rPr>
                          <m:t>𝑀𝐶𝑂</m:t>
                        </m:r>
                      </m:sub>
                    </m:sSub>
                  </m:oMath>
                </a14:m>
                <a:r>
                  <a:rPr lang="es-CL" sz="2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, para esto tenga en cuenta escribir la recursión de la variable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CL" sz="2400" b="0" i="1" smtClean="0">
                            <a:latin typeface="Cambria Math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s-CL" sz="2400" b="0" i="1" smtClean="0">
                            <a:latin typeface="Cambria Math"/>
                            <a:cs typeface="Arial" panose="020B0604020202020204" pitchFamily="34" charset="0"/>
                          </a:rPr>
                          <m:t>𝑌</m:t>
                        </m:r>
                      </m:e>
                      <m:sub>
                        <m:r>
                          <a:rPr lang="es-CL" sz="2400" b="0" i="1" smtClean="0">
                            <a:latin typeface="Cambria Math"/>
                            <a:cs typeface="Arial" panose="020B0604020202020204" pitchFamily="34" charset="0"/>
                          </a:rPr>
                          <m:t>𝑡</m:t>
                        </m:r>
                      </m:sub>
                    </m:sSub>
                  </m:oMath>
                </a14:m>
                <a:r>
                  <a:rPr lang="es-CL" sz="2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y además:</a:t>
                </a:r>
              </a:p>
              <a:p>
                <a:pPr marL="82296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CL" sz="2400" b="0" i="1" smtClean="0">
                          <a:latin typeface="Cambria Math"/>
                          <a:cs typeface="Arial" panose="020B0604020202020204" pitchFamily="34" charset="0"/>
                        </a:rPr>
                        <m:t>𝐸</m:t>
                      </m:r>
                      <m:d>
                        <m:dPr>
                          <m:ctrlPr>
                            <a:rPr lang="es-CL" sz="2400" b="0" i="1" smtClean="0">
                              <a:latin typeface="Cambria Math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lang="es-CL" sz="2400" b="0" i="1" smtClean="0">
                                  <a:latin typeface="Cambria Math"/>
                                  <a:cs typeface="Arial" panose="020B0604020202020204" pitchFamily="34" charset="0"/>
                                </a:rPr>
                              </m:ctrlPr>
                            </m:sSubSupPr>
                            <m:e>
                              <m:r>
                                <a:rPr lang="es-CL" sz="2400" b="0" i="1" smtClean="0">
                                  <a:latin typeface="Cambria Math"/>
                                  <a:cs typeface="Arial" panose="020B0604020202020204" pitchFamily="34" charset="0"/>
                                </a:rPr>
                                <m:t>𝑢</m:t>
                              </m:r>
                            </m:e>
                            <m:sub>
                              <m:r>
                                <a:rPr lang="es-CL" sz="2400" b="0" i="1" smtClean="0">
                                  <a:latin typeface="Cambria Math"/>
                                  <a:cs typeface="Arial" panose="020B0604020202020204" pitchFamily="34" charset="0"/>
                                </a:rPr>
                                <m:t>𝑡</m:t>
                              </m:r>
                            </m:sub>
                            <m:sup>
                              <m:r>
                                <a:rPr lang="es-CL" sz="2400" b="0" i="1" smtClean="0">
                                  <a:latin typeface="Cambria Math"/>
                                  <a:cs typeface="Arial" panose="020B0604020202020204" pitchFamily="34" charset="0"/>
                                </a:rPr>
                                <m:t>′</m:t>
                              </m:r>
                            </m:sup>
                          </m:sSubSup>
                          <m:sSub>
                            <m:sSubPr>
                              <m:ctrlPr>
                                <a:rPr lang="es-CL" sz="2400" b="0" i="1" smtClean="0">
                                  <a:latin typeface="Cambria Math"/>
                                  <a:cs typeface="Arial" panose="020B0604020202020204" pitchFamily="34" charset="0"/>
                                </a:rPr>
                              </m:ctrlPr>
                            </m:sSubPr>
                            <m:e>
                              <m:r>
                                <a:rPr lang="es-CL" sz="2400" b="0" i="1" smtClean="0">
                                  <a:latin typeface="Cambria Math"/>
                                  <a:cs typeface="Arial" panose="020B0604020202020204" pitchFamily="34" charset="0"/>
                                </a:rPr>
                                <m:t>𝑢</m:t>
                              </m:r>
                            </m:e>
                            <m:sub>
                              <m:r>
                                <a:rPr lang="es-CL" sz="2400" b="0" i="1" smtClean="0">
                                  <a:latin typeface="Cambria Math"/>
                                  <a:cs typeface="Arial" panose="020B0604020202020204" pitchFamily="34" charset="0"/>
                                </a:rPr>
                                <m:t>𝑠</m:t>
                              </m:r>
                            </m:sub>
                          </m:sSub>
                        </m:e>
                      </m:d>
                      <m:r>
                        <a:rPr lang="es-CL" sz="2400" b="0" i="1" smtClean="0">
                          <a:latin typeface="Cambria Math"/>
                          <a:cs typeface="Arial" panose="020B0604020202020204" pitchFamily="34" charset="0"/>
                        </a:rPr>
                        <m:t>= </m:t>
                      </m:r>
                      <m:d>
                        <m:dPr>
                          <m:begChr m:val="{"/>
                          <m:endChr m:val=""/>
                          <m:ctrlPr>
                            <a:rPr lang="es-CL" sz="2400" b="0" i="1" smtClean="0">
                              <a:latin typeface="Cambria Math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s-CL" sz="2400" b="0" i="1" smtClean="0">
                                  <a:latin typeface="Cambria Math"/>
                                  <a:cs typeface="Arial" panose="020B0604020202020204" pitchFamily="34" charset="0"/>
                                </a:rPr>
                              </m:ctrlPr>
                            </m:eqArrPr>
                            <m:e>
                              <m:sSubSup>
                                <m:sSubSupPr>
                                  <m:ctrlPr>
                                    <a:rPr lang="es-CL" sz="2400" b="0" i="1" smtClean="0">
                                      <a:latin typeface="Cambria Math"/>
                                      <a:cs typeface="Arial" panose="020B0604020202020204" pitchFamily="34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s-CL" sz="2400" b="0" i="1" smtClean="0">
                                      <a:latin typeface="Cambria Math"/>
                                      <a:cs typeface="Arial" panose="020B0604020202020204" pitchFamily="34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es-CL" sz="2400" b="0" i="1" smtClean="0">
                                      <a:latin typeface="Cambria Math"/>
                                      <a:cs typeface="Arial" panose="020B0604020202020204" pitchFamily="34" charset="0"/>
                                    </a:rPr>
                                    <m:t>𝜀</m:t>
                                  </m:r>
                                </m:sub>
                                <m:sup>
                                  <m:r>
                                    <a:rPr lang="es-CL" sz="2400" b="0" i="1" smtClean="0">
                                      <a:latin typeface="Cambria Math"/>
                                      <a:cs typeface="Arial" panose="020B0604020202020204" pitchFamily="34" charset="0"/>
                                    </a:rPr>
                                    <m:t>2</m:t>
                                  </m:r>
                                </m:sup>
                              </m:sSubSup>
                              <m:r>
                                <a:rPr lang="es-CL" sz="2400" b="0" i="1" smtClean="0">
                                  <a:latin typeface="Cambria Math"/>
                                  <a:cs typeface="Arial" panose="020B0604020202020204" pitchFamily="34" charset="0"/>
                                </a:rPr>
                                <m:t>    </m:t>
                              </m:r>
                              <m:r>
                                <a:rPr lang="es-CL" sz="2400" b="0" i="1" smtClean="0">
                                  <a:latin typeface="Cambria Math"/>
                                  <a:cs typeface="Arial" panose="020B0604020202020204" pitchFamily="34" charset="0"/>
                                </a:rPr>
                                <m:t>𝑠𝑖</m:t>
                              </m:r>
                              <m:r>
                                <a:rPr lang="es-CL" sz="2400" b="0" i="1" smtClean="0">
                                  <a:latin typeface="Cambria Math"/>
                                  <a:cs typeface="Arial" panose="020B0604020202020204" pitchFamily="34" charset="0"/>
                                </a:rPr>
                                <m:t> </m:t>
                              </m:r>
                              <m:r>
                                <a:rPr lang="es-CL" sz="2400" b="0" i="1" smtClean="0">
                                  <a:latin typeface="Cambria Math"/>
                                  <a:cs typeface="Arial" panose="020B0604020202020204" pitchFamily="34" charset="0"/>
                                </a:rPr>
                                <m:t>𝑡</m:t>
                              </m:r>
                              <m:r>
                                <a:rPr lang="es-CL" sz="2400" b="0" i="1" smtClean="0">
                                  <a:latin typeface="Cambria Math"/>
                                  <a:cs typeface="Arial" panose="020B0604020202020204" pitchFamily="34" charset="0"/>
                                </a:rPr>
                                <m:t>=</m:t>
                              </m:r>
                              <m:r>
                                <a:rPr lang="es-CL" sz="2400" b="0" i="1" smtClean="0">
                                  <a:latin typeface="Cambria Math"/>
                                  <a:cs typeface="Arial" panose="020B0604020202020204" pitchFamily="34" charset="0"/>
                                </a:rPr>
                                <m:t>𝑠</m:t>
                              </m:r>
                            </m:e>
                            <m:e>
                              <m:r>
                                <a:rPr lang="es-CL" sz="2400" b="0" i="1" smtClean="0">
                                  <a:latin typeface="Cambria Math"/>
                                  <a:cs typeface="Arial" panose="020B0604020202020204" pitchFamily="34" charset="0"/>
                                </a:rPr>
                                <m:t> 0      </m:t>
                              </m:r>
                              <m:r>
                                <a:rPr lang="es-CL" sz="2400" b="0" i="1" smtClean="0">
                                  <a:latin typeface="Cambria Math"/>
                                  <a:cs typeface="Arial" panose="020B0604020202020204" pitchFamily="34" charset="0"/>
                                </a:rPr>
                                <m:t>𝑠𝑖</m:t>
                              </m:r>
                              <m:r>
                                <a:rPr lang="es-CL" sz="2400" b="0" i="1" smtClean="0">
                                  <a:latin typeface="Cambria Math"/>
                                  <a:cs typeface="Arial" panose="020B0604020202020204" pitchFamily="34" charset="0"/>
                                </a:rPr>
                                <m:t> </m:t>
                              </m:r>
                              <m:r>
                                <a:rPr lang="es-CL" sz="2400" b="0" i="1" smtClean="0">
                                  <a:latin typeface="Cambria Math"/>
                                  <a:cs typeface="Arial" panose="020B0604020202020204" pitchFamily="34" charset="0"/>
                                </a:rPr>
                                <m:t>𝑡</m:t>
                              </m:r>
                              <m:r>
                                <a:rPr lang="es-CL" sz="2400" b="0" i="1" smtClean="0">
                                  <a:latin typeface="Cambria Math"/>
                                  <a:cs typeface="Arial" panose="020B0604020202020204" pitchFamily="34" charset="0"/>
                                </a:rPr>
                                <m:t>≠</m:t>
                              </m:r>
                              <m:r>
                                <a:rPr lang="es-CL" sz="2400" b="0" i="1" smtClean="0">
                                  <a:latin typeface="Cambria Math"/>
                                  <a:cs typeface="Arial" panose="020B0604020202020204" pitchFamily="34" charset="0"/>
                                </a:rPr>
                                <m:t>𝑠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es-CL" sz="2400" b="0" dirty="0" smtClean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539496" indent="-457200">
                  <a:buFont typeface="+mj-lt"/>
                  <a:buAutoNum type="arabicPeriod"/>
                </a:pPr>
                <a:r>
                  <a:rPr lang="es-CL" sz="2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Comente sobre alguna aplicación real de modelos AR(1) y la conveniencia de usar rezagos en </a:t>
                </a:r>
                <a:r>
                  <a:rPr lang="es-CL" sz="2400" dirty="0" err="1" smtClean="0">
                    <a:latin typeface="Arial" panose="020B0604020202020204" pitchFamily="34" charset="0"/>
                    <a:cs typeface="Arial" panose="020B0604020202020204" pitchFamily="34" charset="0"/>
                  </a:rPr>
                  <a:t>regresores</a:t>
                </a:r>
                <a:endParaRPr lang="es-CL" sz="2400" dirty="0" smtClean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" name="2 Marcador de contenido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43608" y="692696"/>
                <a:ext cx="7858120" cy="5304656"/>
              </a:xfrm>
              <a:blipFill rotWithShape="1">
                <a:blip r:embed="rId3"/>
                <a:stretch>
                  <a:fillRect l="-78" t="-805" r="-853" b="-10690"/>
                </a:stretch>
              </a:blipFill>
            </p:spPr>
            <p:txBody>
              <a:bodyPr/>
              <a:lstStyle/>
              <a:p>
                <a:r>
                  <a:rPr lang="es-C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4 CuadroTexto"/>
          <p:cNvSpPr txBox="1"/>
          <p:nvPr/>
        </p:nvSpPr>
        <p:spPr>
          <a:xfrm>
            <a:off x="4572000" y="6538878"/>
            <a:ext cx="446449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CL" sz="1050" b="1" dirty="0" smtClean="0">
                <a:solidFill>
                  <a:schemeClr val="bg1">
                    <a:lumMod val="75000"/>
                  </a:schemeClr>
                </a:solidFill>
              </a:rPr>
              <a:t>IN4402-1: </a:t>
            </a:r>
            <a:r>
              <a:rPr lang="es-CL" sz="1050" dirty="0" smtClean="0">
                <a:solidFill>
                  <a:schemeClr val="bg1">
                    <a:lumMod val="75000"/>
                  </a:schemeClr>
                </a:solidFill>
              </a:rPr>
              <a:t>Aplicaciones de Probabilidades y Estadística en Gestión</a:t>
            </a:r>
            <a:endParaRPr lang="es-ES" sz="105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7755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CL" dirty="0" smtClean="0"/>
              <a:t>Conclusiones y resumen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403648" y="1556792"/>
            <a:ext cx="7498080" cy="4800600"/>
          </a:xfrm>
        </p:spPr>
        <p:txBody>
          <a:bodyPr>
            <a:normAutofit lnSpcReduction="10000"/>
          </a:bodyPr>
          <a:lstStyle/>
          <a:p>
            <a:pPr marL="82296" indent="0" algn="ctr">
              <a:buNone/>
            </a:pPr>
            <a:r>
              <a:rPr lang="es-CL" sz="3000" dirty="0" smtClean="0"/>
              <a:t>“La </a:t>
            </a:r>
            <a:r>
              <a:rPr lang="es-CL" sz="3000" b="1" dirty="0" smtClean="0">
                <a:solidFill>
                  <a:schemeClr val="accent6"/>
                </a:solidFill>
              </a:rPr>
              <a:t>forma funcional </a:t>
            </a:r>
            <a:r>
              <a:rPr lang="es-CL" sz="3000" dirty="0" smtClean="0"/>
              <a:t>de mi modelo es muy importante porque </a:t>
            </a:r>
            <a:r>
              <a:rPr lang="es-CL" sz="3000" b="1" dirty="0" smtClean="0">
                <a:solidFill>
                  <a:schemeClr val="accent3"/>
                </a:solidFill>
              </a:rPr>
              <a:t>valida su utilización</a:t>
            </a:r>
            <a:r>
              <a:rPr lang="es-CL" sz="3000" dirty="0" smtClean="0"/>
              <a:t> y </a:t>
            </a:r>
            <a:r>
              <a:rPr lang="es-CL" sz="3000" b="1" dirty="0" smtClean="0">
                <a:solidFill>
                  <a:schemeClr val="accent4"/>
                </a:solidFill>
              </a:rPr>
              <a:t>existen métodos </a:t>
            </a:r>
            <a:r>
              <a:rPr lang="es-CL" sz="3000" dirty="0" smtClean="0"/>
              <a:t>para abordar el problema de la especificación”</a:t>
            </a:r>
          </a:p>
          <a:p>
            <a:pPr algn="ctr"/>
            <a:endParaRPr lang="es-CL" sz="3000" dirty="0"/>
          </a:p>
          <a:p>
            <a:pPr marL="82296" indent="0" algn="ctr">
              <a:buNone/>
            </a:pPr>
            <a:r>
              <a:rPr lang="es-CL" sz="3000" dirty="0" smtClean="0"/>
              <a:t>“Las </a:t>
            </a:r>
            <a:r>
              <a:rPr lang="es-CL" sz="3000" b="1" dirty="0" smtClean="0">
                <a:solidFill>
                  <a:schemeClr val="accent6"/>
                </a:solidFill>
              </a:rPr>
              <a:t>series de tiempo </a:t>
            </a:r>
            <a:r>
              <a:rPr lang="es-CL" sz="3000" dirty="0" smtClean="0"/>
              <a:t>nos permiten </a:t>
            </a:r>
            <a:r>
              <a:rPr lang="es-CL" sz="3000" b="1" dirty="0" smtClean="0">
                <a:solidFill>
                  <a:schemeClr val="accent4"/>
                </a:solidFill>
              </a:rPr>
              <a:t>predecir</a:t>
            </a:r>
            <a:r>
              <a:rPr lang="es-CL" sz="3000" dirty="0" smtClean="0"/>
              <a:t> en algún grado las variables y existen varios modelos que usan </a:t>
            </a:r>
            <a:r>
              <a:rPr lang="es-CL" sz="3000" b="1" dirty="0" smtClean="0">
                <a:solidFill>
                  <a:schemeClr val="accent4"/>
                </a:solidFill>
              </a:rPr>
              <a:t>rezagos</a:t>
            </a:r>
            <a:r>
              <a:rPr lang="es-CL" sz="3000" dirty="0" smtClean="0"/>
              <a:t> de la variable dependiente aunque se debe tener </a:t>
            </a:r>
            <a:r>
              <a:rPr lang="es-CL" sz="3000" b="1" dirty="0" smtClean="0">
                <a:solidFill>
                  <a:schemeClr val="accent3"/>
                </a:solidFill>
              </a:rPr>
              <a:t>precaución en los errores</a:t>
            </a:r>
            <a:r>
              <a:rPr lang="es-CL" sz="3000" dirty="0" smtClean="0"/>
              <a:t>”</a:t>
            </a:r>
            <a:endParaRPr lang="es-CL" sz="3000" dirty="0"/>
          </a:p>
        </p:txBody>
      </p:sp>
      <p:sp>
        <p:nvSpPr>
          <p:cNvPr id="5" name="4 CuadroTexto"/>
          <p:cNvSpPr txBox="1"/>
          <p:nvPr/>
        </p:nvSpPr>
        <p:spPr>
          <a:xfrm>
            <a:off x="4572000" y="6538878"/>
            <a:ext cx="446449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CL" sz="1050" b="1" dirty="0" smtClean="0">
                <a:solidFill>
                  <a:schemeClr val="bg1">
                    <a:lumMod val="75000"/>
                  </a:schemeClr>
                </a:solidFill>
              </a:rPr>
              <a:t>IN4402-1: </a:t>
            </a:r>
            <a:r>
              <a:rPr lang="es-CL" sz="1050" dirty="0" smtClean="0">
                <a:solidFill>
                  <a:schemeClr val="bg1">
                    <a:lumMod val="75000"/>
                  </a:schemeClr>
                </a:solidFill>
              </a:rPr>
              <a:t>Aplicaciones de Probabilidades y Estadística en Gestión</a:t>
            </a:r>
            <a:endParaRPr lang="es-ES" sz="105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7947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63195" y="2492896"/>
            <a:ext cx="749808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s-CL" dirty="0" smtClean="0"/>
              <a:t>¿Dudas?</a:t>
            </a:r>
            <a:br>
              <a:rPr lang="es-CL" dirty="0" smtClean="0"/>
            </a:br>
            <a:r>
              <a:rPr lang="es-CL" dirty="0" smtClean="0"/>
              <a:t/>
            </a:r>
            <a:br>
              <a:rPr lang="es-CL" dirty="0" smtClean="0"/>
            </a:br>
            <a:r>
              <a:rPr lang="es-CL" dirty="0" smtClean="0">
                <a:sym typeface="Wingdings" panose="05000000000000000000" pitchFamily="2" charset="2"/>
              </a:rPr>
              <a:t></a:t>
            </a:r>
            <a:br>
              <a:rPr lang="es-CL" dirty="0" smtClean="0">
                <a:sym typeface="Wingdings" panose="05000000000000000000" pitchFamily="2" charset="2"/>
              </a:rPr>
            </a:br>
            <a:r>
              <a:rPr lang="es-CL" dirty="0">
                <a:sym typeface="Wingdings" panose="05000000000000000000" pitchFamily="2" charset="2"/>
              </a:rPr>
              <a:t/>
            </a:r>
            <a:br>
              <a:rPr lang="es-CL" dirty="0">
                <a:sym typeface="Wingdings" panose="05000000000000000000" pitchFamily="2" charset="2"/>
              </a:rPr>
            </a:br>
            <a:r>
              <a:rPr lang="es-CL" dirty="0" smtClean="0">
                <a:sym typeface="Wingdings" panose="05000000000000000000" pitchFamily="2" charset="2"/>
              </a:rPr>
              <a:t/>
            </a:r>
            <a:br>
              <a:rPr lang="es-CL" dirty="0" smtClean="0">
                <a:sym typeface="Wingdings" panose="05000000000000000000" pitchFamily="2" charset="2"/>
              </a:rPr>
            </a:br>
            <a:r>
              <a:rPr lang="es-CL" dirty="0" smtClean="0">
                <a:sym typeface="Wingdings" panose="05000000000000000000" pitchFamily="2" charset="2"/>
              </a:rPr>
              <a:t/>
            </a:r>
            <a:br>
              <a:rPr lang="es-CL" dirty="0" smtClean="0">
                <a:sym typeface="Wingdings" panose="05000000000000000000" pitchFamily="2" charset="2"/>
              </a:rPr>
            </a:br>
            <a:r>
              <a:rPr lang="es-CL" dirty="0">
                <a:sym typeface="Wingdings" panose="05000000000000000000" pitchFamily="2" charset="2"/>
              </a:rPr>
              <a:t/>
            </a:r>
            <a:br>
              <a:rPr lang="es-CL" dirty="0">
                <a:sym typeface="Wingdings" panose="05000000000000000000" pitchFamily="2" charset="2"/>
              </a:rPr>
            </a:br>
            <a:r>
              <a:rPr lang="es-CL" dirty="0" smtClean="0">
                <a:sym typeface="Wingdings" panose="05000000000000000000" pitchFamily="2" charset="2"/>
              </a:rPr>
              <a:t>¿Qué aprendí hoy?</a:t>
            </a:r>
            <a:endParaRPr lang="es-ES" dirty="0"/>
          </a:p>
        </p:txBody>
      </p:sp>
      <p:pic>
        <p:nvPicPr>
          <p:cNvPr id="2050" name="Picture 2" descr="http://vignette2.wikia.nocookie.net/corajeelperrocobarde/images/e/e5/1210121869_f.jpg/revision/latest?cb=20100409233010&amp;path-prefix=e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1802526"/>
            <a:ext cx="2016224" cy="28198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8954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CL" dirty="0" smtClean="0"/>
              <a:t>Cátedras y última auxiliar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403648" y="1196752"/>
            <a:ext cx="7498080" cy="4800600"/>
          </a:xfrm>
        </p:spPr>
        <p:txBody>
          <a:bodyPr>
            <a:normAutofit/>
          </a:bodyPr>
          <a:lstStyle/>
          <a:p>
            <a:endParaRPr lang="es-CL" sz="3000" dirty="0" smtClean="0"/>
          </a:p>
          <a:p>
            <a:r>
              <a:rPr lang="es-CL" sz="4000" dirty="0" smtClean="0"/>
              <a:t>Recapitulación…</a:t>
            </a:r>
          </a:p>
          <a:p>
            <a:r>
              <a:rPr lang="es-CL" sz="4000" dirty="0" smtClean="0"/>
              <a:t>Tomar el cuaderno</a:t>
            </a:r>
            <a:endParaRPr lang="es-CL" sz="4400" dirty="0"/>
          </a:p>
        </p:txBody>
      </p:sp>
      <p:sp>
        <p:nvSpPr>
          <p:cNvPr id="5" name="4 CuadroTexto"/>
          <p:cNvSpPr txBox="1"/>
          <p:nvPr/>
        </p:nvSpPr>
        <p:spPr>
          <a:xfrm>
            <a:off x="4572000" y="6538878"/>
            <a:ext cx="446449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CL" sz="1050" b="1" dirty="0" smtClean="0">
                <a:solidFill>
                  <a:schemeClr val="bg1">
                    <a:lumMod val="75000"/>
                  </a:schemeClr>
                </a:solidFill>
              </a:rPr>
              <a:t>IN4402-1: </a:t>
            </a:r>
            <a:r>
              <a:rPr lang="es-CL" sz="1050" dirty="0" smtClean="0">
                <a:solidFill>
                  <a:schemeClr val="bg1">
                    <a:lumMod val="75000"/>
                  </a:schemeClr>
                </a:solidFill>
              </a:rPr>
              <a:t>Aplicaciones de Probabilidades y Estadística en Gestión</a:t>
            </a:r>
            <a:endParaRPr lang="es-ES" sz="1050" dirty="0">
              <a:solidFill>
                <a:schemeClr val="bg1">
                  <a:lumMod val="75000"/>
                </a:schemeClr>
              </a:solidFill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8214" y="3789040"/>
            <a:ext cx="3296034" cy="21715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868617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CL" dirty="0" smtClean="0"/>
              <a:t>Auxiliar de hoy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403648" y="1196752"/>
            <a:ext cx="7498080" cy="4800600"/>
          </a:xfrm>
        </p:spPr>
        <p:txBody>
          <a:bodyPr>
            <a:normAutofit lnSpcReduction="10000"/>
          </a:bodyPr>
          <a:lstStyle/>
          <a:p>
            <a:r>
              <a:rPr lang="es-CL" sz="3000" dirty="0" smtClean="0"/>
              <a:t>Forma Funcional y selección de modelos</a:t>
            </a:r>
          </a:p>
          <a:p>
            <a:pPr lvl="1"/>
            <a:r>
              <a:rPr lang="es-CL" sz="2600" dirty="0" smtClean="0"/>
              <a:t>Selección de Variables: Irrelevantes u Omitidas</a:t>
            </a:r>
          </a:p>
          <a:p>
            <a:pPr lvl="1"/>
            <a:r>
              <a:rPr lang="es-CL" sz="2600" dirty="0" smtClean="0"/>
              <a:t>Forma Funcional</a:t>
            </a:r>
          </a:p>
          <a:p>
            <a:pPr lvl="1"/>
            <a:r>
              <a:rPr lang="es-CL" sz="2600" dirty="0" smtClean="0"/>
              <a:t>Testear</a:t>
            </a:r>
          </a:p>
          <a:p>
            <a:pPr marL="82296" indent="0">
              <a:buNone/>
            </a:pPr>
            <a:endParaRPr lang="es-CL" sz="3000" dirty="0"/>
          </a:p>
          <a:p>
            <a:r>
              <a:rPr lang="es-CL" sz="3000" dirty="0" smtClean="0"/>
              <a:t>Series de Tiempo</a:t>
            </a:r>
          </a:p>
          <a:p>
            <a:pPr lvl="1"/>
            <a:r>
              <a:rPr lang="es-CL" sz="2600" dirty="0" smtClean="0"/>
              <a:t>Modelo AR(1)</a:t>
            </a:r>
          </a:p>
          <a:p>
            <a:pPr lvl="1"/>
            <a:r>
              <a:rPr lang="es-CL" sz="2600" dirty="0" smtClean="0"/>
              <a:t>Aplicaciones reales</a:t>
            </a:r>
          </a:p>
          <a:p>
            <a:pPr lvl="1"/>
            <a:endParaRPr lang="es-CL" sz="2600" dirty="0"/>
          </a:p>
          <a:p>
            <a:r>
              <a:rPr lang="es-CL" sz="3000" dirty="0" smtClean="0"/>
              <a:t>Comentarios Tarea 2</a:t>
            </a:r>
            <a:endParaRPr lang="es-CL" sz="3000" dirty="0"/>
          </a:p>
          <a:p>
            <a:pPr lvl="1"/>
            <a:endParaRPr lang="es-CL" sz="2600" dirty="0"/>
          </a:p>
        </p:txBody>
      </p:sp>
      <p:sp>
        <p:nvSpPr>
          <p:cNvPr id="5" name="4 CuadroTexto"/>
          <p:cNvSpPr txBox="1"/>
          <p:nvPr/>
        </p:nvSpPr>
        <p:spPr>
          <a:xfrm>
            <a:off x="4572000" y="6538878"/>
            <a:ext cx="446449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CL" sz="1050" b="1" dirty="0" smtClean="0">
                <a:solidFill>
                  <a:schemeClr val="bg1">
                    <a:lumMod val="75000"/>
                  </a:schemeClr>
                </a:solidFill>
              </a:rPr>
              <a:t>IN4402-1: </a:t>
            </a:r>
            <a:r>
              <a:rPr lang="es-CL" sz="1050" dirty="0" smtClean="0">
                <a:solidFill>
                  <a:schemeClr val="bg1">
                    <a:lumMod val="75000"/>
                  </a:schemeClr>
                </a:solidFill>
              </a:rPr>
              <a:t>Aplicaciones de Probabilidades y Estadística en Gestión</a:t>
            </a:r>
            <a:endParaRPr lang="es-ES" sz="105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745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CL" dirty="0" smtClean="0"/>
              <a:t>Cómo explicar algo…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403648" y="1196752"/>
            <a:ext cx="7498080" cy="4800600"/>
          </a:xfrm>
        </p:spPr>
        <p:txBody>
          <a:bodyPr>
            <a:normAutofit/>
          </a:bodyPr>
          <a:lstStyle/>
          <a:p>
            <a:endParaRPr lang="es-CL" sz="3000" dirty="0"/>
          </a:p>
          <a:p>
            <a:pPr lvl="1"/>
            <a:endParaRPr lang="es-CL" sz="2600" dirty="0"/>
          </a:p>
        </p:txBody>
      </p:sp>
      <p:sp>
        <p:nvSpPr>
          <p:cNvPr id="5" name="4 CuadroTexto"/>
          <p:cNvSpPr txBox="1"/>
          <p:nvPr/>
        </p:nvSpPr>
        <p:spPr>
          <a:xfrm>
            <a:off x="4572000" y="6538878"/>
            <a:ext cx="446449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CL" sz="1050" b="1" dirty="0" smtClean="0">
                <a:solidFill>
                  <a:schemeClr val="bg1">
                    <a:lumMod val="75000"/>
                  </a:schemeClr>
                </a:solidFill>
              </a:rPr>
              <a:t>IN4402-1: </a:t>
            </a:r>
            <a:r>
              <a:rPr lang="es-CL" sz="1050" dirty="0" smtClean="0">
                <a:solidFill>
                  <a:schemeClr val="bg1">
                    <a:lumMod val="75000"/>
                  </a:schemeClr>
                </a:solidFill>
              </a:rPr>
              <a:t>Aplicaciones de Probabilidades y Estadística en Gestión</a:t>
            </a:r>
            <a:endParaRPr lang="es-ES" sz="105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6" name="2 Marcador de contenido"/>
          <p:cNvSpPr txBox="1">
            <a:spLocks/>
          </p:cNvSpPr>
          <p:nvPr/>
        </p:nvSpPr>
        <p:spPr>
          <a:xfrm>
            <a:off x="1115616" y="1349152"/>
            <a:ext cx="7938512" cy="4800600"/>
          </a:xfrm>
          <a:prstGeom prst="rect">
            <a:avLst/>
          </a:prstGeom>
        </p:spPr>
        <p:txBody>
          <a:bodyPr>
            <a:normAutofit/>
          </a:bodyPr>
          <a:lstStyle>
            <a:lvl1pPr marL="365760" indent="-283464" algn="l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37744" algn="l" rtl="0" eaLnBrk="1" latinLnBrk="0" hangingPunct="1">
              <a:lnSpc>
                <a:spcPct val="100000"/>
              </a:lnSpc>
              <a:spcBef>
                <a:spcPts val="550"/>
              </a:spcBef>
              <a:buClr>
                <a:schemeClr val="accent1"/>
              </a:buClr>
              <a:buFont typeface="Verdana"/>
              <a:buChar char="◦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86968" indent="-22860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Char char="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173736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8448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0876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907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055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es-CL" sz="3000" dirty="0" smtClean="0"/>
              <a:t>Al buscar las variables que expliquen mi  variable de interés. </a:t>
            </a:r>
          </a:p>
          <a:p>
            <a:endParaRPr lang="es-CL" sz="3000" dirty="0"/>
          </a:p>
          <a:p>
            <a:pPr lvl="1"/>
            <a:r>
              <a:rPr lang="es-CL" sz="2600" dirty="0" smtClean="0"/>
              <a:t>¿Qué pasa cuando </a:t>
            </a:r>
            <a:r>
              <a:rPr lang="es-CL" sz="2600" b="1" dirty="0" smtClean="0"/>
              <a:t>agrego variables </a:t>
            </a:r>
            <a:r>
              <a:rPr lang="es-CL" sz="2600" dirty="0" smtClean="0"/>
              <a:t>que no aportan en nada?</a:t>
            </a:r>
          </a:p>
          <a:p>
            <a:pPr lvl="1"/>
            <a:endParaRPr lang="es-CL" sz="2600" dirty="0"/>
          </a:p>
          <a:p>
            <a:pPr lvl="1"/>
            <a:r>
              <a:rPr lang="es-CL" sz="2600" dirty="0" smtClean="0"/>
              <a:t>¿Qué pasa cuando </a:t>
            </a:r>
            <a:r>
              <a:rPr lang="es-CL" sz="2600" b="1" dirty="0" smtClean="0"/>
              <a:t>omito variables </a:t>
            </a:r>
            <a:r>
              <a:rPr lang="es-CL" sz="2600" dirty="0" smtClean="0"/>
              <a:t>importantes?</a:t>
            </a:r>
          </a:p>
          <a:p>
            <a:pPr lvl="1"/>
            <a:endParaRPr lang="es-CL" sz="2600" dirty="0"/>
          </a:p>
          <a:p>
            <a:pPr lvl="1"/>
            <a:r>
              <a:rPr lang="es-CL" sz="2600" dirty="0" smtClean="0"/>
              <a:t>¿Qué me conviene hacer?</a:t>
            </a:r>
          </a:p>
          <a:p>
            <a:pPr lvl="1"/>
            <a:endParaRPr lang="es-CL" sz="2600" dirty="0"/>
          </a:p>
        </p:txBody>
      </p:sp>
    </p:spTree>
    <p:extLst>
      <p:ext uri="{BB962C8B-B14F-4D97-AF65-F5344CB8AC3E}">
        <p14:creationId xmlns:p14="http://schemas.microsoft.com/office/powerpoint/2010/main" val="1035956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CL" dirty="0" smtClean="0"/>
              <a:t>Variables Irrelevantes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403648" y="1196752"/>
            <a:ext cx="7498080" cy="4800600"/>
          </a:xfrm>
        </p:spPr>
        <p:txBody>
          <a:bodyPr>
            <a:normAutofit/>
          </a:bodyPr>
          <a:lstStyle/>
          <a:p>
            <a:endParaRPr lang="es-CL" sz="3000" dirty="0"/>
          </a:p>
          <a:p>
            <a:pPr lvl="1"/>
            <a:endParaRPr lang="es-CL" sz="2600" dirty="0"/>
          </a:p>
        </p:txBody>
      </p:sp>
      <p:sp>
        <p:nvSpPr>
          <p:cNvPr id="5" name="4 CuadroTexto"/>
          <p:cNvSpPr txBox="1"/>
          <p:nvPr/>
        </p:nvSpPr>
        <p:spPr>
          <a:xfrm>
            <a:off x="4572000" y="6538878"/>
            <a:ext cx="446449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CL" sz="1050" b="1" dirty="0" smtClean="0">
                <a:solidFill>
                  <a:schemeClr val="bg1">
                    <a:lumMod val="75000"/>
                  </a:schemeClr>
                </a:solidFill>
              </a:rPr>
              <a:t>IN4402-1: </a:t>
            </a:r>
            <a:r>
              <a:rPr lang="es-CL" sz="1050" dirty="0" smtClean="0">
                <a:solidFill>
                  <a:schemeClr val="bg1">
                    <a:lumMod val="75000"/>
                  </a:schemeClr>
                </a:solidFill>
              </a:rPr>
              <a:t>Aplicaciones de Probabilidades y Estadística en Gestión</a:t>
            </a:r>
            <a:endParaRPr lang="es-ES" sz="105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6" name="2 Marcador de contenido"/>
          <p:cNvSpPr txBox="1">
            <a:spLocks/>
          </p:cNvSpPr>
          <p:nvPr/>
        </p:nvSpPr>
        <p:spPr>
          <a:xfrm>
            <a:off x="1115616" y="1349152"/>
            <a:ext cx="7938512" cy="1071736"/>
          </a:xfrm>
          <a:prstGeom prst="rect">
            <a:avLst/>
          </a:prstGeom>
        </p:spPr>
        <p:txBody>
          <a:bodyPr>
            <a:normAutofit/>
          </a:bodyPr>
          <a:lstStyle>
            <a:lvl1pPr marL="365760" indent="-283464" algn="l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37744" algn="l" rtl="0" eaLnBrk="1" latinLnBrk="0" hangingPunct="1">
              <a:lnSpc>
                <a:spcPct val="100000"/>
              </a:lnSpc>
              <a:spcBef>
                <a:spcPts val="550"/>
              </a:spcBef>
              <a:buClr>
                <a:schemeClr val="accent1"/>
              </a:buClr>
              <a:buFont typeface="Verdana"/>
              <a:buChar char="◦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86968" indent="-22860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Char char="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173736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8448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0876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907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055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algn="ctr"/>
            <a:r>
              <a:rPr lang="es-CL" sz="3000" dirty="0" smtClean="0"/>
              <a:t>¿Qué pasa cuando </a:t>
            </a:r>
            <a:r>
              <a:rPr lang="es-CL" sz="3000" b="1" dirty="0" smtClean="0"/>
              <a:t>agrego variables </a:t>
            </a:r>
            <a:r>
              <a:rPr lang="es-CL" sz="3000" dirty="0" smtClean="0"/>
              <a:t>que no aportan en nada?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2 Marcador de contenido"/>
              <p:cNvSpPr txBox="1">
                <a:spLocks/>
              </p:cNvSpPr>
              <p:nvPr/>
            </p:nvSpPr>
            <p:spPr>
              <a:xfrm>
                <a:off x="1131290" y="2996952"/>
                <a:ext cx="7938512" cy="3168352"/>
              </a:xfrm>
              <a:prstGeom prst="rect">
                <a:avLst/>
              </a:prstGeom>
            </p:spPr>
            <p:txBody>
              <a:bodyPr>
                <a:normAutofit/>
              </a:bodyPr>
              <a:lstStyle>
                <a:lvl1pPr marL="365760" indent="-283464" algn="l" rtl="0" eaLnBrk="1" latinLnBrk="0" hangingPunct="1">
                  <a:lnSpc>
                    <a:spcPct val="100000"/>
                  </a:lnSpc>
                  <a:spcBef>
                    <a:spcPts val="600"/>
                  </a:spcBef>
                  <a:buClr>
                    <a:schemeClr val="accent1"/>
                  </a:buClr>
                  <a:buSzPct val="80000"/>
                  <a:buFont typeface="Wingdings 2"/>
                  <a:buChar char=""/>
                  <a:defRPr kumimoji="0"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40080" indent="-237744" algn="l" rtl="0" eaLnBrk="1" latinLnBrk="0" hangingPunct="1">
                  <a:lnSpc>
                    <a:spcPct val="100000"/>
                  </a:lnSpc>
                  <a:spcBef>
                    <a:spcPts val="550"/>
                  </a:spcBef>
                  <a:buClr>
                    <a:schemeClr val="accent1"/>
                  </a:buClr>
                  <a:buFont typeface="Verdana"/>
                  <a:buChar char="◦"/>
                  <a:defRPr kumimoji="0"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886968" indent="-228600" algn="l" rtl="0" eaLnBrk="1" latinLnBrk="0" hangingPunct="1">
                  <a:lnSpc>
                    <a:spcPct val="100000"/>
                  </a:lnSpc>
                  <a:spcBef>
                    <a:spcPct val="20000"/>
                  </a:spcBef>
                  <a:buClr>
                    <a:schemeClr val="accent2"/>
                  </a:buClr>
                  <a:buFont typeface="Wingdings 2"/>
                  <a:buChar char=""/>
                  <a:defRPr kumimoji="0"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97280" indent="-173736" algn="l" rtl="0" eaLnBrk="1" latinLnBrk="0" hangingPunct="1">
                  <a:lnSpc>
                    <a:spcPct val="100000"/>
                  </a:lnSpc>
                  <a:spcBef>
                    <a:spcPct val="20000"/>
                  </a:spcBef>
                  <a:buClr>
                    <a:schemeClr val="accent3"/>
                  </a:buClr>
                  <a:buFont typeface="Wingdings 2"/>
                  <a:buChar char=""/>
                  <a:defRPr kumimoji="0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298448" indent="-182880" algn="l" rtl="0" eaLnBrk="1" latinLnBrk="0" hangingPunct="1">
                  <a:lnSpc>
                    <a:spcPct val="100000"/>
                  </a:lnSpc>
                  <a:spcBef>
                    <a:spcPct val="20000"/>
                  </a:spcBef>
                  <a:buClr>
                    <a:schemeClr val="accent4"/>
                  </a:buClr>
                  <a:buFont typeface="Wingdings 2"/>
                  <a:buChar char=""/>
                  <a:defRPr kumimoji="0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508760" indent="-182880" algn="l" rtl="0" eaLnBrk="1" latinLnBrk="0" hangingPunct="1">
                  <a:lnSpc>
                    <a:spcPct val="100000"/>
                  </a:lnSpc>
                  <a:spcBef>
                    <a:spcPct val="20000"/>
                  </a:spcBef>
                  <a:buClr>
                    <a:schemeClr val="accent5"/>
                  </a:buClr>
                  <a:buFont typeface="Wingdings 2"/>
                  <a:buChar char=""/>
                  <a:defRPr kumimoji="0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1719072" indent="-182880" algn="l" rtl="0" eaLnBrk="1" latinLnBrk="0" hangingPunct="1">
                  <a:lnSpc>
                    <a:spcPct val="100000"/>
                  </a:lnSpc>
                  <a:spcBef>
                    <a:spcPct val="20000"/>
                  </a:spcBef>
                  <a:buClr>
                    <a:schemeClr val="accent6"/>
                  </a:buClr>
                  <a:buFont typeface="Wingdings 2"/>
                  <a:buChar char=""/>
                  <a:defRPr kumimoji="0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1920240" indent="-182880" algn="l" rtl="0" eaLnBrk="1" latinLnBrk="0" hangingPunct="1">
                  <a:lnSpc>
                    <a:spcPct val="100000"/>
                  </a:lnSpc>
                  <a:spcBef>
                    <a:spcPct val="20000"/>
                  </a:spcBef>
                  <a:buClr>
                    <a:schemeClr val="accent6"/>
                  </a:buClr>
                  <a:buFont typeface="Wingdings 2"/>
                  <a:buChar char=""/>
                  <a:defRPr kumimoji="0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130552" indent="-182880" algn="l" rtl="0" eaLnBrk="1" latinLnBrk="0" hangingPunct="1">
                  <a:lnSpc>
                    <a:spcPct val="100000"/>
                  </a:lnSpc>
                  <a:spcBef>
                    <a:spcPct val="20000"/>
                  </a:spcBef>
                  <a:buClr>
                    <a:schemeClr val="accent6"/>
                  </a:buClr>
                  <a:buFont typeface="Wingdings 2"/>
                  <a:buChar char=""/>
                  <a:defRPr kumimoji="0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  <a:extLst/>
              </a:lstStyle>
              <a:p>
                <a:pPr marL="82296" indent="0">
                  <a:buNone/>
                </a:pPr>
                <a:r>
                  <a:rPr lang="es-CL" sz="3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1) Escriba la fórmula de la Varianza del estimador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CL" sz="3000" b="0" i="1" dirty="0" smtClean="0">
                            <a:latin typeface="Cambria Math"/>
                            <a:cs typeface="Arial" panose="020B0604020202020204" pitchFamily="34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s-CL" sz="3000" b="0" i="1" smtClean="0">
                                <a:latin typeface="Cambria Math"/>
                                <a:cs typeface="Arial" panose="020B0604020202020204" pitchFamily="34" charset="0"/>
                              </a:rPr>
                            </m:ctrlPr>
                          </m:accPr>
                          <m:e>
                            <m:r>
                              <a:rPr lang="es-CL" sz="3000" b="0" i="1" smtClean="0">
                                <a:latin typeface="Cambria Math"/>
                                <a:cs typeface="Arial" panose="020B0604020202020204" pitchFamily="34" charset="0"/>
                              </a:rPr>
                              <m:t>𝛽</m:t>
                            </m:r>
                          </m:e>
                        </m:acc>
                      </m:e>
                      <m:sub>
                        <m:r>
                          <a:rPr lang="es-CL" sz="3000" b="0" i="1" dirty="0" smtClean="0">
                            <a:latin typeface="Cambria Math"/>
                            <a:cs typeface="Arial" panose="020B0604020202020204" pitchFamily="34" charset="0"/>
                          </a:rPr>
                          <m:t>𝑀𝐶𝑂</m:t>
                        </m:r>
                      </m:sub>
                    </m:sSub>
                  </m:oMath>
                </a14:m>
                <a:r>
                  <a:rPr lang="es-CL" sz="3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para un modelo con variable irrelevante</a:t>
                </a:r>
              </a:p>
              <a:p>
                <a:pPr lvl="1"/>
                <a:r>
                  <a:rPr lang="es-CL" sz="26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Forma matricial</a:t>
                </a:r>
              </a:p>
              <a:p>
                <a:pPr lvl="1"/>
                <a:r>
                  <a:rPr lang="es-CL" sz="26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Fórmula de Varianza en regresión </a:t>
                </a:r>
                <a:r>
                  <a:rPr lang="es-CL" sz="2600" smtClean="0">
                    <a:latin typeface="Arial" panose="020B0604020202020204" pitchFamily="34" charset="0"/>
                    <a:cs typeface="Arial" panose="020B0604020202020204" pitchFamily="34" charset="0"/>
                  </a:rPr>
                  <a:t>multivariable</a:t>
                </a:r>
                <a:endParaRPr lang="es-CL" sz="2600" dirty="0" smtClean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82296" indent="0">
                  <a:buNone/>
                </a:pPr>
                <a:r>
                  <a:rPr lang="es-CL" sz="3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Y concluya</a:t>
                </a:r>
              </a:p>
            </p:txBody>
          </p:sp>
        </mc:Choice>
        <mc:Fallback>
          <p:sp>
            <p:nvSpPr>
              <p:cNvPr id="7" name="2 Marcador de contenid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31290" y="2996952"/>
                <a:ext cx="7938512" cy="3168352"/>
              </a:xfrm>
              <a:prstGeom prst="rect">
                <a:avLst/>
              </a:prstGeom>
              <a:blipFill rotWithShape="1">
                <a:blip r:embed="rId3"/>
                <a:stretch>
                  <a:fillRect l="-768" t="-2505" r="-1152"/>
                </a:stretch>
              </a:blipFill>
            </p:spPr>
            <p:txBody>
              <a:bodyPr/>
              <a:lstStyle/>
              <a:p>
                <a:r>
                  <a:rPr lang="es-C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93858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CL" dirty="0" smtClean="0"/>
              <a:t>Variables Omitidas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403648" y="1196752"/>
            <a:ext cx="7498080" cy="4800600"/>
          </a:xfrm>
        </p:spPr>
        <p:txBody>
          <a:bodyPr>
            <a:normAutofit/>
          </a:bodyPr>
          <a:lstStyle/>
          <a:p>
            <a:endParaRPr lang="es-CL" sz="3000" dirty="0"/>
          </a:p>
          <a:p>
            <a:pPr lvl="1"/>
            <a:endParaRPr lang="es-CL" sz="2600" dirty="0"/>
          </a:p>
        </p:txBody>
      </p:sp>
      <p:sp>
        <p:nvSpPr>
          <p:cNvPr id="5" name="4 CuadroTexto"/>
          <p:cNvSpPr txBox="1"/>
          <p:nvPr/>
        </p:nvSpPr>
        <p:spPr>
          <a:xfrm>
            <a:off x="4572000" y="6538878"/>
            <a:ext cx="446449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CL" sz="1050" b="1" dirty="0" smtClean="0">
                <a:solidFill>
                  <a:schemeClr val="bg1">
                    <a:lumMod val="75000"/>
                  </a:schemeClr>
                </a:solidFill>
              </a:rPr>
              <a:t>IN4402-1: </a:t>
            </a:r>
            <a:r>
              <a:rPr lang="es-CL" sz="1050" dirty="0" smtClean="0">
                <a:solidFill>
                  <a:schemeClr val="bg1">
                    <a:lumMod val="75000"/>
                  </a:schemeClr>
                </a:solidFill>
              </a:rPr>
              <a:t>Aplicaciones de Probabilidades y Estadística en Gestión</a:t>
            </a:r>
            <a:endParaRPr lang="es-ES" sz="105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7" name="2 Marcador de contenido"/>
          <p:cNvSpPr txBox="1">
            <a:spLocks/>
          </p:cNvSpPr>
          <p:nvPr/>
        </p:nvSpPr>
        <p:spPr>
          <a:xfrm>
            <a:off x="1115616" y="1349152"/>
            <a:ext cx="7938512" cy="4800600"/>
          </a:xfrm>
          <a:prstGeom prst="rect">
            <a:avLst/>
          </a:prstGeom>
        </p:spPr>
        <p:txBody>
          <a:bodyPr>
            <a:normAutofit/>
          </a:bodyPr>
          <a:lstStyle>
            <a:lvl1pPr marL="365760" indent="-283464" algn="l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37744" algn="l" rtl="0" eaLnBrk="1" latinLnBrk="0" hangingPunct="1">
              <a:lnSpc>
                <a:spcPct val="100000"/>
              </a:lnSpc>
              <a:spcBef>
                <a:spcPts val="550"/>
              </a:spcBef>
              <a:buClr>
                <a:schemeClr val="accent1"/>
              </a:buClr>
              <a:buFont typeface="Verdana"/>
              <a:buChar char="◦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86968" indent="-22860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Char char="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173736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8448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0876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907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055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es-CL" sz="3000" dirty="0" smtClean="0"/>
              <a:t>¿Qué pasa cuando </a:t>
            </a:r>
            <a:r>
              <a:rPr lang="es-CL" sz="3000" b="1" dirty="0" smtClean="0"/>
              <a:t>omito variables </a:t>
            </a:r>
            <a:r>
              <a:rPr lang="es-CL" sz="3000" dirty="0" smtClean="0"/>
              <a:t>importantes?</a:t>
            </a:r>
          </a:p>
          <a:p>
            <a:endParaRPr lang="es-CL" sz="3000" dirty="0"/>
          </a:p>
          <a:p>
            <a:pPr marL="82296" indent="0">
              <a:buNone/>
            </a:pPr>
            <a:r>
              <a:rPr lang="es-CL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2) Muestre y explique porqué una variable omitida en un modelo sesga el estimador MCO y lo hace inconsistente</a:t>
            </a:r>
          </a:p>
          <a:p>
            <a:endParaRPr lang="es-CL" sz="3000" dirty="0"/>
          </a:p>
          <a:p>
            <a:endParaRPr lang="es-CL" sz="3000" dirty="0" smtClean="0"/>
          </a:p>
        </p:txBody>
      </p:sp>
      <p:sp>
        <p:nvSpPr>
          <p:cNvPr id="8" name="2 Marcador de contenido"/>
          <p:cNvSpPr txBox="1">
            <a:spLocks/>
          </p:cNvSpPr>
          <p:nvPr/>
        </p:nvSpPr>
        <p:spPr>
          <a:xfrm>
            <a:off x="1115616" y="5085184"/>
            <a:ext cx="7938512" cy="1216968"/>
          </a:xfrm>
          <a:prstGeom prst="rect">
            <a:avLst/>
          </a:prstGeom>
        </p:spPr>
        <p:txBody>
          <a:bodyPr>
            <a:normAutofit/>
          </a:bodyPr>
          <a:lstStyle>
            <a:lvl1pPr marL="365760" indent="-283464" algn="l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37744" algn="l" rtl="0" eaLnBrk="1" latinLnBrk="0" hangingPunct="1">
              <a:lnSpc>
                <a:spcPct val="100000"/>
              </a:lnSpc>
              <a:spcBef>
                <a:spcPts val="550"/>
              </a:spcBef>
              <a:buClr>
                <a:schemeClr val="accent1"/>
              </a:buClr>
              <a:buFont typeface="Verdana"/>
              <a:buChar char="◦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86968" indent="-22860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Char char="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173736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8448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0876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907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055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402336" lvl="1" indent="0">
              <a:buNone/>
            </a:pPr>
            <a:endParaRPr lang="es-CL" sz="2600" dirty="0"/>
          </a:p>
          <a:p>
            <a:pPr marL="82296" indent="0">
              <a:buNone/>
            </a:pPr>
            <a:r>
              <a:rPr lang="es-CL" sz="3000" dirty="0" smtClean="0"/>
              <a:t>3) </a:t>
            </a:r>
            <a:r>
              <a:rPr lang="es-CL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Concluya: ¿Qué conviene hacer?</a:t>
            </a:r>
          </a:p>
          <a:p>
            <a:pPr lvl="1"/>
            <a:endParaRPr lang="es-CL" sz="2600" dirty="0"/>
          </a:p>
        </p:txBody>
      </p:sp>
    </p:spTree>
    <p:extLst>
      <p:ext uri="{BB962C8B-B14F-4D97-AF65-F5344CB8AC3E}">
        <p14:creationId xmlns:p14="http://schemas.microsoft.com/office/powerpoint/2010/main" val="805529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CL" dirty="0" smtClean="0"/>
              <a:t>Aplicación…</a:t>
            </a:r>
            <a:endParaRPr lang="es-CL" dirty="0"/>
          </a:p>
        </p:txBody>
      </p:sp>
      <p:sp>
        <p:nvSpPr>
          <p:cNvPr id="5" name="4 CuadroTexto"/>
          <p:cNvSpPr txBox="1"/>
          <p:nvPr/>
        </p:nvSpPr>
        <p:spPr>
          <a:xfrm>
            <a:off x="4572000" y="6538878"/>
            <a:ext cx="446449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CL" sz="1050" b="1" dirty="0" smtClean="0">
                <a:solidFill>
                  <a:schemeClr val="bg1">
                    <a:lumMod val="75000"/>
                  </a:schemeClr>
                </a:solidFill>
              </a:rPr>
              <a:t>IN4402-1: </a:t>
            </a:r>
            <a:r>
              <a:rPr lang="es-CL" sz="1050" dirty="0" smtClean="0">
                <a:solidFill>
                  <a:schemeClr val="bg1">
                    <a:lumMod val="75000"/>
                  </a:schemeClr>
                </a:solidFill>
              </a:rPr>
              <a:t>Aplicaciones de Probabilidades y Estadística en Gestión</a:t>
            </a:r>
            <a:endParaRPr lang="es-ES" sz="1050" dirty="0">
              <a:solidFill>
                <a:schemeClr val="bg1">
                  <a:lumMod val="75000"/>
                </a:scheme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9918" y="2348880"/>
            <a:ext cx="7565448" cy="331236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6" name="5 CuadroTexto"/>
          <p:cNvSpPr txBox="1"/>
          <p:nvPr/>
        </p:nvSpPr>
        <p:spPr>
          <a:xfrm>
            <a:off x="1259632" y="5805264"/>
            <a:ext cx="74551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b="1" dirty="0" smtClean="0"/>
              <a:t>Fuente: </a:t>
            </a:r>
            <a:r>
              <a:rPr lang="en-US" dirty="0"/>
              <a:t>Angrist, J. D., &amp; </a:t>
            </a:r>
            <a:r>
              <a:rPr lang="en-US" dirty="0" err="1"/>
              <a:t>Pischke</a:t>
            </a:r>
            <a:r>
              <a:rPr lang="en-US" dirty="0"/>
              <a:t>, J. S. (2008). </a:t>
            </a:r>
            <a:r>
              <a:rPr lang="en-US" i="1" dirty="0"/>
              <a:t>Mostly harmless econometrics: An empiricist's companion</a:t>
            </a:r>
            <a:r>
              <a:rPr lang="en-US" dirty="0"/>
              <a:t>. Princeton university press.</a:t>
            </a:r>
            <a:endParaRPr lang="es-CL" dirty="0"/>
          </a:p>
        </p:txBody>
      </p:sp>
      <p:sp>
        <p:nvSpPr>
          <p:cNvPr id="7" name="6 Rectángulo"/>
          <p:cNvSpPr/>
          <p:nvPr/>
        </p:nvSpPr>
        <p:spPr>
          <a:xfrm>
            <a:off x="1139918" y="1268760"/>
            <a:ext cx="789657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s-CL" sz="2000" dirty="0"/>
              <a:t>Regresión de retornos de la educación en hombres de la encuesta longitudinal de los EE.UU (datos de gente desde 1979 hasta 2002</a:t>
            </a:r>
            <a:r>
              <a:rPr lang="es-CL" sz="2000" dirty="0" smtClean="0"/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CL" sz="2000" dirty="0" smtClean="0"/>
              <a:t>¡Control por Test de Habilidades AFQT reduce el coeficiente!</a:t>
            </a:r>
            <a:endParaRPr lang="es-CL" sz="2000" dirty="0"/>
          </a:p>
        </p:txBody>
      </p:sp>
    </p:spTree>
    <p:extLst>
      <p:ext uri="{BB962C8B-B14F-4D97-AF65-F5344CB8AC3E}">
        <p14:creationId xmlns:p14="http://schemas.microsoft.com/office/powerpoint/2010/main" val="173550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CL" dirty="0" smtClean="0"/>
              <a:t>Test y métodos</a:t>
            </a:r>
            <a:endParaRPr lang="es-CL" dirty="0"/>
          </a:p>
        </p:txBody>
      </p:sp>
      <p:sp>
        <p:nvSpPr>
          <p:cNvPr id="5" name="4 CuadroTexto"/>
          <p:cNvSpPr txBox="1"/>
          <p:nvPr/>
        </p:nvSpPr>
        <p:spPr>
          <a:xfrm>
            <a:off x="4572000" y="6538878"/>
            <a:ext cx="446449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CL" sz="1050" b="1" dirty="0" smtClean="0">
                <a:solidFill>
                  <a:schemeClr val="bg1">
                    <a:lumMod val="75000"/>
                  </a:schemeClr>
                </a:solidFill>
              </a:rPr>
              <a:t>IN4402-1: </a:t>
            </a:r>
            <a:r>
              <a:rPr lang="es-CL" sz="1050" dirty="0" smtClean="0">
                <a:solidFill>
                  <a:schemeClr val="bg1">
                    <a:lumMod val="75000"/>
                  </a:schemeClr>
                </a:solidFill>
              </a:rPr>
              <a:t>Aplicaciones de Probabilidades y Estadística en Gestión</a:t>
            </a:r>
            <a:endParaRPr lang="es-ES" sz="105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6" name="2 Marcador de contenido"/>
          <p:cNvSpPr txBox="1">
            <a:spLocks/>
          </p:cNvSpPr>
          <p:nvPr/>
        </p:nvSpPr>
        <p:spPr>
          <a:xfrm>
            <a:off x="1115616" y="1349152"/>
            <a:ext cx="7938512" cy="4800600"/>
          </a:xfrm>
          <a:prstGeom prst="rect">
            <a:avLst/>
          </a:prstGeom>
        </p:spPr>
        <p:txBody>
          <a:bodyPr>
            <a:normAutofit/>
          </a:bodyPr>
          <a:lstStyle>
            <a:lvl1pPr marL="365760" indent="-283464" algn="l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37744" algn="l" rtl="0" eaLnBrk="1" latinLnBrk="0" hangingPunct="1">
              <a:lnSpc>
                <a:spcPct val="100000"/>
              </a:lnSpc>
              <a:spcBef>
                <a:spcPts val="550"/>
              </a:spcBef>
              <a:buClr>
                <a:schemeClr val="accent1"/>
              </a:buClr>
              <a:buFont typeface="Verdana"/>
              <a:buChar char="◦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86968" indent="-22860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Char char="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173736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8448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0876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907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055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es-CL" sz="3000" dirty="0" smtClean="0"/>
              <a:t>Test RESET:</a:t>
            </a:r>
          </a:p>
          <a:p>
            <a:pPr lvl="1"/>
            <a:r>
              <a:rPr lang="es-CL" sz="2600" dirty="0" smtClean="0"/>
              <a:t>Probar polinomios funcionales y testear</a:t>
            </a:r>
            <a:endParaRPr lang="es-CL" sz="2600" dirty="0"/>
          </a:p>
          <a:p>
            <a:endParaRPr lang="es-CL" sz="3000" dirty="0" smtClean="0"/>
          </a:p>
          <a:p>
            <a:endParaRPr lang="es-CL" sz="3000" dirty="0"/>
          </a:p>
          <a:p>
            <a:r>
              <a:rPr lang="es-CL" sz="3000" dirty="0" smtClean="0"/>
              <a:t>Método LASSO de búsqueda de variables:</a:t>
            </a:r>
          </a:p>
          <a:p>
            <a:pPr lvl="1"/>
            <a:r>
              <a:rPr lang="es-CL" sz="2600" dirty="0" smtClean="0"/>
              <a:t>Minimización de cuadrados ordinarios sujeto a restricción de mínimo para los coeficientes </a:t>
            </a:r>
            <a:br>
              <a:rPr lang="es-CL" sz="2600" dirty="0" smtClean="0"/>
            </a:br>
            <a:r>
              <a:rPr lang="es-CL" sz="2600" dirty="0" smtClean="0"/>
              <a:t>(en valor absoluto)</a:t>
            </a:r>
            <a:endParaRPr lang="es-CL" sz="2600" dirty="0"/>
          </a:p>
          <a:p>
            <a:endParaRPr lang="es-CL" sz="3000" dirty="0" smtClean="0"/>
          </a:p>
        </p:txBody>
      </p:sp>
    </p:spTree>
    <p:extLst>
      <p:ext uri="{BB962C8B-B14F-4D97-AF65-F5344CB8AC3E}">
        <p14:creationId xmlns:p14="http://schemas.microsoft.com/office/powerpoint/2010/main" val="4280102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CL" dirty="0" smtClean="0"/>
              <a:t>Test RESET</a:t>
            </a:r>
            <a:endParaRPr lang="es-CL" dirty="0"/>
          </a:p>
        </p:txBody>
      </p:sp>
      <p:sp>
        <p:nvSpPr>
          <p:cNvPr id="5" name="4 CuadroTexto"/>
          <p:cNvSpPr txBox="1"/>
          <p:nvPr/>
        </p:nvSpPr>
        <p:spPr>
          <a:xfrm>
            <a:off x="4572000" y="6538878"/>
            <a:ext cx="446449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CL" sz="1050" b="1" dirty="0" smtClean="0">
                <a:solidFill>
                  <a:schemeClr val="bg1">
                    <a:lumMod val="75000"/>
                  </a:schemeClr>
                </a:solidFill>
              </a:rPr>
              <a:t>IN4402-1: </a:t>
            </a:r>
            <a:r>
              <a:rPr lang="es-CL" sz="1050" dirty="0" smtClean="0">
                <a:solidFill>
                  <a:schemeClr val="bg1">
                    <a:lumMod val="75000"/>
                  </a:schemeClr>
                </a:solidFill>
              </a:rPr>
              <a:t>Aplicaciones de Probabilidades y Estadística en Gestión</a:t>
            </a:r>
            <a:endParaRPr lang="es-ES" sz="105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6" name="2 Marcador de contenido"/>
          <p:cNvSpPr txBox="1">
            <a:spLocks/>
          </p:cNvSpPr>
          <p:nvPr/>
        </p:nvSpPr>
        <p:spPr>
          <a:xfrm>
            <a:off x="4716016" y="725877"/>
            <a:ext cx="4320480" cy="4800600"/>
          </a:xfrm>
          <a:prstGeom prst="rect">
            <a:avLst/>
          </a:prstGeom>
        </p:spPr>
        <p:txBody>
          <a:bodyPr>
            <a:normAutofit/>
          </a:bodyPr>
          <a:lstStyle>
            <a:lvl1pPr marL="365760" indent="-283464" algn="l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37744" algn="l" rtl="0" eaLnBrk="1" latinLnBrk="0" hangingPunct="1">
              <a:lnSpc>
                <a:spcPct val="100000"/>
              </a:lnSpc>
              <a:spcBef>
                <a:spcPts val="550"/>
              </a:spcBef>
              <a:buClr>
                <a:schemeClr val="accent1"/>
              </a:buClr>
              <a:buFont typeface="Verdana"/>
              <a:buChar char="◦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86968" indent="-22860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Char char="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173736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8448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0876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907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055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es-CL" sz="3000" dirty="0" smtClean="0"/>
              <a:t>Modelos de precio de casas según </a:t>
            </a:r>
            <a:r>
              <a:rPr lang="es-CL" sz="3000" i="1" dirty="0" smtClean="0"/>
              <a:t>terreno</a:t>
            </a:r>
            <a:r>
              <a:rPr lang="es-CL" sz="3000" dirty="0" smtClean="0"/>
              <a:t>, </a:t>
            </a:r>
            <a:r>
              <a:rPr lang="es-CL" sz="3000" i="1" dirty="0" smtClean="0"/>
              <a:t>pies construidos</a:t>
            </a:r>
            <a:r>
              <a:rPr lang="es-CL" sz="3000" dirty="0" smtClean="0"/>
              <a:t> y </a:t>
            </a:r>
            <a:r>
              <a:rPr lang="es-CL" sz="3000" i="1" dirty="0" smtClean="0"/>
              <a:t>dormitorios.</a:t>
            </a:r>
          </a:p>
          <a:p>
            <a:pPr marL="82296" indent="0">
              <a:buNone/>
            </a:pPr>
            <a:endParaRPr lang="es-CL" sz="3000" i="1" dirty="0" smtClean="0"/>
          </a:p>
          <a:p>
            <a:pPr marL="82296" indent="0">
              <a:buNone/>
            </a:pPr>
            <a:r>
              <a:rPr lang="es-CL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4) A partir de los resultados del test RESET, escoja un modelo:</a:t>
            </a:r>
          </a:p>
          <a:p>
            <a:pPr marL="82296" indent="0">
              <a:buNone/>
            </a:pPr>
            <a:endParaRPr lang="es-CL" sz="1800" b="1" i="1" dirty="0" smtClean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112" r="36455"/>
          <a:stretch/>
        </p:blipFill>
        <p:spPr bwMode="auto">
          <a:xfrm>
            <a:off x="1121712" y="1844824"/>
            <a:ext cx="3453836" cy="4470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3" name="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5160726"/>
              </p:ext>
            </p:extLst>
          </p:nvPr>
        </p:nvGraphicFramePr>
        <p:xfrm>
          <a:off x="4687683" y="4080274"/>
          <a:ext cx="4261998" cy="1097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20666"/>
                <a:gridCol w="1420666"/>
                <a:gridCol w="1420666"/>
              </a:tblGrid>
              <a:tr h="240027">
                <a:tc>
                  <a:txBody>
                    <a:bodyPr/>
                    <a:lstStyle/>
                    <a:p>
                      <a:r>
                        <a:rPr lang="es-CL" dirty="0" smtClean="0"/>
                        <a:t>Var. </a:t>
                      </a:r>
                      <a:r>
                        <a:rPr lang="es-CL" dirty="0" err="1" smtClean="0"/>
                        <a:t>Dep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dirty="0" smtClean="0"/>
                        <a:t>F(N, N-K)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dirty="0" smtClean="0"/>
                        <a:t>P-</a:t>
                      </a:r>
                      <a:r>
                        <a:rPr lang="es-CL" dirty="0" err="1" smtClean="0"/>
                        <a:t>value</a:t>
                      </a:r>
                      <a:endParaRPr lang="es-CL" dirty="0"/>
                    </a:p>
                  </a:txBody>
                  <a:tcPr/>
                </a:tc>
              </a:tr>
              <a:tr h="240027">
                <a:tc>
                  <a:txBody>
                    <a:bodyPr/>
                    <a:lstStyle/>
                    <a:p>
                      <a:r>
                        <a:rPr lang="es-CL" dirty="0" smtClean="0"/>
                        <a:t>Price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dirty="0" smtClean="0"/>
                        <a:t>4.26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dirty="0" smtClean="0"/>
                        <a:t>0.0076</a:t>
                      </a:r>
                      <a:endParaRPr lang="es-CL" dirty="0"/>
                    </a:p>
                  </a:txBody>
                  <a:tcPr/>
                </a:tc>
              </a:tr>
              <a:tr h="240027">
                <a:tc>
                  <a:txBody>
                    <a:bodyPr/>
                    <a:lstStyle/>
                    <a:p>
                      <a:r>
                        <a:rPr lang="es-CL" dirty="0" err="1" smtClean="0"/>
                        <a:t>LogPrice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dirty="0" smtClean="0"/>
                        <a:t>2.45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dirty="0" smtClean="0"/>
                        <a:t>0.0692</a:t>
                      </a:r>
                      <a:endParaRPr lang="es-CL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6 Rectángulo"/>
          <p:cNvSpPr/>
          <p:nvPr/>
        </p:nvSpPr>
        <p:spPr>
          <a:xfrm>
            <a:off x="4896036" y="5873115"/>
            <a:ext cx="3960440" cy="984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2296" indent="0">
              <a:buNone/>
            </a:pPr>
            <a:r>
              <a:rPr lang="es-CL" sz="1600" b="1" i="1" dirty="0"/>
              <a:t>Fuente</a:t>
            </a:r>
            <a:r>
              <a:rPr lang="es-CL" sz="1600" i="1" dirty="0"/>
              <a:t>: </a:t>
            </a:r>
            <a:r>
              <a:rPr lang="en-US" sz="1400" dirty="0"/>
              <a:t>Wooldridge, J. M. (2009). Introductory Econometrics (4th Eds.). </a:t>
            </a:r>
            <a:r>
              <a:rPr lang="en-US" sz="1400" i="1" dirty="0"/>
              <a:t>Delhi: Cengage Learning</a:t>
            </a:r>
            <a:r>
              <a:rPr lang="en-US" sz="1400" dirty="0"/>
              <a:t>.</a:t>
            </a:r>
            <a:r>
              <a:rPr lang="es-CL" sz="1600" dirty="0"/>
              <a:t> </a:t>
            </a:r>
            <a:endParaRPr lang="es-CL" sz="1400" dirty="0"/>
          </a:p>
          <a:p>
            <a:endParaRPr lang="es-CL" sz="2400" dirty="0"/>
          </a:p>
        </p:txBody>
      </p:sp>
    </p:spTree>
    <p:extLst>
      <p:ext uri="{BB962C8B-B14F-4D97-AF65-F5344CB8AC3E}">
        <p14:creationId xmlns:p14="http://schemas.microsoft.com/office/powerpoint/2010/main" val="2414920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io">
  <a:themeElements>
    <a:clrScheme name="Solsticio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io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olsticio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6215</TotalTime>
  <Words>1020</Words>
  <Application>Microsoft Office PowerPoint</Application>
  <PresentationFormat>Presentación en pantalla (4:3)</PresentationFormat>
  <Paragraphs>157</Paragraphs>
  <Slides>18</Slides>
  <Notes>16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18</vt:i4>
      </vt:variant>
    </vt:vector>
  </HeadingPairs>
  <TitlesOfParts>
    <vt:vector size="19" baseType="lpstr">
      <vt:lpstr>Solsticio</vt:lpstr>
      <vt:lpstr>Auxiliar 5 </vt:lpstr>
      <vt:lpstr>Cátedras y última auxiliar</vt:lpstr>
      <vt:lpstr>Auxiliar de hoy</vt:lpstr>
      <vt:lpstr>Cómo explicar algo…</vt:lpstr>
      <vt:lpstr>Variables Irrelevantes</vt:lpstr>
      <vt:lpstr>Variables Omitidas</vt:lpstr>
      <vt:lpstr>Aplicación…</vt:lpstr>
      <vt:lpstr>Test y métodos</vt:lpstr>
      <vt:lpstr>Test RESET</vt:lpstr>
      <vt:lpstr>Series de Tiempo</vt:lpstr>
      <vt:lpstr>Aplicación Tarea Finanzas II</vt:lpstr>
      <vt:lpstr>Aplicación Tarea Finanzas II</vt:lpstr>
      <vt:lpstr>Diccionario </vt:lpstr>
      <vt:lpstr>Diccionario </vt:lpstr>
      <vt:lpstr>Diccionario</vt:lpstr>
      <vt:lpstr>Pregunta</vt:lpstr>
      <vt:lpstr>Conclusiones y resumen</vt:lpstr>
      <vt:lpstr>¿Dudas?       ¿Qué aprendí hoy?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Valor social de la universidad y bienes entregados.</dc:title>
  <dc:creator>Lenovo</dc:creator>
  <cp:lastModifiedBy>Andrés Fernández</cp:lastModifiedBy>
  <cp:revision>165</cp:revision>
  <dcterms:created xsi:type="dcterms:W3CDTF">2013-09-25T18:25:26Z</dcterms:created>
  <dcterms:modified xsi:type="dcterms:W3CDTF">2016-05-09T02:16:00Z</dcterms:modified>
</cp:coreProperties>
</file>