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6" r:id="rId10"/>
    <p:sldId id="262" r:id="rId11"/>
    <p:sldId id="271" r:id="rId12"/>
    <p:sldId id="263" r:id="rId13"/>
    <p:sldId id="270" r:id="rId14"/>
    <p:sldId id="272" r:id="rId15"/>
    <p:sldId id="268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91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58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891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326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335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08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82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12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334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179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452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23890-A656-45E7-A776-B59B78B22281}" type="datetimeFigureOut">
              <a:rPr lang="es-CL" smtClean="0"/>
              <a:t>05-10-2018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1DE2-CCF3-4C4B-B3CD-EF42C7E6FD1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109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2878088" cy="1470025"/>
          </a:xfrm>
        </p:spPr>
        <p:txBody>
          <a:bodyPr>
            <a:normAutofit fontScale="90000"/>
          </a:bodyPr>
          <a:lstStyle/>
          <a:p>
            <a:r>
              <a:rPr lang="es-CL" b="1" dirty="0" smtClean="0"/>
              <a:t>Mapas topográficos</a:t>
            </a:r>
            <a:br>
              <a:rPr lang="es-CL" b="1" dirty="0" smtClean="0"/>
            </a:br>
            <a:endParaRPr lang="es-CL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2370190" cy="1752600"/>
          </a:xfrm>
        </p:spPr>
        <p:txBody>
          <a:bodyPr>
            <a:normAutofit fontScale="92500" lnSpcReduction="20000"/>
          </a:bodyPr>
          <a:lstStyle/>
          <a:p>
            <a:r>
              <a:rPr lang="es-CL" i="1" dirty="0" smtClean="0"/>
              <a:t>Escalas</a:t>
            </a:r>
          </a:p>
          <a:p>
            <a:r>
              <a:rPr lang="es-CL" i="1" dirty="0" smtClean="0"/>
              <a:t> y</a:t>
            </a:r>
          </a:p>
          <a:p>
            <a:r>
              <a:rPr lang="es-CL" i="1" dirty="0" smtClean="0"/>
              <a:t> curvas de nivel</a:t>
            </a:r>
            <a:endParaRPr lang="es-CL" i="1" dirty="0"/>
          </a:p>
        </p:txBody>
      </p:sp>
      <p:pic>
        <p:nvPicPr>
          <p:cNvPr id="13314" name="Picture 2" descr="Resultado de imagen para topo ma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-1"/>
            <a:ext cx="6228185" cy="68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0" y="1412776"/>
            <a:ext cx="8401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Curvas de nivel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9382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Pendientes representadas por curvas de nivel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266" name="Picture 2" descr="Resultado de imagen para v shaped contour 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240360" cy="451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para v shaped contour l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5202203" cy="32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Pendientes representadas por curvas de nivel</a:t>
            </a:r>
            <a:endParaRPr lang="es-CL" b="1" dirty="0"/>
          </a:p>
        </p:txBody>
      </p:sp>
      <p:sp>
        <p:nvSpPr>
          <p:cNvPr id="5" name="AutoShape 2" descr="Resultado de imagen para curvas de nivel pendi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4" descr="Resultado de imagen para curvas de nivel pendien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7" name="Picture 7" descr="Resultado de imagen para curvas de nivel pendie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2919"/>
            <a:ext cx="4392488" cy="333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6" y="1954312"/>
            <a:ext cx="41052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0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Valles y crestas en curvas de nivel</a:t>
            </a:r>
            <a:br>
              <a:rPr lang="es-CL" b="1" dirty="0" smtClean="0"/>
            </a:br>
            <a:r>
              <a:rPr lang="es-CL" b="1" i="1" dirty="0" smtClean="0"/>
              <a:t>Forma de las V</a:t>
            </a:r>
            <a:endParaRPr lang="es-CL" b="1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433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8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338" name="Picture 2" descr="Resultado de imagen para topo maps val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92830"/>
            <a:ext cx="8152575" cy="46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Valles y crestas en curvas de nivel</a:t>
            </a:r>
            <a:br>
              <a:rPr lang="es-CL" b="1" dirty="0" smtClean="0"/>
            </a:br>
            <a:r>
              <a:rPr lang="es-CL" b="1" i="1" dirty="0" smtClean="0"/>
              <a:t>Forma de las V</a:t>
            </a:r>
            <a:endParaRPr lang="es-CL" b="1" i="1" dirty="0"/>
          </a:p>
        </p:txBody>
      </p:sp>
    </p:spTree>
    <p:extLst>
      <p:ext uri="{BB962C8B-B14F-4D97-AF65-F5344CB8AC3E}">
        <p14:creationId xmlns:p14="http://schemas.microsoft.com/office/powerpoint/2010/main" val="398017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0" y="2040121"/>
            <a:ext cx="1800200" cy="4525963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Valle ? Cresta?</a:t>
            </a:r>
            <a:endParaRPr lang="es-CL" dirty="0"/>
          </a:p>
        </p:txBody>
      </p:sp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7460276" cy="56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Mapas topográficos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Representación relieve de una determinada zona de la superficie terrestre a una determinada escala.</a:t>
            </a:r>
          </a:p>
          <a:p>
            <a:r>
              <a:rPr lang="es-CL" dirty="0" smtClean="0"/>
              <a:t>Colores / sombreados / curvas de nivel</a:t>
            </a:r>
            <a:endParaRPr lang="es-CL" dirty="0"/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2655"/>
            <a:ext cx="9144000" cy="28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Escala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Relación que existe entre la distancia que separa 2 puntos en el mapa y las que lo separa en la realidad</a:t>
            </a:r>
          </a:p>
          <a:p>
            <a:endParaRPr lang="es-CL" dirty="0"/>
          </a:p>
          <a:p>
            <a:pPr marL="514350" indent="-514350">
              <a:buAutoNum type="arabicParenBoth"/>
            </a:pPr>
            <a:r>
              <a:rPr lang="es-CL" dirty="0" smtClean="0"/>
              <a:t>Numérica: 	1:40.000</a:t>
            </a:r>
          </a:p>
          <a:p>
            <a:pPr marL="514350" indent="-514350">
              <a:buAutoNum type="arabicParenBoth"/>
            </a:pPr>
            <a:r>
              <a:rPr lang="es-CL" dirty="0" smtClean="0"/>
              <a:t>Gráfica:	 	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985073" y="4538447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Quiero representar 1 km </a:t>
            </a:r>
            <a:r>
              <a:rPr lang="es-CL" sz="1200" dirty="0" smtClean="0"/>
              <a:t>(Usar regla de 3 simple)</a:t>
            </a:r>
          </a:p>
          <a:p>
            <a:r>
              <a:rPr lang="es-CL" sz="1200" dirty="0"/>
              <a:t>	</a:t>
            </a:r>
            <a:r>
              <a:rPr lang="es-CL" sz="1200" dirty="0" smtClean="0"/>
              <a:t>1 cm </a:t>
            </a:r>
            <a:r>
              <a:rPr lang="es-CL" sz="1200" dirty="0" smtClean="0">
                <a:sym typeface="Wingdings" panose="05000000000000000000" pitchFamily="2" charset="2"/>
              </a:rPr>
              <a:t> 400 m</a:t>
            </a:r>
            <a:endParaRPr lang="es-CL" sz="1200" dirty="0" smtClean="0"/>
          </a:p>
          <a:p>
            <a:r>
              <a:rPr lang="es-CL" sz="1200" dirty="0"/>
              <a:t>	</a:t>
            </a:r>
            <a:r>
              <a:rPr lang="es-CL" sz="1200" dirty="0" smtClean="0"/>
              <a:t>x  cm </a:t>
            </a:r>
            <a:r>
              <a:rPr lang="es-CL" sz="1200" dirty="0" smtClean="0">
                <a:sym typeface="Wingdings" panose="05000000000000000000" pitchFamily="2" charset="2"/>
              </a:rPr>
              <a:t> 1000 m</a:t>
            </a:r>
          </a:p>
          <a:p>
            <a:r>
              <a:rPr lang="es-CL" sz="1200" dirty="0" smtClean="0">
                <a:sym typeface="Wingdings" panose="05000000000000000000" pitchFamily="2" charset="2"/>
              </a:rPr>
              <a:t>	x= 2,5 cm</a:t>
            </a:r>
          </a:p>
          <a:p>
            <a:r>
              <a:rPr lang="es-CL" sz="1200" dirty="0">
                <a:sym typeface="Wingdings" panose="05000000000000000000" pitchFamily="2" charset="2"/>
              </a:rPr>
              <a:t>	</a:t>
            </a:r>
            <a:endParaRPr lang="es-CL" sz="1200" dirty="0" smtClean="0"/>
          </a:p>
          <a:p>
            <a:pPr algn="ctr"/>
            <a:r>
              <a:rPr lang="es-CL" sz="1400" b="1" i="1" dirty="0" smtClean="0"/>
              <a:t>1/400 = x/1000</a:t>
            </a:r>
            <a:endParaRPr lang="es-CL" sz="1400" b="1" i="1" dirty="0"/>
          </a:p>
        </p:txBody>
      </p:sp>
      <p:sp>
        <p:nvSpPr>
          <p:cNvPr id="5" name="4 Rectángulo"/>
          <p:cNvSpPr/>
          <p:nvPr/>
        </p:nvSpPr>
        <p:spPr>
          <a:xfrm>
            <a:off x="3347864" y="4876711"/>
            <a:ext cx="136815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3599987" y="450737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400 m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4991248" y="3717032"/>
            <a:ext cx="4045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 smtClean="0"/>
              <a:t>1 cm en el mapa </a:t>
            </a:r>
            <a:r>
              <a:rPr lang="es-CL" sz="1600" dirty="0" smtClean="0">
                <a:sym typeface="Wingdings" panose="05000000000000000000" pitchFamily="2" charset="2"/>
              </a:rPr>
              <a:t> 40.000 cm en la realidad</a:t>
            </a:r>
          </a:p>
          <a:p>
            <a:r>
              <a:rPr lang="es-CL" sz="1600" dirty="0" smtClean="0">
                <a:sym typeface="Wingdings" panose="05000000000000000000" pitchFamily="2" charset="2"/>
              </a:rPr>
              <a:t>1 mm en el mapa  40.000 mm en la realidad</a:t>
            </a:r>
            <a:endParaRPr lang="es-CL" sz="1200" dirty="0" smtClean="0"/>
          </a:p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8104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Resultado de imagen para mapas topograficos 1:1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4523"/>
            <a:ext cx="7416824" cy="55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Escala 1:20.000.000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049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Escala 1:10.000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9129"/>
            <a:ext cx="8041651" cy="45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Curvas de nivel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L" dirty="0" err="1"/>
              <a:t>C</a:t>
            </a:r>
            <a:r>
              <a:rPr lang="es-CL" dirty="0" err="1" smtClean="0"/>
              <a:t>ontour</a:t>
            </a:r>
            <a:r>
              <a:rPr lang="es-CL" dirty="0" smtClean="0"/>
              <a:t> </a:t>
            </a:r>
            <a:r>
              <a:rPr lang="es-CL" dirty="0" err="1" smtClean="0"/>
              <a:t>lines</a:t>
            </a:r>
            <a:r>
              <a:rPr lang="es-CL" dirty="0" smtClean="0"/>
              <a:t> / Isohipsas / líneas de igual altitud </a:t>
            </a:r>
          </a:p>
          <a:p>
            <a:r>
              <a:rPr lang="es-CL" dirty="0" smtClean="0"/>
              <a:t>Indican altura con respecto al nivel del mar</a:t>
            </a:r>
          </a:p>
          <a:p>
            <a:r>
              <a:rPr lang="es-CL" dirty="0" smtClean="0"/>
              <a:t>Mar referencia altura 0 m</a:t>
            </a:r>
          </a:p>
          <a:p>
            <a:r>
              <a:rPr lang="es-CL" dirty="0" smtClean="0"/>
              <a:t>Curva de nivel es el resultado de unir todos los puntos situados a una misma cota con un valor predeterminado,</a:t>
            </a:r>
          </a:p>
          <a:p>
            <a:r>
              <a:rPr lang="es-CL" dirty="0" smtClean="0"/>
              <a:t>Equidistantes en la vertical</a:t>
            </a:r>
          </a:p>
          <a:p>
            <a:r>
              <a:rPr lang="es-CL" dirty="0" smtClean="0"/>
              <a:t>Curvas maestras / Curvas auxiliares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741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12776"/>
            <a:ext cx="88011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Curvas de nivel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3934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Curvas de nivel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86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0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/>
              <a:t>Curvas maestras / Curvas auxiliares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7350"/>
            <a:ext cx="7774830" cy="443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1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195</Words>
  <Application>Microsoft Office PowerPoint</Application>
  <PresentationFormat>Presentación en pantalla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Mapas topográficos </vt:lpstr>
      <vt:lpstr>Mapas topográficos</vt:lpstr>
      <vt:lpstr>Escala</vt:lpstr>
      <vt:lpstr>Escala 1:20.000.000</vt:lpstr>
      <vt:lpstr>Escala 1:10.000</vt:lpstr>
      <vt:lpstr>Curvas de nivel</vt:lpstr>
      <vt:lpstr>Curvas de nivel</vt:lpstr>
      <vt:lpstr>Curvas de nivel</vt:lpstr>
      <vt:lpstr>Curvas maestras / Curvas auxiliares</vt:lpstr>
      <vt:lpstr>Curvas de nivel</vt:lpstr>
      <vt:lpstr>Pendientes representadas por curvas de nivel</vt:lpstr>
      <vt:lpstr>Pendientes representadas por curvas de nivel</vt:lpstr>
      <vt:lpstr>Valles y crestas en curvas de nivel Forma de las V</vt:lpstr>
      <vt:lpstr>Valles y crestas en curvas de nivel Forma de las V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Mapas topográficos</dc:title>
  <dc:creator>José Araya</dc:creator>
  <cp:lastModifiedBy>José Araya</cp:lastModifiedBy>
  <cp:revision>10</cp:revision>
  <dcterms:created xsi:type="dcterms:W3CDTF">2018-10-05T11:56:04Z</dcterms:created>
  <dcterms:modified xsi:type="dcterms:W3CDTF">2018-10-05T14:14:27Z</dcterms:modified>
</cp:coreProperties>
</file>