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315" r:id="rId2"/>
    <p:sldId id="256" r:id="rId3"/>
    <p:sldId id="261" r:id="rId4"/>
    <p:sldId id="291" r:id="rId5"/>
    <p:sldId id="293" r:id="rId6"/>
    <p:sldId id="294" r:id="rId7"/>
    <p:sldId id="257" r:id="rId8"/>
    <p:sldId id="290" r:id="rId9"/>
    <p:sldId id="288" r:id="rId10"/>
    <p:sldId id="282" r:id="rId11"/>
    <p:sldId id="295" r:id="rId12"/>
    <p:sldId id="279" r:id="rId13"/>
    <p:sldId id="281" r:id="rId14"/>
    <p:sldId id="280" r:id="rId15"/>
    <p:sldId id="259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12" r:id="rId24"/>
    <p:sldId id="308" r:id="rId25"/>
    <p:sldId id="309" r:id="rId26"/>
    <p:sldId id="307" r:id="rId27"/>
    <p:sldId id="306" r:id="rId28"/>
    <p:sldId id="310" r:id="rId29"/>
    <p:sldId id="311" r:id="rId30"/>
    <p:sldId id="313" r:id="rId31"/>
    <p:sldId id="316" r:id="rId32"/>
    <p:sldId id="314" r:id="rId3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3C546-D2EC-4F48-A173-608E79006F79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8ECE1-A7D8-4727-B09B-440A8329B75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334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8ECE1-A7D8-4727-B09B-440A8329B758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573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52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392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79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378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463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00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604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178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82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5917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826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1A816-A170-4317-A783-1746379D9564}" type="datetimeFigureOut">
              <a:rPr lang="es-CL" smtClean="0"/>
              <a:t>28-09-2018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AC86-B664-44EE-97AF-09A12DFAB9B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04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Geología de Campo I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44208" y="1600200"/>
            <a:ext cx="2699792" cy="4525963"/>
          </a:xfrm>
        </p:spPr>
        <p:txBody>
          <a:bodyPr>
            <a:noAutofit/>
          </a:bodyPr>
          <a:lstStyle/>
          <a:p>
            <a:r>
              <a:rPr lang="es-CL" sz="2000" b="1" dirty="0" smtClean="0"/>
              <a:t>Gregory De </a:t>
            </a:r>
            <a:r>
              <a:rPr lang="es-CL" sz="2000" b="1" dirty="0" err="1" smtClean="0"/>
              <a:t>Pascale</a:t>
            </a:r>
            <a:endParaRPr lang="es-CL" sz="2000" b="1" dirty="0" smtClean="0"/>
          </a:p>
          <a:p>
            <a:endParaRPr lang="es-CL" sz="2000" dirty="0" smtClean="0"/>
          </a:p>
          <a:p>
            <a:r>
              <a:rPr lang="es-CL" sz="2000" dirty="0" smtClean="0"/>
              <a:t>José Araya</a:t>
            </a:r>
          </a:p>
          <a:p>
            <a:r>
              <a:rPr lang="es-CL" sz="2000" dirty="0" smtClean="0"/>
              <a:t>Alejandro Flores</a:t>
            </a:r>
          </a:p>
          <a:p>
            <a:r>
              <a:rPr lang="es-CL" sz="2000" dirty="0" smtClean="0"/>
              <a:t>Pedro </a:t>
            </a:r>
            <a:r>
              <a:rPr lang="es-CL" sz="2000" dirty="0" err="1" smtClean="0"/>
              <a:t>Hueche</a:t>
            </a:r>
            <a:endParaRPr lang="es-CL" sz="2000" dirty="0"/>
          </a:p>
        </p:txBody>
      </p:sp>
      <p:pic>
        <p:nvPicPr>
          <p:cNvPr id="1026" name="Picture 2" descr="Resultado de imagen para trabajo de terreno geolog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5821"/>
            <a:ext cx="5908601" cy="443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30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3556" name="Picture 4" descr="Resultado de imagen para geological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9350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solidFill>
                  <a:schemeClr val="accent3"/>
                </a:solidFill>
              </a:rPr>
              <a:t>Perfil geológico</a:t>
            </a:r>
            <a:endParaRPr lang="es-CL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s-CL" dirty="0" smtClean="0"/>
              <a:t>Columna Estratigráfica</a:t>
            </a:r>
            <a:endParaRPr lang="es-CL" dirty="0"/>
          </a:p>
        </p:txBody>
      </p:sp>
      <p:pic>
        <p:nvPicPr>
          <p:cNvPr id="25604" name="Picture 4" descr="Resultado de imagen para stratigraphic column esquema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415619" cy="525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" y="157808"/>
            <a:ext cx="8229600" cy="1143000"/>
          </a:xfrm>
        </p:spPr>
        <p:txBody>
          <a:bodyPr>
            <a:normAutofit/>
          </a:bodyPr>
          <a:lstStyle/>
          <a:p>
            <a:r>
              <a:rPr lang="es-CL" sz="4800" dirty="0" smtClean="0">
                <a:solidFill>
                  <a:schemeClr val="accent5"/>
                </a:solidFill>
              </a:rPr>
              <a:t>Trabajo esperado</a:t>
            </a:r>
            <a:endParaRPr lang="es-CL" sz="4800" dirty="0">
              <a:solidFill>
                <a:schemeClr val="accent5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2" descr="http://www.geovirtual2.cl/geologiageneral/imagenes/Mapeo-Carta-geol-ejemplo-2016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6273"/>
            <a:ext cx="729457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Perfil Geológico</a:t>
            </a:r>
            <a:endParaRPr lang="es-C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857403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2253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20680" cy="471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accent4"/>
                </a:solidFill>
              </a:rPr>
              <a:t>Columna </a:t>
            </a:r>
            <a:r>
              <a:rPr lang="es-CL" dirty="0" err="1" smtClean="0">
                <a:solidFill>
                  <a:schemeClr val="accent4"/>
                </a:solidFill>
              </a:rPr>
              <a:t>Estratigrafica</a:t>
            </a:r>
            <a:endParaRPr lang="es-CL" dirty="0">
              <a:solidFill>
                <a:schemeClr val="accent4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005212" cy="474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0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Problemas típicos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CL" dirty="0" smtClean="0"/>
              <a:t>Escala no acorde o falta de escala</a:t>
            </a:r>
          </a:p>
          <a:p>
            <a:r>
              <a:rPr lang="es-CL" dirty="0" smtClean="0"/>
              <a:t>Simbología incorrecta</a:t>
            </a:r>
          </a:p>
          <a:p>
            <a:r>
              <a:rPr lang="es-CL" dirty="0" smtClean="0"/>
              <a:t>Falta orientación</a:t>
            </a:r>
          </a:p>
          <a:p>
            <a:r>
              <a:rPr lang="es-CL" dirty="0" smtClean="0"/>
              <a:t>Falta de valores de manteo en mapa</a:t>
            </a:r>
          </a:p>
          <a:p>
            <a:r>
              <a:rPr lang="es-CL" dirty="0" smtClean="0"/>
              <a:t>Pliegues deben ser fundamentados con datos de rumbo y manteo</a:t>
            </a:r>
          </a:p>
          <a:p>
            <a:r>
              <a:rPr lang="es-CL" dirty="0" smtClean="0"/>
              <a:t>Mala subdivisión del </a:t>
            </a:r>
            <a:r>
              <a:rPr lang="es-CL" dirty="0" err="1" smtClean="0"/>
              <a:t>Qt</a:t>
            </a:r>
            <a:r>
              <a:rPr lang="es-CL" dirty="0" smtClean="0"/>
              <a:t> (aluvial, fluvial, glaciar, </a:t>
            </a:r>
            <a:r>
              <a:rPr lang="es-CL" dirty="0" err="1" smtClean="0"/>
              <a:t>etc</a:t>
            </a:r>
            <a:r>
              <a:rPr lang="es-CL" dirty="0" smtClean="0"/>
              <a:t>)</a:t>
            </a:r>
          </a:p>
          <a:p>
            <a:r>
              <a:rPr lang="es-CL" dirty="0" smtClean="0"/>
              <a:t>No Especificar zonas no mapeadas</a:t>
            </a:r>
          </a:p>
          <a:p>
            <a:r>
              <a:rPr lang="es-CL" dirty="0" smtClean="0"/>
              <a:t>Bajo número de datos estructurales</a:t>
            </a:r>
          </a:p>
          <a:p>
            <a:r>
              <a:rPr lang="es-CL" dirty="0" smtClean="0"/>
              <a:t>Simbología mal posicionada</a:t>
            </a:r>
          </a:p>
          <a:p>
            <a:r>
              <a:rPr lang="es-CL" dirty="0" smtClean="0"/>
              <a:t>No colocar lugares de referencia (ríos, localidades, </a:t>
            </a:r>
            <a:r>
              <a:rPr lang="es-CL" dirty="0" err="1" smtClean="0"/>
              <a:t>etc</a:t>
            </a:r>
            <a:r>
              <a:rPr lang="es-CL" dirty="0" smtClean="0"/>
              <a:t>)</a:t>
            </a:r>
          </a:p>
          <a:p>
            <a:r>
              <a:rPr lang="es-CL" dirty="0" smtClean="0"/>
              <a:t>No escribir datos orientados al norte</a:t>
            </a:r>
          </a:p>
          <a:p>
            <a:r>
              <a:rPr lang="es-CL" dirty="0" smtClean="0"/>
              <a:t>No diferenciar tipos de contactos (observado, inferido, cubierto)</a:t>
            </a:r>
          </a:p>
          <a:p>
            <a:r>
              <a:rPr lang="es-CL" dirty="0" smtClean="0"/>
              <a:t>Perfiles dibujados mirando al Sur </a:t>
            </a:r>
          </a:p>
          <a:p>
            <a:r>
              <a:rPr lang="es-CL" dirty="0" smtClean="0"/>
              <a:t>Inconsistencia de colores en perfil y mapa</a:t>
            </a:r>
          </a:p>
          <a:p>
            <a:r>
              <a:rPr lang="es-CL" dirty="0" smtClean="0"/>
              <a:t>Contactos y fallas no siguen la regla de las V </a:t>
            </a:r>
          </a:p>
          <a:p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41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Metodologías </a:t>
            </a:r>
            <a:r>
              <a:rPr lang="es-CL" dirty="0" smtClean="0"/>
              <a:t>para </a:t>
            </a:r>
            <a:r>
              <a:rPr lang="es-CL" dirty="0" smtClean="0"/>
              <a:t>cartografía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/>
              <a:t>- Trabajo gabinete</a:t>
            </a:r>
          </a:p>
          <a:p>
            <a:pPr lvl="1"/>
            <a:r>
              <a:rPr lang="es-CL" dirty="0" smtClean="0"/>
              <a:t>Imágenes satelitales</a:t>
            </a:r>
          </a:p>
          <a:p>
            <a:pPr lvl="1"/>
            <a:r>
              <a:rPr lang="es-CL" dirty="0" smtClean="0"/>
              <a:t>Recopilación bibliográfica</a:t>
            </a:r>
          </a:p>
          <a:p>
            <a:pPr lvl="1"/>
            <a:r>
              <a:rPr lang="es-CL" dirty="0" smtClean="0"/>
              <a:t>Modelos de elevación digital (DEM)</a:t>
            </a:r>
          </a:p>
          <a:p>
            <a:pPr lvl="1"/>
            <a:r>
              <a:rPr lang="es-CL" dirty="0" smtClean="0"/>
              <a:t>Mapas topográficos</a:t>
            </a:r>
          </a:p>
          <a:p>
            <a:pPr marL="457200" lvl="1" indent="0">
              <a:buNone/>
            </a:pPr>
            <a:endParaRPr lang="es-CL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s-CL" dirty="0" smtClean="0"/>
              <a:t>Trabajo en terreno</a:t>
            </a:r>
          </a:p>
          <a:p>
            <a:pPr lvl="2">
              <a:buFontTx/>
              <a:buChar char="-"/>
            </a:pPr>
            <a:r>
              <a:rPr lang="es-CL" dirty="0" smtClean="0"/>
              <a:t>Descripción </a:t>
            </a:r>
            <a:r>
              <a:rPr lang="es-CL" dirty="0" smtClean="0"/>
              <a:t>litología/geomorfología/estructuras</a:t>
            </a:r>
            <a:endParaRPr lang="es-CL" dirty="0" smtClean="0"/>
          </a:p>
          <a:p>
            <a:pPr marL="914400" lvl="2" indent="0">
              <a:buNone/>
            </a:pPr>
            <a:endParaRPr lang="es-CL" dirty="0" smtClean="0"/>
          </a:p>
          <a:p>
            <a:pPr lvl="2"/>
            <a:r>
              <a:rPr lang="es-CL" dirty="0" smtClean="0"/>
              <a:t>Trabajo de Gabinete</a:t>
            </a:r>
          </a:p>
          <a:p>
            <a:pPr lvl="3"/>
            <a:r>
              <a:rPr lang="es-CL" dirty="0" smtClean="0"/>
              <a:t>Correcciones finales </a:t>
            </a:r>
          </a:p>
          <a:p>
            <a:pPr lvl="2"/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31429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797277" cy="521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812360" y="4509120"/>
            <a:ext cx="113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Imágenes</a:t>
            </a:r>
          </a:p>
          <a:p>
            <a:r>
              <a:rPr lang="es-CL" dirty="0" smtClean="0"/>
              <a:t>Satelitales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466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752528" cy="533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63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3394720" cy="1468760"/>
          </a:xfrm>
        </p:spPr>
        <p:txBody>
          <a:bodyPr/>
          <a:lstStyle/>
          <a:p>
            <a:r>
              <a:rPr lang="es-CL" dirty="0" smtClean="0"/>
              <a:t>DEM</a:t>
            </a:r>
            <a:endParaRPr lang="es-CL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328592" cy="514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2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6864"/>
            <a:ext cx="6547984" cy="58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972616" y="-603448"/>
            <a:ext cx="8208912" cy="1927225"/>
          </a:xfrm>
        </p:spPr>
        <p:txBody>
          <a:bodyPr>
            <a:normAutofit/>
          </a:bodyPr>
          <a:lstStyle/>
          <a:p>
            <a:r>
              <a:rPr lang="es-CL" sz="5400" dirty="0" smtClean="0">
                <a:solidFill>
                  <a:schemeClr val="accent4"/>
                </a:solidFill>
              </a:rPr>
              <a:t>Información geológica</a:t>
            </a:r>
            <a:endParaRPr lang="es-CL" sz="5400" dirty="0">
              <a:solidFill>
                <a:schemeClr val="accent4"/>
              </a:solidFill>
            </a:endParaRPr>
          </a:p>
        </p:txBody>
      </p:sp>
      <p:sp>
        <p:nvSpPr>
          <p:cNvPr id="4" name="3 Flecha abajo"/>
          <p:cNvSpPr/>
          <p:nvPr/>
        </p:nvSpPr>
        <p:spPr>
          <a:xfrm rot="10800000">
            <a:off x="2578088" y="1316395"/>
            <a:ext cx="360040" cy="48613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2555776" y="797793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N</a:t>
            </a:r>
            <a:endParaRPr lang="es-CL" sz="3200" b="1" dirty="0"/>
          </a:p>
        </p:txBody>
      </p:sp>
      <p:sp>
        <p:nvSpPr>
          <p:cNvPr id="6" name="5 Rectángulo"/>
          <p:cNvSpPr/>
          <p:nvPr/>
        </p:nvSpPr>
        <p:spPr>
          <a:xfrm>
            <a:off x="7452320" y="5949280"/>
            <a:ext cx="1260140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2073424" y="1916832"/>
            <a:ext cx="914400" cy="374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8506368" y="566124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smtClean="0"/>
              <a:t>20 km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125578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  <p:sp>
        <p:nvSpPr>
          <p:cNvPr id="5" name="AutoShape 2" descr="Resultado de imagen para Modelos de elevacion digital hillsh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4" descr="Resultado de imagen para Modelos de elevacion digital hillsha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AutoShape 6" descr="Resultado de imagen para Modelos de elevacion digital hillsha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04864"/>
            <a:ext cx="8376865" cy="294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76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Curvas de nivel / Mapas </a:t>
            </a:r>
            <a:r>
              <a:rPr lang="es-CL" dirty="0" err="1" smtClean="0"/>
              <a:t>topograficos</a:t>
            </a:r>
            <a:endParaRPr lang="es-CL" dirty="0"/>
          </a:p>
        </p:txBody>
      </p:sp>
      <p:sp>
        <p:nvSpPr>
          <p:cNvPr id="4" name="AutoShape 2" descr="Resultado de imagen para Curvas de ni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Resultado de imagen para Curvas de nive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81504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mtClean="0"/>
              <a:t>Trabajo gabinete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2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199" y="1600200"/>
            <a:ext cx="8602999" cy="4731318"/>
          </a:xfrm>
        </p:spPr>
        <p:txBody>
          <a:bodyPr/>
          <a:lstStyle/>
          <a:p>
            <a:endParaRPr lang="es-CL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  <p:pic>
        <p:nvPicPr>
          <p:cNvPr id="7" name="Picture 4" descr="&#10;topogra3.tiff                                                  00BDD3F3efgarcia                       C3621A8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8196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3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en terreno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Ubicación espacial</a:t>
            </a:r>
            <a:endParaRPr lang="es-CL" dirty="0"/>
          </a:p>
        </p:txBody>
      </p:sp>
      <p:pic>
        <p:nvPicPr>
          <p:cNvPr id="8194" name="Picture 2" descr="Resultado de imagen para mapas topograficos ge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2896"/>
            <a:ext cx="7152729" cy="38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Trabajo en terreno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Descripciones generales de afloramiento</a:t>
            </a:r>
            <a:endParaRPr lang="es-CL" dirty="0"/>
          </a:p>
        </p:txBody>
      </p:sp>
      <p:pic>
        <p:nvPicPr>
          <p:cNvPr id="10244" name="Picture 4" descr="Resultado de imagen para salida terreno curso ge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780272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Trabajo en terreno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4" cy="45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Trabajo en terreno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Mediciones </a:t>
            </a:r>
            <a:r>
              <a:rPr lang="es-CL" dirty="0" smtClean="0"/>
              <a:t>estructurales</a:t>
            </a:r>
            <a:endParaRPr lang="es-CL" dirty="0"/>
          </a:p>
        </p:txBody>
      </p:sp>
      <p:pic>
        <p:nvPicPr>
          <p:cNvPr id="9218" name="Picture 2" descr="Resultado de imagen para brujula medicion rumbo y mant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1187"/>
            <a:ext cx="468898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4083805" cy="22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4797152"/>
            <a:ext cx="8363272" cy="1329011"/>
          </a:xfrm>
        </p:spPr>
        <p:txBody>
          <a:bodyPr/>
          <a:lstStyle/>
          <a:p>
            <a:r>
              <a:rPr lang="es-CL" dirty="0" err="1" smtClean="0"/>
              <a:t>Descripcion</a:t>
            </a:r>
            <a:r>
              <a:rPr lang="es-CL" dirty="0" smtClean="0"/>
              <a:t> de rocas</a:t>
            </a:r>
          </a:p>
          <a:p>
            <a:r>
              <a:rPr lang="es-CL" dirty="0" err="1" smtClean="0"/>
              <a:t>Clasificacion</a:t>
            </a:r>
            <a:endParaRPr lang="es-CL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en terreno</a:t>
            </a:r>
            <a:endParaRPr lang="es-CL" dirty="0"/>
          </a:p>
        </p:txBody>
      </p:sp>
      <p:pic>
        <p:nvPicPr>
          <p:cNvPr id="6146" name="Picture 2" descr="Resultado de imagen para roca muestra de 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560840" cy="27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triangulo de clasificaciÃ³n de ro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3630737"/>
            <a:ext cx="4081686" cy="299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Trabajo en terreno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848872" cy="46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Trabajo en terreno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904656" cy="44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4920" y="188640"/>
            <a:ext cx="8229600" cy="1143000"/>
          </a:xfrm>
        </p:spPr>
        <p:txBody>
          <a:bodyPr/>
          <a:lstStyle/>
          <a:p>
            <a:r>
              <a:rPr lang="es-CL" dirty="0" smtClean="0"/>
              <a:t>Ejemplos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0400"/>
            <a:ext cx="8780416" cy="4471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5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Mapa 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final</a:t>
            </a:r>
            <a:endParaRPr lang="es-CL" dirty="0"/>
          </a:p>
        </p:txBody>
      </p:sp>
      <p:pic>
        <p:nvPicPr>
          <p:cNvPr id="14342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66" y="1484784"/>
            <a:ext cx="6311221" cy="519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97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Trabajo gabinete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r>
              <a:rPr lang="es-CL" dirty="0" smtClean="0"/>
              <a:t>Presentación</a:t>
            </a:r>
            <a:r>
              <a:rPr lang="es-CL" dirty="0" smtClean="0"/>
              <a:t> final </a:t>
            </a:r>
            <a:endParaRPr lang="es-CL" dirty="0" smtClean="0"/>
          </a:p>
        </p:txBody>
      </p:sp>
      <p:pic>
        <p:nvPicPr>
          <p:cNvPr id="3074" name="Picture 2" descr="Resultado de imagen para exposicion oral alum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3"/>
            <a:ext cx="7560840" cy="42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35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Próxima clase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Detalle mapas topográficos + actividad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332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9" name="Picture 3" descr="C:\Users\José Araya\Desktop\MEMORIA\IMG FINALES\JPG\MAPA final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3390" y="-1165238"/>
            <a:ext cx="6336705" cy="90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 rot="17811002">
            <a:off x="2137922" y="3292159"/>
            <a:ext cx="29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Llano de la paciencia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3728" y="764704"/>
            <a:ext cx="162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Cerros de Tuina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C:\Users\José Araya\Desktop\MAGISTER\IMAGENES MAGISTER\JPG PNG\Yañez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415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C:\Users\José Araya\Desktop\MAGISTER\IMAGENES MAGISTER\Photoshop\Mapa Caldero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5203127" cy="60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24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solidFill>
                  <a:schemeClr val="accent1"/>
                </a:solidFill>
              </a:rPr>
              <a:t>¿Qué es un mapa geológico?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1662" y="1556792"/>
            <a:ext cx="8942338" cy="4925144"/>
          </a:xfrm>
        </p:spPr>
        <p:txBody>
          <a:bodyPr>
            <a:noAutofit/>
          </a:bodyPr>
          <a:lstStyle/>
          <a:p>
            <a:r>
              <a:rPr lang="es-CL" sz="2800" dirty="0" smtClean="0"/>
              <a:t>Visualización </a:t>
            </a:r>
            <a:r>
              <a:rPr lang="es-CL" sz="2800" dirty="0" smtClean="0"/>
              <a:t>2D de las </a:t>
            </a:r>
            <a:r>
              <a:rPr lang="es-CL" sz="2800" dirty="0" smtClean="0"/>
              <a:t>características geológicas </a:t>
            </a:r>
            <a:r>
              <a:rPr lang="es-CL" sz="2800" dirty="0" smtClean="0"/>
              <a:t>en 3D</a:t>
            </a:r>
          </a:p>
          <a:p>
            <a:endParaRPr lang="es-CL" sz="2800" dirty="0" smtClean="0"/>
          </a:p>
          <a:p>
            <a:pPr lvl="1"/>
            <a:r>
              <a:rPr lang="es-CL" dirty="0" smtClean="0"/>
              <a:t>Litología </a:t>
            </a:r>
          </a:p>
          <a:p>
            <a:pPr lvl="1"/>
            <a:r>
              <a:rPr lang="es-CL" dirty="0" smtClean="0"/>
              <a:t>Topografía</a:t>
            </a:r>
          </a:p>
          <a:p>
            <a:pPr lvl="1"/>
            <a:r>
              <a:rPr lang="es-CL" dirty="0" smtClean="0"/>
              <a:t>Datos estructurales</a:t>
            </a:r>
          </a:p>
          <a:p>
            <a:pPr lvl="2"/>
            <a:r>
              <a:rPr lang="es-CL" dirty="0" smtClean="0"/>
              <a:t>Orientación estratificación </a:t>
            </a:r>
          </a:p>
          <a:p>
            <a:pPr lvl="2"/>
            <a:r>
              <a:rPr lang="es-CL" dirty="0" smtClean="0"/>
              <a:t>Fallas y pliegues</a:t>
            </a:r>
          </a:p>
          <a:p>
            <a:pPr lvl="1"/>
            <a:r>
              <a:rPr lang="es-CL" dirty="0" smtClean="0"/>
              <a:t>Cronologías</a:t>
            </a:r>
          </a:p>
          <a:p>
            <a:pPr lvl="1"/>
            <a:endParaRPr lang="es-CL" dirty="0"/>
          </a:p>
          <a:p>
            <a:pPr lvl="1"/>
            <a:r>
              <a:rPr lang="es-CL" dirty="0" smtClean="0"/>
              <a:t>Qué mas?</a:t>
            </a:r>
          </a:p>
          <a:p>
            <a:pPr marL="914400" lvl="2" indent="0">
              <a:buNone/>
            </a:pPr>
            <a:endParaRPr lang="es-CL" sz="2000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5284738" y="2564904"/>
            <a:ext cx="3146524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L" sz="2800" dirty="0" smtClean="0">
                <a:solidFill>
                  <a:srgbClr val="C00000"/>
                </a:solidFill>
              </a:rPr>
              <a:t>ADICIONALES</a:t>
            </a:r>
          </a:p>
          <a:p>
            <a:pPr algn="ctr"/>
            <a:r>
              <a:rPr lang="es-CL" dirty="0" smtClean="0"/>
              <a:t>Secciones geológicas</a:t>
            </a:r>
          </a:p>
          <a:p>
            <a:pPr algn="ctr"/>
            <a:r>
              <a:rPr lang="es-CL" dirty="0" smtClean="0"/>
              <a:t>Columnas estratigráficas</a:t>
            </a:r>
          </a:p>
        </p:txBody>
      </p:sp>
    </p:spTree>
    <p:extLst>
      <p:ext uri="{BB962C8B-B14F-4D97-AF65-F5344CB8AC3E}">
        <p14:creationId xmlns:p14="http://schemas.microsoft.com/office/powerpoint/2010/main" val="3778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778098"/>
          </a:xfrm>
        </p:spPr>
        <p:txBody>
          <a:bodyPr>
            <a:noAutofit/>
          </a:bodyPr>
          <a:lstStyle/>
          <a:p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Fundamental para entender el mapa</a:t>
            </a:r>
            <a:b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s-C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676456" cy="4826008"/>
          </a:xfrm>
        </p:spPr>
        <p:txBody>
          <a:bodyPr>
            <a:normAutofit/>
          </a:bodyPr>
          <a:lstStyle/>
          <a:p>
            <a:r>
              <a:rPr lang="es-CL" dirty="0" smtClean="0"/>
              <a:t>Titulo</a:t>
            </a:r>
          </a:p>
          <a:p>
            <a:r>
              <a:rPr lang="es-CL" dirty="0" smtClean="0"/>
              <a:t>Ubicación del mapa</a:t>
            </a:r>
          </a:p>
          <a:p>
            <a:r>
              <a:rPr lang="es-CL" dirty="0" smtClean="0"/>
              <a:t>Orientación</a:t>
            </a:r>
            <a:endParaRPr lang="es-CL" dirty="0"/>
          </a:p>
          <a:p>
            <a:r>
              <a:rPr lang="es-CL" dirty="0" smtClean="0"/>
              <a:t>Escala (grafica  y numérica)</a:t>
            </a:r>
          </a:p>
          <a:p>
            <a:r>
              <a:rPr lang="es-CL" dirty="0" smtClean="0"/>
              <a:t>Puntos de referencia (localidades, caminos, ríos)</a:t>
            </a:r>
          </a:p>
          <a:p>
            <a:endParaRPr lang="es-CL" dirty="0" smtClean="0"/>
          </a:p>
          <a:p>
            <a:r>
              <a:rPr lang="es-CL" dirty="0" smtClean="0"/>
              <a:t>Simbología</a:t>
            </a:r>
          </a:p>
          <a:p>
            <a:r>
              <a:rPr lang="es-CL" dirty="0" smtClean="0"/>
              <a:t>Leyenda</a:t>
            </a:r>
          </a:p>
          <a:p>
            <a:endParaRPr lang="es-CL" dirty="0" smtClean="0"/>
          </a:p>
          <a:p>
            <a:pPr marL="64008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367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CL" dirty="0" smtClean="0"/>
              <a:t>Mapa</a:t>
            </a:r>
            <a:br>
              <a:rPr lang="es-CL" dirty="0" smtClean="0"/>
            </a:br>
            <a:r>
              <a:rPr lang="es-CL" dirty="0" smtClean="0"/>
              <a:t> Geológico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2" descr="C:\Users\José Araya\Desktop\MAGISTER\IMAGENES MAGISTER\JPG PNG\Mapa Ville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4687"/>
            <a:ext cx="4787629" cy="613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0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306</Words>
  <Application>Microsoft Office PowerPoint</Application>
  <PresentationFormat>Presentación en pantalla (4:3)</PresentationFormat>
  <Paragraphs>99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Geología de Campo I</vt:lpstr>
      <vt:lpstr>Información geológica</vt:lpstr>
      <vt:lpstr>Ejemplos</vt:lpstr>
      <vt:lpstr>Presentación de PowerPoint</vt:lpstr>
      <vt:lpstr>Presentación de PowerPoint</vt:lpstr>
      <vt:lpstr>Presentación de PowerPoint</vt:lpstr>
      <vt:lpstr>¿Qué es un mapa geológico?</vt:lpstr>
      <vt:lpstr>Fundamental para entender el mapa </vt:lpstr>
      <vt:lpstr>Mapa  Geológico</vt:lpstr>
      <vt:lpstr>Presentación de PowerPoint</vt:lpstr>
      <vt:lpstr>Columna Estratigráfica</vt:lpstr>
      <vt:lpstr>Trabajo esperado</vt:lpstr>
      <vt:lpstr>Perfil Geológico</vt:lpstr>
      <vt:lpstr>Columna Estratigrafica</vt:lpstr>
      <vt:lpstr>Problemas típicos</vt:lpstr>
      <vt:lpstr>Metodologías para cartografía</vt:lpstr>
      <vt:lpstr>Trabajo gabinete</vt:lpstr>
      <vt:lpstr>Trabajo gabinete</vt:lpstr>
      <vt:lpstr>Trabajo gabinete</vt:lpstr>
      <vt:lpstr>Trabajo gabinete</vt:lpstr>
      <vt:lpstr>Presentación de PowerPoint</vt:lpstr>
      <vt:lpstr>Trabajo gabinete</vt:lpstr>
      <vt:lpstr>Trabajo en terreno</vt:lpstr>
      <vt:lpstr>Trabajo en terreno</vt:lpstr>
      <vt:lpstr>Trabajo en terreno</vt:lpstr>
      <vt:lpstr>Trabajo en terreno</vt:lpstr>
      <vt:lpstr>Trabajo en terreno</vt:lpstr>
      <vt:lpstr>Trabajo en terreno</vt:lpstr>
      <vt:lpstr>Trabajo en terreno</vt:lpstr>
      <vt:lpstr>Trabajo gabinete</vt:lpstr>
      <vt:lpstr>Trabajo gabinete</vt:lpstr>
      <vt:lpstr>Próxima clase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Mapas Geologicos</dc:title>
  <dc:creator>José Araya</dc:creator>
  <cp:lastModifiedBy>José Araya</cp:lastModifiedBy>
  <cp:revision>28</cp:revision>
  <dcterms:created xsi:type="dcterms:W3CDTF">2017-09-07T19:29:25Z</dcterms:created>
  <dcterms:modified xsi:type="dcterms:W3CDTF">2018-09-28T16:51:49Z</dcterms:modified>
</cp:coreProperties>
</file>