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22"/>
  </p:notesMasterIdLst>
  <p:sldIdLst>
    <p:sldId id="283" r:id="rId2"/>
    <p:sldId id="264" r:id="rId3"/>
    <p:sldId id="281" r:id="rId4"/>
    <p:sldId id="258" r:id="rId5"/>
    <p:sldId id="259" r:id="rId6"/>
    <p:sldId id="260" r:id="rId7"/>
    <p:sldId id="285" r:id="rId8"/>
    <p:sldId id="261" r:id="rId9"/>
    <p:sldId id="262" r:id="rId10"/>
    <p:sldId id="263" r:id="rId11"/>
    <p:sldId id="286" r:id="rId12"/>
    <p:sldId id="288" r:id="rId13"/>
    <p:sldId id="265" r:id="rId14"/>
    <p:sldId id="290" r:id="rId15"/>
    <p:sldId id="291" r:id="rId16"/>
    <p:sldId id="266" r:id="rId17"/>
    <p:sldId id="267" r:id="rId18"/>
    <p:sldId id="287" r:id="rId19"/>
    <p:sldId id="282" r:id="rId20"/>
    <p:sldId id="289" r:id="rId21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86711" autoAdjust="0"/>
  </p:normalViewPr>
  <p:slideViewPr>
    <p:cSldViewPr>
      <p:cViewPr varScale="1">
        <p:scale>
          <a:sx n="84" d="100"/>
          <a:sy n="84" d="100"/>
        </p:scale>
        <p:origin x="518" y="5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3F6830-BB50-439B-9847-A895D952D9F0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L"/>
        </a:p>
      </dgm:t>
    </dgm:pt>
    <dgm:pt modelId="{87E3AF0A-C9A5-410F-9C9A-F6CD5B27F220}">
      <dgm:prSet phldrT="[Texto]"/>
      <dgm:spPr/>
      <dgm:t>
        <a:bodyPr/>
        <a:lstStyle/>
        <a:p>
          <a:r>
            <a:rPr lang="es-CL" dirty="0" smtClean="0"/>
            <a:t>Deformación</a:t>
          </a:r>
          <a:endParaRPr lang="es-CL" dirty="0"/>
        </a:p>
      </dgm:t>
    </dgm:pt>
    <dgm:pt modelId="{5C681EC6-07BE-4D32-9425-CA4CAE56A17A}" type="parTrans" cxnId="{814EE81F-99F0-49BB-A819-4A7A9D88033D}">
      <dgm:prSet/>
      <dgm:spPr/>
      <dgm:t>
        <a:bodyPr/>
        <a:lstStyle/>
        <a:p>
          <a:endParaRPr lang="es-CL"/>
        </a:p>
      </dgm:t>
    </dgm:pt>
    <dgm:pt modelId="{35C7AD7B-DFA1-4191-8DC1-2EB496182277}" type="sibTrans" cxnId="{814EE81F-99F0-49BB-A819-4A7A9D88033D}">
      <dgm:prSet/>
      <dgm:spPr/>
      <dgm:t>
        <a:bodyPr/>
        <a:lstStyle/>
        <a:p>
          <a:endParaRPr lang="es-CL"/>
        </a:p>
      </dgm:t>
    </dgm:pt>
    <dgm:pt modelId="{8AD7B5DA-32F8-4E56-BD8E-7D7D9562236F}">
      <dgm:prSet phldrT="[Texto]"/>
      <dgm:spPr/>
      <dgm:t>
        <a:bodyPr/>
        <a:lstStyle/>
        <a:p>
          <a:r>
            <a:rPr lang="es-CL" dirty="0" smtClean="0"/>
            <a:t>Deformación de cuerpo rígido</a:t>
          </a:r>
          <a:endParaRPr lang="es-CL" dirty="0"/>
        </a:p>
      </dgm:t>
    </dgm:pt>
    <dgm:pt modelId="{A4E43D2A-9362-402C-AC1C-B4ACC392719C}" type="parTrans" cxnId="{8B05F7B9-AF9B-4A3B-9CC4-BCCCE9E6F1B8}">
      <dgm:prSet/>
      <dgm:spPr/>
      <dgm:t>
        <a:bodyPr/>
        <a:lstStyle/>
        <a:p>
          <a:endParaRPr lang="es-CL"/>
        </a:p>
      </dgm:t>
    </dgm:pt>
    <dgm:pt modelId="{B4AA5319-F2CF-425D-993E-E5700569C258}" type="sibTrans" cxnId="{8B05F7B9-AF9B-4A3B-9CC4-BCCCE9E6F1B8}">
      <dgm:prSet/>
      <dgm:spPr/>
      <dgm:t>
        <a:bodyPr/>
        <a:lstStyle/>
        <a:p>
          <a:endParaRPr lang="es-CL"/>
        </a:p>
      </dgm:t>
    </dgm:pt>
    <dgm:pt modelId="{8CE81AF3-4AB0-4CEB-A26A-EA371A6113FD}">
      <dgm:prSet phldrT="[Texto]"/>
      <dgm:spPr/>
      <dgm:t>
        <a:bodyPr/>
        <a:lstStyle/>
        <a:p>
          <a:r>
            <a:rPr lang="es-CL" dirty="0" smtClean="0"/>
            <a:t>Traslación</a:t>
          </a:r>
          <a:endParaRPr lang="es-CL" dirty="0"/>
        </a:p>
      </dgm:t>
    </dgm:pt>
    <dgm:pt modelId="{37B2FC9A-2202-44CB-9A46-E6A17C1201B4}" type="parTrans" cxnId="{D0CD668D-3519-44D5-8928-A97412A29D4E}">
      <dgm:prSet/>
      <dgm:spPr/>
      <dgm:t>
        <a:bodyPr/>
        <a:lstStyle/>
        <a:p>
          <a:endParaRPr lang="es-CL"/>
        </a:p>
      </dgm:t>
    </dgm:pt>
    <dgm:pt modelId="{647ABB27-8418-4338-B0E7-D2AFDDD3C68A}" type="sibTrans" cxnId="{D0CD668D-3519-44D5-8928-A97412A29D4E}">
      <dgm:prSet/>
      <dgm:spPr/>
      <dgm:t>
        <a:bodyPr/>
        <a:lstStyle/>
        <a:p>
          <a:endParaRPr lang="es-CL"/>
        </a:p>
      </dgm:t>
    </dgm:pt>
    <dgm:pt modelId="{5C892A24-7092-42D5-AE3E-765AEB613F99}">
      <dgm:prSet phldrT="[Texto]"/>
      <dgm:spPr/>
      <dgm:t>
        <a:bodyPr/>
        <a:lstStyle/>
        <a:p>
          <a:r>
            <a:rPr lang="es-CL" dirty="0" smtClean="0"/>
            <a:t>Rotación</a:t>
          </a:r>
          <a:endParaRPr lang="es-CL" dirty="0"/>
        </a:p>
      </dgm:t>
    </dgm:pt>
    <dgm:pt modelId="{465E5F78-3FB9-4652-B15D-3055E53BF992}" type="parTrans" cxnId="{8B522C73-58DE-4F91-A22D-D9101CBFBC29}">
      <dgm:prSet/>
      <dgm:spPr/>
      <dgm:t>
        <a:bodyPr/>
        <a:lstStyle/>
        <a:p>
          <a:endParaRPr lang="es-CL"/>
        </a:p>
      </dgm:t>
    </dgm:pt>
    <dgm:pt modelId="{5A83DEB1-08C7-4DFA-9C5B-6D00ADF5A61D}" type="sibTrans" cxnId="{8B522C73-58DE-4F91-A22D-D9101CBFBC29}">
      <dgm:prSet/>
      <dgm:spPr/>
      <dgm:t>
        <a:bodyPr/>
        <a:lstStyle/>
        <a:p>
          <a:endParaRPr lang="es-CL"/>
        </a:p>
      </dgm:t>
    </dgm:pt>
    <dgm:pt modelId="{E6E8EF12-1C67-4AF1-82BA-C466288FB0C5}">
      <dgm:prSet phldrT="[Texto]"/>
      <dgm:spPr/>
      <dgm:t>
        <a:bodyPr/>
        <a:lstStyle/>
        <a:p>
          <a:r>
            <a:rPr lang="es-CL" smtClean="0"/>
            <a:t>Deformación interna </a:t>
          </a:r>
          <a:endParaRPr lang="es-CL" dirty="0"/>
        </a:p>
      </dgm:t>
    </dgm:pt>
    <dgm:pt modelId="{F176CA9D-1F20-4BC8-A06A-874831CCFCAA}" type="parTrans" cxnId="{67FB276C-3D66-474D-AF02-8FF97F8C770F}">
      <dgm:prSet/>
      <dgm:spPr/>
      <dgm:t>
        <a:bodyPr/>
        <a:lstStyle/>
        <a:p>
          <a:endParaRPr lang="es-CL"/>
        </a:p>
      </dgm:t>
    </dgm:pt>
    <dgm:pt modelId="{17601B76-2D8C-470D-A691-119D8E796EE2}" type="sibTrans" cxnId="{67FB276C-3D66-474D-AF02-8FF97F8C770F}">
      <dgm:prSet/>
      <dgm:spPr/>
      <dgm:t>
        <a:bodyPr/>
        <a:lstStyle/>
        <a:p>
          <a:endParaRPr lang="es-CL"/>
        </a:p>
      </dgm:t>
    </dgm:pt>
    <dgm:pt modelId="{0123CE61-C001-4EDE-BDD3-4B7128689C3F}">
      <dgm:prSet phldrT="[Texto]"/>
      <dgm:spPr/>
      <dgm:t>
        <a:bodyPr/>
        <a:lstStyle/>
        <a:p>
          <a:r>
            <a:rPr lang="es-CL" dirty="0" smtClean="0"/>
            <a:t>Dilatación</a:t>
          </a:r>
          <a:endParaRPr lang="es-CL" dirty="0"/>
        </a:p>
      </dgm:t>
    </dgm:pt>
    <dgm:pt modelId="{E07E7D85-09A1-4B26-9299-A328E9AF1171}" type="parTrans" cxnId="{B08607F2-52B7-416A-9C25-D23B3D2E3404}">
      <dgm:prSet/>
      <dgm:spPr/>
      <dgm:t>
        <a:bodyPr/>
        <a:lstStyle/>
        <a:p>
          <a:endParaRPr lang="es-CL"/>
        </a:p>
      </dgm:t>
    </dgm:pt>
    <dgm:pt modelId="{80A06409-63D0-485D-8298-F09683DF04F7}" type="sibTrans" cxnId="{B08607F2-52B7-416A-9C25-D23B3D2E3404}">
      <dgm:prSet/>
      <dgm:spPr/>
      <dgm:t>
        <a:bodyPr/>
        <a:lstStyle/>
        <a:p>
          <a:endParaRPr lang="es-CL"/>
        </a:p>
      </dgm:t>
    </dgm:pt>
    <dgm:pt modelId="{8E1D2ABB-35CE-4C24-B89B-39381256EFBB}">
      <dgm:prSet phldrT="[Texto]"/>
      <dgm:spPr/>
      <dgm:t>
        <a:bodyPr/>
        <a:lstStyle/>
        <a:p>
          <a:r>
            <a:rPr lang="es-CL" dirty="0" smtClean="0"/>
            <a:t>Distorsión</a:t>
          </a:r>
          <a:endParaRPr lang="es-CL" dirty="0"/>
        </a:p>
      </dgm:t>
    </dgm:pt>
    <dgm:pt modelId="{1133E116-4E47-4B8A-B3F9-1D1E1DF967F3}" type="parTrans" cxnId="{F835D256-E3B0-4287-B7D4-2AA46308C11C}">
      <dgm:prSet/>
      <dgm:spPr/>
      <dgm:t>
        <a:bodyPr/>
        <a:lstStyle/>
        <a:p>
          <a:endParaRPr lang="es-CL"/>
        </a:p>
      </dgm:t>
    </dgm:pt>
    <dgm:pt modelId="{B8736D4D-D729-4C2E-B204-B3C8F912A9B2}" type="sibTrans" cxnId="{F835D256-E3B0-4287-B7D4-2AA46308C11C}">
      <dgm:prSet/>
      <dgm:spPr/>
      <dgm:t>
        <a:bodyPr/>
        <a:lstStyle/>
        <a:p>
          <a:endParaRPr lang="es-CL"/>
        </a:p>
      </dgm:t>
    </dgm:pt>
    <dgm:pt modelId="{12C58BCD-A534-41DC-9FA0-58FD3109903C}" type="pres">
      <dgm:prSet presAssocID="{E23F6830-BB50-439B-9847-A895D952D9F0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033C7999-72E6-4570-9979-E7B4EF665DFF}" type="pres">
      <dgm:prSet presAssocID="{87E3AF0A-C9A5-410F-9C9A-F6CD5B27F220}" presName="root1" presStyleCnt="0"/>
      <dgm:spPr/>
    </dgm:pt>
    <dgm:pt modelId="{91B17030-0B8A-433A-A92C-C887244E223C}" type="pres">
      <dgm:prSet presAssocID="{87E3AF0A-C9A5-410F-9C9A-F6CD5B27F220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17D95630-3AE8-48CB-85C5-567E27504BAA}" type="pres">
      <dgm:prSet presAssocID="{87E3AF0A-C9A5-410F-9C9A-F6CD5B27F220}" presName="level2hierChild" presStyleCnt="0"/>
      <dgm:spPr/>
    </dgm:pt>
    <dgm:pt modelId="{3A76D887-77F3-4267-B422-2C4465A0830D}" type="pres">
      <dgm:prSet presAssocID="{A4E43D2A-9362-402C-AC1C-B4ACC392719C}" presName="conn2-1" presStyleLbl="parChTrans1D2" presStyleIdx="0" presStyleCnt="2"/>
      <dgm:spPr/>
      <dgm:t>
        <a:bodyPr/>
        <a:lstStyle/>
        <a:p>
          <a:endParaRPr lang="es-CL"/>
        </a:p>
      </dgm:t>
    </dgm:pt>
    <dgm:pt modelId="{D906CA8B-1772-4580-B8C3-6AA7E7044C24}" type="pres">
      <dgm:prSet presAssocID="{A4E43D2A-9362-402C-AC1C-B4ACC392719C}" presName="connTx" presStyleLbl="parChTrans1D2" presStyleIdx="0" presStyleCnt="2"/>
      <dgm:spPr/>
      <dgm:t>
        <a:bodyPr/>
        <a:lstStyle/>
        <a:p>
          <a:endParaRPr lang="es-CL"/>
        </a:p>
      </dgm:t>
    </dgm:pt>
    <dgm:pt modelId="{F73BE6D5-7C2B-4AE9-8672-7532593E7D0B}" type="pres">
      <dgm:prSet presAssocID="{8AD7B5DA-32F8-4E56-BD8E-7D7D9562236F}" presName="root2" presStyleCnt="0"/>
      <dgm:spPr/>
    </dgm:pt>
    <dgm:pt modelId="{ADC08696-A971-4F4E-92D9-5CF791B3A500}" type="pres">
      <dgm:prSet presAssocID="{8AD7B5DA-32F8-4E56-BD8E-7D7D9562236F}" presName="LevelTwoTextNode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976F22FB-8689-4B48-98B4-1FAA5008DC20}" type="pres">
      <dgm:prSet presAssocID="{8AD7B5DA-32F8-4E56-BD8E-7D7D9562236F}" presName="level3hierChild" presStyleCnt="0"/>
      <dgm:spPr/>
    </dgm:pt>
    <dgm:pt modelId="{79AED738-FC96-4645-B0EC-34B876693F55}" type="pres">
      <dgm:prSet presAssocID="{37B2FC9A-2202-44CB-9A46-E6A17C1201B4}" presName="conn2-1" presStyleLbl="parChTrans1D3" presStyleIdx="0" presStyleCnt="4"/>
      <dgm:spPr/>
      <dgm:t>
        <a:bodyPr/>
        <a:lstStyle/>
        <a:p>
          <a:endParaRPr lang="es-CL"/>
        </a:p>
      </dgm:t>
    </dgm:pt>
    <dgm:pt modelId="{938B901F-06C8-45CD-A124-5605ED39F801}" type="pres">
      <dgm:prSet presAssocID="{37B2FC9A-2202-44CB-9A46-E6A17C1201B4}" presName="connTx" presStyleLbl="parChTrans1D3" presStyleIdx="0" presStyleCnt="4"/>
      <dgm:spPr/>
      <dgm:t>
        <a:bodyPr/>
        <a:lstStyle/>
        <a:p>
          <a:endParaRPr lang="es-CL"/>
        </a:p>
      </dgm:t>
    </dgm:pt>
    <dgm:pt modelId="{DC46596C-69E9-4288-B167-2D3BB06EFD3E}" type="pres">
      <dgm:prSet presAssocID="{8CE81AF3-4AB0-4CEB-A26A-EA371A6113FD}" presName="root2" presStyleCnt="0"/>
      <dgm:spPr/>
    </dgm:pt>
    <dgm:pt modelId="{89792416-F4EC-4B19-9E6B-011C2CB1E167}" type="pres">
      <dgm:prSet presAssocID="{8CE81AF3-4AB0-4CEB-A26A-EA371A6113FD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3010821D-8DE4-4CBC-A115-FE18DDBF64F4}" type="pres">
      <dgm:prSet presAssocID="{8CE81AF3-4AB0-4CEB-A26A-EA371A6113FD}" presName="level3hierChild" presStyleCnt="0"/>
      <dgm:spPr/>
    </dgm:pt>
    <dgm:pt modelId="{DFC4DB6C-AE92-4665-B3AD-F077154F561C}" type="pres">
      <dgm:prSet presAssocID="{465E5F78-3FB9-4652-B15D-3055E53BF992}" presName="conn2-1" presStyleLbl="parChTrans1D3" presStyleIdx="1" presStyleCnt="4"/>
      <dgm:spPr/>
      <dgm:t>
        <a:bodyPr/>
        <a:lstStyle/>
        <a:p>
          <a:endParaRPr lang="es-CL"/>
        </a:p>
      </dgm:t>
    </dgm:pt>
    <dgm:pt modelId="{5E827921-EA03-4598-88BE-D555DD9259D7}" type="pres">
      <dgm:prSet presAssocID="{465E5F78-3FB9-4652-B15D-3055E53BF992}" presName="connTx" presStyleLbl="parChTrans1D3" presStyleIdx="1" presStyleCnt="4"/>
      <dgm:spPr/>
      <dgm:t>
        <a:bodyPr/>
        <a:lstStyle/>
        <a:p>
          <a:endParaRPr lang="es-CL"/>
        </a:p>
      </dgm:t>
    </dgm:pt>
    <dgm:pt modelId="{BC5D6CB8-3395-40BF-9469-13FA12987007}" type="pres">
      <dgm:prSet presAssocID="{5C892A24-7092-42D5-AE3E-765AEB613F99}" presName="root2" presStyleCnt="0"/>
      <dgm:spPr/>
    </dgm:pt>
    <dgm:pt modelId="{E0D5079C-F0DD-47CF-9DB7-750D8DEFA3F6}" type="pres">
      <dgm:prSet presAssocID="{5C892A24-7092-42D5-AE3E-765AEB613F99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E1561427-7A4F-4F56-A4E4-C2607D60C2B2}" type="pres">
      <dgm:prSet presAssocID="{5C892A24-7092-42D5-AE3E-765AEB613F99}" presName="level3hierChild" presStyleCnt="0"/>
      <dgm:spPr/>
    </dgm:pt>
    <dgm:pt modelId="{95F89568-436D-4729-AECE-10810779CF7B}" type="pres">
      <dgm:prSet presAssocID="{F176CA9D-1F20-4BC8-A06A-874831CCFCAA}" presName="conn2-1" presStyleLbl="parChTrans1D2" presStyleIdx="1" presStyleCnt="2"/>
      <dgm:spPr/>
      <dgm:t>
        <a:bodyPr/>
        <a:lstStyle/>
        <a:p>
          <a:endParaRPr lang="es-CL"/>
        </a:p>
      </dgm:t>
    </dgm:pt>
    <dgm:pt modelId="{D411B218-19F5-4826-903B-5F3A09D47456}" type="pres">
      <dgm:prSet presAssocID="{F176CA9D-1F20-4BC8-A06A-874831CCFCAA}" presName="connTx" presStyleLbl="parChTrans1D2" presStyleIdx="1" presStyleCnt="2"/>
      <dgm:spPr/>
      <dgm:t>
        <a:bodyPr/>
        <a:lstStyle/>
        <a:p>
          <a:endParaRPr lang="es-CL"/>
        </a:p>
      </dgm:t>
    </dgm:pt>
    <dgm:pt modelId="{278DFAB0-6A0E-435E-B205-84E0913F4161}" type="pres">
      <dgm:prSet presAssocID="{E6E8EF12-1C67-4AF1-82BA-C466288FB0C5}" presName="root2" presStyleCnt="0"/>
      <dgm:spPr/>
    </dgm:pt>
    <dgm:pt modelId="{BF422DA8-B324-4625-86BA-0D04D3E3200E}" type="pres">
      <dgm:prSet presAssocID="{E6E8EF12-1C67-4AF1-82BA-C466288FB0C5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325A8734-C635-4F75-B0B1-6F0581F96CAE}" type="pres">
      <dgm:prSet presAssocID="{E6E8EF12-1C67-4AF1-82BA-C466288FB0C5}" presName="level3hierChild" presStyleCnt="0"/>
      <dgm:spPr/>
    </dgm:pt>
    <dgm:pt modelId="{0F744B61-726E-4535-A613-C93918B01F3F}" type="pres">
      <dgm:prSet presAssocID="{E07E7D85-09A1-4B26-9299-A328E9AF1171}" presName="conn2-1" presStyleLbl="parChTrans1D3" presStyleIdx="2" presStyleCnt="4"/>
      <dgm:spPr/>
      <dgm:t>
        <a:bodyPr/>
        <a:lstStyle/>
        <a:p>
          <a:endParaRPr lang="es-CL"/>
        </a:p>
      </dgm:t>
    </dgm:pt>
    <dgm:pt modelId="{9C409780-9ED2-4D18-A3E2-A4DE83DC16D3}" type="pres">
      <dgm:prSet presAssocID="{E07E7D85-09A1-4B26-9299-A328E9AF1171}" presName="connTx" presStyleLbl="parChTrans1D3" presStyleIdx="2" presStyleCnt="4"/>
      <dgm:spPr/>
      <dgm:t>
        <a:bodyPr/>
        <a:lstStyle/>
        <a:p>
          <a:endParaRPr lang="es-CL"/>
        </a:p>
      </dgm:t>
    </dgm:pt>
    <dgm:pt modelId="{E48B1679-E4AA-461A-A722-DFF41139B932}" type="pres">
      <dgm:prSet presAssocID="{0123CE61-C001-4EDE-BDD3-4B7128689C3F}" presName="root2" presStyleCnt="0"/>
      <dgm:spPr/>
    </dgm:pt>
    <dgm:pt modelId="{59649030-5EF3-4D64-9FA5-FDC2E2AB6B29}" type="pres">
      <dgm:prSet presAssocID="{0123CE61-C001-4EDE-BDD3-4B7128689C3F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F7623074-ED09-42A8-AE5D-CBF39C24CE91}" type="pres">
      <dgm:prSet presAssocID="{0123CE61-C001-4EDE-BDD3-4B7128689C3F}" presName="level3hierChild" presStyleCnt="0"/>
      <dgm:spPr/>
    </dgm:pt>
    <dgm:pt modelId="{865DB9FD-EAD3-4B29-9566-E33DEF7EE33F}" type="pres">
      <dgm:prSet presAssocID="{1133E116-4E47-4B8A-B3F9-1D1E1DF967F3}" presName="conn2-1" presStyleLbl="parChTrans1D3" presStyleIdx="3" presStyleCnt="4"/>
      <dgm:spPr/>
      <dgm:t>
        <a:bodyPr/>
        <a:lstStyle/>
        <a:p>
          <a:endParaRPr lang="es-CL"/>
        </a:p>
      </dgm:t>
    </dgm:pt>
    <dgm:pt modelId="{4C6B97F0-1625-493E-AF73-EF736A006BA5}" type="pres">
      <dgm:prSet presAssocID="{1133E116-4E47-4B8A-B3F9-1D1E1DF967F3}" presName="connTx" presStyleLbl="parChTrans1D3" presStyleIdx="3" presStyleCnt="4"/>
      <dgm:spPr/>
      <dgm:t>
        <a:bodyPr/>
        <a:lstStyle/>
        <a:p>
          <a:endParaRPr lang="es-CL"/>
        </a:p>
      </dgm:t>
    </dgm:pt>
    <dgm:pt modelId="{00E9200A-684E-42F3-85B7-E5E513DA5637}" type="pres">
      <dgm:prSet presAssocID="{8E1D2ABB-35CE-4C24-B89B-39381256EFBB}" presName="root2" presStyleCnt="0"/>
      <dgm:spPr/>
    </dgm:pt>
    <dgm:pt modelId="{0293BAA2-7B85-4E52-835D-A0AD92AE59A7}" type="pres">
      <dgm:prSet presAssocID="{8E1D2ABB-35CE-4C24-B89B-39381256EFBB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es-CL"/>
        </a:p>
      </dgm:t>
    </dgm:pt>
    <dgm:pt modelId="{BA8BD803-591D-4045-A37B-23F4FABE2A26}" type="pres">
      <dgm:prSet presAssocID="{8E1D2ABB-35CE-4C24-B89B-39381256EFBB}" presName="level3hierChild" presStyleCnt="0"/>
      <dgm:spPr/>
    </dgm:pt>
  </dgm:ptLst>
  <dgm:cxnLst>
    <dgm:cxn modelId="{8288DADA-C9DE-43C8-8CC9-3825C973C348}" type="presOf" srcId="{8E1D2ABB-35CE-4C24-B89B-39381256EFBB}" destId="{0293BAA2-7B85-4E52-835D-A0AD92AE59A7}" srcOrd="0" destOrd="0" presId="urn:microsoft.com/office/officeart/2005/8/layout/hierarchy2"/>
    <dgm:cxn modelId="{B08607F2-52B7-416A-9C25-D23B3D2E3404}" srcId="{E6E8EF12-1C67-4AF1-82BA-C466288FB0C5}" destId="{0123CE61-C001-4EDE-BDD3-4B7128689C3F}" srcOrd="0" destOrd="0" parTransId="{E07E7D85-09A1-4B26-9299-A328E9AF1171}" sibTransId="{80A06409-63D0-485D-8298-F09683DF04F7}"/>
    <dgm:cxn modelId="{732DA518-6F97-4AD9-84D0-A004400F5F0D}" type="presOf" srcId="{E6E8EF12-1C67-4AF1-82BA-C466288FB0C5}" destId="{BF422DA8-B324-4625-86BA-0D04D3E3200E}" srcOrd="0" destOrd="0" presId="urn:microsoft.com/office/officeart/2005/8/layout/hierarchy2"/>
    <dgm:cxn modelId="{40AAF634-B0FF-482F-9A27-4D7690B7D2EC}" type="presOf" srcId="{A4E43D2A-9362-402C-AC1C-B4ACC392719C}" destId="{3A76D887-77F3-4267-B422-2C4465A0830D}" srcOrd="0" destOrd="0" presId="urn:microsoft.com/office/officeart/2005/8/layout/hierarchy2"/>
    <dgm:cxn modelId="{F835D256-E3B0-4287-B7D4-2AA46308C11C}" srcId="{E6E8EF12-1C67-4AF1-82BA-C466288FB0C5}" destId="{8E1D2ABB-35CE-4C24-B89B-39381256EFBB}" srcOrd="1" destOrd="0" parTransId="{1133E116-4E47-4B8A-B3F9-1D1E1DF967F3}" sibTransId="{B8736D4D-D729-4C2E-B204-B3C8F912A9B2}"/>
    <dgm:cxn modelId="{CD1E3B37-B079-43E1-B565-6F95CB35720D}" type="presOf" srcId="{8AD7B5DA-32F8-4E56-BD8E-7D7D9562236F}" destId="{ADC08696-A971-4F4E-92D9-5CF791B3A500}" srcOrd="0" destOrd="0" presId="urn:microsoft.com/office/officeart/2005/8/layout/hierarchy2"/>
    <dgm:cxn modelId="{355A0C88-E479-40D0-8AEE-59223E19298F}" type="presOf" srcId="{0123CE61-C001-4EDE-BDD3-4B7128689C3F}" destId="{59649030-5EF3-4D64-9FA5-FDC2E2AB6B29}" srcOrd="0" destOrd="0" presId="urn:microsoft.com/office/officeart/2005/8/layout/hierarchy2"/>
    <dgm:cxn modelId="{8B522C73-58DE-4F91-A22D-D9101CBFBC29}" srcId="{8AD7B5DA-32F8-4E56-BD8E-7D7D9562236F}" destId="{5C892A24-7092-42D5-AE3E-765AEB613F99}" srcOrd="1" destOrd="0" parTransId="{465E5F78-3FB9-4652-B15D-3055E53BF992}" sibTransId="{5A83DEB1-08C7-4DFA-9C5B-6D00ADF5A61D}"/>
    <dgm:cxn modelId="{DC144D50-D695-4A47-96CF-C91D26B42AC4}" type="presOf" srcId="{E23F6830-BB50-439B-9847-A895D952D9F0}" destId="{12C58BCD-A534-41DC-9FA0-58FD3109903C}" srcOrd="0" destOrd="0" presId="urn:microsoft.com/office/officeart/2005/8/layout/hierarchy2"/>
    <dgm:cxn modelId="{CC7BCEC1-A1C0-46FC-98E0-226AFE922128}" type="presOf" srcId="{465E5F78-3FB9-4652-B15D-3055E53BF992}" destId="{5E827921-EA03-4598-88BE-D555DD9259D7}" srcOrd="1" destOrd="0" presId="urn:microsoft.com/office/officeart/2005/8/layout/hierarchy2"/>
    <dgm:cxn modelId="{D0CD668D-3519-44D5-8928-A97412A29D4E}" srcId="{8AD7B5DA-32F8-4E56-BD8E-7D7D9562236F}" destId="{8CE81AF3-4AB0-4CEB-A26A-EA371A6113FD}" srcOrd="0" destOrd="0" parTransId="{37B2FC9A-2202-44CB-9A46-E6A17C1201B4}" sibTransId="{647ABB27-8418-4338-B0E7-D2AFDDD3C68A}"/>
    <dgm:cxn modelId="{8DF08145-6F8F-42A5-9E22-06C5DBF2DA27}" type="presOf" srcId="{5C892A24-7092-42D5-AE3E-765AEB613F99}" destId="{E0D5079C-F0DD-47CF-9DB7-750D8DEFA3F6}" srcOrd="0" destOrd="0" presId="urn:microsoft.com/office/officeart/2005/8/layout/hierarchy2"/>
    <dgm:cxn modelId="{4A7C07FC-9405-4593-B5EC-30D1DB6AD42C}" type="presOf" srcId="{1133E116-4E47-4B8A-B3F9-1D1E1DF967F3}" destId="{865DB9FD-EAD3-4B29-9566-E33DEF7EE33F}" srcOrd="0" destOrd="0" presId="urn:microsoft.com/office/officeart/2005/8/layout/hierarchy2"/>
    <dgm:cxn modelId="{25DFDEF3-16A5-4054-841B-FF96A1E0D429}" type="presOf" srcId="{37B2FC9A-2202-44CB-9A46-E6A17C1201B4}" destId="{938B901F-06C8-45CD-A124-5605ED39F801}" srcOrd="1" destOrd="0" presId="urn:microsoft.com/office/officeart/2005/8/layout/hierarchy2"/>
    <dgm:cxn modelId="{E2C0282D-BD80-410C-B0C1-927E5CF95FB8}" type="presOf" srcId="{E07E7D85-09A1-4B26-9299-A328E9AF1171}" destId="{0F744B61-726E-4535-A613-C93918B01F3F}" srcOrd="0" destOrd="0" presId="urn:microsoft.com/office/officeart/2005/8/layout/hierarchy2"/>
    <dgm:cxn modelId="{814EE81F-99F0-49BB-A819-4A7A9D88033D}" srcId="{E23F6830-BB50-439B-9847-A895D952D9F0}" destId="{87E3AF0A-C9A5-410F-9C9A-F6CD5B27F220}" srcOrd="0" destOrd="0" parTransId="{5C681EC6-07BE-4D32-9425-CA4CAE56A17A}" sibTransId="{35C7AD7B-DFA1-4191-8DC1-2EB496182277}"/>
    <dgm:cxn modelId="{575662BA-5E97-44C4-B924-AE9F6BEFD2A7}" type="presOf" srcId="{E07E7D85-09A1-4B26-9299-A328E9AF1171}" destId="{9C409780-9ED2-4D18-A3E2-A4DE83DC16D3}" srcOrd="1" destOrd="0" presId="urn:microsoft.com/office/officeart/2005/8/layout/hierarchy2"/>
    <dgm:cxn modelId="{A96AE908-EE32-4BF7-8B15-D5D4227A51A7}" type="presOf" srcId="{F176CA9D-1F20-4BC8-A06A-874831CCFCAA}" destId="{D411B218-19F5-4826-903B-5F3A09D47456}" srcOrd="1" destOrd="0" presId="urn:microsoft.com/office/officeart/2005/8/layout/hierarchy2"/>
    <dgm:cxn modelId="{79176E18-565A-49C7-8079-C61711E7795C}" type="presOf" srcId="{87E3AF0A-C9A5-410F-9C9A-F6CD5B27F220}" destId="{91B17030-0B8A-433A-A92C-C887244E223C}" srcOrd="0" destOrd="0" presId="urn:microsoft.com/office/officeart/2005/8/layout/hierarchy2"/>
    <dgm:cxn modelId="{D6F11593-9F43-4E7B-B687-90A6CED26AC6}" type="presOf" srcId="{A4E43D2A-9362-402C-AC1C-B4ACC392719C}" destId="{D906CA8B-1772-4580-B8C3-6AA7E7044C24}" srcOrd="1" destOrd="0" presId="urn:microsoft.com/office/officeart/2005/8/layout/hierarchy2"/>
    <dgm:cxn modelId="{B95BD03C-6920-4A64-97F6-6CB444896C7F}" type="presOf" srcId="{37B2FC9A-2202-44CB-9A46-E6A17C1201B4}" destId="{79AED738-FC96-4645-B0EC-34B876693F55}" srcOrd="0" destOrd="0" presId="urn:microsoft.com/office/officeart/2005/8/layout/hierarchy2"/>
    <dgm:cxn modelId="{67FB276C-3D66-474D-AF02-8FF97F8C770F}" srcId="{87E3AF0A-C9A5-410F-9C9A-F6CD5B27F220}" destId="{E6E8EF12-1C67-4AF1-82BA-C466288FB0C5}" srcOrd="1" destOrd="0" parTransId="{F176CA9D-1F20-4BC8-A06A-874831CCFCAA}" sibTransId="{17601B76-2D8C-470D-A691-119D8E796EE2}"/>
    <dgm:cxn modelId="{D91E17AD-FE9C-4F56-9481-FF5C084D0C47}" type="presOf" srcId="{F176CA9D-1F20-4BC8-A06A-874831CCFCAA}" destId="{95F89568-436D-4729-AECE-10810779CF7B}" srcOrd="0" destOrd="0" presId="urn:microsoft.com/office/officeart/2005/8/layout/hierarchy2"/>
    <dgm:cxn modelId="{8B05F7B9-AF9B-4A3B-9CC4-BCCCE9E6F1B8}" srcId="{87E3AF0A-C9A5-410F-9C9A-F6CD5B27F220}" destId="{8AD7B5DA-32F8-4E56-BD8E-7D7D9562236F}" srcOrd="0" destOrd="0" parTransId="{A4E43D2A-9362-402C-AC1C-B4ACC392719C}" sibTransId="{B4AA5319-F2CF-425D-993E-E5700569C258}"/>
    <dgm:cxn modelId="{3977277D-7881-4F4C-9426-785ED2713BA0}" type="presOf" srcId="{465E5F78-3FB9-4652-B15D-3055E53BF992}" destId="{DFC4DB6C-AE92-4665-B3AD-F077154F561C}" srcOrd="0" destOrd="0" presId="urn:microsoft.com/office/officeart/2005/8/layout/hierarchy2"/>
    <dgm:cxn modelId="{FB162C19-E153-4125-825B-9F1FFCCA054D}" type="presOf" srcId="{8CE81AF3-4AB0-4CEB-A26A-EA371A6113FD}" destId="{89792416-F4EC-4B19-9E6B-011C2CB1E167}" srcOrd="0" destOrd="0" presId="urn:microsoft.com/office/officeart/2005/8/layout/hierarchy2"/>
    <dgm:cxn modelId="{42A03700-5470-4AD7-872A-38514B7FE485}" type="presOf" srcId="{1133E116-4E47-4B8A-B3F9-1D1E1DF967F3}" destId="{4C6B97F0-1625-493E-AF73-EF736A006BA5}" srcOrd="1" destOrd="0" presId="urn:microsoft.com/office/officeart/2005/8/layout/hierarchy2"/>
    <dgm:cxn modelId="{91BC6052-F928-43F2-B53B-DDE083F8C4B6}" type="presParOf" srcId="{12C58BCD-A534-41DC-9FA0-58FD3109903C}" destId="{033C7999-72E6-4570-9979-E7B4EF665DFF}" srcOrd="0" destOrd="0" presId="urn:microsoft.com/office/officeart/2005/8/layout/hierarchy2"/>
    <dgm:cxn modelId="{2BB47A29-1BA1-44B9-9F71-7C6A875CF7D2}" type="presParOf" srcId="{033C7999-72E6-4570-9979-E7B4EF665DFF}" destId="{91B17030-0B8A-433A-A92C-C887244E223C}" srcOrd="0" destOrd="0" presId="urn:microsoft.com/office/officeart/2005/8/layout/hierarchy2"/>
    <dgm:cxn modelId="{F332579D-20E0-4214-9471-CDE1AA23EAA0}" type="presParOf" srcId="{033C7999-72E6-4570-9979-E7B4EF665DFF}" destId="{17D95630-3AE8-48CB-85C5-567E27504BAA}" srcOrd="1" destOrd="0" presId="urn:microsoft.com/office/officeart/2005/8/layout/hierarchy2"/>
    <dgm:cxn modelId="{DBBE2BCC-D392-47DC-AA48-C7CDC5BC2EF5}" type="presParOf" srcId="{17D95630-3AE8-48CB-85C5-567E27504BAA}" destId="{3A76D887-77F3-4267-B422-2C4465A0830D}" srcOrd="0" destOrd="0" presId="urn:microsoft.com/office/officeart/2005/8/layout/hierarchy2"/>
    <dgm:cxn modelId="{1394A036-FB5F-4CAB-88A1-4FD820DECACF}" type="presParOf" srcId="{3A76D887-77F3-4267-B422-2C4465A0830D}" destId="{D906CA8B-1772-4580-B8C3-6AA7E7044C24}" srcOrd="0" destOrd="0" presId="urn:microsoft.com/office/officeart/2005/8/layout/hierarchy2"/>
    <dgm:cxn modelId="{FDA00F21-3090-4783-B7CC-6BEA60F65186}" type="presParOf" srcId="{17D95630-3AE8-48CB-85C5-567E27504BAA}" destId="{F73BE6D5-7C2B-4AE9-8672-7532593E7D0B}" srcOrd="1" destOrd="0" presId="urn:microsoft.com/office/officeart/2005/8/layout/hierarchy2"/>
    <dgm:cxn modelId="{23D0D7AB-F1FE-4367-89B0-F3F717E1A7AD}" type="presParOf" srcId="{F73BE6D5-7C2B-4AE9-8672-7532593E7D0B}" destId="{ADC08696-A971-4F4E-92D9-5CF791B3A500}" srcOrd="0" destOrd="0" presId="urn:microsoft.com/office/officeart/2005/8/layout/hierarchy2"/>
    <dgm:cxn modelId="{7F7372C3-E295-4550-A692-BE77E328FA30}" type="presParOf" srcId="{F73BE6D5-7C2B-4AE9-8672-7532593E7D0B}" destId="{976F22FB-8689-4B48-98B4-1FAA5008DC20}" srcOrd="1" destOrd="0" presId="urn:microsoft.com/office/officeart/2005/8/layout/hierarchy2"/>
    <dgm:cxn modelId="{2D4F76F8-BEDB-4982-A931-22A84DA5946E}" type="presParOf" srcId="{976F22FB-8689-4B48-98B4-1FAA5008DC20}" destId="{79AED738-FC96-4645-B0EC-34B876693F55}" srcOrd="0" destOrd="0" presId="urn:microsoft.com/office/officeart/2005/8/layout/hierarchy2"/>
    <dgm:cxn modelId="{0449AD23-3A45-49FF-A282-53AA0DBE1499}" type="presParOf" srcId="{79AED738-FC96-4645-B0EC-34B876693F55}" destId="{938B901F-06C8-45CD-A124-5605ED39F801}" srcOrd="0" destOrd="0" presId="urn:microsoft.com/office/officeart/2005/8/layout/hierarchy2"/>
    <dgm:cxn modelId="{D7D9A35E-FD0A-4D32-8FFD-6FCE62B04518}" type="presParOf" srcId="{976F22FB-8689-4B48-98B4-1FAA5008DC20}" destId="{DC46596C-69E9-4288-B167-2D3BB06EFD3E}" srcOrd="1" destOrd="0" presId="urn:microsoft.com/office/officeart/2005/8/layout/hierarchy2"/>
    <dgm:cxn modelId="{77B98300-38B3-4254-B314-D4D028836F12}" type="presParOf" srcId="{DC46596C-69E9-4288-B167-2D3BB06EFD3E}" destId="{89792416-F4EC-4B19-9E6B-011C2CB1E167}" srcOrd="0" destOrd="0" presId="urn:microsoft.com/office/officeart/2005/8/layout/hierarchy2"/>
    <dgm:cxn modelId="{25F6A06E-0FBE-4A28-BAEA-5218641F58CC}" type="presParOf" srcId="{DC46596C-69E9-4288-B167-2D3BB06EFD3E}" destId="{3010821D-8DE4-4CBC-A115-FE18DDBF64F4}" srcOrd="1" destOrd="0" presId="urn:microsoft.com/office/officeart/2005/8/layout/hierarchy2"/>
    <dgm:cxn modelId="{F6FDAAC3-EC81-4886-9893-04012193F65E}" type="presParOf" srcId="{976F22FB-8689-4B48-98B4-1FAA5008DC20}" destId="{DFC4DB6C-AE92-4665-B3AD-F077154F561C}" srcOrd="2" destOrd="0" presId="urn:microsoft.com/office/officeart/2005/8/layout/hierarchy2"/>
    <dgm:cxn modelId="{05585AC7-1450-4173-87FE-00A27D8DEB1A}" type="presParOf" srcId="{DFC4DB6C-AE92-4665-B3AD-F077154F561C}" destId="{5E827921-EA03-4598-88BE-D555DD9259D7}" srcOrd="0" destOrd="0" presId="urn:microsoft.com/office/officeart/2005/8/layout/hierarchy2"/>
    <dgm:cxn modelId="{506E3BB0-E50D-4098-9CDA-12D508EF3E29}" type="presParOf" srcId="{976F22FB-8689-4B48-98B4-1FAA5008DC20}" destId="{BC5D6CB8-3395-40BF-9469-13FA12987007}" srcOrd="3" destOrd="0" presId="urn:microsoft.com/office/officeart/2005/8/layout/hierarchy2"/>
    <dgm:cxn modelId="{6D46A737-CA97-4E5A-B302-E556F94149E1}" type="presParOf" srcId="{BC5D6CB8-3395-40BF-9469-13FA12987007}" destId="{E0D5079C-F0DD-47CF-9DB7-750D8DEFA3F6}" srcOrd="0" destOrd="0" presId="urn:microsoft.com/office/officeart/2005/8/layout/hierarchy2"/>
    <dgm:cxn modelId="{82FC8F4F-E492-4240-9890-16AAE7C2759D}" type="presParOf" srcId="{BC5D6CB8-3395-40BF-9469-13FA12987007}" destId="{E1561427-7A4F-4F56-A4E4-C2607D60C2B2}" srcOrd="1" destOrd="0" presId="urn:microsoft.com/office/officeart/2005/8/layout/hierarchy2"/>
    <dgm:cxn modelId="{19DE4639-BAE6-4512-ADA2-924169E10DA9}" type="presParOf" srcId="{17D95630-3AE8-48CB-85C5-567E27504BAA}" destId="{95F89568-436D-4729-AECE-10810779CF7B}" srcOrd="2" destOrd="0" presId="urn:microsoft.com/office/officeart/2005/8/layout/hierarchy2"/>
    <dgm:cxn modelId="{1A7BFB68-BD90-49D3-B797-DB01AF6E8AF0}" type="presParOf" srcId="{95F89568-436D-4729-AECE-10810779CF7B}" destId="{D411B218-19F5-4826-903B-5F3A09D47456}" srcOrd="0" destOrd="0" presId="urn:microsoft.com/office/officeart/2005/8/layout/hierarchy2"/>
    <dgm:cxn modelId="{DD03C24F-24CD-4A4D-9E57-7461236BFDF5}" type="presParOf" srcId="{17D95630-3AE8-48CB-85C5-567E27504BAA}" destId="{278DFAB0-6A0E-435E-B205-84E0913F4161}" srcOrd="3" destOrd="0" presId="urn:microsoft.com/office/officeart/2005/8/layout/hierarchy2"/>
    <dgm:cxn modelId="{1E7F5223-BDF2-4C20-A23A-1833A306CB99}" type="presParOf" srcId="{278DFAB0-6A0E-435E-B205-84E0913F4161}" destId="{BF422DA8-B324-4625-86BA-0D04D3E3200E}" srcOrd="0" destOrd="0" presId="urn:microsoft.com/office/officeart/2005/8/layout/hierarchy2"/>
    <dgm:cxn modelId="{3D4DD3DC-0914-44A3-B3BA-97B3666F9516}" type="presParOf" srcId="{278DFAB0-6A0E-435E-B205-84E0913F4161}" destId="{325A8734-C635-4F75-B0B1-6F0581F96CAE}" srcOrd="1" destOrd="0" presId="urn:microsoft.com/office/officeart/2005/8/layout/hierarchy2"/>
    <dgm:cxn modelId="{EE213302-07B6-483E-85F6-E768F27645E2}" type="presParOf" srcId="{325A8734-C635-4F75-B0B1-6F0581F96CAE}" destId="{0F744B61-726E-4535-A613-C93918B01F3F}" srcOrd="0" destOrd="0" presId="urn:microsoft.com/office/officeart/2005/8/layout/hierarchy2"/>
    <dgm:cxn modelId="{E8AFC00A-DC2C-4933-A684-56EBD63946F2}" type="presParOf" srcId="{0F744B61-726E-4535-A613-C93918B01F3F}" destId="{9C409780-9ED2-4D18-A3E2-A4DE83DC16D3}" srcOrd="0" destOrd="0" presId="urn:microsoft.com/office/officeart/2005/8/layout/hierarchy2"/>
    <dgm:cxn modelId="{567F111B-FC20-4171-9F8F-6E484F4B7435}" type="presParOf" srcId="{325A8734-C635-4F75-B0B1-6F0581F96CAE}" destId="{E48B1679-E4AA-461A-A722-DFF41139B932}" srcOrd="1" destOrd="0" presId="urn:microsoft.com/office/officeart/2005/8/layout/hierarchy2"/>
    <dgm:cxn modelId="{8BF7AA30-0B98-439B-B60B-4427C2432DB2}" type="presParOf" srcId="{E48B1679-E4AA-461A-A722-DFF41139B932}" destId="{59649030-5EF3-4D64-9FA5-FDC2E2AB6B29}" srcOrd="0" destOrd="0" presId="urn:microsoft.com/office/officeart/2005/8/layout/hierarchy2"/>
    <dgm:cxn modelId="{7519B4DE-85B7-44A9-A8A4-586244850622}" type="presParOf" srcId="{E48B1679-E4AA-461A-A722-DFF41139B932}" destId="{F7623074-ED09-42A8-AE5D-CBF39C24CE91}" srcOrd="1" destOrd="0" presId="urn:microsoft.com/office/officeart/2005/8/layout/hierarchy2"/>
    <dgm:cxn modelId="{5D8645D3-E2A7-47BE-986E-7E4836FD6FE8}" type="presParOf" srcId="{325A8734-C635-4F75-B0B1-6F0581F96CAE}" destId="{865DB9FD-EAD3-4B29-9566-E33DEF7EE33F}" srcOrd="2" destOrd="0" presId="urn:microsoft.com/office/officeart/2005/8/layout/hierarchy2"/>
    <dgm:cxn modelId="{58094E12-F3FD-40BE-9C9F-1D039FCE84D8}" type="presParOf" srcId="{865DB9FD-EAD3-4B29-9566-E33DEF7EE33F}" destId="{4C6B97F0-1625-493E-AF73-EF736A006BA5}" srcOrd="0" destOrd="0" presId="urn:microsoft.com/office/officeart/2005/8/layout/hierarchy2"/>
    <dgm:cxn modelId="{191F62C3-3056-4A74-94EE-B44E75A6E72E}" type="presParOf" srcId="{325A8734-C635-4F75-B0B1-6F0581F96CAE}" destId="{00E9200A-684E-42F3-85B7-E5E513DA5637}" srcOrd="3" destOrd="0" presId="urn:microsoft.com/office/officeart/2005/8/layout/hierarchy2"/>
    <dgm:cxn modelId="{657777DB-6B12-4E97-8A96-C0CF7338B40A}" type="presParOf" srcId="{00E9200A-684E-42F3-85B7-E5E513DA5637}" destId="{0293BAA2-7B85-4E52-835D-A0AD92AE59A7}" srcOrd="0" destOrd="0" presId="urn:microsoft.com/office/officeart/2005/8/layout/hierarchy2"/>
    <dgm:cxn modelId="{715B64CE-17FD-45F9-ABA6-647B28DA2BC8}" type="presParOf" srcId="{00E9200A-684E-42F3-85B7-E5E513DA5637}" destId="{BA8BD803-591D-4045-A37B-23F4FABE2A26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C29F76-0862-45AA-A0DC-6E3EB1BC1809}" type="datetimeFigureOut">
              <a:rPr lang="es-CL" smtClean="0"/>
              <a:t>22-11-2018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C5E554-D748-4C81-ADAB-27FA98CCCE5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758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Una deformación las incluye a todas, pero deformaciones particulares pueden constar de tres, dos o una de las componentes. </a:t>
            </a:r>
          </a:p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5E554-D748-4C81-ADAB-27FA98CCCE53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5065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 eaLnBrk="1" hangingPunct="1">
              <a:lnSpc>
                <a:spcPct val="90000"/>
              </a:lnSpc>
            </a:pPr>
            <a:r>
              <a:rPr lang="es-ES" altLang="es-CL" sz="2000" dirty="0" smtClean="0"/>
              <a:t>Definimos </a:t>
            </a:r>
            <a:r>
              <a:rPr lang="es-ES" altLang="es-CL" sz="2000" b="1" dirty="0" smtClean="0"/>
              <a:t>deformación </a:t>
            </a:r>
            <a:r>
              <a:rPr lang="es-ES" altLang="es-CL" sz="2000" dirty="0" smtClean="0"/>
              <a:t>como cualquier cambio en la posición o en las relaciones geométricas internas sufrido por un cuerpo como consecuencia de la aplicación de un campo de esfuerzos y explicamos que una deformación puede constar de hasta cuatro componentes:</a:t>
            </a:r>
          </a:p>
          <a:p>
            <a:pPr marL="342900" indent="-342900" eaLnBrk="1" hangingPunct="1">
              <a:lnSpc>
                <a:spcPct val="90000"/>
              </a:lnSpc>
              <a:buFont typeface="Wingdings 2" pitchFamily="18" charset="2"/>
              <a:buNone/>
            </a:pPr>
            <a:endParaRPr lang="es-ES" altLang="es-CL" sz="2000" dirty="0" smtClean="0"/>
          </a:p>
          <a:p>
            <a:pPr marL="742950" lvl="1" indent="-285750" eaLnBrk="1" hangingPunct="1">
              <a:lnSpc>
                <a:spcPct val="90000"/>
              </a:lnSpc>
            </a:pPr>
            <a:r>
              <a:rPr lang="es-ES" altLang="es-CL" sz="2000" dirty="0" smtClean="0"/>
              <a:t>Translación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s-ES" altLang="es-CL" sz="2000" dirty="0" smtClean="0"/>
              <a:t>Rotación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s-ES" altLang="es-CL" sz="2000" dirty="0" smtClean="0"/>
              <a:t>Dilatación </a:t>
            </a:r>
          </a:p>
          <a:p>
            <a:pPr marL="742950" lvl="1" indent="-285750" eaLnBrk="1" hangingPunct="1">
              <a:lnSpc>
                <a:spcPct val="90000"/>
              </a:lnSpc>
            </a:pPr>
            <a:r>
              <a:rPr lang="es-ES" altLang="es-CL" sz="2000" dirty="0" smtClean="0"/>
              <a:t>Distorsión. </a:t>
            </a:r>
          </a:p>
          <a:p>
            <a:pPr marL="742950" lvl="1" indent="-285750" eaLnBrk="1" hangingPunct="1">
              <a:lnSpc>
                <a:spcPct val="90000"/>
              </a:lnSpc>
            </a:pPr>
            <a:endParaRPr lang="es-ES" altLang="es-CL" sz="2000" dirty="0" smtClean="0"/>
          </a:p>
          <a:p>
            <a:pPr marL="342900" indent="-342900" eaLnBrk="1" hangingPunct="1">
              <a:lnSpc>
                <a:spcPct val="90000"/>
              </a:lnSpc>
            </a:pPr>
            <a:r>
              <a:rPr lang="es-ES" altLang="es-CL" sz="2000" dirty="0" smtClean="0"/>
              <a:t>En el caso general, una deformación las incluye a todas, pero deformaciones particulares pueden constar de tres, dos o una de las componentes.</a:t>
            </a:r>
          </a:p>
          <a:p>
            <a:pPr marL="342900" indent="-342900" eaLnBrk="1" hangingPunct="1">
              <a:lnSpc>
                <a:spcPct val="90000"/>
              </a:lnSpc>
            </a:pPr>
            <a:endParaRPr lang="es-ES" altLang="es-CL" sz="2000" dirty="0" smtClean="0"/>
          </a:p>
          <a:p>
            <a:pPr marL="342900" indent="-342900" eaLnBrk="1" hangingPunct="1">
              <a:lnSpc>
                <a:spcPct val="90000"/>
              </a:lnSpc>
            </a:pPr>
            <a:endParaRPr lang="es-ES" altLang="es-CL" sz="2000" dirty="0" smtClean="0"/>
          </a:p>
          <a:p>
            <a:pPr marL="0" indent="0" algn="ctr">
              <a:buNone/>
            </a:pPr>
            <a:r>
              <a:rPr lang="es-CL" sz="2000" dirty="0" smtClean="0"/>
              <a:t>Cambios en la posición del cuerpo</a:t>
            </a:r>
          </a:p>
          <a:p>
            <a:pPr marL="0" indent="0" algn="ctr">
              <a:buNone/>
            </a:pPr>
            <a:r>
              <a:rPr lang="es-CL" sz="2000" dirty="0" smtClean="0"/>
              <a:t>(movimiento rígido)</a:t>
            </a:r>
          </a:p>
          <a:p>
            <a:pPr algn="ctr"/>
            <a:endParaRPr lang="es-CL" sz="2000" dirty="0" smtClean="0"/>
          </a:p>
          <a:p>
            <a:pPr algn="ctr"/>
            <a:endParaRPr lang="es-CL" sz="2000" dirty="0" smtClean="0"/>
          </a:p>
          <a:p>
            <a:pPr algn="ctr"/>
            <a:endParaRPr lang="es-CL" sz="2000" dirty="0" smtClean="0"/>
          </a:p>
          <a:p>
            <a:pPr marL="0" indent="0" algn="ctr">
              <a:buNone/>
            </a:pPr>
            <a:r>
              <a:rPr lang="es-CL" sz="2000" dirty="0" smtClean="0"/>
              <a:t>Cambios en la forma (relaciones geométricas internas)</a:t>
            </a:r>
          </a:p>
          <a:p>
            <a:pPr marL="0" indent="0" algn="ctr">
              <a:buNone/>
            </a:pPr>
            <a:r>
              <a:rPr lang="es-CL" sz="2000" dirty="0" smtClean="0"/>
              <a:t>Deformación interna (</a:t>
            </a:r>
            <a:r>
              <a:rPr lang="es-CL" sz="2000" i="1" dirty="0" err="1" smtClean="0"/>
              <a:t>strain</a:t>
            </a:r>
            <a:r>
              <a:rPr lang="es-CL" sz="2000" dirty="0" smtClean="0"/>
              <a:t>)</a:t>
            </a:r>
          </a:p>
          <a:p>
            <a:pPr marL="342900" indent="-342900" eaLnBrk="1" hangingPunct="1">
              <a:lnSpc>
                <a:spcPct val="90000"/>
              </a:lnSpc>
            </a:pPr>
            <a:endParaRPr lang="es-ES" altLang="es-CL" sz="2000" dirty="0" smtClean="0"/>
          </a:p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07A1F-0B75-4B08-A700-B57EDDF11C24}" type="slidenum">
              <a:rPr lang="es-CL" smtClean="0">
                <a:solidFill>
                  <a:prstClr val="black"/>
                </a:solidFill>
              </a:rPr>
              <a:pPr/>
              <a:t>3</a:t>
            </a:fld>
            <a:endParaRPr lang="es-C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153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Deformación homogénea: rectas permanecen</a:t>
            </a:r>
            <a:r>
              <a:rPr lang="es-CL" baseline="0" dirty="0" smtClean="0"/>
              <a:t> rectas y paralelas</a:t>
            </a:r>
          </a:p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5E554-D748-4C81-ADAB-27FA98CCCE53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67022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Cada elipsoide de deformación tiene tres ejes, perpendiculares entre sí, que se denominan </a:t>
            </a:r>
            <a:r>
              <a:rPr lang="es-CL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ejes de deformación </a:t>
            </a:r>
            <a:r>
              <a:rPr lang="es-C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que se denotan con las letras X, Y, Z, Donde se cumple que el eje X es la línea más larga y el Z la más corta. El eje Y es la línea perpendicular a los ejes X y Z que, a su vez, son perpendiculares entre sí. </a:t>
            </a:r>
          </a:p>
          <a:p>
            <a:r>
              <a:rPr lang="es-C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Las direcciones de los ejes se denominan </a:t>
            </a:r>
            <a:r>
              <a:rPr lang="es-CL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direcciones principales de deformación </a:t>
            </a:r>
            <a:r>
              <a:rPr lang="es-C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 son perpendiculares entre sí. Los tres planos perpendiculares entre sí que las contienen se llaman </a:t>
            </a:r>
            <a:r>
              <a:rPr lang="es-CL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planos principales de la deformación</a:t>
            </a:r>
            <a:r>
              <a:rPr lang="es-C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</a:p>
          <a:p>
            <a:r>
              <a:rPr lang="es-CL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•OJO!!: Una propiedad de las direcciones principales es que antes de la deformación también eran líneas perpendiculares entre sí. </a:t>
            </a:r>
          </a:p>
          <a:p>
            <a:endParaRPr lang="es-CL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5E554-D748-4C81-ADAB-27FA98CCCE53}" type="slidenum">
              <a:rPr lang="es-CL" smtClean="0"/>
              <a:t>16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976489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5E554-D748-4C81-ADAB-27FA98CCCE53}" type="slidenum">
              <a:rPr lang="es-CL" smtClean="0"/>
              <a:t>17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22765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5E554-D748-4C81-ADAB-27FA98CCCE53}" type="slidenum">
              <a:rPr lang="es-CL" smtClean="0"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2276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8DA50A-D2D0-42B5-BF6A-06BBB51FFF84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2BFC02-6F5C-4A8A-A5EA-869AC9583D26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B3896F-F583-411C-A986-7A83C1F426C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A083BE-4188-489A-932B-F9FA3FDF6FC5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E82F15-DF29-4527-8948-95CDE3F83E01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  <a:latin typeface="Tahoma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  <a:latin typeface="Tahoma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92AA94-30F8-424D-BDFF-219E951CE459}" type="slidenum">
              <a:rPr lang="es-ES" smtClean="0">
                <a:solidFill>
                  <a:prstClr val="black">
                    <a:tint val="75000"/>
                  </a:prstClr>
                </a:solidFill>
                <a:latin typeface="Tahoma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Tahoma" charset="0"/>
            </a:endParaRP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B60E4E-1B5A-4024-8D6E-6864C7CFBD22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65713-0542-4C88-99B7-97147623D10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6E82DC-FBBE-4CF2-BF67-42891F0B4927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07574E-876A-4736-B93A-610664277DE0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31F735-D91D-4DF0-877E-37885E8B105F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80EEE3-719F-447D-A8BA-32373180D91A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  <a:latin typeface="Tahoma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prstClr val="black">
                  <a:tint val="75000"/>
                </a:prstClr>
              </a:solidFill>
              <a:latin typeface="Tahoma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B92AA94-30F8-424D-BDFF-219E951CE459}" type="slidenum">
              <a:rPr lang="es-ES" smtClean="0">
                <a:solidFill>
                  <a:prstClr val="black">
                    <a:tint val="75000"/>
                  </a:prstClr>
                </a:solidFill>
                <a:latin typeface="Tahoma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Tahoma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90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_tradnl" altLang="es-CL" b="1" dirty="0">
                <a:solidFill>
                  <a:schemeClr val="accent1"/>
                </a:solidFill>
              </a:rPr>
              <a:t>Deformación (</a:t>
            </a:r>
            <a:r>
              <a:rPr lang="es-ES_tradnl" altLang="es-CL" b="1" dirty="0" err="1">
                <a:solidFill>
                  <a:schemeClr val="accent1"/>
                </a:solidFill>
              </a:rPr>
              <a:t>Strain</a:t>
            </a:r>
            <a:r>
              <a:rPr lang="es-ES_tradnl" altLang="es-CL" b="1" dirty="0" smtClean="0">
                <a:solidFill>
                  <a:schemeClr val="accent1"/>
                </a:solidFill>
              </a:rPr>
              <a:t>)</a:t>
            </a:r>
            <a:endParaRPr lang="es-CL" dirty="0">
              <a:solidFill>
                <a:schemeClr val="accent1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ES" altLang="es-CL" b="1" dirty="0">
                <a:solidFill>
                  <a:schemeClr val="accent1"/>
                </a:solidFill>
              </a:rPr>
              <a:t>GL4102 </a:t>
            </a:r>
            <a:r>
              <a:rPr lang="es-MX" altLang="es-CL" dirty="0">
                <a:solidFill>
                  <a:schemeClr val="accent1"/>
                </a:solidFill>
              </a:rPr>
              <a:t>-Fundamentos de Geología Estructural</a:t>
            </a:r>
          </a:p>
          <a:p>
            <a:pPr algn="ctr"/>
            <a:r>
              <a:rPr lang="es-MX" altLang="es-CL" dirty="0">
                <a:solidFill>
                  <a:schemeClr val="accent1"/>
                </a:solidFill>
              </a:rPr>
              <a:t>Semestre </a:t>
            </a:r>
            <a:r>
              <a:rPr lang="es-MX" altLang="es-CL" dirty="0" smtClean="0">
                <a:solidFill>
                  <a:schemeClr val="accent1"/>
                </a:solidFill>
              </a:rPr>
              <a:t>primavera </a:t>
            </a:r>
            <a:r>
              <a:rPr lang="es-MX" altLang="es-CL" dirty="0" smtClean="0">
                <a:solidFill>
                  <a:schemeClr val="accent1"/>
                </a:solidFill>
              </a:rPr>
              <a:t>2018</a:t>
            </a:r>
            <a:endParaRPr lang="es-MX" altLang="es-CL" dirty="0">
              <a:solidFill>
                <a:schemeClr val="accent1"/>
              </a:solidFill>
            </a:endParaRPr>
          </a:p>
          <a:p>
            <a:endParaRPr lang="es-CL" dirty="0"/>
          </a:p>
        </p:txBody>
      </p:sp>
      <p:sp>
        <p:nvSpPr>
          <p:cNvPr id="4" name="CuadroTexto 3"/>
          <p:cNvSpPr txBox="1"/>
          <p:nvPr/>
        </p:nvSpPr>
        <p:spPr>
          <a:xfrm>
            <a:off x="3419872" y="5157192"/>
            <a:ext cx="55446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Auxiliar: </a:t>
            </a:r>
            <a:r>
              <a:rPr lang="es-CL" dirty="0" smtClean="0"/>
              <a:t>Vicente Piel</a:t>
            </a:r>
            <a:endParaRPr lang="es-CL" dirty="0"/>
          </a:p>
          <a:p>
            <a:r>
              <a:rPr lang="es-CL" dirty="0"/>
              <a:t>Ayudantes: </a:t>
            </a:r>
            <a:r>
              <a:rPr lang="es-CL" dirty="0"/>
              <a:t>Alberto Martínez, </a:t>
            </a:r>
            <a:r>
              <a:rPr lang="es-CL" dirty="0" err="1" smtClean="0"/>
              <a:t>Jasmín</a:t>
            </a:r>
            <a:r>
              <a:rPr lang="es-CL" dirty="0" smtClean="0"/>
              <a:t> </a:t>
            </a:r>
            <a:r>
              <a:rPr lang="es-CL" dirty="0" err="1" smtClean="0"/>
              <a:t>Palavecino</a:t>
            </a:r>
            <a:r>
              <a:rPr lang="es-CL" dirty="0" smtClean="0"/>
              <a:t> </a:t>
            </a:r>
            <a:r>
              <a:rPr lang="es-CL" dirty="0"/>
              <a:t>y </a:t>
            </a:r>
            <a:r>
              <a:rPr lang="es-CL" dirty="0" smtClean="0"/>
              <a:t>Ricardo </a:t>
            </a:r>
            <a:r>
              <a:rPr lang="es-CL" dirty="0"/>
              <a:t>Salazar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8656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Medida y representación del </a:t>
            </a:r>
            <a:r>
              <a:rPr lang="es-CL" i="1" dirty="0" err="1"/>
              <a:t>Strain</a:t>
            </a:r>
            <a:endParaRPr lang="es-CL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683568" y="1556792"/>
                <a:ext cx="8042276" cy="4343400"/>
              </a:xfrm>
            </p:spPr>
            <p:txBody>
              <a:bodyPr/>
              <a:lstStyle/>
              <a:p>
                <a:r>
                  <a:rPr lang="es-CL" sz="2800" dirty="0" smtClean="0"/>
                  <a:t>Cambios en la longitud de la líneas:</a:t>
                </a:r>
              </a:p>
              <a:p>
                <a:pPr lvl="1"/>
                <a:r>
                  <a:rPr lang="es-CL" sz="2400" dirty="0" smtClean="0"/>
                  <a:t>Estiramiento o </a:t>
                </a:r>
                <a:r>
                  <a:rPr lang="es-CL" sz="2400" i="1" dirty="0" err="1" smtClean="0"/>
                  <a:t>Stretch</a:t>
                </a:r>
                <a:r>
                  <a:rPr lang="es-CL" sz="2400" dirty="0" smtClean="0"/>
                  <a:t>:</a:t>
                </a:r>
              </a:p>
              <a:p>
                <a:pPr lvl="2"/>
                <a:r>
                  <a:rPr lang="es-CL" sz="1800" dirty="0" smtClean="0"/>
                  <a:t>Relación entre su longitud inicial y final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18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s-CL" sz="18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s-CL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CL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sz="18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CL" sz="18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CL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sz="18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CL" sz="1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CL" sz="1800" b="0" dirty="0" smtClean="0"/>
              </a:p>
              <a:p>
                <a:pPr marL="914400" lvl="2" indent="0">
                  <a:buNone/>
                </a:pPr>
                <a:endParaRPr lang="es-CL" sz="1800" b="0" dirty="0" smtClean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1800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s-CL" sz="18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s-CL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CL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sz="180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CL" sz="1800" i="1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s-CL" sz="18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CL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sz="180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CL" sz="1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CL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sz="180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CL" sz="1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s-CL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CL" sz="18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sz="180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CL" sz="1800" i="1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CL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sz="180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CL" sz="1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s-CL" sz="1800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s-CL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CL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sz="180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CL" sz="1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CL" sz="18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sz="180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CL" sz="18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s-CL" sz="1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CL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1800" b="0" i="1" smtClean="0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s-CL" sz="18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s-CL" sz="1800" b="0" i="1" smtClean="0">
                          <a:latin typeface="Cambria Math"/>
                        </a:rPr>
                        <m:t>−1</m:t>
                      </m:r>
                    </m:oMath>
                  </m:oMathPara>
                </a14:m>
                <a:endParaRPr lang="es-CL" sz="1800" b="0" dirty="0" smtClean="0"/>
              </a:p>
              <a:p>
                <a:pPr marL="914400" lvl="2" indent="0">
                  <a:buNone/>
                </a:pPr>
                <a:endParaRPr lang="es-CL" sz="1800" b="0" dirty="0" smtClean="0"/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1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1800" i="1">
                              <a:latin typeface="Cambria Math"/>
                            </a:rPr>
                            <m:t>𝑆</m:t>
                          </m:r>
                        </m:e>
                        <m:sub>
                          <m:r>
                            <a:rPr lang="es-CL" sz="18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s-CL" sz="18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s-CL" sz="18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1800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s-CL" sz="18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s-CL" sz="1800" b="0" i="1" smtClean="0">
                          <a:latin typeface="Cambria Math"/>
                        </a:rPr>
                        <m:t>+1</m:t>
                      </m:r>
                    </m:oMath>
                  </m:oMathPara>
                </a14:m>
                <a:endParaRPr lang="es-CL" sz="1800" dirty="0"/>
              </a:p>
              <a:p>
                <a:pPr marL="914400" lvl="2" indent="0">
                  <a:buNone/>
                </a:pPr>
                <a:endParaRPr lang="es-CL" dirty="0" smtClean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83568" y="1556792"/>
                <a:ext cx="8042276" cy="43434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7287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endParaRPr lang="es-ES" dirty="0"/>
          </a:p>
        </p:txBody>
      </p:sp>
      <p:pic>
        <p:nvPicPr>
          <p:cNvPr id="17" name="Marcador de contenido 16" descr="Captura de pantalla 2017-10-24 a la(s) 22.11.04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9" b="2889"/>
          <a:stretch>
            <a:fillRect/>
          </a:stretch>
        </p:blipFill>
        <p:spPr>
          <a:xfrm>
            <a:off x="179512" y="1484784"/>
            <a:ext cx="8857108" cy="5478640"/>
          </a:xfrm>
        </p:spPr>
      </p:pic>
    </p:spTree>
    <p:extLst>
      <p:ext uri="{BB962C8B-B14F-4D97-AF65-F5344CB8AC3E}">
        <p14:creationId xmlns:p14="http://schemas.microsoft.com/office/powerpoint/2010/main" val="414821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endParaRPr lang="es-ES" dirty="0"/>
          </a:p>
        </p:txBody>
      </p:sp>
      <p:pic>
        <p:nvPicPr>
          <p:cNvPr id="5" name="Imagen 4" descr="Captura de pantalla 2017-10-24 a la(s) 22.12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00808"/>
            <a:ext cx="8538074" cy="282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795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Medida y representación del </a:t>
            </a:r>
            <a:r>
              <a:rPr lang="es-CL" i="1" dirty="0" err="1"/>
              <a:t>Strain</a:t>
            </a:r>
            <a:endParaRPr lang="es-CL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746625"/>
            <a:ext cx="8229600" cy="2859581"/>
          </a:xfrm>
        </p:spPr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s-CL" sz="2400" dirty="0"/>
              <a:t>Cambios en los ángulos </a:t>
            </a:r>
          </a:p>
          <a:p>
            <a:pPr lvl="1"/>
            <a:r>
              <a:rPr lang="es-CL" sz="2400" dirty="0" smtClean="0"/>
              <a:t>Se </a:t>
            </a:r>
            <a:r>
              <a:rPr lang="es-CL" sz="2400" dirty="0"/>
              <a:t>expresan por el ángulo de cizalle y el valor de </a:t>
            </a:r>
            <a:r>
              <a:rPr lang="es-CL" sz="2400" dirty="0" smtClean="0"/>
              <a:t>cizalle:</a:t>
            </a:r>
          </a:p>
          <a:p>
            <a:pPr lvl="2"/>
            <a:r>
              <a:rPr lang="es-CL" sz="1800" b="1" dirty="0" smtClean="0"/>
              <a:t>Ángulo </a:t>
            </a:r>
            <a:r>
              <a:rPr lang="es-CL" sz="1800" b="1" dirty="0"/>
              <a:t>de </a:t>
            </a:r>
            <a:r>
              <a:rPr lang="es-CL" sz="1800" b="1" dirty="0" smtClean="0"/>
              <a:t>cizalle (Ψ): </a:t>
            </a:r>
            <a:r>
              <a:rPr lang="es-CL" sz="1800" dirty="0" smtClean="0"/>
              <a:t>variación del ángulo de dos líneas que, inicialmente, eran perpendiculares entre sí.</a:t>
            </a:r>
          </a:p>
          <a:p>
            <a:pPr lvl="2"/>
            <a:r>
              <a:rPr lang="es-CL" sz="1800" b="1" i="1" dirty="0" err="1" smtClean="0"/>
              <a:t>Strain</a:t>
            </a:r>
            <a:r>
              <a:rPr lang="es-CL" sz="1800" b="1" dirty="0" smtClean="0"/>
              <a:t> </a:t>
            </a:r>
            <a:r>
              <a:rPr lang="es-CL" sz="1800" b="1" dirty="0"/>
              <a:t>de </a:t>
            </a:r>
            <a:r>
              <a:rPr lang="es-CL" sz="1800" b="1" dirty="0" smtClean="0"/>
              <a:t>cizalle:  </a:t>
            </a:r>
            <a:r>
              <a:rPr lang="es-CL" sz="1800" dirty="0"/>
              <a:t>es la tangente del ángulo de cizalle </a:t>
            </a:r>
          </a:p>
        </p:txBody>
      </p:sp>
      <p:grpSp>
        <p:nvGrpSpPr>
          <p:cNvPr id="4" name="Grupo 3"/>
          <p:cNvGrpSpPr/>
          <p:nvPr/>
        </p:nvGrpSpPr>
        <p:grpSpPr>
          <a:xfrm>
            <a:off x="971600" y="4039433"/>
            <a:ext cx="2586933" cy="2007813"/>
            <a:chOff x="971600" y="4520801"/>
            <a:chExt cx="2586933" cy="2007813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25" r="15392" b="55622"/>
            <a:stretch/>
          </p:blipFill>
          <p:spPr bwMode="auto">
            <a:xfrm>
              <a:off x="971600" y="4653136"/>
              <a:ext cx="2586933" cy="18754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6" name="5 Conector recto"/>
            <p:cNvCxnSpPr/>
            <p:nvPr/>
          </p:nvCxnSpPr>
          <p:spPr>
            <a:xfrm flipV="1">
              <a:off x="2228717" y="4520801"/>
              <a:ext cx="0" cy="1356471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8 Conector recto"/>
            <p:cNvCxnSpPr/>
            <p:nvPr/>
          </p:nvCxnSpPr>
          <p:spPr>
            <a:xfrm>
              <a:off x="2228717" y="5877272"/>
              <a:ext cx="1329816" cy="0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o 6"/>
          <p:cNvGrpSpPr/>
          <p:nvPr/>
        </p:nvGrpSpPr>
        <p:grpSpPr>
          <a:xfrm>
            <a:off x="4860032" y="4077072"/>
            <a:ext cx="3057525" cy="2262188"/>
            <a:chOff x="4788024" y="4531789"/>
            <a:chExt cx="3057525" cy="226218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000"/>
            <a:stretch/>
          </p:blipFill>
          <p:spPr bwMode="auto">
            <a:xfrm>
              <a:off x="4788024" y="4531789"/>
              <a:ext cx="3057525" cy="22621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cxnSp>
          <p:nvCxnSpPr>
            <p:cNvPr id="13" name="12 Conector recto"/>
            <p:cNvCxnSpPr/>
            <p:nvPr/>
          </p:nvCxnSpPr>
          <p:spPr>
            <a:xfrm flipH="1" flipV="1">
              <a:off x="5796136" y="5035845"/>
              <a:ext cx="576064" cy="780408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14 Conector recto"/>
            <p:cNvCxnSpPr/>
            <p:nvPr/>
          </p:nvCxnSpPr>
          <p:spPr>
            <a:xfrm flipV="1">
              <a:off x="6372200" y="5043340"/>
              <a:ext cx="1401341" cy="678237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15 Circular"/>
            <p:cNvSpPr/>
            <p:nvPr/>
          </p:nvSpPr>
          <p:spPr>
            <a:xfrm>
              <a:off x="5837997" y="5043340"/>
              <a:ext cx="1068406" cy="1346753"/>
            </a:xfrm>
            <a:prstGeom prst="pie">
              <a:avLst>
                <a:gd name="adj1" fmla="val 13948307"/>
                <a:gd name="adj2" fmla="val 17290661"/>
              </a:avLst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>
                <a:solidFill>
                  <a:schemeClr val="tx1"/>
                </a:solidFill>
              </a:endParaRPr>
            </a:p>
          </p:txBody>
        </p:sp>
        <p:sp>
          <p:nvSpPr>
            <p:cNvPr id="17" name="16 CuadroTexto"/>
            <p:cNvSpPr txBox="1"/>
            <p:nvPr/>
          </p:nvSpPr>
          <p:spPr>
            <a:xfrm>
              <a:off x="6142390" y="5146706"/>
              <a:ext cx="3706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b="1" dirty="0"/>
                <a:t>Ψ</a:t>
              </a:r>
              <a:endParaRPr lang="es-CL" dirty="0"/>
            </a:p>
          </p:txBody>
        </p:sp>
        <p:cxnSp>
          <p:nvCxnSpPr>
            <p:cNvPr id="19" name="18 Conector recto"/>
            <p:cNvCxnSpPr/>
            <p:nvPr/>
          </p:nvCxnSpPr>
          <p:spPr>
            <a:xfrm flipV="1">
              <a:off x="6372200" y="4653136"/>
              <a:ext cx="360040" cy="1068441"/>
            </a:xfrm>
            <a:prstGeom prst="line">
              <a:avLst/>
            </a:prstGeom>
            <a:ln w="57150">
              <a:solidFill>
                <a:srgbClr val="FF00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4193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953935"/>
            <a:ext cx="6408712" cy="442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01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Ejemplo</a:t>
            </a:r>
            <a:endParaRPr lang="es-ES" dirty="0"/>
          </a:p>
        </p:txBody>
      </p:sp>
      <p:pic>
        <p:nvPicPr>
          <p:cNvPr id="4" name="Imagen 3" descr="Captura de pantalla 2017-10-24 a la(s) 22.49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11835" y="1624669"/>
            <a:ext cx="4752528" cy="533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12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0"/>
            <a:ext cx="4536504" cy="2062276"/>
          </a:xfrm>
        </p:spPr>
        <p:txBody>
          <a:bodyPr/>
          <a:lstStyle/>
          <a:p>
            <a:r>
              <a:rPr lang="es-CL" dirty="0" smtClean="0"/>
              <a:t>Representación del </a:t>
            </a:r>
            <a:r>
              <a:rPr lang="es-CL" i="1" dirty="0" err="1" smtClean="0"/>
              <a:t>Strain</a:t>
            </a:r>
            <a:endParaRPr lang="es-CL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2852936"/>
            <a:ext cx="4546848" cy="3849290"/>
          </a:xfrm>
        </p:spPr>
        <p:txBody>
          <a:bodyPr/>
          <a:lstStyle/>
          <a:p>
            <a:r>
              <a:rPr lang="es-CL" sz="2400" dirty="0" smtClean="0"/>
              <a:t>Elipsoide de </a:t>
            </a:r>
            <a:r>
              <a:rPr lang="es-CL" sz="2400" i="1" dirty="0" err="1" smtClean="0"/>
              <a:t>strain</a:t>
            </a:r>
            <a:r>
              <a:rPr lang="es-CL" sz="2400" dirty="0" smtClean="0"/>
              <a:t>:</a:t>
            </a:r>
          </a:p>
          <a:p>
            <a:pPr lvl="1" algn="just"/>
            <a:r>
              <a:rPr lang="es-CL" sz="2000" dirty="0" smtClean="0"/>
              <a:t>Forma </a:t>
            </a:r>
            <a:r>
              <a:rPr lang="es-CL" sz="2000" dirty="0"/>
              <a:t>que adquiere una esfera de radio unitario al ser sometida a una deformación interna homogénea </a:t>
            </a:r>
          </a:p>
          <a:p>
            <a:pPr lvl="1"/>
            <a:endParaRPr lang="es-CL" dirty="0"/>
          </a:p>
        </p:txBody>
      </p:sp>
      <p:pic>
        <p:nvPicPr>
          <p:cNvPr id="4" name="Imagen 3" descr="Captura de pantalla 2017-10-24 a la(s) 21.59.19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620688"/>
            <a:ext cx="3634555" cy="556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33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Elipse de</a:t>
            </a:r>
            <a:r>
              <a:rPr lang="es-CL" i="1" dirty="0" smtClean="0"/>
              <a:t> </a:t>
            </a:r>
            <a:r>
              <a:rPr lang="es-CL" i="1" dirty="0" err="1" smtClean="0"/>
              <a:t>Strain</a:t>
            </a:r>
            <a:endParaRPr lang="es-CL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>
              <a:xfrm>
                <a:off x="3635896" y="4509120"/>
                <a:ext cx="5112568" cy="860620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2400" i="1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s-CL" sz="2400" i="1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s-CL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CL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sz="240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CL" sz="2400" i="1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s-CL" sz="2400" i="1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CL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sz="240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CL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CL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sz="2400" i="1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CL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es-CL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2400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s-CL" sz="2400" i="1">
                              <a:latin typeface="Cambria Math"/>
                            </a:rPr>
                            <m:t>−</m:t>
                          </m:r>
                          <m:r>
                            <a:rPr lang="es-CL" sz="2400" b="0" i="1" smtClean="0">
                              <a:latin typeface="Cambria Math"/>
                            </a:rPr>
                            <m:t>𝑅</m:t>
                          </m:r>
                        </m:num>
                        <m:den>
                          <m:r>
                            <a:rPr lang="es-CL" sz="2400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es-CL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24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s-CL" sz="2400" b="0" i="1" smtClean="0">
                              <a:latin typeface="Cambria Math"/>
                              <a:ea typeface="Cambria Math"/>
                            </a:rPr>
                            <m:t>𝑅</m:t>
                          </m:r>
                        </m:num>
                        <m:den>
                          <m:r>
                            <a:rPr lang="es-CL" sz="2400" b="0" i="1" smtClean="0"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es-CL" sz="2400" b="0" i="1" smtClean="0">
                          <a:latin typeface="Cambria Math"/>
                        </a:rPr>
                        <m:t>=</m:t>
                      </m:r>
                      <m:r>
                        <a:rPr lang="es-CL" sz="2400" b="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s-CL" sz="2400" b="0" i="1" smtClean="0">
                          <a:latin typeface="Cambria Math"/>
                          <a:ea typeface="Cambria Math"/>
                        </a:rPr>
                        <m:t>𝑅</m:t>
                      </m:r>
                    </m:oMath>
                  </m:oMathPara>
                </a14:m>
                <a:endParaRPr lang="es-CL" sz="2400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35896" y="4509120"/>
                <a:ext cx="5112568" cy="860620"/>
              </a:xfr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2" t="40299" r="56574" b="33955"/>
          <a:stretch/>
        </p:blipFill>
        <p:spPr bwMode="auto">
          <a:xfrm>
            <a:off x="1691680" y="1810669"/>
            <a:ext cx="6188081" cy="2482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3 CuadroTexto"/>
              <p:cNvSpPr txBox="1"/>
              <p:nvPr/>
            </p:nvSpPr>
            <p:spPr>
              <a:xfrm>
                <a:off x="1377510" y="4797152"/>
                <a:ext cx="1224136" cy="860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240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s-CL" sz="2400" i="1">
                              <a:latin typeface="Cambria Math"/>
                            </a:rPr>
                            <m:t>0</m:t>
                          </m:r>
                        </m:sub>
                      </m:sSub>
                      <m:r>
                        <a:rPr lang="es-CL" sz="2400" i="1">
                          <a:latin typeface="Cambria Math"/>
                        </a:rPr>
                        <m:t>=</m:t>
                      </m:r>
                      <m:r>
                        <a:rPr lang="es-CL" sz="2400" i="1">
                          <a:latin typeface="Cambria Math"/>
                        </a:rPr>
                        <m:t>𝑅</m:t>
                      </m:r>
                      <m:r>
                        <a:rPr lang="es-CL" sz="2400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s-CL" sz="240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2400" i="1"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s-CL" sz="2400" i="1">
                              <a:latin typeface="Cambria Math"/>
                            </a:rPr>
                            <m:t>𝑓</m:t>
                          </m:r>
                        </m:sub>
                      </m:sSub>
                      <m:r>
                        <a:rPr lang="es-CL" sz="2400" i="1">
                          <a:latin typeface="Cambria Math"/>
                        </a:rPr>
                        <m:t>=</m:t>
                      </m:r>
                      <m:r>
                        <a:rPr lang="es-CL" sz="2400" i="1">
                          <a:latin typeface="Cambria Math"/>
                        </a:rPr>
                        <m:t>𝑟</m:t>
                      </m:r>
                    </m:oMath>
                  </m:oMathPara>
                </a14:m>
                <a:endParaRPr lang="es-CL" sz="2400" i="1" dirty="0">
                  <a:latin typeface="Cambria Math"/>
                </a:endParaRPr>
              </a:p>
            </p:txBody>
          </p:sp>
        </mc:Choice>
        <mc:Fallback xmlns="">
          <p:sp>
            <p:nvSpPr>
              <p:cNvPr id="4" name="3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7510" y="4797152"/>
                <a:ext cx="1224136" cy="860620"/>
              </a:xfrm>
              <a:prstGeom prst="rect">
                <a:avLst/>
              </a:prstGeom>
              <a:blipFill rotWithShape="1">
                <a:blip r:embed="rId5"/>
                <a:stretch>
                  <a:fillRect b="-6383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4 CuadroTexto"/>
              <p:cNvSpPr txBox="1"/>
              <p:nvPr/>
            </p:nvSpPr>
            <p:spPr>
              <a:xfrm>
                <a:off x="4067944" y="5404780"/>
                <a:ext cx="3744416" cy="6871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s-CL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s-CL" sz="2400" i="1">
                            <a:latin typeface="Cambria Math"/>
                          </a:rPr>
                          <m:t>𝑆</m:t>
                        </m:r>
                      </m:e>
                      <m:sub>
                        <m:r>
                          <a:rPr lang="es-CL" sz="24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s-CL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C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s-CL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s-CL" sz="2400" i="1">
                                <a:latin typeface="Cambria Math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s-CL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s-CL" sz="2400" i="1">
                                <a:latin typeface="Cambria Math"/>
                              </a:rPr>
                              <m:t>𝐿</m:t>
                            </m:r>
                          </m:e>
                          <m:sub>
                            <m:r>
                              <a:rPr lang="es-CL" sz="2400" i="1">
                                <a:latin typeface="Cambria Math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s-CL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CL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2400" b="0" i="1" smtClean="0">
                            <a:latin typeface="Cambria Math"/>
                          </a:rPr>
                          <m:t>𝑟</m:t>
                        </m:r>
                      </m:num>
                      <m:den>
                        <m:r>
                          <a:rPr lang="es-CL" sz="2400" b="0" i="1" smtClean="0">
                            <a:latin typeface="Cambria Math"/>
                          </a:rPr>
                          <m:t>𝑅</m:t>
                        </m:r>
                      </m:den>
                    </m:f>
                    <m:r>
                      <a:rPr lang="es-CL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s-CL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s-CL" sz="2400" i="1">
                            <a:latin typeface="Cambria Math"/>
                          </a:rPr>
                          <m:t>𝑅</m:t>
                        </m:r>
                        <m:r>
                          <a:rPr lang="es-CL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∆</m:t>
                        </m:r>
                        <m:r>
                          <a:rPr lang="es-CL" sz="2400" i="1">
                            <a:latin typeface="Cambria Math"/>
                            <a:ea typeface="Cambria Math"/>
                          </a:rPr>
                          <m:t>𝑅</m:t>
                        </m:r>
                        <m:r>
                          <m:rPr>
                            <m:nor/>
                          </m:rPr>
                          <a:rPr lang="es-CL" sz="2400" dirty="0"/>
                          <m:t> </m:t>
                        </m:r>
                      </m:num>
                      <m:den>
                        <m:r>
                          <a:rPr lang="es-CL" sz="2400" i="1">
                            <a:latin typeface="Cambria Math"/>
                          </a:rPr>
                          <m:t>𝑅</m:t>
                        </m:r>
                      </m:den>
                    </m:f>
                  </m:oMath>
                </a14:m>
                <a:r>
                  <a:rPr lang="es-CL" sz="2400" dirty="0" smtClean="0"/>
                  <a:t>=1+</a:t>
                </a:r>
                <a14:m>
                  <m:oMath xmlns:m="http://schemas.openxmlformats.org/officeDocument/2006/math">
                    <m:r>
                      <a:rPr lang="es-CL" sz="2400" i="1">
                        <a:latin typeface="Cambria Math"/>
                        <a:ea typeface="Cambria Math"/>
                      </a:rPr>
                      <m:t>∆</m:t>
                    </m:r>
                    <m:r>
                      <a:rPr lang="es-CL" sz="2400" i="1">
                        <a:latin typeface="Cambria Math"/>
                        <a:ea typeface="Cambria Math"/>
                      </a:rPr>
                      <m:t>𝑅</m:t>
                    </m:r>
                  </m:oMath>
                </a14:m>
                <a:endParaRPr lang="es-CL" sz="2400" dirty="0"/>
              </a:p>
            </p:txBody>
          </p:sp>
        </mc:Choice>
        <mc:Fallback xmlns="">
          <p:sp>
            <p:nvSpPr>
              <p:cNvPr id="5" name="4 CuadroTexto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5404780"/>
                <a:ext cx="3744416" cy="687176"/>
              </a:xfrm>
              <a:prstGeom prst="rect">
                <a:avLst/>
              </a:prstGeom>
              <a:blipFill rotWithShape="0">
                <a:blip r:embed="rId6"/>
                <a:stretch>
                  <a:fillRect b="-178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0134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Elipse de </a:t>
            </a:r>
            <a:r>
              <a:rPr lang="es-ES" dirty="0" err="1" smtClean="0"/>
              <a:t>Strain</a:t>
            </a:r>
            <a:endParaRPr lang="es-ES" dirty="0"/>
          </a:p>
        </p:txBody>
      </p:sp>
      <p:pic>
        <p:nvPicPr>
          <p:cNvPr id="6" name="Imagen 5" descr="Captura de pantalla 2017-10-24 a la(s) 21.59.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28800"/>
            <a:ext cx="5897854" cy="5013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205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Elipse de</a:t>
            </a:r>
            <a:r>
              <a:rPr lang="es-CL" i="1" dirty="0" smtClean="0"/>
              <a:t> </a:t>
            </a:r>
            <a:r>
              <a:rPr lang="es-CL" i="1" dirty="0" err="1" smtClean="0"/>
              <a:t>Strain</a:t>
            </a:r>
            <a:endParaRPr lang="es-CL" i="1" dirty="0"/>
          </a:p>
        </p:txBody>
      </p:sp>
      <p:pic>
        <p:nvPicPr>
          <p:cNvPr id="8" name="Picture 6" descr="elipsoide de strain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701" t="-1587" r="-41178" b="1587"/>
          <a:stretch/>
        </p:blipFill>
        <p:spPr>
          <a:xfrm>
            <a:off x="539551" y="1628800"/>
            <a:ext cx="8308937" cy="4487416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86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Deformación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s-CL" sz="2800" dirty="0" smtClean="0"/>
              <a:t>Cualquier </a:t>
            </a:r>
            <a:r>
              <a:rPr lang="es-CL" sz="2800" dirty="0"/>
              <a:t>cambio en la </a:t>
            </a:r>
            <a:r>
              <a:rPr lang="es-CL" sz="2800" u="sng" dirty="0"/>
              <a:t>posición</a:t>
            </a:r>
            <a:r>
              <a:rPr lang="es-CL" sz="2800" dirty="0"/>
              <a:t> o en las </a:t>
            </a:r>
            <a:r>
              <a:rPr lang="es-CL" sz="2800" u="sng" dirty="0"/>
              <a:t>relaciones geométricas internas</a:t>
            </a:r>
            <a:r>
              <a:rPr lang="es-CL" sz="2800" dirty="0"/>
              <a:t> sufrido por un cuerpo como consecuencia de la aplicación de un campo de </a:t>
            </a:r>
            <a:r>
              <a:rPr lang="es-CL" sz="2800" dirty="0" smtClean="0"/>
              <a:t>esfuerzos.</a:t>
            </a:r>
          </a:p>
          <a:p>
            <a:pPr algn="just"/>
            <a:r>
              <a:rPr lang="es-CL" sz="2800" dirty="0" smtClean="0"/>
              <a:t>Una </a:t>
            </a:r>
            <a:r>
              <a:rPr lang="es-CL" sz="2800" dirty="0"/>
              <a:t>deformación puede constar de hasta cuatro </a:t>
            </a:r>
            <a:r>
              <a:rPr lang="es-CL" sz="2800" dirty="0" smtClean="0"/>
              <a:t>componentes: </a:t>
            </a:r>
          </a:p>
          <a:p>
            <a:pPr algn="just"/>
            <a:endParaRPr lang="es-CL" dirty="0" smtClean="0"/>
          </a:p>
          <a:p>
            <a:endParaRPr lang="es-CL" dirty="0"/>
          </a:p>
        </p:txBody>
      </p:sp>
      <p:sp>
        <p:nvSpPr>
          <p:cNvPr id="6" name="2 Marcador de contenido"/>
          <p:cNvSpPr txBox="1">
            <a:spLocks/>
          </p:cNvSpPr>
          <p:nvPr/>
        </p:nvSpPr>
        <p:spPr>
          <a:xfrm>
            <a:off x="4152900" y="4912196"/>
            <a:ext cx="3600400" cy="11314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s-CL" dirty="0" smtClean="0"/>
              <a:t>Dilatación </a:t>
            </a:r>
          </a:p>
          <a:p>
            <a:pPr lvl="1"/>
            <a:r>
              <a:rPr lang="es-CL" dirty="0" smtClean="0"/>
              <a:t>Distorsión</a:t>
            </a:r>
          </a:p>
          <a:p>
            <a:endParaRPr lang="es-CL" dirty="0" smtClean="0"/>
          </a:p>
          <a:p>
            <a:endParaRPr lang="es-CL" dirty="0"/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971600" y="4941168"/>
            <a:ext cx="3168352" cy="12028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algn="just"/>
            <a:r>
              <a:rPr lang="es-CL" dirty="0" smtClean="0"/>
              <a:t>Traslación 	</a:t>
            </a:r>
          </a:p>
          <a:p>
            <a:pPr lvl="1" algn="just"/>
            <a:r>
              <a:rPr lang="es-CL" dirty="0" smtClean="0"/>
              <a:t>Rotación </a:t>
            </a:r>
          </a:p>
          <a:p>
            <a:pPr algn="just"/>
            <a:endParaRPr lang="es-CL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29678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Misma elipse distinta causa</a:t>
            </a:r>
            <a:endParaRPr lang="es-ES" dirty="0"/>
          </a:p>
        </p:txBody>
      </p:sp>
      <p:pic>
        <p:nvPicPr>
          <p:cNvPr id="4" name="Imagen 3" descr="Captura de pantalla 2017-10-24 a la(s) 22.51.5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108022" y="1572499"/>
            <a:ext cx="4941168" cy="534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758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ctrTitle"/>
          </p:nvPr>
        </p:nvSpPr>
        <p:spPr>
          <a:xfrm>
            <a:off x="457200" y="357188"/>
            <a:ext cx="8229600" cy="1143000"/>
          </a:xfrm>
        </p:spPr>
        <p:txBody>
          <a:bodyPr/>
          <a:lstStyle/>
          <a:p>
            <a:pPr eaLnBrk="1" hangingPunct="1"/>
            <a:r>
              <a:rPr lang="es-ES_tradnl" altLang="es-CL" smtClean="0"/>
              <a:t>Definiciones y Tipos</a:t>
            </a:r>
            <a:endParaRPr lang="es-ES" altLang="es-CL" smtClean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val="3565907049"/>
              </p:ext>
            </p:extLst>
          </p:nvPr>
        </p:nvGraphicFramePr>
        <p:xfrm>
          <a:off x="395536" y="1196752"/>
          <a:ext cx="8280920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9555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i="1" dirty="0" err="1" smtClean="0"/>
              <a:t>Strain</a:t>
            </a:r>
            <a:endParaRPr lang="es-CL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  <a:p>
            <a:r>
              <a:rPr lang="es-CL" sz="2800" dirty="0"/>
              <a:t>C</a:t>
            </a:r>
            <a:r>
              <a:rPr lang="es-CL" sz="2800" dirty="0" smtClean="0"/>
              <a:t>antidad </a:t>
            </a:r>
            <a:r>
              <a:rPr lang="es-CL" sz="2800" dirty="0"/>
              <a:t>de deformación que un cuerpo ha experimentado en comparación a su forma y tamaño original. </a:t>
            </a:r>
            <a:r>
              <a:rPr lang="es-CL" sz="2800" dirty="0" smtClean="0"/>
              <a:t> </a:t>
            </a:r>
            <a:endParaRPr lang="es-CL" sz="2800" dirty="0"/>
          </a:p>
        </p:txBody>
      </p:sp>
    </p:spTree>
    <p:extLst>
      <p:ext uri="{BB962C8B-B14F-4D97-AF65-F5344CB8AC3E}">
        <p14:creationId xmlns:p14="http://schemas.microsoft.com/office/powerpoint/2010/main" val="64717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Clasificación de </a:t>
            </a:r>
            <a:r>
              <a:rPr lang="es-CL" i="1" dirty="0" err="1" smtClean="0"/>
              <a:t>Strain</a:t>
            </a:r>
            <a:endParaRPr lang="es-CL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z="2800" dirty="0" smtClean="0"/>
              <a:t>Según continuidad:</a:t>
            </a:r>
          </a:p>
          <a:p>
            <a:pPr lvl="1"/>
            <a:r>
              <a:rPr lang="es-CL" sz="2000" dirty="0"/>
              <a:t>S</a:t>
            </a:r>
            <a:r>
              <a:rPr lang="es-CL" sz="2000" dirty="0" smtClean="0"/>
              <a:t>i </a:t>
            </a:r>
            <a:r>
              <a:rPr lang="es-CL" sz="2000" dirty="0"/>
              <a:t>una deformación interna no separa ningún par de puntos materiales que estuvieran juntos antes de la deformación se dice que es </a:t>
            </a:r>
            <a:r>
              <a:rPr lang="es-CL" sz="2000" b="1" dirty="0"/>
              <a:t>continua</a:t>
            </a:r>
            <a:r>
              <a:rPr lang="es-CL" sz="2000" dirty="0"/>
              <a:t>. En el caso contrario se denomina </a:t>
            </a:r>
            <a:r>
              <a:rPr lang="es-CL" sz="2000" b="1" dirty="0"/>
              <a:t>discontinua </a:t>
            </a:r>
            <a:endParaRPr lang="es-CL" sz="2000" dirty="0"/>
          </a:p>
          <a:p>
            <a:pPr lvl="1"/>
            <a:endParaRPr lang="es-C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401"/>
          <a:stretch/>
        </p:blipFill>
        <p:spPr bwMode="auto">
          <a:xfrm>
            <a:off x="2411760" y="3429000"/>
            <a:ext cx="1384142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2" t="43293"/>
          <a:stretch/>
        </p:blipFill>
        <p:spPr bwMode="auto">
          <a:xfrm>
            <a:off x="4139952" y="4941168"/>
            <a:ext cx="2692682" cy="159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92" b="56110"/>
          <a:stretch/>
        </p:blipFill>
        <p:spPr bwMode="auto">
          <a:xfrm>
            <a:off x="4211960" y="3429000"/>
            <a:ext cx="2692682" cy="1237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09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Clasificación de </a:t>
            </a:r>
            <a:r>
              <a:rPr lang="es-CL" i="1" dirty="0" err="1"/>
              <a:t>Strain</a:t>
            </a:r>
            <a:endParaRPr lang="es-CL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sz="2800" dirty="0" smtClean="0"/>
              <a:t>Según Resultado físico:</a:t>
            </a:r>
          </a:p>
          <a:p>
            <a:pPr lvl="1"/>
            <a:r>
              <a:rPr lang="es-CL" sz="2400" dirty="0" smtClean="0"/>
              <a:t>Deformación </a:t>
            </a:r>
            <a:r>
              <a:rPr lang="es-CL" sz="2400" dirty="0"/>
              <a:t>Frágil </a:t>
            </a:r>
            <a:r>
              <a:rPr lang="es-CL" sz="2400" dirty="0" smtClean="0">
                <a:sym typeface="Wingdings" pitchFamily="2" charset="2"/>
              </a:rPr>
              <a:t></a:t>
            </a:r>
            <a:r>
              <a:rPr lang="es-CL" sz="2400" dirty="0" smtClean="0"/>
              <a:t> </a:t>
            </a:r>
            <a:r>
              <a:rPr lang="es-CL" sz="2400" dirty="0"/>
              <a:t>discontinua </a:t>
            </a:r>
          </a:p>
          <a:p>
            <a:pPr lvl="1"/>
            <a:r>
              <a:rPr lang="es-CL" sz="2400" dirty="0" smtClean="0"/>
              <a:t>Deformación </a:t>
            </a:r>
            <a:r>
              <a:rPr lang="es-CL" sz="2400" dirty="0"/>
              <a:t>Dúctil </a:t>
            </a:r>
            <a:r>
              <a:rPr lang="es-CL" sz="2400" dirty="0" smtClean="0">
                <a:sym typeface="Wingdings" pitchFamily="2" charset="2"/>
              </a:rPr>
              <a:t></a:t>
            </a:r>
            <a:r>
              <a:rPr lang="es-CL" sz="2400" dirty="0" smtClean="0"/>
              <a:t> </a:t>
            </a:r>
            <a:r>
              <a:rPr lang="es-CL" sz="2400" dirty="0"/>
              <a:t>continua </a:t>
            </a:r>
          </a:p>
          <a:p>
            <a:pPr lvl="2"/>
            <a:r>
              <a:rPr lang="es-CL" sz="1800" dirty="0" smtClean="0"/>
              <a:t>Elástica </a:t>
            </a:r>
            <a:r>
              <a:rPr lang="es-CL" sz="1800" dirty="0"/>
              <a:t>o Permanente </a:t>
            </a:r>
          </a:p>
          <a:p>
            <a:pPr lvl="2"/>
            <a:r>
              <a:rPr lang="es-CL" sz="1800" dirty="0" smtClean="0"/>
              <a:t>Homogénea </a:t>
            </a:r>
            <a:r>
              <a:rPr lang="es-CL" sz="1800" dirty="0"/>
              <a:t>o heterogénea </a:t>
            </a:r>
          </a:p>
          <a:p>
            <a:pPr lvl="1"/>
            <a:endParaRPr lang="es-C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90" r="62209"/>
          <a:stretch/>
        </p:blipFill>
        <p:spPr bwMode="auto">
          <a:xfrm>
            <a:off x="1028801" y="3889335"/>
            <a:ext cx="1868169" cy="2152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2" t="22738" r="30824"/>
          <a:stretch/>
        </p:blipFill>
        <p:spPr bwMode="auto">
          <a:xfrm>
            <a:off x="4355976" y="3670148"/>
            <a:ext cx="1565330" cy="2303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69" t="5583"/>
          <a:stretch/>
        </p:blipFill>
        <p:spPr bwMode="auto">
          <a:xfrm>
            <a:off x="7380312" y="3263186"/>
            <a:ext cx="1474679" cy="2814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075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Cizalle Puro / Simple</a:t>
            </a:r>
            <a:endParaRPr lang="es-ES" dirty="0"/>
          </a:p>
        </p:txBody>
      </p:sp>
      <p:pic>
        <p:nvPicPr>
          <p:cNvPr id="6" name="Marcador de contenido 5" descr="Captura de pantalla 2017-10-24 a la(s) 21.53.5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" b="1472"/>
          <a:stretch>
            <a:fillRect/>
          </a:stretch>
        </p:blipFill>
        <p:spPr>
          <a:xfrm>
            <a:off x="395537" y="2032558"/>
            <a:ext cx="7056784" cy="3763618"/>
          </a:xfrm>
        </p:spPr>
      </p:pic>
      <p:sp>
        <p:nvSpPr>
          <p:cNvPr id="7" name="CuadroTexto 6"/>
          <p:cNvSpPr txBox="1"/>
          <p:nvPr/>
        </p:nvSpPr>
        <p:spPr>
          <a:xfrm>
            <a:off x="7308304" y="3356992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No Rotacional / Coaxial</a:t>
            </a:r>
            <a:endParaRPr lang="es-ES" dirty="0"/>
          </a:p>
        </p:txBody>
      </p:sp>
      <p:sp>
        <p:nvSpPr>
          <p:cNvPr id="8" name="CuadroTexto 7"/>
          <p:cNvSpPr txBox="1"/>
          <p:nvPr/>
        </p:nvSpPr>
        <p:spPr>
          <a:xfrm>
            <a:off x="7452320" y="4941168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Rotacional /No Coaxial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0510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s-CL" dirty="0" smtClean="0"/>
              <a:t>Medida y representación del </a:t>
            </a:r>
            <a:r>
              <a:rPr lang="es-CL" i="1" dirty="0" err="1" smtClean="0"/>
              <a:t>Strain</a:t>
            </a:r>
            <a:endParaRPr lang="es-CL" i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sz="2800" b="1" dirty="0" smtClean="0"/>
              <a:t>Deformaciones </a:t>
            </a:r>
            <a:r>
              <a:rPr lang="es-CL" sz="2800" b="1" dirty="0"/>
              <a:t>del cuerpo rígido </a:t>
            </a:r>
            <a:endParaRPr lang="es-CL" sz="2800" dirty="0"/>
          </a:p>
          <a:p>
            <a:pPr lvl="1"/>
            <a:r>
              <a:rPr lang="es-CL" sz="2400" dirty="0" smtClean="0"/>
              <a:t>Traslación: distancia </a:t>
            </a:r>
            <a:r>
              <a:rPr lang="es-CL" sz="2400" dirty="0"/>
              <a:t>recorrida por el </a:t>
            </a:r>
            <a:r>
              <a:rPr lang="es-CL" sz="2400" dirty="0" smtClean="0"/>
              <a:t>cuerpo</a:t>
            </a:r>
            <a:endParaRPr lang="es-CL" sz="2400" dirty="0"/>
          </a:p>
          <a:p>
            <a:pPr lvl="1"/>
            <a:r>
              <a:rPr lang="es-CL" sz="2400" dirty="0" smtClean="0"/>
              <a:t>Rotación: ángulo </a:t>
            </a:r>
            <a:r>
              <a:rPr lang="es-CL" sz="2400" dirty="0"/>
              <a:t>que </a:t>
            </a:r>
            <a:r>
              <a:rPr lang="es-CL" sz="2400" dirty="0" smtClean="0"/>
              <a:t>ha </a:t>
            </a:r>
            <a:r>
              <a:rPr lang="es-CL" sz="2400" dirty="0"/>
              <a:t>girado </a:t>
            </a:r>
          </a:p>
          <a:p>
            <a:r>
              <a:rPr lang="es-CL" sz="2800" b="1" i="1" dirty="0" err="1" smtClean="0"/>
              <a:t>Strain</a:t>
            </a:r>
            <a:r>
              <a:rPr lang="es-CL" sz="2800" b="1" dirty="0" smtClean="0"/>
              <a:t>:</a:t>
            </a:r>
            <a:endParaRPr lang="es-CL" sz="2800" dirty="0"/>
          </a:p>
          <a:p>
            <a:pPr lvl="1"/>
            <a:r>
              <a:rPr lang="es-CL" sz="2400" dirty="0" smtClean="0"/>
              <a:t>Cambios </a:t>
            </a:r>
            <a:r>
              <a:rPr lang="es-CL" sz="2400" dirty="0"/>
              <a:t>en la longitud de las líneas </a:t>
            </a:r>
          </a:p>
          <a:p>
            <a:pPr lvl="1"/>
            <a:r>
              <a:rPr lang="es-CL" sz="2400" dirty="0" smtClean="0"/>
              <a:t>Cambios </a:t>
            </a:r>
            <a:r>
              <a:rPr lang="es-CL" sz="2400" dirty="0"/>
              <a:t>en los ángulos </a:t>
            </a:r>
          </a:p>
          <a:p>
            <a:pPr lvl="1"/>
            <a:r>
              <a:rPr lang="es-CL" sz="2400" dirty="0" smtClean="0"/>
              <a:t>Cambios </a:t>
            </a:r>
            <a:r>
              <a:rPr lang="es-CL" sz="2400" dirty="0"/>
              <a:t>en el volumen 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011575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dirty="0"/>
              <a:t>Medida y representación </a:t>
            </a:r>
            <a:r>
              <a:rPr lang="es-CL" dirty="0" smtClean="0"/>
              <a:t>del </a:t>
            </a:r>
            <a:r>
              <a:rPr lang="es-CL" i="1" dirty="0" err="1" smtClean="0"/>
              <a:t>Strain</a:t>
            </a:r>
            <a:endParaRPr lang="es-CL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2 Marcador de contenido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s-CL" sz="2800" dirty="0" smtClean="0"/>
                  <a:t>Cambios en la longitud de la líneas:</a:t>
                </a:r>
              </a:p>
              <a:p>
                <a:pPr lvl="1"/>
                <a:r>
                  <a:rPr lang="es-CL" sz="2400" dirty="0" smtClean="0"/>
                  <a:t>Elongación o extensión.</a:t>
                </a:r>
              </a:p>
              <a:p>
                <a:pPr lvl="2"/>
                <a:r>
                  <a:rPr lang="es-CL" sz="1800" dirty="0" smtClean="0"/>
                  <a:t>Cambio en la longitud de una línea en relación con el estado inicial, no deformado.</a:t>
                </a:r>
              </a:p>
              <a:p>
                <a:pPr marL="914400" lvl="2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s-CL" sz="1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s-CL" sz="1800" b="0" i="1" smtClean="0">
                              <a:latin typeface="Cambria Math"/>
                            </a:rPr>
                            <m:t>𝑒</m:t>
                          </m:r>
                        </m:e>
                        <m:sub>
                          <m:r>
                            <a:rPr lang="es-CL" sz="1800" b="0" i="1" smtClean="0">
                              <a:latin typeface="Cambria Math"/>
                            </a:rPr>
                            <m:t>𝑛</m:t>
                          </m:r>
                        </m:sub>
                      </m:sSub>
                      <m:r>
                        <a:rPr lang="es-CL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CL" sz="1800" b="0" i="1" smtClean="0">
                              <a:latin typeface="Cambria Math"/>
                              <a:ea typeface="Cambria Math"/>
                            </a:rPr>
                            <m:t>∆</m:t>
                          </m:r>
                          <m:r>
                            <a:rPr lang="es-CL" sz="1800" b="0" i="1" smtClean="0">
                              <a:latin typeface="Cambria Math"/>
                              <a:ea typeface="Cambria Math"/>
                            </a:rPr>
                            <m:t>𝐿</m:t>
                          </m:r>
                        </m:num>
                        <m:den>
                          <m:r>
                            <a:rPr lang="es-CL" sz="1800" b="0" i="1" smtClean="0">
                              <a:latin typeface="Cambria Math"/>
                            </a:rPr>
                            <m:t>𝐿</m:t>
                          </m:r>
                        </m:den>
                      </m:f>
                      <m:r>
                        <a:rPr lang="es-CL" sz="1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s-CL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s-CL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sz="18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CL" sz="1800" b="0" i="1" smtClean="0">
                                  <a:latin typeface="Cambria Math"/>
                                </a:rPr>
                                <m:t>𝑓</m:t>
                              </m:r>
                            </m:sub>
                          </m:sSub>
                          <m:r>
                            <a:rPr lang="es-CL" sz="1800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s-CL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sz="18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CL" sz="1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s-CL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s-CL" sz="18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s-CL" sz="18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s-CL" sz="1800" b="0" dirty="0" smtClean="0"/>
              </a:p>
              <a:p>
                <a:pPr lvl="2"/>
                <a:r>
                  <a:rPr lang="es-CL" sz="1800" dirty="0" smtClean="0"/>
                  <a:t>Elongación positiva: alargamiento</a:t>
                </a:r>
              </a:p>
              <a:p>
                <a:pPr lvl="2"/>
                <a:r>
                  <a:rPr lang="es-CL" sz="1800" dirty="0" smtClean="0"/>
                  <a:t>Elongación negativa: acortamiento</a:t>
                </a:r>
                <a:endParaRPr lang="es-CL" sz="1800" dirty="0"/>
              </a:p>
            </p:txBody>
          </p:sp>
        </mc:Choice>
        <mc:Fallback xmlns="">
          <p:sp>
            <p:nvSpPr>
              <p:cNvPr id="3" name="2 Marcador de contenido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616" t="-2576"/>
                </a:stretch>
              </a:blipFill>
            </p:spPr>
            <p:txBody>
              <a:bodyPr/>
              <a:lstStyle/>
              <a:p>
                <a:r>
                  <a:rPr lang="es-CL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75353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sa">
  <a:themeElements>
    <a:clrScheme name="Brisa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sa">
      <a:maj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News Gothic MT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Brisa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Brisa.thmx</Template>
  <TotalTime>1625</TotalTime>
  <Words>622</Words>
  <Application>Microsoft Office PowerPoint</Application>
  <PresentationFormat>Presentación en pantalla (4:3)</PresentationFormat>
  <Paragraphs>108</Paragraphs>
  <Slides>20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20</vt:i4>
      </vt:variant>
    </vt:vector>
  </HeadingPairs>
  <TitlesOfParts>
    <vt:vector size="28" baseType="lpstr">
      <vt:lpstr>Arial</vt:lpstr>
      <vt:lpstr>Calibri</vt:lpstr>
      <vt:lpstr>Cambria Math</vt:lpstr>
      <vt:lpstr>News Gothic MT</vt:lpstr>
      <vt:lpstr>Tahoma</vt:lpstr>
      <vt:lpstr>Wingdings</vt:lpstr>
      <vt:lpstr>Wingdings 2</vt:lpstr>
      <vt:lpstr>Brisa</vt:lpstr>
      <vt:lpstr>Deformación (Strain)</vt:lpstr>
      <vt:lpstr>Deformación</vt:lpstr>
      <vt:lpstr>Definiciones y Tipos</vt:lpstr>
      <vt:lpstr>Strain</vt:lpstr>
      <vt:lpstr>Clasificación de Strain</vt:lpstr>
      <vt:lpstr>Clasificación de Strain</vt:lpstr>
      <vt:lpstr>Cizalle Puro / Simple</vt:lpstr>
      <vt:lpstr>Medida y representación del Strain</vt:lpstr>
      <vt:lpstr>Medida y representación del Strain</vt:lpstr>
      <vt:lpstr>Medida y representación del Strain</vt:lpstr>
      <vt:lpstr>Ejemplo</vt:lpstr>
      <vt:lpstr>Ejemplo</vt:lpstr>
      <vt:lpstr>Medida y representación del Strain</vt:lpstr>
      <vt:lpstr>Ejemplo</vt:lpstr>
      <vt:lpstr>Ejemplo</vt:lpstr>
      <vt:lpstr>Representación del Strain</vt:lpstr>
      <vt:lpstr>Elipse de Strain</vt:lpstr>
      <vt:lpstr>Elipse de Strain</vt:lpstr>
      <vt:lpstr>Elipse de Strain</vt:lpstr>
      <vt:lpstr>Misma elipse distinta causa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Strain</dc:title>
  <dc:creator>Katia</dc:creator>
  <cp:lastModifiedBy>Vicente</cp:lastModifiedBy>
  <cp:revision>62</cp:revision>
  <dcterms:created xsi:type="dcterms:W3CDTF">2013-11-13T16:10:55Z</dcterms:created>
  <dcterms:modified xsi:type="dcterms:W3CDTF">2018-11-22T15:17:48Z</dcterms:modified>
</cp:coreProperties>
</file>