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5"/>
  </p:notesMasterIdLst>
  <p:sldIdLst>
    <p:sldId id="256" r:id="rId2"/>
    <p:sldId id="284" r:id="rId3"/>
    <p:sldId id="257" r:id="rId4"/>
    <p:sldId id="258" r:id="rId5"/>
    <p:sldId id="289" r:id="rId6"/>
    <p:sldId id="261" r:id="rId7"/>
    <p:sldId id="285" r:id="rId8"/>
    <p:sldId id="262" r:id="rId9"/>
    <p:sldId id="290" r:id="rId10"/>
    <p:sldId id="292" r:id="rId11"/>
    <p:sldId id="291" r:id="rId12"/>
    <p:sldId id="263" r:id="rId13"/>
    <p:sldId id="264" r:id="rId14"/>
    <p:sldId id="265" r:id="rId15"/>
    <p:sldId id="266" r:id="rId16"/>
    <p:sldId id="267" r:id="rId17"/>
    <p:sldId id="268" r:id="rId18"/>
    <p:sldId id="271" r:id="rId19"/>
    <p:sldId id="293" r:id="rId20"/>
    <p:sldId id="272" r:id="rId21"/>
    <p:sldId id="288" r:id="rId22"/>
    <p:sldId id="274" r:id="rId23"/>
    <p:sldId id="275" r:id="rId24"/>
    <p:sldId id="294" r:id="rId25"/>
    <p:sldId id="259" r:id="rId26"/>
    <p:sldId id="295" r:id="rId27"/>
    <p:sldId id="260" r:id="rId28"/>
    <p:sldId id="276" r:id="rId29"/>
    <p:sldId id="296" r:id="rId30"/>
    <p:sldId id="277" r:id="rId31"/>
    <p:sldId id="278" r:id="rId32"/>
    <p:sldId id="298" r:id="rId33"/>
    <p:sldId id="299" r:id="rId34"/>
    <p:sldId id="300" r:id="rId35"/>
    <p:sldId id="301" r:id="rId36"/>
    <p:sldId id="302" r:id="rId37"/>
    <p:sldId id="303" r:id="rId38"/>
    <p:sldId id="304" r:id="rId39"/>
    <p:sldId id="305" r:id="rId40"/>
    <p:sldId id="279" r:id="rId41"/>
    <p:sldId id="280" r:id="rId42"/>
    <p:sldId id="281" r:id="rId43"/>
    <p:sldId id="282" r:id="rId44"/>
  </p:sldIdLst>
  <p:sldSz cx="9144000" cy="6858000" type="screen4x3"/>
  <p:notesSz cx="9144000" cy="6858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7" d="100"/>
          <a:sy n="87" d="100"/>
        </p:scale>
        <p:origin x="1092" y="90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viewProps" Target="viewProps.xml"/><Relationship Id="rId50" Type="http://schemas.microsoft.com/office/2015/10/relationships/revisionInfo" Target="revisionInfo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heme" Target="theme/theme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presProps" Target="pres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1333169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71940488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37072424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29337698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49043511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21069075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78710811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r>
              <a:rPr lang="es-CL" dirty="0"/>
              <a:t>Estructuras </a:t>
            </a:r>
            <a:r>
              <a:rPr lang="es-CL" dirty="0" err="1"/>
              <a:t>sedimetarias</a:t>
            </a:r>
            <a:r>
              <a:rPr lang="es-CL" dirty="0"/>
              <a:t>, fósiles, </a:t>
            </a:r>
            <a:r>
              <a:rPr lang="es-CL" dirty="0" err="1"/>
              <a:t>paleocorrientes</a:t>
            </a:r>
            <a:r>
              <a:rPr lang="es-CL"/>
              <a:t>.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21423024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96910681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417703663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827872405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96286941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672153900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503059484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55684286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813633751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062579674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12394440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86943284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71640452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67214420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24131994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62312506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55910250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77084270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685800" y="2125980"/>
            <a:ext cx="7772400" cy="144017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00" y="3840480"/>
            <a:ext cx="6400799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11/12/2018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600" b="1" i="0">
                <a:solidFill>
                  <a:srgbClr val="80945B"/>
                </a:solidFill>
                <a:latin typeface="Cambria"/>
                <a:cs typeface="Cambri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1800" b="0" i="0">
                <a:solidFill>
                  <a:schemeClr val="tx1"/>
                </a:solidFill>
                <a:latin typeface="Cambria"/>
                <a:cs typeface="Cambria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11/12/2018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600" b="1" i="0">
                <a:solidFill>
                  <a:srgbClr val="80945B"/>
                </a:solidFill>
                <a:latin typeface="Cambria"/>
                <a:cs typeface="Cambri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45720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709159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11/12/2018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600" b="1" i="0">
                <a:solidFill>
                  <a:srgbClr val="80945B"/>
                </a:solidFill>
                <a:latin typeface="Cambria"/>
                <a:cs typeface="Cambri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11/12/2018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11/12/2018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‹Nº›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0" y="0"/>
            <a:ext cx="9144000" cy="365760"/>
          </a:xfrm>
          <a:custGeom>
            <a:avLst/>
            <a:gdLst/>
            <a:ahLst/>
            <a:cxnLst/>
            <a:rect l="l" t="t" r="r" b="b"/>
            <a:pathLst>
              <a:path w="9144000" h="365760">
                <a:moveTo>
                  <a:pt x="0" y="365759"/>
                </a:moveTo>
                <a:lnTo>
                  <a:pt x="9143999" y="365759"/>
                </a:lnTo>
                <a:lnTo>
                  <a:pt x="9143999" y="0"/>
                </a:lnTo>
                <a:lnTo>
                  <a:pt x="0" y="0"/>
                </a:lnTo>
                <a:lnTo>
                  <a:pt x="0" y="365759"/>
                </a:lnTo>
                <a:close/>
              </a:path>
            </a:pathLst>
          </a:custGeom>
          <a:solidFill>
            <a:srgbClr val="6E6E7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955773" y="656358"/>
            <a:ext cx="7232453" cy="4826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600" b="1" i="0">
                <a:solidFill>
                  <a:srgbClr val="80945B"/>
                </a:solidFill>
                <a:latin typeface="Cambria"/>
                <a:cs typeface="Cambri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657633" y="1699396"/>
            <a:ext cx="7828733" cy="415036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800" b="0" i="0">
                <a:solidFill>
                  <a:schemeClr val="tx1"/>
                </a:solidFill>
                <a:latin typeface="Cambria"/>
                <a:cs typeface="Cambria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108960" y="6377940"/>
            <a:ext cx="2926079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5720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11/12/2018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658368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‹Nº›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13" Type="http://schemas.openxmlformats.org/officeDocument/2006/relationships/image" Target="../media/image23.png"/><Relationship Id="rId3" Type="http://schemas.openxmlformats.org/officeDocument/2006/relationships/image" Target="../media/image13.png"/><Relationship Id="rId7" Type="http://schemas.openxmlformats.org/officeDocument/2006/relationships/image" Target="../media/image17.png"/><Relationship Id="rId12" Type="http://schemas.openxmlformats.org/officeDocument/2006/relationships/image" Target="../media/image22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6.png"/><Relationship Id="rId11" Type="http://schemas.openxmlformats.org/officeDocument/2006/relationships/image" Target="../media/image21.png"/><Relationship Id="rId5" Type="http://schemas.openxmlformats.org/officeDocument/2006/relationships/image" Target="../media/image15.png"/><Relationship Id="rId10" Type="http://schemas.openxmlformats.org/officeDocument/2006/relationships/image" Target="../media/image20.png"/><Relationship Id="rId4" Type="http://schemas.openxmlformats.org/officeDocument/2006/relationships/image" Target="../media/image14.png"/><Relationship Id="rId9" Type="http://schemas.openxmlformats.org/officeDocument/2006/relationships/image" Target="../media/image19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jpeg"/><Relationship Id="rId5" Type="http://schemas.openxmlformats.org/officeDocument/2006/relationships/image" Target="../media/image28.jpeg"/><Relationship Id="rId4" Type="http://schemas.openxmlformats.org/officeDocument/2006/relationships/image" Target="../media/image27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png"/><Relationship Id="rId3" Type="http://schemas.openxmlformats.org/officeDocument/2006/relationships/image" Target="../media/image25.jpeg"/><Relationship Id="rId7" Type="http://schemas.openxmlformats.org/officeDocument/2006/relationships/image" Target="../media/image34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3.jpeg"/><Relationship Id="rId5" Type="http://schemas.openxmlformats.org/officeDocument/2006/relationships/image" Target="../media/image32.jpeg"/><Relationship Id="rId4" Type="http://schemas.openxmlformats.org/officeDocument/2006/relationships/image" Target="../media/image31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9.jpeg"/><Relationship Id="rId5" Type="http://schemas.openxmlformats.org/officeDocument/2006/relationships/image" Target="../media/image38.jpeg"/><Relationship Id="rId4" Type="http://schemas.openxmlformats.org/officeDocument/2006/relationships/image" Target="../media/image37.jpe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.jpeg"/><Relationship Id="rId3" Type="http://schemas.openxmlformats.org/officeDocument/2006/relationships/image" Target="../media/image40.jpeg"/><Relationship Id="rId7" Type="http://schemas.openxmlformats.org/officeDocument/2006/relationships/image" Target="../media/image44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3.jpeg"/><Relationship Id="rId5" Type="http://schemas.openxmlformats.org/officeDocument/2006/relationships/image" Target="../media/image42.jpeg"/><Relationship Id="rId4" Type="http://schemas.openxmlformats.org/officeDocument/2006/relationships/image" Target="../media/image41.jpe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5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51.jpeg"/><Relationship Id="rId4" Type="http://schemas.openxmlformats.org/officeDocument/2006/relationships/image" Target="../media/image50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5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5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5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jpe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5.jpe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6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5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9.jpe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685799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8" name="7 Grupo"/>
          <p:cNvGrpSpPr/>
          <p:nvPr/>
        </p:nvGrpSpPr>
        <p:grpSpPr>
          <a:xfrm>
            <a:off x="3048000" y="228600"/>
            <a:ext cx="4896485" cy="1152525"/>
            <a:chOff x="3275838" y="4005084"/>
            <a:chExt cx="4896485" cy="1152525"/>
          </a:xfrm>
        </p:grpSpPr>
        <p:sp>
          <p:nvSpPr>
            <p:cNvPr id="3" name="object 3"/>
            <p:cNvSpPr/>
            <p:nvPr/>
          </p:nvSpPr>
          <p:spPr>
            <a:xfrm>
              <a:off x="3275838" y="4005084"/>
              <a:ext cx="4896485" cy="1152525"/>
            </a:xfrm>
            <a:custGeom>
              <a:avLst/>
              <a:gdLst/>
              <a:ahLst/>
              <a:cxnLst/>
              <a:rect l="l" t="t" r="r" b="b"/>
              <a:pathLst>
                <a:path w="4896484" h="1152525">
                  <a:moveTo>
                    <a:pt x="0" y="1152131"/>
                  </a:moveTo>
                  <a:lnTo>
                    <a:pt x="4896489" y="1152131"/>
                  </a:lnTo>
                  <a:lnTo>
                    <a:pt x="4896489" y="0"/>
                  </a:lnTo>
                  <a:lnTo>
                    <a:pt x="0" y="0"/>
                  </a:lnTo>
                  <a:lnTo>
                    <a:pt x="0" y="1152131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 txBox="1"/>
            <p:nvPr/>
          </p:nvSpPr>
          <p:spPr>
            <a:xfrm>
              <a:off x="3759203" y="4097768"/>
              <a:ext cx="3943985" cy="1025922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algn="ctr">
                <a:lnSpc>
                  <a:spcPts val="3085"/>
                </a:lnSpc>
              </a:pPr>
              <a:r>
                <a:rPr sz="2800" b="1" spc="-120" dirty="0">
                  <a:solidFill>
                    <a:srgbClr val="252525"/>
                  </a:solidFill>
                  <a:latin typeface="Cambria"/>
                  <a:cs typeface="Cambria"/>
                </a:rPr>
                <a:t>LABOR</a:t>
              </a:r>
              <a:r>
                <a:rPr sz="2800" b="1" spc="-345" dirty="0">
                  <a:solidFill>
                    <a:srgbClr val="252525"/>
                  </a:solidFill>
                  <a:latin typeface="Cambria"/>
                  <a:cs typeface="Cambria"/>
                </a:rPr>
                <a:t>A</a:t>
              </a:r>
              <a:r>
                <a:rPr sz="2800" b="1" spc="-200" dirty="0">
                  <a:solidFill>
                    <a:srgbClr val="252525"/>
                  </a:solidFill>
                  <a:latin typeface="Cambria"/>
                  <a:cs typeface="Cambria"/>
                </a:rPr>
                <a:t>T</a:t>
              </a:r>
              <a:r>
                <a:rPr sz="2800" b="1" spc="-120" dirty="0">
                  <a:solidFill>
                    <a:srgbClr val="252525"/>
                  </a:solidFill>
                  <a:latin typeface="Cambria"/>
                  <a:cs typeface="Cambria"/>
                </a:rPr>
                <a:t>OR</a:t>
              </a:r>
              <a:r>
                <a:rPr sz="2800" b="1" spc="-114" dirty="0">
                  <a:solidFill>
                    <a:srgbClr val="252525"/>
                  </a:solidFill>
                  <a:latin typeface="Cambria"/>
                  <a:cs typeface="Cambria"/>
                </a:rPr>
                <a:t>I</a:t>
              </a:r>
              <a:r>
                <a:rPr sz="2800" b="1" spc="-20" dirty="0">
                  <a:solidFill>
                    <a:srgbClr val="252525"/>
                  </a:solidFill>
                  <a:latin typeface="Cambria"/>
                  <a:cs typeface="Cambria"/>
                </a:rPr>
                <a:t>O</a:t>
              </a:r>
              <a:r>
                <a:rPr sz="2800" b="1" spc="-295" dirty="0">
                  <a:solidFill>
                    <a:srgbClr val="252525"/>
                  </a:solidFill>
                  <a:latin typeface="Times New Roman"/>
                  <a:cs typeface="Times New Roman"/>
                </a:rPr>
                <a:t> </a:t>
              </a:r>
              <a:r>
                <a:rPr sz="2800" b="1" spc="-120" dirty="0">
                  <a:solidFill>
                    <a:srgbClr val="252525"/>
                  </a:solidFill>
                  <a:latin typeface="Cambria"/>
                  <a:cs typeface="Cambria"/>
                </a:rPr>
                <a:t>#</a:t>
              </a:r>
              <a:r>
                <a:rPr lang="es-CL" sz="2800" b="1" spc="-120" dirty="0">
                  <a:solidFill>
                    <a:srgbClr val="252525"/>
                  </a:solidFill>
                  <a:latin typeface="Cambria"/>
                  <a:cs typeface="Cambria"/>
                </a:rPr>
                <a:t>6</a:t>
              </a:r>
              <a:r>
                <a:rPr sz="2800" b="1" spc="-10" dirty="0">
                  <a:solidFill>
                    <a:srgbClr val="252525"/>
                  </a:solidFill>
                  <a:latin typeface="Cambria"/>
                  <a:cs typeface="Cambria"/>
                </a:rPr>
                <a:t>:</a:t>
              </a:r>
              <a:endParaRPr sz="2800" dirty="0">
                <a:latin typeface="Cambria"/>
                <a:cs typeface="Cambria"/>
              </a:endParaRPr>
            </a:p>
            <a:p>
              <a:pPr algn="ctr">
                <a:lnSpc>
                  <a:spcPts val="4885"/>
                </a:lnSpc>
              </a:pPr>
              <a:r>
                <a:rPr sz="4300" b="1" spc="-120" dirty="0">
                  <a:solidFill>
                    <a:srgbClr val="252525"/>
                  </a:solidFill>
                  <a:latin typeface="Cambria"/>
                  <a:cs typeface="Cambria"/>
                </a:rPr>
                <a:t>E</a:t>
              </a:r>
              <a:r>
                <a:rPr sz="4300" b="1" spc="-170" dirty="0">
                  <a:solidFill>
                    <a:srgbClr val="252525"/>
                  </a:solidFill>
                  <a:latin typeface="Cambria"/>
                  <a:cs typeface="Cambria"/>
                </a:rPr>
                <a:t>S</a:t>
              </a:r>
              <a:r>
                <a:rPr sz="4300" b="1" spc="-130" dirty="0">
                  <a:solidFill>
                    <a:srgbClr val="252525"/>
                  </a:solidFill>
                  <a:latin typeface="Cambria"/>
                  <a:cs typeface="Cambria"/>
                </a:rPr>
                <a:t>T</a:t>
              </a:r>
              <a:r>
                <a:rPr sz="4300" b="1" spc="-125" dirty="0">
                  <a:solidFill>
                    <a:srgbClr val="252525"/>
                  </a:solidFill>
                  <a:latin typeface="Cambria"/>
                  <a:cs typeface="Cambria"/>
                </a:rPr>
                <a:t>R</a:t>
              </a:r>
              <a:r>
                <a:rPr sz="4300" b="1" spc="-484" dirty="0">
                  <a:solidFill>
                    <a:srgbClr val="252525"/>
                  </a:solidFill>
                  <a:latin typeface="Cambria"/>
                  <a:cs typeface="Cambria"/>
                </a:rPr>
                <a:t>A</a:t>
              </a:r>
              <a:r>
                <a:rPr sz="4300" b="1" spc="-125" dirty="0">
                  <a:solidFill>
                    <a:srgbClr val="252525"/>
                  </a:solidFill>
                  <a:latin typeface="Cambria"/>
                  <a:cs typeface="Cambria"/>
                </a:rPr>
                <a:t>TI</a:t>
              </a:r>
              <a:r>
                <a:rPr sz="4300" b="1" spc="-135" dirty="0">
                  <a:solidFill>
                    <a:srgbClr val="252525"/>
                  </a:solidFill>
                  <a:latin typeface="Cambria"/>
                  <a:cs typeface="Cambria"/>
                </a:rPr>
                <a:t>G</a:t>
              </a:r>
              <a:r>
                <a:rPr sz="4300" b="1" spc="-125" dirty="0">
                  <a:solidFill>
                    <a:srgbClr val="252525"/>
                  </a:solidFill>
                  <a:latin typeface="Cambria"/>
                  <a:cs typeface="Cambria"/>
                </a:rPr>
                <a:t>R</a:t>
              </a:r>
              <a:r>
                <a:rPr sz="4300" b="1" spc="-135" dirty="0">
                  <a:solidFill>
                    <a:srgbClr val="252525"/>
                  </a:solidFill>
                  <a:latin typeface="Cambria"/>
                  <a:cs typeface="Cambria"/>
                </a:rPr>
                <a:t>A</a:t>
              </a:r>
              <a:r>
                <a:rPr sz="4300" b="1" spc="-120" dirty="0">
                  <a:solidFill>
                    <a:srgbClr val="252525"/>
                  </a:solidFill>
                  <a:latin typeface="Cambria"/>
                  <a:cs typeface="Cambria"/>
                </a:rPr>
                <a:t>FÍ</a:t>
              </a:r>
              <a:r>
                <a:rPr sz="4300" b="1" spc="-30" dirty="0">
                  <a:solidFill>
                    <a:srgbClr val="252525"/>
                  </a:solidFill>
                  <a:latin typeface="Cambria"/>
                  <a:cs typeface="Cambria"/>
                </a:rPr>
                <a:t>A</a:t>
              </a:r>
              <a:endParaRPr sz="4300" dirty="0">
                <a:latin typeface="Cambria"/>
                <a:cs typeface="Cambria"/>
              </a:endParaRPr>
            </a:p>
          </p:txBody>
        </p:sp>
      </p:grpSp>
      <p:sp>
        <p:nvSpPr>
          <p:cNvPr id="7" name="Rectangle 3"/>
          <p:cNvSpPr txBox="1">
            <a:spLocks noChangeArrowheads="1"/>
          </p:cNvSpPr>
          <p:nvPr/>
        </p:nvSpPr>
        <p:spPr>
          <a:xfrm>
            <a:off x="251520" y="4941168"/>
            <a:ext cx="4925822" cy="1558822"/>
          </a:xfrm>
          <a:prstGeom prst="rect">
            <a:avLst/>
          </a:prstGeom>
          <a:solidFill>
            <a:schemeClr val="bg1"/>
          </a:solidFill>
        </p:spPr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  <a:defRPr/>
            </a:pPr>
            <a:r>
              <a:rPr lang="es-ES" sz="1200" b="1" dirty="0">
                <a:latin typeface="+mj-lt"/>
                <a:cs typeface="Calibri" pitchFamily="34" charset="0"/>
              </a:rPr>
              <a:t>GL3101-3: Geología General </a:t>
            </a:r>
          </a:p>
          <a:p>
            <a:pPr marL="0" indent="0">
              <a:buNone/>
              <a:defRPr/>
            </a:pPr>
            <a:r>
              <a:rPr lang="es-ES" sz="1200" b="1" dirty="0">
                <a:latin typeface="+mj-lt"/>
                <a:cs typeface="Calibri" pitchFamily="34" charset="0"/>
              </a:rPr>
              <a:t>Profesores: 	</a:t>
            </a:r>
            <a:r>
              <a:rPr lang="es-ES" sz="1200" b="1" dirty="0" smtClean="0">
                <a:latin typeface="+mj-lt"/>
                <a:cs typeface="Calibri" pitchFamily="34" charset="0"/>
              </a:rPr>
              <a:t>Rodrigo Luca</a:t>
            </a:r>
            <a:endParaRPr lang="es-ES" sz="1200" b="1" dirty="0">
              <a:latin typeface="+mj-lt"/>
              <a:cs typeface="Calibri" pitchFamily="34" charset="0"/>
            </a:endParaRPr>
          </a:p>
          <a:p>
            <a:pPr marL="0" indent="0">
              <a:buNone/>
            </a:pPr>
            <a:r>
              <a:rPr lang="es-CL" sz="1200" b="1" dirty="0">
                <a:latin typeface="+mj-lt"/>
                <a:cs typeface="Calibri" pitchFamily="34" charset="0"/>
              </a:rPr>
              <a:t>Auxiliar: 	</a:t>
            </a:r>
            <a:r>
              <a:rPr lang="es-CL" sz="1200" b="1" dirty="0" smtClean="0">
                <a:latin typeface="+mj-lt"/>
                <a:cs typeface="Calibri" pitchFamily="34" charset="0"/>
              </a:rPr>
              <a:t>Francisca Sandoval, Jorge Vega</a:t>
            </a:r>
            <a:endParaRPr lang="es-CL" sz="1200" b="1" dirty="0">
              <a:latin typeface="+mj-lt"/>
              <a:cs typeface="Calibri" pitchFamily="34" charset="0"/>
            </a:endParaRPr>
          </a:p>
          <a:p>
            <a:pPr marL="0" indent="0">
              <a:buNone/>
            </a:pPr>
            <a:r>
              <a:rPr lang="es-CL" sz="1200" b="1" dirty="0">
                <a:latin typeface="+mj-lt"/>
                <a:cs typeface="Calibri" pitchFamily="34" charset="0"/>
              </a:rPr>
              <a:t>Ayudantes: 	</a:t>
            </a:r>
            <a:r>
              <a:rPr lang="es-CL" sz="1200" b="1" dirty="0" smtClean="0">
                <a:latin typeface="+mj-lt"/>
                <a:cs typeface="Calibri" pitchFamily="34" charset="0"/>
              </a:rPr>
              <a:t>Eugenio Rojas, José Moreno, Carolina de </a:t>
            </a:r>
            <a:r>
              <a:rPr lang="es-CL" sz="1200" b="1" dirty="0" err="1" smtClean="0">
                <a:latin typeface="+mj-lt"/>
                <a:cs typeface="Calibri" pitchFamily="34" charset="0"/>
              </a:rPr>
              <a:t>Requesens</a:t>
            </a:r>
            <a:r>
              <a:rPr lang="es-CL" sz="1200" b="1" dirty="0" smtClean="0">
                <a:latin typeface="+mj-lt"/>
                <a:cs typeface="Calibri" pitchFamily="34" charset="0"/>
              </a:rPr>
              <a:t>, Lorena Olivares, Romina Gutiérrez.</a:t>
            </a:r>
            <a:r>
              <a:rPr lang="es-CL" sz="1200" b="1" dirty="0">
                <a:latin typeface="+mj-lt"/>
                <a:cs typeface="Calibri" pitchFamily="34" charset="0"/>
              </a:rPr>
              <a:t>	</a:t>
            </a:r>
          </a:p>
          <a:p>
            <a:pPr marL="0" indent="0">
              <a:buNone/>
              <a:defRPr/>
            </a:pPr>
            <a:r>
              <a:rPr lang="es-ES" sz="1200" b="1" dirty="0">
                <a:latin typeface="+mj-lt"/>
                <a:cs typeface="Calibri" pitchFamily="34" charset="0"/>
              </a:rPr>
              <a:t>Fecha: 	Miércoles  </a:t>
            </a:r>
            <a:r>
              <a:rPr lang="es-ES" sz="1200" b="1" dirty="0" smtClean="0">
                <a:latin typeface="+mj-lt"/>
                <a:cs typeface="Calibri" pitchFamily="34" charset="0"/>
              </a:rPr>
              <a:t>14 Noviembre, 2017</a:t>
            </a:r>
            <a:endParaRPr lang="es-ES" sz="1200" b="1" dirty="0">
              <a:latin typeface="+mj-lt"/>
              <a:cs typeface="Calibri" pitchFamily="34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955773" y="656358"/>
            <a:ext cx="7232453" cy="553998"/>
          </a:xfrm>
        </p:spPr>
        <p:txBody>
          <a:bodyPr/>
          <a:lstStyle/>
          <a:p>
            <a:r>
              <a:rPr lang="es-CL" dirty="0" smtClean="0"/>
              <a:t>CRITERIOS DE POLARIDAD</a:t>
            </a:r>
            <a:endParaRPr lang="es-CL" dirty="0"/>
          </a:p>
        </p:txBody>
      </p:sp>
      <p:sp>
        <p:nvSpPr>
          <p:cNvPr id="3" name="Marcador de contenido 2"/>
          <p:cNvSpPr>
            <a:spLocks noGrp="1"/>
          </p:cNvSpPr>
          <p:nvPr>
            <p:ph sz="half" idx="2"/>
          </p:nvPr>
        </p:nvSpPr>
        <p:spPr>
          <a:xfrm>
            <a:off x="467544" y="1556792"/>
            <a:ext cx="3977640" cy="1938992"/>
          </a:xfrm>
        </p:spPr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s-CL" dirty="0"/>
              <a:t>Se usan para determinar el techo y base de los estratos. Puede ser positiva o </a:t>
            </a:r>
            <a:r>
              <a:rPr lang="es-CL" dirty="0" err="1"/>
              <a:t>negativa.Se</a:t>
            </a:r>
            <a:r>
              <a:rPr lang="es-CL" dirty="0"/>
              <a:t> determinan en base a distintos criterios (sedimentológicos, estructurales, </a:t>
            </a:r>
            <a:r>
              <a:rPr lang="es-CL" dirty="0" err="1"/>
              <a:t>etc</a:t>
            </a:r>
            <a:r>
              <a:rPr lang="es-CL" dirty="0"/>
              <a:t>). </a:t>
            </a:r>
          </a:p>
          <a:p>
            <a:endParaRPr lang="es-CL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11560" y="4149080"/>
            <a:ext cx="3790944" cy="19110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57324" y="4149079"/>
            <a:ext cx="3552835" cy="19110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261369130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955773" y="656358"/>
            <a:ext cx="7232453" cy="553998"/>
          </a:xfrm>
        </p:spPr>
        <p:txBody>
          <a:bodyPr/>
          <a:lstStyle/>
          <a:p>
            <a:r>
              <a:rPr lang="es-CL" dirty="0" smtClean="0"/>
              <a:t>RELACIONES DE CONTACTO:</a:t>
            </a:r>
            <a:endParaRPr lang="es-CL" dirty="0"/>
          </a:p>
        </p:txBody>
      </p:sp>
      <p:sp>
        <p:nvSpPr>
          <p:cNvPr id="5" name="object 6"/>
          <p:cNvSpPr txBox="1"/>
          <p:nvPr/>
        </p:nvSpPr>
        <p:spPr>
          <a:xfrm>
            <a:off x="896211" y="3674839"/>
            <a:ext cx="2420620" cy="2800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95580" indent="-182880">
              <a:lnSpc>
                <a:spcPct val="100000"/>
              </a:lnSpc>
              <a:buClr>
                <a:srgbClr val="6E6E74"/>
              </a:buClr>
              <a:buSzPct val="85000"/>
              <a:buFont typeface="Arial"/>
              <a:buChar char="•"/>
              <a:tabLst>
                <a:tab pos="195580" algn="l"/>
              </a:tabLst>
            </a:pPr>
            <a:r>
              <a:rPr sz="2000" b="1" spc="-10" dirty="0">
                <a:latin typeface="Cambria"/>
                <a:cs typeface="Cambria"/>
              </a:rPr>
              <a:t>C</a:t>
            </a:r>
            <a:r>
              <a:rPr sz="2000" b="1" spc="-5" dirty="0">
                <a:latin typeface="Cambria"/>
                <a:cs typeface="Cambria"/>
              </a:rPr>
              <a:t>ontac</a:t>
            </a:r>
            <a:r>
              <a:rPr sz="2000" b="1" spc="-25" dirty="0">
                <a:latin typeface="Cambria"/>
                <a:cs typeface="Cambria"/>
              </a:rPr>
              <a:t>t</a:t>
            </a:r>
            <a:r>
              <a:rPr sz="2000" b="1" spc="-5" dirty="0">
                <a:latin typeface="Cambria"/>
                <a:cs typeface="Cambria"/>
              </a:rPr>
              <a:t>o</a:t>
            </a:r>
            <a:r>
              <a:rPr sz="2000" b="1" dirty="0">
                <a:latin typeface="Cambria"/>
                <a:cs typeface="Cambria"/>
              </a:rPr>
              <a:t>s</a:t>
            </a:r>
            <a:r>
              <a:rPr sz="2000" b="1" spc="-90" dirty="0">
                <a:latin typeface="Times New Roman"/>
                <a:cs typeface="Times New Roman"/>
              </a:rPr>
              <a:t> </a:t>
            </a:r>
            <a:r>
              <a:rPr sz="2000" b="1" spc="-5" dirty="0">
                <a:latin typeface="Cambria"/>
                <a:cs typeface="Cambria"/>
              </a:rPr>
              <a:t>l</a:t>
            </a:r>
            <a:r>
              <a:rPr sz="2000" b="1" spc="-15" dirty="0">
                <a:latin typeface="Cambria"/>
                <a:cs typeface="Cambria"/>
              </a:rPr>
              <a:t>a</a:t>
            </a:r>
            <a:r>
              <a:rPr sz="2000" b="1" spc="-25" dirty="0">
                <a:latin typeface="Cambria"/>
                <a:cs typeface="Cambria"/>
              </a:rPr>
              <a:t>t</a:t>
            </a:r>
            <a:r>
              <a:rPr sz="2000" b="1" dirty="0">
                <a:latin typeface="Cambria"/>
                <a:cs typeface="Cambria"/>
              </a:rPr>
              <a:t>e</a:t>
            </a:r>
            <a:r>
              <a:rPr sz="2000" b="1" spc="-35" dirty="0">
                <a:latin typeface="Cambria"/>
                <a:cs typeface="Cambria"/>
              </a:rPr>
              <a:t>r</a:t>
            </a:r>
            <a:r>
              <a:rPr sz="2000" b="1" spc="-5" dirty="0">
                <a:latin typeface="Cambria"/>
                <a:cs typeface="Cambria"/>
              </a:rPr>
              <a:t>a</a:t>
            </a:r>
            <a:r>
              <a:rPr sz="2000" b="1" spc="-15" dirty="0">
                <a:latin typeface="Cambria"/>
                <a:cs typeface="Cambria"/>
              </a:rPr>
              <a:t>l</a:t>
            </a:r>
            <a:r>
              <a:rPr sz="2000" b="1" dirty="0">
                <a:latin typeface="Cambria"/>
                <a:cs typeface="Cambria"/>
              </a:rPr>
              <a:t>es</a:t>
            </a:r>
            <a:endParaRPr sz="2000">
              <a:latin typeface="Cambria"/>
              <a:cs typeface="Cambria"/>
            </a:endParaRPr>
          </a:p>
        </p:txBody>
      </p:sp>
      <p:sp>
        <p:nvSpPr>
          <p:cNvPr id="6" name="object 7"/>
          <p:cNvSpPr txBox="1"/>
          <p:nvPr/>
        </p:nvSpPr>
        <p:spPr>
          <a:xfrm>
            <a:off x="1170532" y="4021636"/>
            <a:ext cx="1358900" cy="2286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95580" indent="-182880">
              <a:lnSpc>
                <a:spcPct val="100000"/>
              </a:lnSpc>
              <a:buClr>
                <a:srgbClr val="6E6E74"/>
              </a:buClr>
              <a:buSzPct val="84375"/>
              <a:buFont typeface="Arial"/>
              <a:buChar char="•"/>
              <a:tabLst>
                <a:tab pos="196215" algn="l"/>
              </a:tabLst>
            </a:pPr>
            <a:r>
              <a:rPr sz="1600" spc="-20" dirty="0">
                <a:latin typeface="Cambria"/>
                <a:cs typeface="Cambria"/>
              </a:rPr>
              <a:t>A</a:t>
            </a:r>
            <a:r>
              <a:rPr sz="1600" spc="-10" dirty="0">
                <a:latin typeface="Cambria"/>
                <a:cs typeface="Cambria"/>
              </a:rPr>
              <a:t>cuñamien</a:t>
            </a:r>
            <a:r>
              <a:rPr sz="1600" spc="-25" dirty="0">
                <a:latin typeface="Cambria"/>
                <a:cs typeface="Cambria"/>
              </a:rPr>
              <a:t>t</a:t>
            </a:r>
            <a:r>
              <a:rPr sz="1600" spc="-10" dirty="0">
                <a:latin typeface="Cambria"/>
                <a:cs typeface="Cambria"/>
              </a:rPr>
              <a:t>o</a:t>
            </a:r>
            <a:endParaRPr sz="1600">
              <a:latin typeface="Cambria"/>
              <a:cs typeface="Cambria"/>
            </a:endParaRPr>
          </a:p>
        </p:txBody>
      </p:sp>
      <p:sp>
        <p:nvSpPr>
          <p:cNvPr id="7" name="object 8"/>
          <p:cNvSpPr txBox="1"/>
          <p:nvPr/>
        </p:nvSpPr>
        <p:spPr>
          <a:xfrm>
            <a:off x="1170532" y="4607107"/>
            <a:ext cx="1494790" cy="2286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95580" indent="-182880">
              <a:lnSpc>
                <a:spcPct val="100000"/>
              </a:lnSpc>
              <a:buClr>
                <a:srgbClr val="6E6E74"/>
              </a:buClr>
              <a:buSzPct val="84375"/>
              <a:buFont typeface="Arial"/>
              <a:buChar char="•"/>
              <a:tabLst>
                <a:tab pos="196215" algn="l"/>
              </a:tabLst>
            </a:pPr>
            <a:r>
              <a:rPr sz="1600" spc="-15" dirty="0">
                <a:latin typeface="Cambria"/>
                <a:cs typeface="Cambria"/>
              </a:rPr>
              <a:t>In</a:t>
            </a:r>
            <a:r>
              <a:rPr sz="1600" spc="-25" dirty="0">
                <a:latin typeface="Cambria"/>
                <a:cs typeface="Cambria"/>
              </a:rPr>
              <a:t>t</a:t>
            </a:r>
            <a:r>
              <a:rPr sz="1600" spc="-10" dirty="0">
                <a:latin typeface="Cambria"/>
                <a:cs typeface="Cambria"/>
              </a:rPr>
              <a:t>e</a:t>
            </a:r>
            <a:r>
              <a:rPr sz="1600" spc="-35" dirty="0">
                <a:latin typeface="Cambria"/>
                <a:cs typeface="Cambria"/>
              </a:rPr>
              <a:t>r</a:t>
            </a:r>
            <a:r>
              <a:rPr sz="1600" spc="-10" dirty="0">
                <a:latin typeface="Cambria"/>
                <a:cs typeface="Cambria"/>
              </a:rPr>
              <a:t>digitación</a:t>
            </a:r>
            <a:endParaRPr sz="1600">
              <a:latin typeface="Cambria"/>
              <a:cs typeface="Cambria"/>
            </a:endParaRPr>
          </a:p>
        </p:txBody>
      </p:sp>
      <p:sp>
        <p:nvSpPr>
          <p:cNvPr id="8" name="object 9"/>
          <p:cNvSpPr txBox="1"/>
          <p:nvPr/>
        </p:nvSpPr>
        <p:spPr>
          <a:xfrm>
            <a:off x="1170532" y="5192323"/>
            <a:ext cx="2330450" cy="2286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95580" indent="-182880">
              <a:lnSpc>
                <a:spcPct val="100000"/>
              </a:lnSpc>
              <a:buClr>
                <a:srgbClr val="6E6E74"/>
              </a:buClr>
              <a:buSzPct val="84375"/>
              <a:buFont typeface="Arial"/>
              <a:buChar char="•"/>
              <a:tabLst>
                <a:tab pos="196215" algn="l"/>
              </a:tabLst>
            </a:pPr>
            <a:r>
              <a:rPr sz="1600" spc="-110" dirty="0">
                <a:latin typeface="Cambria"/>
                <a:cs typeface="Cambria"/>
              </a:rPr>
              <a:t>V</a:t>
            </a:r>
            <a:r>
              <a:rPr sz="1600" spc="-15" dirty="0">
                <a:latin typeface="Cambria"/>
                <a:cs typeface="Cambria"/>
              </a:rPr>
              <a:t>aria</a:t>
            </a:r>
            <a:r>
              <a:rPr sz="1600" spc="-5" dirty="0">
                <a:latin typeface="Cambria"/>
                <a:cs typeface="Cambria"/>
              </a:rPr>
              <a:t>c</a:t>
            </a:r>
            <a:r>
              <a:rPr sz="1600" spc="-10" dirty="0">
                <a:latin typeface="Cambria"/>
                <a:cs typeface="Cambria"/>
              </a:rPr>
              <a:t>ión</a:t>
            </a:r>
            <a:r>
              <a:rPr sz="1600" spc="-35" dirty="0">
                <a:latin typeface="Times New Roman"/>
                <a:cs typeface="Times New Roman"/>
              </a:rPr>
              <a:t> </a:t>
            </a:r>
            <a:r>
              <a:rPr sz="1600" spc="-15" dirty="0">
                <a:latin typeface="Cambria"/>
                <a:cs typeface="Cambria"/>
              </a:rPr>
              <a:t>la</a:t>
            </a:r>
            <a:r>
              <a:rPr sz="1600" spc="-25" dirty="0">
                <a:latin typeface="Cambria"/>
                <a:cs typeface="Cambria"/>
              </a:rPr>
              <a:t>t</a:t>
            </a:r>
            <a:r>
              <a:rPr sz="1600" spc="-10" dirty="0">
                <a:latin typeface="Cambria"/>
                <a:cs typeface="Cambria"/>
              </a:rPr>
              <a:t>e</a:t>
            </a:r>
            <a:r>
              <a:rPr sz="1600" spc="-35" dirty="0">
                <a:latin typeface="Cambria"/>
                <a:cs typeface="Cambria"/>
              </a:rPr>
              <a:t>r</a:t>
            </a:r>
            <a:r>
              <a:rPr sz="1600" spc="-15" dirty="0">
                <a:latin typeface="Cambria"/>
                <a:cs typeface="Cambria"/>
              </a:rPr>
              <a:t>a</a:t>
            </a:r>
            <a:r>
              <a:rPr sz="1600" spc="-5" dirty="0">
                <a:latin typeface="Cambria"/>
                <a:cs typeface="Cambria"/>
              </a:rPr>
              <a:t>l</a:t>
            </a:r>
            <a:r>
              <a:rPr sz="1600" spc="-30" dirty="0">
                <a:latin typeface="Times New Roman"/>
                <a:cs typeface="Times New Roman"/>
              </a:rPr>
              <a:t> </a:t>
            </a:r>
            <a:r>
              <a:rPr sz="1600" spc="-15" dirty="0">
                <a:latin typeface="Cambria"/>
                <a:cs typeface="Cambria"/>
              </a:rPr>
              <a:t>g</a:t>
            </a:r>
            <a:r>
              <a:rPr sz="1600" spc="-35" dirty="0">
                <a:latin typeface="Cambria"/>
                <a:cs typeface="Cambria"/>
              </a:rPr>
              <a:t>r</a:t>
            </a:r>
            <a:r>
              <a:rPr sz="1600" spc="-15" dirty="0">
                <a:latin typeface="Cambria"/>
                <a:cs typeface="Cambria"/>
              </a:rPr>
              <a:t>adual</a:t>
            </a:r>
            <a:endParaRPr sz="1600">
              <a:latin typeface="Cambria"/>
              <a:cs typeface="Cambria"/>
            </a:endParaRPr>
          </a:p>
        </p:txBody>
      </p:sp>
      <p:sp>
        <p:nvSpPr>
          <p:cNvPr id="9" name="object 10"/>
          <p:cNvSpPr txBox="1"/>
          <p:nvPr/>
        </p:nvSpPr>
        <p:spPr>
          <a:xfrm>
            <a:off x="1170532" y="5777596"/>
            <a:ext cx="1430020" cy="2286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95580" indent="-182880">
              <a:lnSpc>
                <a:spcPct val="100000"/>
              </a:lnSpc>
              <a:buClr>
                <a:srgbClr val="6E6E74"/>
              </a:buClr>
              <a:buSzPct val="84375"/>
              <a:buFont typeface="Arial"/>
              <a:buChar char="•"/>
              <a:tabLst>
                <a:tab pos="196215" algn="l"/>
              </a:tabLst>
            </a:pPr>
            <a:r>
              <a:rPr sz="1600" spc="-70" dirty="0">
                <a:latin typeface="Cambria"/>
                <a:cs typeface="Cambria"/>
              </a:rPr>
              <a:t>T</a:t>
            </a:r>
            <a:r>
              <a:rPr sz="1600" spc="-10" dirty="0">
                <a:latin typeface="Cambria"/>
                <a:cs typeface="Cambria"/>
              </a:rPr>
              <a:t>r</a:t>
            </a:r>
            <a:r>
              <a:rPr sz="1600" spc="-20" dirty="0">
                <a:latin typeface="Cambria"/>
                <a:cs typeface="Cambria"/>
              </a:rPr>
              <a:t>u</a:t>
            </a:r>
            <a:r>
              <a:rPr sz="1600" spc="-15" dirty="0">
                <a:latin typeface="Cambria"/>
                <a:cs typeface="Cambria"/>
              </a:rPr>
              <a:t>nca</a:t>
            </a:r>
            <a:r>
              <a:rPr sz="1600" spc="-10" dirty="0">
                <a:latin typeface="Cambria"/>
                <a:cs typeface="Cambria"/>
              </a:rPr>
              <a:t>mien</a:t>
            </a:r>
            <a:r>
              <a:rPr sz="1600" spc="-25" dirty="0">
                <a:latin typeface="Cambria"/>
                <a:cs typeface="Cambria"/>
              </a:rPr>
              <a:t>t</a:t>
            </a:r>
            <a:r>
              <a:rPr sz="1600" spc="-10" dirty="0">
                <a:latin typeface="Cambria"/>
                <a:cs typeface="Cambria"/>
              </a:rPr>
              <a:t>o</a:t>
            </a:r>
            <a:endParaRPr sz="1600">
              <a:latin typeface="Cambria"/>
              <a:cs typeface="Cambria"/>
            </a:endParaRPr>
          </a:p>
        </p:txBody>
      </p:sp>
      <p:grpSp>
        <p:nvGrpSpPr>
          <p:cNvPr id="10" name="57 Grupo"/>
          <p:cNvGrpSpPr/>
          <p:nvPr/>
        </p:nvGrpSpPr>
        <p:grpSpPr>
          <a:xfrm>
            <a:off x="896211" y="2251616"/>
            <a:ext cx="5092471" cy="1482184"/>
            <a:chOff x="896211" y="1589505"/>
            <a:chExt cx="5092471" cy="1482184"/>
          </a:xfrm>
        </p:grpSpPr>
        <p:sp>
          <p:nvSpPr>
            <p:cNvPr id="11" name="object 2"/>
            <p:cNvSpPr txBox="1"/>
            <p:nvPr/>
          </p:nvSpPr>
          <p:spPr>
            <a:xfrm>
              <a:off x="896211" y="1589505"/>
              <a:ext cx="4171315" cy="280670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95580" indent="-182880">
                <a:lnSpc>
                  <a:spcPct val="100000"/>
                </a:lnSpc>
                <a:buClr>
                  <a:srgbClr val="6E6E74"/>
                </a:buClr>
                <a:buSzPct val="85000"/>
                <a:buFont typeface="Arial"/>
                <a:buChar char="•"/>
                <a:tabLst>
                  <a:tab pos="195580" algn="l"/>
                </a:tabLst>
              </a:pPr>
              <a:r>
                <a:rPr sz="2000" b="1" spc="-15" dirty="0" err="1">
                  <a:latin typeface="Cambria"/>
                  <a:cs typeface="Cambria"/>
                </a:rPr>
                <a:t>C</a:t>
              </a:r>
              <a:r>
                <a:rPr sz="2000" b="1" spc="-5" dirty="0" err="1">
                  <a:latin typeface="Cambria"/>
                  <a:cs typeface="Cambria"/>
                </a:rPr>
                <a:t>ont</a:t>
              </a:r>
              <a:r>
                <a:rPr sz="2000" b="1" spc="-10" dirty="0" err="1">
                  <a:latin typeface="Cambria"/>
                  <a:cs typeface="Cambria"/>
                </a:rPr>
                <a:t>a</a:t>
              </a:r>
              <a:r>
                <a:rPr sz="2000" b="1" dirty="0" err="1">
                  <a:latin typeface="Cambria"/>
                  <a:cs typeface="Cambria"/>
                </a:rPr>
                <a:t>c</a:t>
              </a:r>
              <a:r>
                <a:rPr sz="2000" b="1" spc="-35" dirty="0" err="1">
                  <a:latin typeface="Cambria"/>
                  <a:cs typeface="Cambria"/>
                </a:rPr>
                <a:t>t</a:t>
              </a:r>
              <a:r>
                <a:rPr sz="2000" b="1" spc="-5" dirty="0" err="1">
                  <a:latin typeface="Cambria"/>
                  <a:cs typeface="Cambria"/>
                </a:rPr>
                <a:t>o</a:t>
              </a:r>
              <a:r>
                <a:rPr sz="2000" b="1" dirty="0" err="1">
                  <a:latin typeface="Cambria"/>
                  <a:cs typeface="Cambria"/>
                </a:rPr>
                <a:t>s</a:t>
              </a:r>
              <a:r>
                <a:rPr sz="2000" b="1" spc="-90" dirty="0">
                  <a:latin typeface="Times New Roman"/>
                  <a:cs typeface="Times New Roman"/>
                </a:rPr>
                <a:t> </a:t>
              </a:r>
              <a:r>
                <a:rPr sz="2000" b="1" spc="-60" dirty="0">
                  <a:latin typeface="Cambria"/>
                  <a:cs typeface="Cambria"/>
                </a:rPr>
                <a:t>v</a:t>
              </a:r>
              <a:r>
                <a:rPr sz="2000" b="1" dirty="0">
                  <a:latin typeface="Cambria"/>
                  <a:cs typeface="Cambria"/>
                </a:rPr>
                <a:t>ertic</a:t>
              </a:r>
              <a:r>
                <a:rPr sz="2000" b="1" spc="-15" dirty="0">
                  <a:latin typeface="Cambria"/>
                  <a:cs typeface="Cambria"/>
                </a:rPr>
                <a:t>a</a:t>
              </a:r>
              <a:r>
                <a:rPr sz="2000" b="1" spc="-5" dirty="0">
                  <a:latin typeface="Cambria"/>
                  <a:cs typeface="Cambria"/>
                </a:rPr>
                <a:t>le</a:t>
              </a:r>
              <a:r>
                <a:rPr sz="2000" b="1" dirty="0">
                  <a:latin typeface="Cambria"/>
                  <a:cs typeface="Cambria"/>
                </a:rPr>
                <a:t>s</a:t>
              </a:r>
              <a:r>
                <a:rPr sz="2000" b="1" spc="-95" dirty="0">
                  <a:latin typeface="Times New Roman"/>
                  <a:cs typeface="Times New Roman"/>
                </a:rPr>
                <a:t> </a:t>
              </a:r>
              <a:r>
                <a:rPr sz="2000" b="1" spc="-20" dirty="0">
                  <a:latin typeface="Cambria"/>
                  <a:cs typeface="Cambria"/>
                </a:rPr>
                <a:t>c</a:t>
              </a:r>
              <a:r>
                <a:rPr sz="2000" b="1" spc="-5" dirty="0">
                  <a:latin typeface="Cambria"/>
                  <a:cs typeface="Cambria"/>
                </a:rPr>
                <a:t>on</a:t>
              </a:r>
              <a:r>
                <a:rPr sz="2000" b="1" spc="-20" dirty="0">
                  <a:latin typeface="Cambria"/>
                  <a:cs typeface="Cambria"/>
                </a:rPr>
                <a:t>c</a:t>
              </a:r>
              <a:r>
                <a:rPr sz="2000" b="1" spc="-5" dirty="0">
                  <a:latin typeface="Cambria"/>
                  <a:cs typeface="Cambria"/>
                </a:rPr>
                <a:t>o</a:t>
              </a:r>
              <a:r>
                <a:rPr sz="2000" b="1" spc="-30" dirty="0">
                  <a:latin typeface="Cambria"/>
                  <a:cs typeface="Cambria"/>
                </a:rPr>
                <a:t>r</a:t>
              </a:r>
              <a:r>
                <a:rPr sz="2000" b="1" spc="-5" dirty="0">
                  <a:latin typeface="Cambria"/>
                  <a:cs typeface="Cambria"/>
                </a:rPr>
                <a:t>dan</a:t>
              </a:r>
              <a:r>
                <a:rPr sz="2000" b="1" spc="-30" dirty="0">
                  <a:latin typeface="Cambria"/>
                  <a:cs typeface="Cambria"/>
                </a:rPr>
                <a:t>t</a:t>
              </a:r>
              <a:r>
                <a:rPr sz="2000" b="1" dirty="0">
                  <a:latin typeface="Cambria"/>
                  <a:cs typeface="Cambria"/>
                </a:rPr>
                <a:t>es</a:t>
              </a:r>
              <a:endParaRPr sz="2000" dirty="0">
                <a:latin typeface="Cambria"/>
                <a:cs typeface="Cambria"/>
              </a:endParaRPr>
            </a:p>
          </p:txBody>
        </p:sp>
        <p:sp>
          <p:nvSpPr>
            <p:cNvPr id="12" name="object 3"/>
            <p:cNvSpPr txBox="1"/>
            <p:nvPr/>
          </p:nvSpPr>
          <p:spPr>
            <a:xfrm>
              <a:off x="1810636" y="1976510"/>
              <a:ext cx="634365" cy="254000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2700">
                <a:lnSpc>
                  <a:spcPct val="100000"/>
                </a:lnSpc>
              </a:pPr>
              <a:r>
                <a:rPr sz="1800" spc="-10" dirty="0">
                  <a:latin typeface="Cambria"/>
                  <a:cs typeface="Cambria"/>
                </a:rPr>
                <a:t>Nítido</a:t>
              </a:r>
              <a:endParaRPr sz="1800" dirty="0">
                <a:latin typeface="Cambria"/>
                <a:cs typeface="Cambria"/>
              </a:endParaRPr>
            </a:p>
          </p:txBody>
        </p:sp>
        <p:sp>
          <p:nvSpPr>
            <p:cNvPr id="13" name="object 4"/>
            <p:cNvSpPr txBox="1"/>
            <p:nvPr/>
          </p:nvSpPr>
          <p:spPr>
            <a:xfrm>
              <a:off x="4554482" y="2311791"/>
              <a:ext cx="793115" cy="254000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2700">
                <a:lnSpc>
                  <a:spcPct val="100000"/>
                </a:lnSpc>
              </a:pPr>
              <a:r>
                <a:rPr sz="1800" spc="-15" dirty="0">
                  <a:latin typeface="Cambria"/>
                  <a:cs typeface="Cambria"/>
                </a:rPr>
                <a:t>G</a:t>
              </a:r>
              <a:r>
                <a:rPr sz="1800" spc="-45" dirty="0">
                  <a:latin typeface="Cambria"/>
                  <a:cs typeface="Cambria"/>
                </a:rPr>
                <a:t>r</a:t>
              </a:r>
              <a:r>
                <a:rPr sz="1800" spc="-15" dirty="0">
                  <a:latin typeface="Cambria"/>
                  <a:cs typeface="Cambria"/>
                </a:rPr>
                <a:t>ad</a:t>
              </a:r>
              <a:r>
                <a:rPr sz="1800" spc="-5" dirty="0">
                  <a:latin typeface="Cambria"/>
                  <a:cs typeface="Cambria"/>
                </a:rPr>
                <a:t>ual</a:t>
              </a:r>
              <a:endParaRPr sz="1800">
                <a:latin typeface="Cambria"/>
                <a:cs typeface="Cambria"/>
              </a:endParaRPr>
            </a:p>
          </p:txBody>
        </p:sp>
        <p:sp>
          <p:nvSpPr>
            <p:cNvPr id="14" name="object 5"/>
            <p:cNvSpPr txBox="1"/>
            <p:nvPr/>
          </p:nvSpPr>
          <p:spPr>
            <a:xfrm>
              <a:off x="1810635" y="2640975"/>
              <a:ext cx="1140460" cy="254000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2700">
                <a:lnSpc>
                  <a:spcPct val="100000"/>
                </a:lnSpc>
              </a:pPr>
              <a:r>
                <a:rPr sz="1800" spc="-5" dirty="0">
                  <a:latin typeface="Cambria"/>
                  <a:cs typeface="Cambria"/>
                </a:rPr>
                <a:t>I</a:t>
              </a:r>
              <a:r>
                <a:rPr sz="1800" spc="5" dirty="0">
                  <a:latin typeface="Cambria"/>
                  <a:cs typeface="Cambria"/>
                </a:rPr>
                <a:t>n</a:t>
              </a:r>
              <a:r>
                <a:rPr sz="1800" spc="-10" dirty="0">
                  <a:latin typeface="Cambria"/>
                  <a:cs typeface="Cambria"/>
                </a:rPr>
                <a:t>te</a:t>
              </a:r>
              <a:r>
                <a:rPr sz="1800" spc="-40" dirty="0">
                  <a:latin typeface="Cambria"/>
                  <a:cs typeface="Cambria"/>
                </a:rPr>
                <a:t>r</a:t>
              </a:r>
              <a:r>
                <a:rPr sz="1800" dirty="0">
                  <a:latin typeface="Cambria"/>
                  <a:cs typeface="Cambria"/>
                </a:rPr>
                <a:t>cala</a:t>
              </a:r>
              <a:r>
                <a:rPr sz="1800" spc="-10" dirty="0">
                  <a:latin typeface="Cambria"/>
                  <a:cs typeface="Cambria"/>
                </a:rPr>
                <a:t>do</a:t>
              </a:r>
              <a:endParaRPr sz="1800" dirty="0">
                <a:latin typeface="Cambria"/>
                <a:cs typeface="Cambria"/>
              </a:endParaRPr>
            </a:p>
          </p:txBody>
        </p:sp>
        <p:sp>
          <p:nvSpPr>
            <p:cNvPr id="15" name="object 12"/>
            <p:cNvSpPr/>
            <p:nvPr/>
          </p:nvSpPr>
          <p:spPr>
            <a:xfrm>
              <a:off x="2555747" y="1916769"/>
              <a:ext cx="434970" cy="199548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3"/>
            <p:cNvSpPr/>
            <p:nvPr/>
          </p:nvSpPr>
          <p:spPr>
            <a:xfrm>
              <a:off x="2555747" y="1916769"/>
              <a:ext cx="434975" cy="200025"/>
            </a:xfrm>
            <a:custGeom>
              <a:avLst/>
              <a:gdLst/>
              <a:ahLst/>
              <a:cxnLst/>
              <a:rect l="l" t="t" r="r" b="b"/>
              <a:pathLst>
                <a:path w="434975" h="200025">
                  <a:moveTo>
                    <a:pt x="0" y="199548"/>
                  </a:moveTo>
                  <a:lnTo>
                    <a:pt x="434970" y="199548"/>
                  </a:lnTo>
                  <a:lnTo>
                    <a:pt x="434970" y="0"/>
                  </a:lnTo>
                  <a:lnTo>
                    <a:pt x="0" y="0"/>
                  </a:lnTo>
                  <a:lnTo>
                    <a:pt x="0" y="199548"/>
                  </a:lnTo>
                  <a:close/>
                </a:path>
              </a:pathLst>
            </a:custGeom>
            <a:ln w="1904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4"/>
            <p:cNvSpPr/>
            <p:nvPr/>
          </p:nvSpPr>
          <p:spPr>
            <a:xfrm>
              <a:off x="2555747" y="2116404"/>
              <a:ext cx="434975" cy="199390"/>
            </a:xfrm>
            <a:custGeom>
              <a:avLst/>
              <a:gdLst/>
              <a:ahLst/>
              <a:cxnLst/>
              <a:rect l="l" t="t" r="r" b="b"/>
              <a:pathLst>
                <a:path w="434975" h="199389">
                  <a:moveTo>
                    <a:pt x="0" y="198917"/>
                  </a:moveTo>
                  <a:lnTo>
                    <a:pt x="434970" y="198917"/>
                  </a:lnTo>
                  <a:lnTo>
                    <a:pt x="434970" y="0"/>
                  </a:lnTo>
                  <a:lnTo>
                    <a:pt x="0" y="0"/>
                  </a:lnTo>
                  <a:lnTo>
                    <a:pt x="0" y="198917"/>
                  </a:lnTo>
                  <a:close/>
                </a:path>
              </a:pathLst>
            </a:custGeom>
            <a:solidFill>
              <a:srgbClr val="32323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5"/>
            <p:cNvSpPr/>
            <p:nvPr/>
          </p:nvSpPr>
          <p:spPr>
            <a:xfrm>
              <a:off x="2555747" y="2116404"/>
              <a:ext cx="434975" cy="199390"/>
            </a:xfrm>
            <a:custGeom>
              <a:avLst/>
              <a:gdLst/>
              <a:ahLst/>
              <a:cxnLst/>
              <a:rect l="l" t="t" r="r" b="b"/>
              <a:pathLst>
                <a:path w="434975" h="199389">
                  <a:moveTo>
                    <a:pt x="0" y="198917"/>
                  </a:moveTo>
                  <a:lnTo>
                    <a:pt x="434970" y="198917"/>
                  </a:lnTo>
                  <a:lnTo>
                    <a:pt x="434970" y="0"/>
                  </a:lnTo>
                  <a:lnTo>
                    <a:pt x="0" y="0"/>
                  </a:lnTo>
                  <a:lnTo>
                    <a:pt x="0" y="198917"/>
                  </a:lnTo>
                  <a:close/>
                </a:path>
              </a:pathLst>
            </a:custGeom>
            <a:ln w="1904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6"/>
            <p:cNvSpPr/>
            <p:nvPr/>
          </p:nvSpPr>
          <p:spPr>
            <a:xfrm>
              <a:off x="5553699" y="2258327"/>
              <a:ext cx="434983" cy="327016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17"/>
            <p:cNvSpPr/>
            <p:nvPr/>
          </p:nvSpPr>
          <p:spPr>
            <a:xfrm>
              <a:off x="5553699" y="2258327"/>
              <a:ext cx="434975" cy="327025"/>
            </a:xfrm>
            <a:custGeom>
              <a:avLst/>
              <a:gdLst/>
              <a:ahLst/>
              <a:cxnLst/>
              <a:rect l="l" t="t" r="r" b="b"/>
              <a:pathLst>
                <a:path w="434975" h="327025">
                  <a:moveTo>
                    <a:pt x="0" y="327016"/>
                  </a:moveTo>
                  <a:lnTo>
                    <a:pt x="434983" y="327016"/>
                  </a:lnTo>
                  <a:lnTo>
                    <a:pt x="434983" y="0"/>
                  </a:lnTo>
                  <a:lnTo>
                    <a:pt x="0" y="0"/>
                  </a:lnTo>
                  <a:lnTo>
                    <a:pt x="0" y="327016"/>
                  </a:lnTo>
                  <a:close/>
                </a:path>
              </a:pathLst>
            </a:custGeom>
            <a:ln w="1904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18"/>
            <p:cNvSpPr/>
            <p:nvPr/>
          </p:nvSpPr>
          <p:spPr>
            <a:xfrm>
              <a:off x="3131819" y="2564959"/>
              <a:ext cx="398780" cy="346710"/>
            </a:xfrm>
            <a:custGeom>
              <a:avLst/>
              <a:gdLst/>
              <a:ahLst/>
              <a:cxnLst/>
              <a:rect l="l" t="t" r="r" b="b"/>
              <a:pathLst>
                <a:path w="398779" h="346710">
                  <a:moveTo>
                    <a:pt x="0" y="346494"/>
                  </a:moveTo>
                  <a:lnTo>
                    <a:pt x="398465" y="346494"/>
                  </a:lnTo>
                  <a:lnTo>
                    <a:pt x="398465" y="0"/>
                  </a:lnTo>
                  <a:lnTo>
                    <a:pt x="0" y="0"/>
                  </a:lnTo>
                  <a:lnTo>
                    <a:pt x="0" y="346494"/>
                  </a:lnTo>
                  <a:close/>
                </a:path>
              </a:pathLst>
            </a:custGeom>
            <a:solidFill>
              <a:srgbClr val="32323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19"/>
            <p:cNvSpPr/>
            <p:nvPr/>
          </p:nvSpPr>
          <p:spPr>
            <a:xfrm>
              <a:off x="3131819" y="2564959"/>
              <a:ext cx="398780" cy="506730"/>
            </a:xfrm>
            <a:custGeom>
              <a:avLst/>
              <a:gdLst/>
              <a:ahLst/>
              <a:cxnLst/>
              <a:rect l="l" t="t" r="r" b="b"/>
              <a:pathLst>
                <a:path w="398779" h="506730">
                  <a:moveTo>
                    <a:pt x="0" y="506419"/>
                  </a:moveTo>
                  <a:lnTo>
                    <a:pt x="398465" y="506419"/>
                  </a:lnTo>
                  <a:lnTo>
                    <a:pt x="398465" y="0"/>
                  </a:lnTo>
                  <a:lnTo>
                    <a:pt x="0" y="0"/>
                  </a:lnTo>
                  <a:lnTo>
                    <a:pt x="0" y="506419"/>
                  </a:lnTo>
                  <a:close/>
                </a:path>
              </a:pathLst>
            </a:custGeom>
            <a:ln w="952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0"/>
            <p:cNvSpPr/>
            <p:nvPr/>
          </p:nvSpPr>
          <p:spPr>
            <a:xfrm>
              <a:off x="3131819" y="2724825"/>
              <a:ext cx="398465" cy="53304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21"/>
            <p:cNvSpPr/>
            <p:nvPr/>
          </p:nvSpPr>
          <p:spPr>
            <a:xfrm>
              <a:off x="3131819" y="2724825"/>
              <a:ext cx="398780" cy="53340"/>
            </a:xfrm>
            <a:custGeom>
              <a:avLst/>
              <a:gdLst/>
              <a:ahLst/>
              <a:cxnLst/>
              <a:rect l="l" t="t" r="r" b="b"/>
              <a:pathLst>
                <a:path w="398779" h="53339">
                  <a:moveTo>
                    <a:pt x="0" y="53304"/>
                  </a:moveTo>
                  <a:lnTo>
                    <a:pt x="398465" y="53304"/>
                  </a:lnTo>
                  <a:lnTo>
                    <a:pt x="398465" y="0"/>
                  </a:lnTo>
                  <a:lnTo>
                    <a:pt x="0" y="0"/>
                  </a:lnTo>
                  <a:lnTo>
                    <a:pt x="0" y="53304"/>
                  </a:lnTo>
                  <a:close/>
                </a:path>
              </a:pathLst>
            </a:custGeom>
            <a:ln w="1904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22"/>
            <p:cNvSpPr/>
            <p:nvPr/>
          </p:nvSpPr>
          <p:spPr>
            <a:xfrm>
              <a:off x="3131819" y="2804835"/>
              <a:ext cx="398465" cy="53304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23"/>
            <p:cNvSpPr/>
            <p:nvPr/>
          </p:nvSpPr>
          <p:spPr>
            <a:xfrm>
              <a:off x="3131819" y="2804835"/>
              <a:ext cx="398780" cy="53340"/>
            </a:xfrm>
            <a:custGeom>
              <a:avLst/>
              <a:gdLst/>
              <a:ahLst/>
              <a:cxnLst/>
              <a:rect l="l" t="t" r="r" b="b"/>
              <a:pathLst>
                <a:path w="398779" h="53339">
                  <a:moveTo>
                    <a:pt x="0" y="53304"/>
                  </a:moveTo>
                  <a:lnTo>
                    <a:pt x="398465" y="53304"/>
                  </a:lnTo>
                  <a:lnTo>
                    <a:pt x="398465" y="0"/>
                  </a:lnTo>
                  <a:lnTo>
                    <a:pt x="0" y="0"/>
                  </a:lnTo>
                  <a:lnTo>
                    <a:pt x="0" y="53304"/>
                  </a:lnTo>
                  <a:close/>
                </a:path>
              </a:pathLst>
            </a:custGeom>
            <a:ln w="1904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" name="object 24"/>
            <p:cNvSpPr/>
            <p:nvPr/>
          </p:nvSpPr>
          <p:spPr>
            <a:xfrm>
              <a:off x="3131819" y="2564865"/>
              <a:ext cx="398465" cy="133254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" name="object 25"/>
            <p:cNvSpPr/>
            <p:nvPr/>
          </p:nvSpPr>
          <p:spPr>
            <a:xfrm>
              <a:off x="3131819" y="2564865"/>
              <a:ext cx="398780" cy="133350"/>
            </a:xfrm>
            <a:custGeom>
              <a:avLst/>
              <a:gdLst/>
              <a:ahLst/>
              <a:cxnLst/>
              <a:rect l="l" t="t" r="r" b="b"/>
              <a:pathLst>
                <a:path w="398779" h="133350">
                  <a:moveTo>
                    <a:pt x="0" y="133254"/>
                  </a:moveTo>
                  <a:lnTo>
                    <a:pt x="398465" y="133254"/>
                  </a:lnTo>
                  <a:lnTo>
                    <a:pt x="398465" y="0"/>
                  </a:lnTo>
                  <a:lnTo>
                    <a:pt x="0" y="0"/>
                  </a:lnTo>
                  <a:lnTo>
                    <a:pt x="0" y="133254"/>
                  </a:lnTo>
                  <a:close/>
                </a:path>
              </a:pathLst>
            </a:custGeom>
            <a:ln w="1904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" name="object 26"/>
            <p:cNvSpPr/>
            <p:nvPr/>
          </p:nvSpPr>
          <p:spPr>
            <a:xfrm>
              <a:off x="3131819" y="2911453"/>
              <a:ext cx="398780" cy="160020"/>
            </a:xfrm>
            <a:custGeom>
              <a:avLst/>
              <a:gdLst/>
              <a:ahLst/>
              <a:cxnLst/>
              <a:rect l="l" t="t" r="r" b="b"/>
              <a:pathLst>
                <a:path w="398779" h="160019">
                  <a:moveTo>
                    <a:pt x="0" y="159924"/>
                  </a:moveTo>
                  <a:lnTo>
                    <a:pt x="398465" y="159924"/>
                  </a:lnTo>
                  <a:lnTo>
                    <a:pt x="398465" y="0"/>
                  </a:lnTo>
                  <a:lnTo>
                    <a:pt x="0" y="0"/>
                  </a:lnTo>
                  <a:lnTo>
                    <a:pt x="0" y="159924"/>
                  </a:lnTo>
                  <a:close/>
                </a:path>
              </a:pathLst>
            </a:custGeom>
            <a:solidFill>
              <a:srgbClr val="32323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" name="object 27"/>
            <p:cNvSpPr/>
            <p:nvPr/>
          </p:nvSpPr>
          <p:spPr>
            <a:xfrm>
              <a:off x="3131819" y="2911453"/>
              <a:ext cx="398780" cy="160020"/>
            </a:xfrm>
            <a:custGeom>
              <a:avLst/>
              <a:gdLst/>
              <a:ahLst/>
              <a:cxnLst/>
              <a:rect l="l" t="t" r="r" b="b"/>
              <a:pathLst>
                <a:path w="398779" h="160019">
                  <a:moveTo>
                    <a:pt x="0" y="159924"/>
                  </a:moveTo>
                  <a:lnTo>
                    <a:pt x="398465" y="159924"/>
                  </a:lnTo>
                  <a:lnTo>
                    <a:pt x="398465" y="0"/>
                  </a:lnTo>
                  <a:lnTo>
                    <a:pt x="0" y="0"/>
                  </a:lnTo>
                  <a:lnTo>
                    <a:pt x="0" y="159924"/>
                  </a:lnTo>
                  <a:close/>
                </a:path>
              </a:pathLst>
            </a:custGeom>
            <a:ln w="1904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" name="object 28"/>
            <p:cNvSpPr/>
            <p:nvPr/>
          </p:nvSpPr>
          <p:spPr>
            <a:xfrm>
              <a:off x="3131819" y="2591562"/>
              <a:ext cx="0" cy="426720"/>
            </a:xfrm>
            <a:custGeom>
              <a:avLst/>
              <a:gdLst/>
              <a:ahLst/>
              <a:cxnLst/>
              <a:rect l="l" t="t" r="r" b="b"/>
              <a:pathLst>
                <a:path h="426719">
                  <a:moveTo>
                    <a:pt x="0" y="0"/>
                  </a:moveTo>
                  <a:lnTo>
                    <a:pt x="0" y="426476"/>
                  </a:lnTo>
                </a:path>
              </a:pathLst>
            </a:custGeom>
            <a:ln w="1904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2" name="object 29"/>
          <p:cNvSpPr/>
          <p:nvPr/>
        </p:nvSpPr>
        <p:spPr>
          <a:xfrm>
            <a:off x="2754708" y="4069306"/>
            <a:ext cx="1959907" cy="131252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0"/>
          <p:cNvSpPr/>
          <p:nvPr/>
        </p:nvSpPr>
        <p:spPr>
          <a:xfrm>
            <a:off x="2805302" y="4047613"/>
            <a:ext cx="2026904" cy="109025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1"/>
          <p:cNvSpPr/>
          <p:nvPr/>
        </p:nvSpPr>
        <p:spPr>
          <a:xfrm>
            <a:off x="2805302" y="4047613"/>
            <a:ext cx="2026920" cy="109220"/>
          </a:xfrm>
          <a:custGeom>
            <a:avLst/>
            <a:gdLst/>
            <a:ahLst/>
            <a:cxnLst/>
            <a:rect l="l" t="t" r="r" b="b"/>
            <a:pathLst>
              <a:path w="2026920" h="109220">
                <a:moveTo>
                  <a:pt x="0" y="0"/>
                </a:moveTo>
                <a:lnTo>
                  <a:pt x="111660" y="5807"/>
                </a:lnTo>
                <a:lnTo>
                  <a:pt x="223010" y="11597"/>
                </a:lnTo>
                <a:lnTo>
                  <a:pt x="333729" y="17354"/>
                </a:lnTo>
                <a:lnTo>
                  <a:pt x="443500" y="23063"/>
                </a:lnTo>
                <a:lnTo>
                  <a:pt x="552004" y="28707"/>
                </a:lnTo>
                <a:lnTo>
                  <a:pt x="658922" y="34272"/>
                </a:lnTo>
                <a:lnTo>
                  <a:pt x="763935" y="39741"/>
                </a:lnTo>
                <a:lnTo>
                  <a:pt x="866725" y="45100"/>
                </a:lnTo>
                <a:lnTo>
                  <a:pt x="966972" y="50332"/>
                </a:lnTo>
                <a:lnTo>
                  <a:pt x="1064359" y="55423"/>
                </a:lnTo>
                <a:lnTo>
                  <a:pt x="1158567" y="60357"/>
                </a:lnTo>
                <a:lnTo>
                  <a:pt x="1249276" y="65118"/>
                </a:lnTo>
                <a:lnTo>
                  <a:pt x="1336168" y="69691"/>
                </a:lnTo>
                <a:lnTo>
                  <a:pt x="1418925" y="74060"/>
                </a:lnTo>
                <a:lnTo>
                  <a:pt x="1497227" y="78210"/>
                </a:lnTo>
                <a:lnTo>
                  <a:pt x="1570757" y="82126"/>
                </a:lnTo>
                <a:lnTo>
                  <a:pt x="1639195" y="85791"/>
                </a:lnTo>
                <a:lnTo>
                  <a:pt x="1702222" y="89191"/>
                </a:lnTo>
                <a:lnTo>
                  <a:pt x="1759520" y="92309"/>
                </a:lnTo>
                <a:lnTo>
                  <a:pt x="1810771" y="95131"/>
                </a:lnTo>
                <a:lnTo>
                  <a:pt x="1855778" y="97642"/>
                </a:lnTo>
                <a:lnTo>
                  <a:pt x="1894736" y="99856"/>
                </a:lnTo>
                <a:lnTo>
                  <a:pt x="1955781" y="103449"/>
                </a:lnTo>
                <a:lnTo>
                  <a:pt x="1996456" y="106037"/>
                </a:lnTo>
                <a:lnTo>
                  <a:pt x="2026904" y="108699"/>
                </a:lnTo>
                <a:lnTo>
                  <a:pt x="2025773" y="108933"/>
                </a:lnTo>
                <a:lnTo>
                  <a:pt x="2021782" y="109025"/>
                </a:lnTo>
                <a:lnTo>
                  <a:pt x="2015250" y="108991"/>
                </a:lnTo>
                <a:lnTo>
                  <a:pt x="1970100" y="107916"/>
                </a:lnTo>
                <a:lnTo>
                  <a:pt x="1925192" y="106561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2"/>
          <p:cNvSpPr/>
          <p:nvPr/>
        </p:nvSpPr>
        <p:spPr>
          <a:xfrm>
            <a:off x="2805302" y="4160520"/>
            <a:ext cx="2066289" cy="50800"/>
          </a:xfrm>
          <a:custGeom>
            <a:avLst/>
            <a:gdLst/>
            <a:ahLst/>
            <a:cxnLst/>
            <a:rect l="l" t="t" r="r" b="b"/>
            <a:pathLst>
              <a:path w="2066289" h="50800">
                <a:moveTo>
                  <a:pt x="0" y="50672"/>
                </a:moveTo>
                <a:lnTo>
                  <a:pt x="2066162" y="0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3"/>
          <p:cNvSpPr/>
          <p:nvPr/>
        </p:nvSpPr>
        <p:spPr>
          <a:xfrm>
            <a:off x="5638159" y="4048775"/>
            <a:ext cx="1456402" cy="190652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4"/>
          <p:cNvSpPr/>
          <p:nvPr/>
        </p:nvSpPr>
        <p:spPr>
          <a:xfrm>
            <a:off x="5638159" y="4048775"/>
            <a:ext cx="1456690" cy="191135"/>
          </a:xfrm>
          <a:custGeom>
            <a:avLst/>
            <a:gdLst/>
            <a:ahLst/>
            <a:cxnLst/>
            <a:rect l="l" t="t" r="r" b="b"/>
            <a:pathLst>
              <a:path w="1456690" h="191135">
                <a:moveTo>
                  <a:pt x="0" y="23733"/>
                </a:moveTo>
                <a:lnTo>
                  <a:pt x="9951" y="26698"/>
                </a:lnTo>
                <a:lnTo>
                  <a:pt x="24262" y="30484"/>
                </a:lnTo>
                <a:lnTo>
                  <a:pt x="38076" y="34809"/>
                </a:lnTo>
                <a:lnTo>
                  <a:pt x="45881" y="40440"/>
                </a:lnTo>
                <a:lnTo>
                  <a:pt x="47094" y="44792"/>
                </a:lnTo>
                <a:lnTo>
                  <a:pt x="48310" y="52228"/>
                </a:lnTo>
                <a:lnTo>
                  <a:pt x="52129" y="61867"/>
                </a:lnTo>
                <a:lnTo>
                  <a:pt x="55703" y="72948"/>
                </a:lnTo>
                <a:lnTo>
                  <a:pt x="59532" y="84945"/>
                </a:lnTo>
                <a:lnTo>
                  <a:pt x="64118" y="97333"/>
                </a:lnTo>
                <a:lnTo>
                  <a:pt x="87416" y="131585"/>
                </a:lnTo>
                <a:lnTo>
                  <a:pt x="124311" y="155597"/>
                </a:lnTo>
                <a:lnTo>
                  <a:pt x="168740" y="175317"/>
                </a:lnTo>
                <a:lnTo>
                  <a:pt x="210821" y="185254"/>
                </a:lnTo>
                <a:lnTo>
                  <a:pt x="251558" y="189078"/>
                </a:lnTo>
                <a:lnTo>
                  <a:pt x="301158" y="190652"/>
                </a:lnTo>
                <a:lnTo>
                  <a:pt x="314034" y="190620"/>
                </a:lnTo>
                <a:lnTo>
                  <a:pt x="354775" y="189397"/>
                </a:lnTo>
                <a:lnTo>
                  <a:pt x="399971" y="186351"/>
                </a:lnTo>
                <a:lnTo>
                  <a:pt x="451268" y="181309"/>
                </a:lnTo>
                <a:lnTo>
                  <a:pt x="489667" y="176752"/>
                </a:lnTo>
                <a:lnTo>
                  <a:pt x="531997" y="171180"/>
                </a:lnTo>
                <a:lnTo>
                  <a:pt x="580934" y="164026"/>
                </a:lnTo>
                <a:lnTo>
                  <a:pt x="637492" y="154971"/>
                </a:lnTo>
                <a:lnTo>
                  <a:pt x="699689" y="144454"/>
                </a:lnTo>
                <a:lnTo>
                  <a:pt x="765549" y="132914"/>
                </a:lnTo>
                <a:lnTo>
                  <a:pt x="833090" y="120791"/>
                </a:lnTo>
                <a:lnTo>
                  <a:pt x="900335" y="108524"/>
                </a:lnTo>
                <a:lnTo>
                  <a:pt x="965302" y="96550"/>
                </a:lnTo>
                <a:lnTo>
                  <a:pt x="1026014" y="85310"/>
                </a:lnTo>
                <a:lnTo>
                  <a:pt x="1054156" y="80103"/>
                </a:lnTo>
                <a:lnTo>
                  <a:pt x="1080491" y="75243"/>
                </a:lnTo>
                <a:lnTo>
                  <a:pt x="1104773" y="70786"/>
                </a:lnTo>
                <a:lnTo>
                  <a:pt x="1126754" y="66786"/>
                </a:lnTo>
                <a:lnTo>
                  <a:pt x="1147952" y="62935"/>
                </a:lnTo>
                <a:lnTo>
                  <a:pt x="1167609" y="59332"/>
                </a:lnTo>
                <a:lnTo>
                  <a:pt x="1218335" y="49853"/>
                </a:lnTo>
                <a:lnTo>
                  <a:pt x="1258799" y="42039"/>
                </a:lnTo>
                <a:lnTo>
                  <a:pt x="1301464" y="33481"/>
                </a:lnTo>
                <a:lnTo>
                  <a:pt x="1337111" y="26130"/>
                </a:lnTo>
                <a:lnTo>
                  <a:pt x="1345677" y="24364"/>
                </a:lnTo>
                <a:lnTo>
                  <a:pt x="1354306" y="22594"/>
                </a:lnTo>
                <a:lnTo>
                  <a:pt x="1374742" y="18411"/>
                </a:lnTo>
                <a:lnTo>
                  <a:pt x="1392203" y="14754"/>
                </a:lnTo>
                <a:lnTo>
                  <a:pt x="1430647" y="6253"/>
                </a:lnTo>
                <a:lnTo>
                  <a:pt x="1448575" y="1949"/>
                </a:lnTo>
                <a:lnTo>
                  <a:pt x="1456402" y="0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5"/>
          <p:cNvSpPr/>
          <p:nvPr/>
        </p:nvSpPr>
        <p:spPr>
          <a:xfrm>
            <a:off x="5605668" y="4071116"/>
            <a:ext cx="1399540" cy="0"/>
          </a:xfrm>
          <a:custGeom>
            <a:avLst/>
            <a:gdLst/>
            <a:ahLst/>
            <a:cxnLst/>
            <a:rect l="l" t="t" r="r" b="b"/>
            <a:pathLst>
              <a:path w="1399540">
                <a:moveTo>
                  <a:pt x="0" y="0"/>
                </a:moveTo>
                <a:lnTo>
                  <a:pt x="1399031" y="0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6"/>
          <p:cNvSpPr/>
          <p:nvPr/>
        </p:nvSpPr>
        <p:spPr>
          <a:xfrm>
            <a:off x="3558021" y="5879902"/>
            <a:ext cx="218440" cy="0"/>
          </a:xfrm>
          <a:custGeom>
            <a:avLst/>
            <a:gdLst/>
            <a:ahLst/>
            <a:cxnLst/>
            <a:rect l="l" t="t" r="r" b="b"/>
            <a:pathLst>
              <a:path w="218439">
                <a:moveTo>
                  <a:pt x="0" y="0"/>
                </a:moveTo>
                <a:lnTo>
                  <a:pt x="218084" y="0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37"/>
          <p:cNvSpPr/>
          <p:nvPr/>
        </p:nvSpPr>
        <p:spPr>
          <a:xfrm>
            <a:off x="3558021" y="5915155"/>
            <a:ext cx="218440" cy="0"/>
          </a:xfrm>
          <a:custGeom>
            <a:avLst/>
            <a:gdLst/>
            <a:ahLst/>
            <a:cxnLst/>
            <a:rect l="l" t="t" r="r" b="b"/>
            <a:pathLst>
              <a:path w="218439">
                <a:moveTo>
                  <a:pt x="0" y="0"/>
                </a:moveTo>
                <a:lnTo>
                  <a:pt x="218084" y="0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38"/>
          <p:cNvSpPr/>
          <p:nvPr/>
        </p:nvSpPr>
        <p:spPr>
          <a:xfrm>
            <a:off x="3609075" y="5958233"/>
            <a:ext cx="167640" cy="0"/>
          </a:xfrm>
          <a:custGeom>
            <a:avLst/>
            <a:gdLst/>
            <a:ahLst/>
            <a:cxnLst/>
            <a:rect l="l" t="t" r="r" b="b"/>
            <a:pathLst>
              <a:path w="167639">
                <a:moveTo>
                  <a:pt x="0" y="0"/>
                </a:moveTo>
                <a:lnTo>
                  <a:pt x="167030" y="0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object 39"/>
          <p:cNvSpPr/>
          <p:nvPr/>
        </p:nvSpPr>
        <p:spPr>
          <a:xfrm>
            <a:off x="2928219" y="5800745"/>
            <a:ext cx="859440" cy="202129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object 40"/>
          <p:cNvSpPr/>
          <p:nvPr/>
        </p:nvSpPr>
        <p:spPr>
          <a:xfrm>
            <a:off x="2934973" y="5804178"/>
            <a:ext cx="802005" cy="0"/>
          </a:xfrm>
          <a:custGeom>
            <a:avLst/>
            <a:gdLst/>
            <a:ahLst/>
            <a:cxnLst/>
            <a:rect l="l" t="t" r="r" b="b"/>
            <a:pathLst>
              <a:path w="802004">
                <a:moveTo>
                  <a:pt x="0" y="0"/>
                </a:moveTo>
                <a:lnTo>
                  <a:pt x="801508" y="0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object 41"/>
          <p:cNvSpPr/>
          <p:nvPr/>
        </p:nvSpPr>
        <p:spPr>
          <a:xfrm>
            <a:off x="2941070" y="5825127"/>
            <a:ext cx="862246" cy="194028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object 42"/>
          <p:cNvSpPr/>
          <p:nvPr/>
        </p:nvSpPr>
        <p:spPr>
          <a:xfrm>
            <a:off x="2941070" y="5825127"/>
            <a:ext cx="862330" cy="194310"/>
          </a:xfrm>
          <a:custGeom>
            <a:avLst/>
            <a:gdLst/>
            <a:ahLst/>
            <a:cxnLst/>
            <a:rect l="l" t="t" r="r" b="b"/>
            <a:pathLst>
              <a:path w="862329" h="194310">
                <a:moveTo>
                  <a:pt x="0" y="194028"/>
                </a:moveTo>
                <a:lnTo>
                  <a:pt x="7161" y="192414"/>
                </a:lnTo>
                <a:lnTo>
                  <a:pt x="16655" y="190607"/>
                </a:lnTo>
                <a:lnTo>
                  <a:pt x="28087" y="188598"/>
                </a:lnTo>
                <a:lnTo>
                  <a:pt x="41061" y="186378"/>
                </a:lnTo>
                <a:lnTo>
                  <a:pt x="55181" y="183940"/>
                </a:lnTo>
                <a:lnTo>
                  <a:pt x="100463" y="175218"/>
                </a:lnTo>
                <a:lnTo>
                  <a:pt x="141820" y="164204"/>
                </a:lnTo>
                <a:lnTo>
                  <a:pt x="177168" y="138316"/>
                </a:lnTo>
                <a:lnTo>
                  <a:pt x="183165" y="96855"/>
                </a:lnTo>
                <a:lnTo>
                  <a:pt x="184079" y="86592"/>
                </a:lnTo>
                <a:lnTo>
                  <a:pt x="186306" y="76917"/>
                </a:lnTo>
                <a:lnTo>
                  <a:pt x="190621" y="68101"/>
                </a:lnTo>
                <a:lnTo>
                  <a:pt x="196816" y="58493"/>
                </a:lnTo>
                <a:lnTo>
                  <a:pt x="202263" y="48898"/>
                </a:lnTo>
                <a:lnTo>
                  <a:pt x="234607" y="15606"/>
                </a:lnTo>
                <a:lnTo>
                  <a:pt x="280205" y="4185"/>
                </a:lnTo>
                <a:lnTo>
                  <a:pt x="319755" y="1337"/>
                </a:lnTo>
                <a:lnTo>
                  <a:pt x="367988" y="70"/>
                </a:lnTo>
                <a:lnTo>
                  <a:pt x="385209" y="0"/>
                </a:lnTo>
                <a:lnTo>
                  <a:pt x="402722" y="106"/>
                </a:lnTo>
                <a:lnTo>
                  <a:pt x="455322" y="1486"/>
                </a:lnTo>
                <a:lnTo>
                  <a:pt x="504481" y="4464"/>
                </a:lnTo>
                <a:lnTo>
                  <a:pt x="545652" y="9046"/>
                </a:lnTo>
                <a:lnTo>
                  <a:pt x="582894" y="18410"/>
                </a:lnTo>
                <a:lnTo>
                  <a:pt x="612298" y="51150"/>
                </a:lnTo>
                <a:lnTo>
                  <a:pt x="615990" y="70663"/>
                </a:lnTo>
                <a:lnTo>
                  <a:pt x="617807" y="80328"/>
                </a:lnTo>
                <a:lnTo>
                  <a:pt x="620643" y="89597"/>
                </a:lnTo>
                <a:lnTo>
                  <a:pt x="623578" y="99165"/>
                </a:lnTo>
                <a:lnTo>
                  <a:pt x="624320" y="109320"/>
                </a:lnTo>
                <a:lnTo>
                  <a:pt x="623664" y="119781"/>
                </a:lnTo>
                <a:lnTo>
                  <a:pt x="622400" y="130267"/>
                </a:lnTo>
                <a:lnTo>
                  <a:pt x="621321" y="140498"/>
                </a:lnTo>
                <a:lnTo>
                  <a:pt x="643280" y="175909"/>
                </a:lnTo>
                <a:lnTo>
                  <a:pt x="690030" y="181890"/>
                </a:lnTo>
                <a:lnTo>
                  <a:pt x="733194" y="182722"/>
                </a:lnTo>
                <a:lnTo>
                  <a:pt x="748184" y="182533"/>
                </a:lnTo>
                <a:lnTo>
                  <a:pt x="792492" y="181175"/>
                </a:lnTo>
                <a:lnTo>
                  <a:pt x="819714" y="180041"/>
                </a:lnTo>
                <a:lnTo>
                  <a:pt x="832100" y="179535"/>
                </a:lnTo>
                <a:lnTo>
                  <a:pt x="843436" y="179127"/>
                </a:lnTo>
                <a:lnTo>
                  <a:pt x="853543" y="178860"/>
                </a:lnTo>
                <a:lnTo>
                  <a:pt x="862246" y="178779"/>
                </a:lnTo>
              </a:path>
            </a:pathLst>
          </a:custGeom>
          <a:ln w="952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" name="object 43"/>
          <p:cNvSpPr/>
          <p:nvPr/>
        </p:nvSpPr>
        <p:spPr>
          <a:xfrm>
            <a:off x="3809238" y="4520165"/>
            <a:ext cx="971853" cy="332680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" name="object 44"/>
          <p:cNvSpPr/>
          <p:nvPr/>
        </p:nvSpPr>
        <p:spPr>
          <a:xfrm>
            <a:off x="2948938" y="4536880"/>
            <a:ext cx="1438413" cy="312474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" name="object 45"/>
          <p:cNvSpPr/>
          <p:nvPr/>
        </p:nvSpPr>
        <p:spPr>
          <a:xfrm>
            <a:off x="2948924" y="4536880"/>
            <a:ext cx="1438910" cy="313055"/>
          </a:xfrm>
          <a:custGeom>
            <a:avLst/>
            <a:gdLst/>
            <a:ahLst/>
            <a:cxnLst/>
            <a:rect l="l" t="t" r="r" b="b"/>
            <a:pathLst>
              <a:path w="1438910" h="313054">
                <a:moveTo>
                  <a:pt x="6361" y="4639"/>
                </a:moveTo>
                <a:lnTo>
                  <a:pt x="82568" y="3966"/>
                </a:lnTo>
                <a:lnTo>
                  <a:pt x="158170" y="3322"/>
                </a:lnTo>
                <a:lnTo>
                  <a:pt x="232928" y="2715"/>
                </a:lnTo>
                <a:lnTo>
                  <a:pt x="306604" y="2152"/>
                </a:lnTo>
                <a:lnTo>
                  <a:pt x="378959" y="1639"/>
                </a:lnTo>
                <a:lnTo>
                  <a:pt x="449753" y="1183"/>
                </a:lnTo>
                <a:lnTo>
                  <a:pt x="518749" y="790"/>
                </a:lnTo>
                <a:lnTo>
                  <a:pt x="585706" y="469"/>
                </a:lnTo>
                <a:lnTo>
                  <a:pt x="650386" y="226"/>
                </a:lnTo>
                <a:lnTo>
                  <a:pt x="712551" y="67"/>
                </a:lnTo>
                <a:lnTo>
                  <a:pt x="771960" y="0"/>
                </a:lnTo>
                <a:lnTo>
                  <a:pt x="828376" y="30"/>
                </a:lnTo>
                <a:lnTo>
                  <a:pt x="881559" y="166"/>
                </a:lnTo>
                <a:lnTo>
                  <a:pt x="931271" y="414"/>
                </a:lnTo>
                <a:lnTo>
                  <a:pt x="977272" y="781"/>
                </a:lnTo>
                <a:lnTo>
                  <a:pt x="1019324" y="1274"/>
                </a:lnTo>
                <a:lnTo>
                  <a:pt x="1090624" y="2664"/>
                </a:lnTo>
                <a:lnTo>
                  <a:pt x="1143259" y="4639"/>
                </a:lnTo>
                <a:lnTo>
                  <a:pt x="1176054" y="9311"/>
                </a:lnTo>
                <a:lnTo>
                  <a:pt x="1174686" y="11345"/>
                </a:lnTo>
                <a:lnTo>
                  <a:pt x="1123715" y="21099"/>
                </a:lnTo>
                <a:lnTo>
                  <a:pt x="1079327" y="26548"/>
                </a:lnTo>
                <a:lnTo>
                  <a:pt x="1028736" y="32073"/>
                </a:lnTo>
                <a:lnTo>
                  <a:pt x="976740" y="37445"/>
                </a:lnTo>
                <a:lnTo>
                  <a:pt x="951715" y="40002"/>
                </a:lnTo>
                <a:lnTo>
                  <a:pt x="928138" y="42436"/>
                </a:lnTo>
                <a:lnTo>
                  <a:pt x="887730" y="46817"/>
                </a:lnTo>
                <a:lnTo>
                  <a:pt x="844187" y="52759"/>
                </a:lnTo>
                <a:lnTo>
                  <a:pt x="828415" y="54865"/>
                </a:lnTo>
                <a:lnTo>
                  <a:pt x="813297" y="56703"/>
                </a:lnTo>
                <a:lnTo>
                  <a:pt x="799136" y="58300"/>
                </a:lnTo>
                <a:lnTo>
                  <a:pt x="786232" y="59684"/>
                </a:lnTo>
                <a:lnTo>
                  <a:pt x="774886" y="60882"/>
                </a:lnTo>
                <a:lnTo>
                  <a:pt x="765400" y="61919"/>
                </a:lnTo>
                <a:lnTo>
                  <a:pt x="758075" y="62824"/>
                </a:lnTo>
                <a:lnTo>
                  <a:pt x="753211" y="63622"/>
                </a:lnTo>
                <a:lnTo>
                  <a:pt x="751111" y="64341"/>
                </a:lnTo>
                <a:lnTo>
                  <a:pt x="752074" y="65009"/>
                </a:lnTo>
                <a:lnTo>
                  <a:pt x="757506" y="65416"/>
                </a:lnTo>
                <a:lnTo>
                  <a:pt x="765325" y="65686"/>
                </a:lnTo>
                <a:lnTo>
                  <a:pt x="775256" y="65836"/>
                </a:lnTo>
                <a:lnTo>
                  <a:pt x="787023" y="65881"/>
                </a:lnTo>
                <a:lnTo>
                  <a:pt x="800352" y="65839"/>
                </a:lnTo>
                <a:lnTo>
                  <a:pt x="846961" y="65354"/>
                </a:lnTo>
                <a:lnTo>
                  <a:pt x="880805" y="64895"/>
                </a:lnTo>
                <a:lnTo>
                  <a:pt x="897734" y="64675"/>
                </a:lnTo>
                <a:lnTo>
                  <a:pt x="914300" y="64483"/>
                </a:lnTo>
                <a:lnTo>
                  <a:pt x="930230" y="64336"/>
                </a:lnTo>
                <a:lnTo>
                  <a:pt x="945248" y="64249"/>
                </a:lnTo>
                <a:lnTo>
                  <a:pt x="959080" y="64240"/>
                </a:lnTo>
                <a:lnTo>
                  <a:pt x="971450" y="64326"/>
                </a:lnTo>
                <a:lnTo>
                  <a:pt x="982084" y="64522"/>
                </a:lnTo>
                <a:lnTo>
                  <a:pt x="990708" y="64845"/>
                </a:lnTo>
                <a:lnTo>
                  <a:pt x="997045" y="65311"/>
                </a:lnTo>
                <a:lnTo>
                  <a:pt x="1001079" y="66580"/>
                </a:lnTo>
                <a:lnTo>
                  <a:pt x="999897" y="68126"/>
                </a:lnTo>
                <a:lnTo>
                  <a:pt x="961459" y="76190"/>
                </a:lnTo>
                <a:lnTo>
                  <a:pt x="948037" y="78452"/>
                </a:lnTo>
                <a:lnTo>
                  <a:pt x="934936" y="80723"/>
                </a:lnTo>
                <a:lnTo>
                  <a:pt x="923080" y="82958"/>
                </a:lnTo>
                <a:lnTo>
                  <a:pt x="913390" y="85113"/>
                </a:lnTo>
                <a:lnTo>
                  <a:pt x="906790" y="87143"/>
                </a:lnTo>
                <a:lnTo>
                  <a:pt x="903670" y="89560"/>
                </a:lnTo>
                <a:lnTo>
                  <a:pt x="900215" y="91813"/>
                </a:lnTo>
                <a:lnTo>
                  <a:pt x="897228" y="93938"/>
                </a:lnTo>
                <a:lnTo>
                  <a:pt x="895509" y="95969"/>
                </a:lnTo>
                <a:lnTo>
                  <a:pt x="895858" y="97941"/>
                </a:lnTo>
                <a:lnTo>
                  <a:pt x="933964" y="105922"/>
                </a:lnTo>
                <a:lnTo>
                  <a:pt x="972307" y="109283"/>
                </a:lnTo>
                <a:lnTo>
                  <a:pt x="1014425" y="111637"/>
                </a:lnTo>
                <a:lnTo>
                  <a:pt x="1067800" y="114027"/>
                </a:lnTo>
                <a:lnTo>
                  <a:pt x="1128584" y="116467"/>
                </a:lnTo>
                <a:lnTo>
                  <a:pt x="1160550" y="117710"/>
                </a:lnTo>
                <a:lnTo>
                  <a:pt x="1192926" y="118972"/>
                </a:lnTo>
                <a:lnTo>
                  <a:pt x="1256978" y="121556"/>
                </a:lnTo>
                <a:lnTo>
                  <a:pt x="1316892" y="124234"/>
                </a:lnTo>
                <a:lnTo>
                  <a:pt x="1368818" y="127021"/>
                </a:lnTo>
                <a:lnTo>
                  <a:pt x="1408907" y="129931"/>
                </a:lnTo>
                <a:lnTo>
                  <a:pt x="1438427" y="134560"/>
                </a:lnTo>
                <a:lnTo>
                  <a:pt x="1438212" y="136208"/>
                </a:lnTo>
                <a:lnTo>
                  <a:pt x="1391195" y="143585"/>
                </a:lnTo>
                <a:lnTo>
                  <a:pt x="1347395" y="147601"/>
                </a:lnTo>
                <a:lnTo>
                  <a:pt x="1295707" y="151725"/>
                </a:lnTo>
                <a:lnTo>
                  <a:pt x="1240361" y="155875"/>
                </a:lnTo>
                <a:lnTo>
                  <a:pt x="1212638" y="157934"/>
                </a:lnTo>
                <a:lnTo>
                  <a:pt x="1185586" y="159968"/>
                </a:lnTo>
                <a:lnTo>
                  <a:pt x="1135612" y="163922"/>
                </a:lnTo>
                <a:lnTo>
                  <a:pt x="1094669" y="167655"/>
                </a:lnTo>
                <a:lnTo>
                  <a:pt x="1055810" y="174218"/>
                </a:lnTo>
                <a:lnTo>
                  <a:pt x="1055614" y="175684"/>
                </a:lnTo>
                <a:lnTo>
                  <a:pt x="1058493" y="177067"/>
                </a:lnTo>
                <a:lnTo>
                  <a:pt x="1106460" y="183068"/>
                </a:lnTo>
                <a:lnTo>
                  <a:pt x="1149186" y="186275"/>
                </a:lnTo>
                <a:lnTo>
                  <a:pt x="1163601" y="187334"/>
                </a:lnTo>
                <a:lnTo>
                  <a:pt x="1202340" y="190616"/>
                </a:lnTo>
                <a:lnTo>
                  <a:pt x="1228066" y="196398"/>
                </a:lnTo>
                <a:lnTo>
                  <a:pt x="1225164" y="198378"/>
                </a:lnTo>
                <a:lnTo>
                  <a:pt x="1218847" y="200239"/>
                </a:lnTo>
                <a:lnTo>
                  <a:pt x="1209879" y="202031"/>
                </a:lnTo>
                <a:lnTo>
                  <a:pt x="1199021" y="203803"/>
                </a:lnTo>
                <a:lnTo>
                  <a:pt x="1187037" y="205604"/>
                </a:lnTo>
                <a:lnTo>
                  <a:pt x="1174689" y="207485"/>
                </a:lnTo>
                <a:lnTo>
                  <a:pt x="1136905" y="216793"/>
                </a:lnTo>
                <a:lnTo>
                  <a:pt x="1134175" y="219814"/>
                </a:lnTo>
                <a:lnTo>
                  <a:pt x="1135656" y="223212"/>
                </a:lnTo>
                <a:lnTo>
                  <a:pt x="1175205" y="235981"/>
                </a:lnTo>
                <a:lnTo>
                  <a:pt x="1227730" y="247898"/>
                </a:lnTo>
                <a:lnTo>
                  <a:pt x="1247103" y="252095"/>
                </a:lnTo>
                <a:lnTo>
                  <a:pt x="1266629" y="256335"/>
                </a:lnTo>
                <a:lnTo>
                  <a:pt x="1304276" y="264779"/>
                </a:lnTo>
                <a:lnTo>
                  <a:pt x="1350226" y="276730"/>
                </a:lnTo>
                <a:lnTo>
                  <a:pt x="1372343" y="286827"/>
                </a:lnTo>
                <a:lnTo>
                  <a:pt x="1372241" y="289587"/>
                </a:lnTo>
                <a:lnTo>
                  <a:pt x="1322595" y="296787"/>
                </a:lnTo>
                <a:lnTo>
                  <a:pt x="1268088" y="298434"/>
                </a:lnTo>
                <a:lnTo>
                  <a:pt x="1198672" y="299100"/>
                </a:lnTo>
                <a:lnTo>
                  <a:pt x="1159676" y="299131"/>
                </a:lnTo>
                <a:lnTo>
                  <a:pt x="1118516" y="298995"/>
                </a:lnTo>
                <a:lnTo>
                  <a:pt x="1075714" y="298719"/>
                </a:lnTo>
                <a:lnTo>
                  <a:pt x="1031790" y="298329"/>
                </a:lnTo>
                <a:lnTo>
                  <a:pt x="987266" y="297852"/>
                </a:lnTo>
                <a:lnTo>
                  <a:pt x="942663" y="297313"/>
                </a:lnTo>
                <a:lnTo>
                  <a:pt x="898503" y="296739"/>
                </a:lnTo>
                <a:lnTo>
                  <a:pt x="855306" y="296157"/>
                </a:lnTo>
                <a:lnTo>
                  <a:pt x="813594" y="295591"/>
                </a:lnTo>
                <a:lnTo>
                  <a:pt x="773889" y="295070"/>
                </a:lnTo>
                <a:lnTo>
                  <a:pt x="702580" y="294264"/>
                </a:lnTo>
                <a:lnTo>
                  <a:pt x="645551" y="293949"/>
                </a:lnTo>
                <a:lnTo>
                  <a:pt x="622379" y="293949"/>
                </a:lnTo>
                <a:lnTo>
                  <a:pt x="601255" y="293949"/>
                </a:lnTo>
                <a:lnTo>
                  <a:pt x="582016" y="293949"/>
                </a:lnTo>
                <a:lnTo>
                  <a:pt x="564502" y="293949"/>
                </a:lnTo>
                <a:lnTo>
                  <a:pt x="548549" y="293949"/>
                </a:lnTo>
                <a:lnTo>
                  <a:pt x="533996" y="293949"/>
                </a:lnTo>
                <a:lnTo>
                  <a:pt x="520682" y="293949"/>
                </a:lnTo>
                <a:lnTo>
                  <a:pt x="508444" y="293949"/>
                </a:lnTo>
                <a:lnTo>
                  <a:pt x="497120" y="293949"/>
                </a:lnTo>
                <a:lnTo>
                  <a:pt x="486548" y="293949"/>
                </a:lnTo>
                <a:lnTo>
                  <a:pt x="476567" y="293949"/>
                </a:lnTo>
                <a:lnTo>
                  <a:pt x="467015" y="293949"/>
                </a:lnTo>
                <a:lnTo>
                  <a:pt x="457729" y="293949"/>
                </a:lnTo>
                <a:lnTo>
                  <a:pt x="448548" y="293949"/>
                </a:lnTo>
                <a:lnTo>
                  <a:pt x="439310" y="293949"/>
                </a:lnTo>
                <a:lnTo>
                  <a:pt x="429852" y="293949"/>
                </a:lnTo>
                <a:lnTo>
                  <a:pt x="420014" y="293949"/>
                </a:lnTo>
                <a:lnTo>
                  <a:pt x="409632" y="293949"/>
                </a:lnTo>
                <a:lnTo>
                  <a:pt x="398546" y="293949"/>
                </a:lnTo>
                <a:lnTo>
                  <a:pt x="386593" y="293949"/>
                </a:lnTo>
                <a:lnTo>
                  <a:pt x="345703" y="294013"/>
                </a:lnTo>
                <a:lnTo>
                  <a:pt x="303218" y="294158"/>
                </a:lnTo>
                <a:lnTo>
                  <a:pt x="289021" y="294211"/>
                </a:lnTo>
                <a:lnTo>
                  <a:pt x="274921" y="294263"/>
                </a:lnTo>
                <a:lnTo>
                  <a:pt x="233884" y="294379"/>
                </a:lnTo>
                <a:lnTo>
                  <a:pt x="208262" y="294397"/>
                </a:lnTo>
                <a:lnTo>
                  <a:pt x="196178" y="294381"/>
                </a:lnTo>
                <a:lnTo>
                  <a:pt x="154279" y="294080"/>
                </a:lnTo>
                <a:lnTo>
                  <a:pt x="106081" y="290481"/>
                </a:lnTo>
                <a:lnTo>
                  <a:pt x="91820" y="287582"/>
                </a:lnTo>
                <a:lnTo>
                  <a:pt x="84997" y="286642"/>
                </a:lnTo>
                <a:lnTo>
                  <a:pt x="75582" y="288011"/>
                </a:lnTo>
                <a:lnTo>
                  <a:pt x="66089" y="291691"/>
                </a:lnTo>
                <a:lnTo>
                  <a:pt x="56676" y="296759"/>
                </a:lnTo>
                <a:lnTo>
                  <a:pt x="47501" y="302294"/>
                </a:lnTo>
                <a:lnTo>
                  <a:pt x="38721" y="307373"/>
                </a:lnTo>
                <a:lnTo>
                  <a:pt x="30494" y="311073"/>
                </a:lnTo>
                <a:lnTo>
                  <a:pt x="22979" y="312474"/>
                </a:lnTo>
                <a:lnTo>
                  <a:pt x="16333" y="310651"/>
                </a:lnTo>
                <a:lnTo>
                  <a:pt x="4689" y="271944"/>
                </a:lnTo>
                <a:lnTo>
                  <a:pt x="1383" y="227760"/>
                </a:lnTo>
                <a:lnTo>
                  <a:pt x="99" y="176963"/>
                </a:lnTo>
                <a:lnTo>
                  <a:pt x="0" y="159397"/>
                </a:lnTo>
                <a:lnTo>
                  <a:pt x="21" y="141813"/>
                </a:lnTo>
                <a:lnTo>
                  <a:pt x="555" y="90738"/>
                </a:lnTo>
                <a:lnTo>
                  <a:pt x="1044" y="59878"/>
                </a:lnTo>
                <a:lnTo>
                  <a:pt x="1250" y="45942"/>
                </a:lnTo>
                <a:lnTo>
                  <a:pt x="1397" y="33241"/>
                </a:lnTo>
                <a:lnTo>
                  <a:pt x="1458" y="21954"/>
                </a:lnTo>
                <a:lnTo>
                  <a:pt x="1408" y="12259"/>
                </a:lnTo>
              </a:path>
            </a:pathLst>
          </a:custGeom>
          <a:ln w="1904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" name="object 46"/>
          <p:cNvSpPr/>
          <p:nvPr/>
        </p:nvSpPr>
        <p:spPr>
          <a:xfrm>
            <a:off x="2955285" y="4541520"/>
            <a:ext cx="1793875" cy="0"/>
          </a:xfrm>
          <a:custGeom>
            <a:avLst/>
            <a:gdLst/>
            <a:ahLst/>
            <a:cxnLst/>
            <a:rect l="l" t="t" r="r" b="b"/>
            <a:pathLst>
              <a:path w="1793875">
                <a:moveTo>
                  <a:pt x="0" y="0"/>
                </a:moveTo>
                <a:lnTo>
                  <a:pt x="1793741" y="0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" name="object 47"/>
          <p:cNvSpPr/>
          <p:nvPr/>
        </p:nvSpPr>
        <p:spPr>
          <a:xfrm>
            <a:off x="3692625" y="4541520"/>
            <a:ext cx="730250" cy="289560"/>
          </a:xfrm>
          <a:custGeom>
            <a:avLst/>
            <a:gdLst/>
            <a:ahLst/>
            <a:cxnLst/>
            <a:rect l="l" t="t" r="r" b="b"/>
            <a:pathLst>
              <a:path w="730250" h="289560">
                <a:moveTo>
                  <a:pt x="475392" y="0"/>
                </a:moveTo>
                <a:lnTo>
                  <a:pt x="423076" y="6363"/>
                </a:lnTo>
                <a:lnTo>
                  <a:pt x="373215" y="12237"/>
                </a:lnTo>
                <a:lnTo>
                  <a:pt x="345152" y="15533"/>
                </a:lnTo>
                <a:lnTo>
                  <a:pt x="315605" y="19010"/>
                </a:lnTo>
                <a:lnTo>
                  <a:pt x="253874" y="26335"/>
                </a:lnTo>
                <a:lnTo>
                  <a:pt x="191654" y="33864"/>
                </a:lnTo>
                <a:lnTo>
                  <a:pt x="132575" y="41250"/>
                </a:lnTo>
                <a:lnTo>
                  <a:pt x="80268" y="48146"/>
                </a:lnTo>
                <a:lnTo>
                  <a:pt x="38363" y="54204"/>
                </a:lnTo>
                <a:lnTo>
                  <a:pt x="0" y="62463"/>
                </a:lnTo>
                <a:lnTo>
                  <a:pt x="1227" y="63641"/>
                </a:lnTo>
                <a:lnTo>
                  <a:pt x="39698" y="65766"/>
                </a:lnTo>
                <a:lnTo>
                  <a:pt x="55645" y="65817"/>
                </a:lnTo>
                <a:lnTo>
                  <a:pt x="73298" y="65741"/>
                </a:lnTo>
                <a:lnTo>
                  <a:pt x="92247" y="65571"/>
                </a:lnTo>
                <a:lnTo>
                  <a:pt x="112078" y="65343"/>
                </a:lnTo>
                <a:lnTo>
                  <a:pt x="132380" y="65087"/>
                </a:lnTo>
                <a:lnTo>
                  <a:pt x="152739" y="64838"/>
                </a:lnTo>
                <a:lnTo>
                  <a:pt x="172745" y="64628"/>
                </a:lnTo>
                <a:lnTo>
                  <a:pt x="191985" y="64491"/>
                </a:lnTo>
                <a:lnTo>
                  <a:pt x="210046" y="64461"/>
                </a:lnTo>
                <a:lnTo>
                  <a:pt x="226517" y="64569"/>
                </a:lnTo>
                <a:lnTo>
                  <a:pt x="268250" y="67055"/>
                </a:lnTo>
                <a:lnTo>
                  <a:pt x="270824" y="68302"/>
                </a:lnTo>
                <a:lnTo>
                  <a:pt x="270341" y="69742"/>
                </a:lnTo>
                <a:lnTo>
                  <a:pt x="224539" y="81370"/>
                </a:lnTo>
                <a:lnTo>
                  <a:pt x="213301" y="83624"/>
                </a:lnTo>
                <a:lnTo>
                  <a:pt x="202047" y="85917"/>
                </a:lnTo>
                <a:lnTo>
                  <a:pt x="164472" y="95082"/>
                </a:lnTo>
                <a:lnTo>
                  <a:pt x="154745" y="101408"/>
                </a:lnTo>
                <a:lnTo>
                  <a:pt x="157045" y="103308"/>
                </a:lnTo>
                <a:lnTo>
                  <a:pt x="205789" y="109453"/>
                </a:lnTo>
                <a:lnTo>
                  <a:pt x="257240" y="111825"/>
                </a:lnTo>
                <a:lnTo>
                  <a:pt x="321725" y="113905"/>
                </a:lnTo>
                <a:lnTo>
                  <a:pt x="394377" y="115800"/>
                </a:lnTo>
                <a:lnTo>
                  <a:pt x="470328" y="117620"/>
                </a:lnTo>
                <a:lnTo>
                  <a:pt x="508021" y="118536"/>
                </a:lnTo>
                <a:lnTo>
                  <a:pt x="579799" y="120448"/>
                </a:lnTo>
                <a:lnTo>
                  <a:pt x="642710" y="122557"/>
                </a:lnTo>
                <a:lnTo>
                  <a:pt x="691888" y="124973"/>
                </a:lnTo>
                <a:lnTo>
                  <a:pt x="729839" y="131174"/>
                </a:lnTo>
                <a:lnTo>
                  <a:pt x="724656" y="133102"/>
                </a:lnTo>
                <a:lnTo>
                  <a:pt x="680430" y="139674"/>
                </a:lnTo>
                <a:lnTo>
                  <a:pt x="632952" y="144517"/>
                </a:lnTo>
                <a:lnTo>
                  <a:pt x="576589" y="149546"/>
                </a:lnTo>
                <a:lnTo>
                  <a:pt x="516063" y="154607"/>
                </a:lnTo>
                <a:lnTo>
                  <a:pt x="485714" y="157101"/>
                </a:lnTo>
                <a:lnTo>
                  <a:pt x="456095" y="159545"/>
                </a:lnTo>
                <a:lnTo>
                  <a:pt x="401409" y="164202"/>
                </a:lnTo>
                <a:lnTo>
                  <a:pt x="356725" y="168426"/>
                </a:lnTo>
                <a:lnTo>
                  <a:pt x="318786" y="173604"/>
                </a:lnTo>
                <a:lnTo>
                  <a:pt x="315209" y="176158"/>
                </a:lnTo>
                <a:lnTo>
                  <a:pt x="318277" y="177204"/>
                </a:lnTo>
                <a:lnTo>
                  <a:pt x="368359" y="180802"/>
                </a:lnTo>
                <a:lnTo>
                  <a:pt x="413757" y="182274"/>
                </a:lnTo>
                <a:lnTo>
                  <a:pt x="429374" y="182753"/>
                </a:lnTo>
                <a:lnTo>
                  <a:pt x="472838" y="184395"/>
                </a:lnTo>
                <a:lnTo>
                  <a:pt x="513248" y="188844"/>
                </a:lnTo>
                <a:lnTo>
                  <a:pt x="513519" y="190304"/>
                </a:lnTo>
                <a:lnTo>
                  <a:pt x="510400" y="191756"/>
                </a:lnTo>
                <a:lnTo>
                  <a:pt x="461134" y="199377"/>
                </a:lnTo>
                <a:lnTo>
                  <a:pt x="447984" y="201073"/>
                </a:lnTo>
                <a:lnTo>
                  <a:pt x="400771" y="208888"/>
                </a:lnTo>
                <a:lnTo>
                  <a:pt x="384765" y="216229"/>
                </a:lnTo>
                <a:lnTo>
                  <a:pt x="385745" y="219032"/>
                </a:lnTo>
                <a:lnTo>
                  <a:pt x="423894" y="232064"/>
                </a:lnTo>
                <a:lnTo>
                  <a:pt x="471119" y="243624"/>
                </a:lnTo>
                <a:lnTo>
                  <a:pt x="526998" y="255758"/>
                </a:lnTo>
                <a:lnTo>
                  <a:pt x="565814" y="263742"/>
                </a:lnTo>
                <a:lnTo>
                  <a:pt x="603609" y="271344"/>
                </a:lnTo>
                <a:lnTo>
                  <a:pt x="621515" y="274922"/>
                </a:lnTo>
                <a:lnTo>
                  <a:pt x="638437" y="278309"/>
                </a:lnTo>
                <a:lnTo>
                  <a:pt x="654130" y="281474"/>
                </a:lnTo>
                <a:lnTo>
                  <a:pt x="668351" y="284383"/>
                </a:lnTo>
                <a:lnTo>
                  <a:pt x="680856" y="287005"/>
                </a:lnTo>
                <a:lnTo>
                  <a:pt x="691404" y="289310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" name="object 48"/>
          <p:cNvSpPr/>
          <p:nvPr/>
        </p:nvSpPr>
        <p:spPr>
          <a:xfrm>
            <a:off x="2955285" y="4830829"/>
            <a:ext cx="1793875" cy="0"/>
          </a:xfrm>
          <a:custGeom>
            <a:avLst/>
            <a:gdLst/>
            <a:ahLst/>
            <a:cxnLst/>
            <a:rect l="l" t="t" r="r" b="b"/>
            <a:pathLst>
              <a:path w="1793875">
                <a:moveTo>
                  <a:pt x="0" y="0"/>
                </a:moveTo>
                <a:lnTo>
                  <a:pt x="1793741" y="0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" name="object 52"/>
          <p:cNvSpPr/>
          <p:nvPr/>
        </p:nvSpPr>
        <p:spPr>
          <a:xfrm>
            <a:off x="3690365" y="5157216"/>
            <a:ext cx="0" cy="288290"/>
          </a:xfrm>
          <a:custGeom>
            <a:avLst/>
            <a:gdLst/>
            <a:ahLst/>
            <a:cxnLst/>
            <a:rect l="l" t="t" r="r" b="b"/>
            <a:pathLst>
              <a:path h="288289">
                <a:moveTo>
                  <a:pt x="0" y="0"/>
                </a:moveTo>
                <a:lnTo>
                  <a:pt x="0" y="288035"/>
                </a:lnTo>
              </a:path>
            </a:pathLst>
          </a:custGeom>
          <a:ln w="28574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" name="object 53"/>
          <p:cNvSpPr/>
          <p:nvPr/>
        </p:nvSpPr>
        <p:spPr>
          <a:xfrm>
            <a:off x="4874910" y="5157216"/>
            <a:ext cx="0" cy="288290"/>
          </a:xfrm>
          <a:custGeom>
            <a:avLst/>
            <a:gdLst/>
            <a:ahLst/>
            <a:cxnLst/>
            <a:rect l="l" t="t" r="r" b="b"/>
            <a:pathLst>
              <a:path h="288289">
                <a:moveTo>
                  <a:pt x="0" y="0"/>
                </a:moveTo>
                <a:lnTo>
                  <a:pt x="0" y="288035"/>
                </a:lnTo>
              </a:path>
            </a:pathLst>
          </a:custGeom>
          <a:ln w="28574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" name="object 54"/>
          <p:cNvSpPr txBox="1"/>
          <p:nvPr/>
        </p:nvSpPr>
        <p:spPr>
          <a:xfrm>
            <a:off x="5939789" y="5344143"/>
            <a:ext cx="1343025" cy="431165"/>
          </a:xfrm>
          <a:prstGeom prst="rect">
            <a:avLst/>
          </a:prstGeom>
          <a:ln w="19049">
            <a:solidFill>
              <a:srgbClr val="91D050"/>
            </a:solidFill>
          </a:ln>
        </p:spPr>
        <p:txBody>
          <a:bodyPr vert="horz" wrap="square" lIns="0" tIns="0" rIns="0" bIns="0" rtlCol="0">
            <a:spAutoFit/>
          </a:bodyPr>
          <a:lstStyle/>
          <a:p>
            <a:pPr marL="635" algn="ctr">
              <a:lnSpc>
                <a:spcPct val="100000"/>
              </a:lnSpc>
            </a:pPr>
            <a:r>
              <a:rPr sz="1100" spc="-5" dirty="0">
                <a:latin typeface="Cambria"/>
                <a:cs typeface="Cambria"/>
              </a:rPr>
              <a:t>Ej</a:t>
            </a:r>
            <a:r>
              <a:rPr sz="1100" dirty="0">
                <a:latin typeface="Cambria"/>
                <a:cs typeface="Cambria"/>
              </a:rPr>
              <a:t>e</a:t>
            </a:r>
            <a:r>
              <a:rPr sz="1100" spc="5" dirty="0">
                <a:latin typeface="Cambria"/>
                <a:cs typeface="Cambria"/>
              </a:rPr>
              <a:t>m</a:t>
            </a:r>
            <a:r>
              <a:rPr sz="1100" spc="-5" dirty="0">
                <a:latin typeface="Cambria"/>
                <a:cs typeface="Cambria"/>
              </a:rPr>
              <a:t>plo</a:t>
            </a:r>
            <a:r>
              <a:rPr sz="1100" dirty="0">
                <a:latin typeface="Cambria"/>
                <a:cs typeface="Cambria"/>
              </a:rPr>
              <a:t>s</a:t>
            </a:r>
            <a:r>
              <a:rPr sz="1100" spc="-5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Cambria"/>
                <a:cs typeface="Cambria"/>
              </a:rPr>
              <a:t>de</a:t>
            </a:r>
            <a:endParaRPr sz="1100">
              <a:latin typeface="Cambria"/>
              <a:cs typeface="Cambria"/>
            </a:endParaRPr>
          </a:p>
          <a:p>
            <a:pPr algn="ctr">
              <a:lnSpc>
                <a:spcPct val="100000"/>
              </a:lnSpc>
            </a:pPr>
            <a:r>
              <a:rPr sz="1100" dirty="0">
                <a:latin typeface="Cambria"/>
                <a:cs typeface="Cambria"/>
              </a:rPr>
              <a:t>arrecife</a:t>
            </a:r>
            <a:r>
              <a:rPr sz="1100" spc="-40" dirty="0">
                <a:latin typeface="Cambria"/>
                <a:cs typeface="Cambria"/>
              </a:rPr>
              <a:t> </a:t>
            </a:r>
            <a:r>
              <a:rPr sz="1100" dirty="0">
                <a:latin typeface="Cambria"/>
                <a:cs typeface="Cambria"/>
              </a:rPr>
              <a:t>y</a:t>
            </a:r>
            <a:r>
              <a:rPr sz="1100" spc="-5" dirty="0">
                <a:latin typeface="Cambria"/>
                <a:cs typeface="Cambria"/>
              </a:rPr>
              <a:t> </a:t>
            </a:r>
            <a:r>
              <a:rPr sz="1100" dirty="0">
                <a:latin typeface="Cambria"/>
                <a:cs typeface="Cambria"/>
              </a:rPr>
              <a:t>cau</a:t>
            </a:r>
            <a:r>
              <a:rPr sz="1100" spc="5" dirty="0">
                <a:latin typeface="Cambria"/>
                <a:cs typeface="Cambria"/>
              </a:rPr>
              <a:t>c</a:t>
            </a:r>
            <a:r>
              <a:rPr sz="1100" dirty="0">
                <a:latin typeface="Cambria"/>
                <a:cs typeface="Cambria"/>
              </a:rPr>
              <a:t>e…</a:t>
            </a:r>
            <a:endParaRPr sz="1100">
              <a:latin typeface="Cambria"/>
              <a:cs typeface="Cambria"/>
            </a:endParaRPr>
          </a:p>
        </p:txBody>
      </p:sp>
      <p:sp>
        <p:nvSpPr>
          <p:cNvPr id="55" name="object 55"/>
          <p:cNvSpPr/>
          <p:nvPr/>
        </p:nvSpPr>
        <p:spPr>
          <a:xfrm>
            <a:off x="6407779" y="4339721"/>
            <a:ext cx="209550" cy="1005840"/>
          </a:xfrm>
          <a:custGeom>
            <a:avLst/>
            <a:gdLst/>
            <a:ahLst/>
            <a:cxnLst/>
            <a:rect l="l" t="t" r="r" b="b"/>
            <a:pathLst>
              <a:path w="209550" h="1005839">
                <a:moveTo>
                  <a:pt x="40595" y="24769"/>
                </a:moveTo>
                <a:lnTo>
                  <a:pt x="36113" y="36536"/>
                </a:lnTo>
                <a:lnTo>
                  <a:pt x="197114" y="1005458"/>
                </a:lnTo>
                <a:lnTo>
                  <a:pt x="209549" y="1003422"/>
                </a:lnTo>
                <a:lnTo>
                  <a:pt x="48547" y="34370"/>
                </a:lnTo>
                <a:lnTo>
                  <a:pt x="40595" y="24769"/>
                </a:lnTo>
                <a:close/>
              </a:path>
              <a:path w="209550" h="1005839">
                <a:moveTo>
                  <a:pt x="36454" y="0"/>
                </a:moveTo>
                <a:lnTo>
                  <a:pt x="1158" y="92582"/>
                </a:lnTo>
                <a:lnTo>
                  <a:pt x="0" y="95880"/>
                </a:lnTo>
                <a:lnTo>
                  <a:pt x="1645" y="99559"/>
                </a:lnTo>
                <a:lnTo>
                  <a:pt x="4846" y="100702"/>
                </a:lnTo>
                <a:lnTo>
                  <a:pt x="8138" y="101976"/>
                </a:lnTo>
                <a:lnTo>
                  <a:pt x="11826" y="100321"/>
                </a:lnTo>
                <a:lnTo>
                  <a:pt x="13075" y="97023"/>
                </a:lnTo>
                <a:lnTo>
                  <a:pt x="36113" y="36536"/>
                </a:lnTo>
                <a:lnTo>
                  <a:pt x="32278" y="13453"/>
                </a:lnTo>
                <a:lnTo>
                  <a:pt x="44714" y="11298"/>
                </a:lnTo>
                <a:lnTo>
                  <a:pt x="45832" y="11298"/>
                </a:lnTo>
                <a:lnTo>
                  <a:pt x="36454" y="0"/>
                </a:lnTo>
                <a:close/>
              </a:path>
              <a:path w="209550" h="1005839">
                <a:moveTo>
                  <a:pt x="45832" y="11298"/>
                </a:moveTo>
                <a:lnTo>
                  <a:pt x="44714" y="11298"/>
                </a:lnTo>
                <a:lnTo>
                  <a:pt x="48547" y="34370"/>
                </a:lnTo>
                <a:lnTo>
                  <a:pt x="89915" y="84319"/>
                </a:lnTo>
                <a:lnTo>
                  <a:pt x="92201" y="86986"/>
                </a:lnTo>
                <a:lnTo>
                  <a:pt x="96133" y="87367"/>
                </a:lnTo>
                <a:lnTo>
                  <a:pt x="98938" y="85081"/>
                </a:lnTo>
                <a:lnTo>
                  <a:pt x="101620" y="82926"/>
                </a:lnTo>
                <a:lnTo>
                  <a:pt x="101986" y="78866"/>
                </a:lnTo>
                <a:lnTo>
                  <a:pt x="99700" y="76199"/>
                </a:lnTo>
                <a:lnTo>
                  <a:pt x="45832" y="11298"/>
                </a:lnTo>
                <a:close/>
              </a:path>
              <a:path w="209550" h="1005839">
                <a:moveTo>
                  <a:pt x="44714" y="11298"/>
                </a:moveTo>
                <a:lnTo>
                  <a:pt x="32278" y="13453"/>
                </a:lnTo>
                <a:lnTo>
                  <a:pt x="36113" y="36536"/>
                </a:lnTo>
                <a:lnTo>
                  <a:pt x="40595" y="24769"/>
                </a:lnTo>
                <a:lnTo>
                  <a:pt x="33649" y="16382"/>
                </a:lnTo>
                <a:lnTo>
                  <a:pt x="44470" y="14596"/>
                </a:lnTo>
                <a:lnTo>
                  <a:pt x="45262" y="14596"/>
                </a:lnTo>
                <a:lnTo>
                  <a:pt x="44714" y="11298"/>
                </a:lnTo>
                <a:close/>
              </a:path>
              <a:path w="209550" h="1005839">
                <a:moveTo>
                  <a:pt x="45262" y="14596"/>
                </a:moveTo>
                <a:lnTo>
                  <a:pt x="44470" y="14596"/>
                </a:lnTo>
                <a:lnTo>
                  <a:pt x="40595" y="24769"/>
                </a:lnTo>
                <a:lnTo>
                  <a:pt x="48547" y="34370"/>
                </a:lnTo>
                <a:lnTo>
                  <a:pt x="45262" y="14596"/>
                </a:lnTo>
                <a:close/>
              </a:path>
              <a:path w="209550" h="1005839">
                <a:moveTo>
                  <a:pt x="44470" y="14596"/>
                </a:moveTo>
                <a:lnTo>
                  <a:pt x="33649" y="16382"/>
                </a:lnTo>
                <a:lnTo>
                  <a:pt x="40595" y="24769"/>
                </a:lnTo>
                <a:lnTo>
                  <a:pt x="44470" y="14596"/>
                </a:lnTo>
                <a:close/>
              </a:path>
            </a:pathLst>
          </a:custGeom>
          <a:solidFill>
            <a:srgbClr val="91D05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" name="object 56"/>
          <p:cNvSpPr/>
          <p:nvPr/>
        </p:nvSpPr>
        <p:spPr>
          <a:xfrm>
            <a:off x="4053718" y="5553324"/>
            <a:ext cx="1887220" cy="393700"/>
          </a:xfrm>
          <a:custGeom>
            <a:avLst/>
            <a:gdLst/>
            <a:ahLst/>
            <a:cxnLst/>
            <a:rect l="l" t="t" r="r" b="b"/>
            <a:pathLst>
              <a:path w="1887220" h="393700">
                <a:moveTo>
                  <a:pt x="77602" y="291464"/>
                </a:moveTo>
                <a:lnTo>
                  <a:pt x="0" y="358569"/>
                </a:lnTo>
                <a:lnTo>
                  <a:pt x="96530" y="393121"/>
                </a:lnTo>
                <a:lnTo>
                  <a:pt x="100187" y="391393"/>
                </a:lnTo>
                <a:lnTo>
                  <a:pt x="101345" y="388095"/>
                </a:lnTo>
                <a:lnTo>
                  <a:pt x="102626" y="384785"/>
                </a:lnTo>
                <a:lnTo>
                  <a:pt x="100827" y="381155"/>
                </a:lnTo>
                <a:lnTo>
                  <a:pt x="48666" y="362498"/>
                </a:lnTo>
                <a:lnTo>
                  <a:pt x="13472" y="362498"/>
                </a:lnTo>
                <a:lnTo>
                  <a:pt x="11186" y="350020"/>
                </a:lnTo>
                <a:lnTo>
                  <a:pt x="34252" y="345711"/>
                </a:lnTo>
                <a:lnTo>
                  <a:pt x="83179" y="303370"/>
                </a:lnTo>
                <a:lnTo>
                  <a:pt x="85862" y="301084"/>
                </a:lnTo>
                <a:lnTo>
                  <a:pt x="86227" y="297073"/>
                </a:lnTo>
                <a:lnTo>
                  <a:pt x="83819" y="294418"/>
                </a:lnTo>
                <a:lnTo>
                  <a:pt x="81533" y="291763"/>
                </a:lnTo>
                <a:lnTo>
                  <a:pt x="77602" y="291464"/>
                </a:lnTo>
                <a:close/>
              </a:path>
              <a:path w="1887220" h="393700">
                <a:moveTo>
                  <a:pt x="34252" y="345711"/>
                </a:moveTo>
                <a:lnTo>
                  <a:pt x="11186" y="350020"/>
                </a:lnTo>
                <a:lnTo>
                  <a:pt x="13472" y="362498"/>
                </a:lnTo>
                <a:lnTo>
                  <a:pt x="21189" y="361056"/>
                </a:lnTo>
                <a:lnTo>
                  <a:pt x="16520" y="361056"/>
                </a:lnTo>
                <a:lnTo>
                  <a:pt x="14477" y="350270"/>
                </a:lnTo>
                <a:lnTo>
                  <a:pt x="28984" y="350270"/>
                </a:lnTo>
                <a:lnTo>
                  <a:pt x="34252" y="345711"/>
                </a:lnTo>
                <a:close/>
              </a:path>
              <a:path w="1887220" h="393700">
                <a:moveTo>
                  <a:pt x="36591" y="358179"/>
                </a:moveTo>
                <a:lnTo>
                  <a:pt x="13472" y="362498"/>
                </a:lnTo>
                <a:lnTo>
                  <a:pt x="48666" y="362498"/>
                </a:lnTo>
                <a:lnTo>
                  <a:pt x="36591" y="358179"/>
                </a:lnTo>
                <a:close/>
              </a:path>
              <a:path w="1887220" h="393700">
                <a:moveTo>
                  <a:pt x="14477" y="350270"/>
                </a:moveTo>
                <a:lnTo>
                  <a:pt x="16520" y="361056"/>
                </a:lnTo>
                <a:lnTo>
                  <a:pt x="24742" y="353941"/>
                </a:lnTo>
                <a:lnTo>
                  <a:pt x="14477" y="350270"/>
                </a:lnTo>
                <a:close/>
              </a:path>
              <a:path w="1887220" h="393700">
                <a:moveTo>
                  <a:pt x="24742" y="353941"/>
                </a:moveTo>
                <a:lnTo>
                  <a:pt x="16520" y="361056"/>
                </a:lnTo>
                <a:lnTo>
                  <a:pt x="21189" y="361056"/>
                </a:lnTo>
                <a:lnTo>
                  <a:pt x="36591" y="358179"/>
                </a:lnTo>
                <a:lnTo>
                  <a:pt x="24742" y="353941"/>
                </a:lnTo>
                <a:close/>
              </a:path>
              <a:path w="1887220" h="393700">
                <a:moveTo>
                  <a:pt x="1884944" y="0"/>
                </a:moveTo>
                <a:lnTo>
                  <a:pt x="34252" y="345711"/>
                </a:lnTo>
                <a:lnTo>
                  <a:pt x="24742" y="353941"/>
                </a:lnTo>
                <a:lnTo>
                  <a:pt x="36591" y="358179"/>
                </a:lnTo>
                <a:lnTo>
                  <a:pt x="1887230" y="12454"/>
                </a:lnTo>
                <a:lnTo>
                  <a:pt x="1884944" y="0"/>
                </a:lnTo>
                <a:close/>
              </a:path>
              <a:path w="1887220" h="393700">
                <a:moveTo>
                  <a:pt x="28984" y="350270"/>
                </a:moveTo>
                <a:lnTo>
                  <a:pt x="14477" y="350270"/>
                </a:lnTo>
                <a:lnTo>
                  <a:pt x="24742" y="353941"/>
                </a:lnTo>
                <a:lnTo>
                  <a:pt x="28984" y="350270"/>
                </a:lnTo>
                <a:close/>
              </a:path>
            </a:pathLst>
          </a:custGeom>
          <a:solidFill>
            <a:srgbClr val="91D05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" name="object 49"/>
          <p:cNvSpPr/>
          <p:nvPr/>
        </p:nvSpPr>
        <p:spPr>
          <a:xfrm>
            <a:off x="3647702" y="5183602"/>
            <a:ext cx="1184504" cy="288000"/>
          </a:xfrm>
          <a:prstGeom prst="rect">
            <a:avLst/>
          </a:prstGeom>
          <a:gradFill flip="none" rotWithShape="1">
            <a:gsLst>
              <a:gs pos="0">
                <a:srgbClr val="FFC000"/>
              </a:gs>
              <a:gs pos="50000">
                <a:srgbClr val="FFFF00"/>
              </a:gs>
              <a:gs pos="100000">
                <a:srgbClr val="FFFF00">
                  <a:tint val="23500"/>
                  <a:satMod val="160000"/>
                </a:srgbClr>
              </a:gs>
            </a:gsLst>
            <a:lin ang="0" scaled="1"/>
            <a:tileRect/>
          </a:gradFill>
          <a:ln w="6350" cmpd="sng">
            <a:solidFill>
              <a:schemeClr val="tx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" name="Rectángulo 57">
            <a:extLst>
              <a:ext uri="{FF2B5EF4-FFF2-40B4-BE49-F238E27FC236}">
                <a16:creationId xmlns:a16="http://schemas.microsoft.com/office/drawing/2014/main" xmlns="" id="{3BB59E1B-790C-449E-8666-EDA37EC26A61}"/>
              </a:ext>
            </a:extLst>
          </p:cNvPr>
          <p:cNvSpPr/>
          <p:nvPr/>
        </p:nvSpPr>
        <p:spPr>
          <a:xfrm>
            <a:off x="5553699" y="2904674"/>
            <a:ext cx="550574" cy="358544"/>
          </a:xfrm>
          <a:prstGeom prst="rect">
            <a:avLst/>
          </a:prstGeom>
          <a:gradFill flip="none" rotWithShape="1">
            <a:gsLst>
              <a:gs pos="0">
                <a:srgbClr val="FFC000">
                  <a:lumMod val="97000"/>
                </a:srgbClr>
              </a:gs>
              <a:gs pos="50000">
                <a:srgbClr val="FFFF00"/>
              </a:gs>
              <a:gs pos="100000">
                <a:schemeClr val="bg1"/>
              </a:gs>
            </a:gsLst>
            <a:lin ang="5400000" scaled="1"/>
            <a:tileRect/>
          </a:gra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67890266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object 11"/>
          <p:cNvSpPr txBox="1">
            <a:spLocks noGrp="1"/>
          </p:cNvSpPr>
          <p:nvPr>
            <p:ph type="title"/>
          </p:nvPr>
        </p:nvSpPr>
        <p:spPr>
          <a:xfrm>
            <a:off x="955773" y="656358"/>
            <a:ext cx="7232453" cy="55399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894715">
              <a:lnSpc>
                <a:spcPct val="100000"/>
              </a:lnSpc>
            </a:pPr>
            <a:r>
              <a:rPr lang="es-CL" spc="-125" dirty="0" smtClean="0"/>
              <a:t>RELACIONES DE CONTACTO</a:t>
            </a:r>
            <a:endParaRPr dirty="0"/>
          </a:p>
        </p:txBody>
      </p:sp>
      <p:sp>
        <p:nvSpPr>
          <p:cNvPr id="57" name="56 Rectángulo"/>
          <p:cNvSpPr/>
          <p:nvPr/>
        </p:nvSpPr>
        <p:spPr>
          <a:xfrm>
            <a:off x="323528" y="1772816"/>
            <a:ext cx="801966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95580" marR="5080" indent="-182880">
              <a:lnSpc>
                <a:spcPct val="100000"/>
              </a:lnSpc>
              <a:buClr>
                <a:srgbClr val="6E6E74"/>
              </a:buClr>
              <a:buSzPct val="83333"/>
              <a:buFont typeface="Arial"/>
              <a:buChar char="•"/>
              <a:tabLst>
                <a:tab pos="372745" algn="l"/>
              </a:tabLst>
            </a:pPr>
            <a:r>
              <a:rPr lang="es-CL" b="1" spc="-15" dirty="0">
                <a:latin typeface="Cambria"/>
                <a:cs typeface="Cambria"/>
              </a:rPr>
              <a:t>C</a:t>
            </a:r>
            <a:r>
              <a:rPr lang="es-CL" b="1" spc="-5" dirty="0">
                <a:latin typeface="Cambria"/>
                <a:cs typeface="Cambria"/>
              </a:rPr>
              <a:t>onti</a:t>
            </a:r>
            <a:r>
              <a:rPr lang="es-CL" b="1" spc="5" dirty="0">
                <a:latin typeface="Cambria"/>
                <a:cs typeface="Cambria"/>
              </a:rPr>
              <a:t>n</a:t>
            </a:r>
            <a:r>
              <a:rPr lang="es-CL" b="1" dirty="0">
                <a:latin typeface="Cambria"/>
                <a:cs typeface="Cambria"/>
              </a:rPr>
              <a:t>u</a:t>
            </a:r>
            <a:r>
              <a:rPr lang="es-CL" b="1" spc="-5" dirty="0">
                <a:latin typeface="Cambria"/>
                <a:cs typeface="Cambria"/>
              </a:rPr>
              <a:t>ida</a:t>
            </a:r>
            <a:r>
              <a:rPr lang="es-CL" b="1" dirty="0">
                <a:latin typeface="Cambria"/>
                <a:cs typeface="Cambria"/>
              </a:rPr>
              <a:t>d</a:t>
            </a:r>
            <a:r>
              <a:rPr lang="es-CL" b="1" spc="-55" dirty="0">
                <a:latin typeface="Times New Roman"/>
                <a:cs typeface="Times New Roman"/>
              </a:rPr>
              <a:t> </a:t>
            </a:r>
            <a:r>
              <a:rPr lang="es-CL" b="1" spc="-5" dirty="0">
                <a:latin typeface="Cambria"/>
                <a:cs typeface="Cambria"/>
              </a:rPr>
              <a:t>l</a:t>
            </a:r>
            <a:r>
              <a:rPr lang="es-CL" b="1" spc="-10" dirty="0">
                <a:latin typeface="Cambria"/>
                <a:cs typeface="Cambria"/>
              </a:rPr>
              <a:t>a</a:t>
            </a:r>
            <a:r>
              <a:rPr lang="es-CL" b="1" spc="-25" dirty="0">
                <a:latin typeface="Cambria"/>
                <a:cs typeface="Cambria"/>
              </a:rPr>
              <a:t>t</a:t>
            </a:r>
            <a:r>
              <a:rPr lang="es-CL" b="1" dirty="0">
                <a:latin typeface="Cambria"/>
                <a:cs typeface="Cambria"/>
              </a:rPr>
              <a:t>e</a:t>
            </a:r>
            <a:r>
              <a:rPr lang="es-CL" b="1" spc="-35" dirty="0">
                <a:latin typeface="Cambria"/>
                <a:cs typeface="Cambria"/>
              </a:rPr>
              <a:t>r</a:t>
            </a:r>
            <a:r>
              <a:rPr lang="es-CL" b="1" spc="-5" dirty="0">
                <a:latin typeface="Cambria"/>
                <a:cs typeface="Cambria"/>
              </a:rPr>
              <a:t>a</a:t>
            </a:r>
            <a:r>
              <a:rPr lang="es-CL" b="1" dirty="0">
                <a:latin typeface="Cambria"/>
                <a:cs typeface="Cambria"/>
              </a:rPr>
              <a:t>l</a:t>
            </a:r>
            <a:r>
              <a:rPr lang="es-CL" b="1" spc="-60" dirty="0">
                <a:latin typeface="Times New Roman"/>
                <a:cs typeface="Times New Roman"/>
              </a:rPr>
              <a:t> </a:t>
            </a:r>
            <a:r>
              <a:rPr lang="es-CL" b="1" spc="-20" dirty="0">
                <a:latin typeface="Cambria"/>
                <a:cs typeface="Cambria"/>
              </a:rPr>
              <a:t>d</a:t>
            </a:r>
            <a:r>
              <a:rPr lang="es-CL" b="1" spc="-10" dirty="0">
                <a:latin typeface="Cambria"/>
                <a:cs typeface="Cambria"/>
              </a:rPr>
              <a:t>e</a:t>
            </a:r>
            <a:r>
              <a:rPr lang="es-CL" b="1" spc="-60" dirty="0">
                <a:latin typeface="Times New Roman"/>
                <a:cs typeface="Times New Roman"/>
              </a:rPr>
              <a:t> </a:t>
            </a:r>
            <a:r>
              <a:rPr lang="es-CL" b="1" spc="-5" dirty="0">
                <a:latin typeface="Cambria"/>
                <a:cs typeface="Cambria"/>
              </a:rPr>
              <a:t>l</a:t>
            </a:r>
            <a:r>
              <a:rPr lang="es-CL" b="1" spc="-10" dirty="0">
                <a:latin typeface="Cambria"/>
                <a:cs typeface="Cambria"/>
              </a:rPr>
              <a:t>os</a:t>
            </a:r>
            <a:r>
              <a:rPr lang="es-CL" b="1" spc="-45" dirty="0">
                <a:latin typeface="Times New Roman"/>
                <a:cs typeface="Times New Roman"/>
              </a:rPr>
              <a:t> </a:t>
            </a:r>
            <a:r>
              <a:rPr lang="es-CL" b="1" spc="-10" dirty="0">
                <a:latin typeface="Cambria"/>
                <a:cs typeface="Cambria"/>
              </a:rPr>
              <a:t>es</a:t>
            </a:r>
            <a:r>
              <a:rPr lang="es-CL" b="1" spc="-5" dirty="0">
                <a:latin typeface="Cambria"/>
                <a:cs typeface="Cambria"/>
              </a:rPr>
              <a:t>t</a:t>
            </a:r>
            <a:r>
              <a:rPr lang="es-CL" b="1" spc="-35" dirty="0">
                <a:latin typeface="Cambria"/>
                <a:cs typeface="Cambria"/>
              </a:rPr>
              <a:t>r</a:t>
            </a:r>
            <a:r>
              <a:rPr lang="es-CL" b="1" spc="-5" dirty="0">
                <a:latin typeface="Cambria"/>
                <a:cs typeface="Cambria"/>
              </a:rPr>
              <a:t>a</a:t>
            </a:r>
            <a:r>
              <a:rPr lang="es-CL" b="1" spc="-25" dirty="0">
                <a:latin typeface="Cambria"/>
                <a:cs typeface="Cambria"/>
              </a:rPr>
              <a:t>t</a:t>
            </a:r>
            <a:r>
              <a:rPr lang="es-CL" b="1" spc="-5" dirty="0">
                <a:latin typeface="Cambria"/>
                <a:cs typeface="Cambria"/>
              </a:rPr>
              <a:t>os</a:t>
            </a:r>
            <a:r>
              <a:rPr lang="es-CL" b="1" dirty="0">
                <a:latin typeface="Cambria" panose="02040503050406030204" pitchFamily="18" charset="0"/>
                <a:cs typeface="Cambria"/>
              </a:rPr>
              <a:t>:</a:t>
            </a:r>
            <a:r>
              <a:rPr lang="es-CL" b="1" spc="-45" dirty="0">
                <a:latin typeface="Cambria" panose="02040503050406030204" pitchFamily="18" charset="0"/>
                <a:cs typeface="Times New Roman"/>
              </a:rPr>
              <a:t> </a:t>
            </a:r>
            <a:r>
              <a:rPr lang="es-CL" spc="-10" dirty="0">
                <a:latin typeface="Cambria" panose="02040503050406030204" pitchFamily="18" charset="0"/>
              </a:rPr>
              <a:t>L</a:t>
            </a:r>
            <a:r>
              <a:rPr lang="es-CL" spc="-5" dirty="0">
                <a:latin typeface="Cambria" panose="02040503050406030204" pitchFamily="18" charset="0"/>
              </a:rPr>
              <a:t>a</a:t>
            </a:r>
            <a:r>
              <a:rPr lang="es-CL" spc="-15" dirty="0">
                <a:latin typeface="Cambria" panose="02040503050406030204" pitchFamily="18" charset="0"/>
              </a:rPr>
              <a:t>t</a:t>
            </a:r>
            <a:r>
              <a:rPr lang="es-CL" spc="-10" dirty="0">
                <a:latin typeface="Cambria" panose="02040503050406030204" pitchFamily="18" charset="0"/>
              </a:rPr>
              <a:t>e</a:t>
            </a:r>
            <a:r>
              <a:rPr lang="es-CL" spc="-50" dirty="0">
                <a:latin typeface="Cambria" panose="02040503050406030204" pitchFamily="18" charset="0"/>
              </a:rPr>
              <a:t>r</a:t>
            </a:r>
            <a:r>
              <a:rPr lang="es-CL" spc="-5" dirty="0">
                <a:latin typeface="Cambria" panose="02040503050406030204" pitchFamily="18" charset="0"/>
              </a:rPr>
              <a:t>alment</a:t>
            </a:r>
            <a:r>
              <a:rPr lang="es-CL" dirty="0">
                <a:latin typeface="Cambria" panose="02040503050406030204" pitchFamily="18" charset="0"/>
              </a:rPr>
              <a:t>e</a:t>
            </a:r>
            <a:r>
              <a:rPr lang="es-CL" spc="-85" dirty="0">
                <a:latin typeface="Cambria" panose="02040503050406030204" pitchFamily="18" charset="0"/>
                <a:cs typeface="Times New Roman"/>
              </a:rPr>
              <a:t> </a:t>
            </a:r>
            <a:r>
              <a:rPr lang="es-CL" spc="-5" dirty="0">
                <a:latin typeface="Cambria" panose="02040503050406030204" pitchFamily="18" charset="0"/>
              </a:rPr>
              <a:t>l</a:t>
            </a:r>
            <a:r>
              <a:rPr lang="es-CL" spc="5" dirty="0">
                <a:latin typeface="Cambria" panose="02040503050406030204" pitchFamily="18" charset="0"/>
              </a:rPr>
              <a:t>o</a:t>
            </a:r>
            <a:r>
              <a:rPr lang="es-CL" spc="-10" dirty="0">
                <a:latin typeface="Cambria" panose="02040503050406030204" pitchFamily="18" charset="0"/>
              </a:rPr>
              <a:t>s</a:t>
            </a:r>
            <a:r>
              <a:rPr lang="es-CL" spc="-60" dirty="0">
                <a:latin typeface="Cambria" panose="02040503050406030204" pitchFamily="18" charset="0"/>
                <a:cs typeface="Times New Roman"/>
              </a:rPr>
              <a:t> </a:t>
            </a:r>
            <a:r>
              <a:rPr lang="es-CL" spc="-10" dirty="0">
                <a:latin typeface="Cambria" panose="02040503050406030204" pitchFamily="18" charset="0"/>
              </a:rPr>
              <a:t>e</a:t>
            </a:r>
            <a:r>
              <a:rPr lang="es-CL" spc="-20" dirty="0">
                <a:latin typeface="Cambria" panose="02040503050406030204" pitchFamily="18" charset="0"/>
              </a:rPr>
              <a:t>s</a:t>
            </a:r>
            <a:r>
              <a:rPr lang="es-CL" spc="-15" dirty="0">
                <a:latin typeface="Cambria" panose="02040503050406030204" pitchFamily="18" charset="0"/>
              </a:rPr>
              <a:t>t</a:t>
            </a:r>
            <a:r>
              <a:rPr lang="es-CL" spc="-45" dirty="0">
                <a:latin typeface="Cambria" panose="02040503050406030204" pitchFamily="18" charset="0"/>
              </a:rPr>
              <a:t>r</a:t>
            </a:r>
            <a:r>
              <a:rPr lang="es-CL" spc="-5" dirty="0">
                <a:latin typeface="Cambria" panose="02040503050406030204" pitchFamily="18" charset="0"/>
              </a:rPr>
              <a:t>a</a:t>
            </a:r>
            <a:r>
              <a:rPr lang="es-CL" spc="-15" dirty="0">
                <a:latin typeface="Cambria" panose="02040503050406030204" pitchFamily="18" charset="0"/>
              </a:rPr>
              <a:t>t</a:t>
            </a:r>
            <a:r>
              <a:rPr lang="es-CL" spc="-10" dirty="0">
                <a:latin typeface="Cambria" panose="02040503050406030204" pitchFamily="18" charset="0"/>
              </a:rPr>
              <a:t>os</a:t>
            </a:r>
            <a:r>
              <a:rPr lang="es-CL" spc="-45" dirty="0">
                <a:latin typeface="Cambria" panose="02040503050406030204" pitchFamily="18" charset="0"/>
                <a:cs typeface="Times New Roman"/>
              </a:rPr>
              <a:t> </a:t>
            </a:r>
            <a:r>
              <a:rPr lang="es-CL" spc="-15" dirty="0">
                <a:latin typeface="Cambria" panose="02040503050406030204" pitchFamily="18" charset="0"/>
              </a:rPr>
              <a:t>s</a:t>
            </a:r>
            <a:r>
              <a:rPr lang="es-CL" spc="-10" dirty="0">
                <a:latin typeface="Cambria" panose="02040503050406030204" pitchFamily="18" charset="0"/>
              </a:rPr>
              <a:t>on</a:t>
            </a:r>
            <a:r>
              <a:rPr lang="es-CL" spc="-65" dirty="0">
                <a:latin typeface="Cambria" panose="02040503050406030204" pitchFamily="18" charset="0"/>
                <a:cs typeface="Times New Roman"/>
              </a:rPr>
              <a:t> </a:t>
            </a:r>
            <a:r>
              <a:rPr lang="es-CL" spc="-10" dirty="0">
                <a:latin typeface="Cambria" panose="02040503050406030204" pitchFamily="18" charset="0"/>
              </a:rPr>
              <a:t>finitos</a:t>
            </a:r>
            <a:r>
              <a:rPr lang="es-CL" spc="-55" dirty="0">
                <a:latin typeface="Cambria" panose="02040503050406030204" pitchFamily="18" charset="0"/>
                <a:cs typeface="Times New Roman"/>
              </a:rPr>
              <a:t> </a:t>
            </a:r>
            <a:r>
              <a:rPr lang="es-CL" spc="-10" dirty="0">
                <a:latin typeface="Cambria" panose="02040503050406030204" pitchFamily="18" charset="0"/>
              </a:rPr>
              <a:t>y</a:t>
            </a:r>
            <a:r>
              <a:rPr lang="es-CL" spc="-5" dirty="0">
                <a:latin typeface="Cambria" panose="02040503050406030204" pitchFamily="18" charset="0"/>
                <a:cs typeface="Times New Roman"/>
              </a:rPr>
              <a:t> </a:t>
            </a:r>
            <a:r>
              <a:rPr lang="es-CL" spc="-15" dirty="0">
                <a:latin typeface="Cambria" panose="02040503050406030204" pitchFamily="18" charset="0"/>
              </a:rPr>
              <a:t>pue</a:t>
            </a:r>
            <a:r>
              <a:rPr lang="es-CL" spc="-20" dirty="0">
                <a:latin typeface="Cambria" panose="02040503050406030204" pitchFamily="18" charset="0"/>
              </a:rPr>
              <a:t>d</a:t>
            </a:r>
            <a:r>
              <a:rPr lang="es-CL" spc="-10" dirty="0">
                <a:latin typeface="Cambria" panose="02040503050406030204" pitchFamily="18" charset="0"/>
              </a:rPr>
              <a:t>en:</a:t>
            </a:r>
            <a:r>
              <a:rPr lang="es-CL" spc="-50" dirty="0">
                <a:latin typeface="Times New Roman"/>
                <a:cs typeface="Times New Roman"/>
              </a:rPr>
              <a:t> </a:t>
            </a:r>
            <a:r>
              <a:rPr lang="es-CL" b="1" i="1" spc="-5" dirty="0">
                <a:latin typeface="Cambria"/>
                <a:cs typeface="Cambria"/>
              </a:rPr>
              <a:t>G</a:t>
            </a:r>
            <a:r>
              <a:rPr lang="es-CL" b="1" i="1" spc="-40" dirty="0">
                <a:latin typeface="Cambria"/>
                <a:cs typeface="Cambria"/>
              </a:rPr>
              <a:t>r</a:t>
            </a:r>
            <a:r>
              <a:rPr lang="es-CL" b="1" i="1" spc="-5" dirty="0">
                <a:latin typeface="Cambria"/>
                <a:cs typeface="Cambria"/>
              </a:rPr>
              <a:t>ada</a:t>
            </a:r>
            <a:r>
              <a:rPr lang="es-CL" b="1" i="1" spc="-185" dirty="0">
                <a:latin typeface="Cambria"/>
                <a:cs typeface="Cambria"/>
              </a:rPr>
              <a:t>r</a:t>
            </a:r>
            <a:r>
              <a:rPr lang="es-CL" b="1" spc="-5" dirty="0">
                <a:latin typeface="Cambria"/>
                <a:cs typeface="Cambria"/>
              </a:rPr>
              <a:t>,</a:t>
            </a:r>
            <a:r>
              <a:rPr lang="es-CL" b="1" spc="-55" dirty="0">
                <a:latin typeface="Times New Roman"/>
                <a:cs typeface="Times New Roman"/>
              </a:rPr>
              <a:t> </a:t>
            </a:r>
            <a:r>
              <a:rPr lang="es-CL" b="1" i="1" spc="-15" dirty="0" err="1">
                <a:latin typeface="Cambria"/>
                <a:cs typeface="Cambria"/>
              </a:rPr>
              <a:t>In</a:t>
            </a:r>
            <a:r>
              <a:rPr lang="es-CL" b="1" i="1" spc="-30" dirty="0" err="1">
                <a:latin typeface="Cambria"/>
                <a:cs typeface="Cambria"/>
              </a:rPr>
              <a:t>t</a:t>
            </a:r>
            <a:r>
              <a:rPr lang="es-CL" b="1" i="1" dirty="0" err="1">
                <a:latin typeface="Cambria"/>
                <a:cs typeface="Cambria"/>
              </a:rPr>
              <a:t>e</a:t>
            </a:r>
            <a:r>
              <a:rPr lang="es-CL" b="1" i="1" spc="-25" dirty="0" err="1">
                <a:latin typeface="Cambria"/>
                <a:cs typeface="Cambria"/>
              </a:rPr>
              <a:t>r</a:t>
            </a:r>
            <a:r>
              <a:rPr lang="es-CL" b="1" i="1" dirty="0" err="1">
                <a:latin typeface="Cambria"/>
                <a:cs typeface="Cambria"/>
              </a:rPr>
              <a:t>d</a:t>
            </a:r>
            <a:r>
              <a:rPr lang="es-CL" b="1" i="1" spc="-5" dirty="0" err="1">
                <a:latin typeface="Cambria"/>
                <a:cs typeface="Cambria"/>
              </a:rPr>
              <a:t>igitarse</a:t>
            </a:r>
            <a:r>
              <a:rPr lang="es-CL" b="1" spc="-5" dirty="0">
                <a:latin typeface="Cambria"/>
                <a:cs typeface="Cambria"/>
              </a:rPr>
              <a:t>,</a:t>
            </a:r>
            <a:r>
              <a:rPr lang="es-CL" b="1" spc="-100" dirty="0">
                <a:latin typeface="Times New Roman"/>
                <a:cs typeface="Times New Roman"/>
              </a:rPr>
              <a:t> </a:t>
            </a:r>
            <a:r>
              <a:rPr lang="es-CL" b="1" i="1" spc="-60" dirty="0">
                <a:latin typeface="Cambria"/>
                <a:cs typeface="Cambria"/>
              </a:rPr>
              <a:t>T</a:t>
            </a:r>
            <a:r>
              <a:rPr lang="es-CL" b="1" i="1" spc="-5" dirty="0">
                <a:latin typeface="Cambria"/>
                <a:cs typeface="Cambria"/>
              </a:rPr>
              <a:t>ru</a:t>
            </a:r>
            <a:r>
              <a:rPr lang="es-CL" b="1" i="1" spc="5" dirty="0">
                <a:latin typeface="Cambria"/>
                <a:cs typeface="Cambria"/>
              </a:rPr>
              <a:t>n</a:t>
            </a:r>
            <a:r>
              <a:rPr lang="es-CL" b="1" i="1" spc="-10" dirty="0">
                <a:latin typeface="Cambria"/>
                <a:cs typeface="Cambria"/>
              </a:rPr>
              <a:t>c</a:t>
            </a:r>
            <a:r>
              <a:rPr lang="es-CL" b="1" i="1" spc="-20" dirty="0">
                <a:latin typeface="Cambria"/>
                <a:cs typeface="Cambria"/>
              </a:rPr>
              <a:t>a</a:t>
            </a:r>
            <a:r>
              <a:rPr lang="es-CL" b="1" i="1" spc="-5" dirty="0">
                <a:latin typeface="Cambria"/>
                <a:cs typeface="Cambria"/>
              </a:rPr>
              <a:t>rs</a:t>
            </a:r>
            <a:r>
              <a:rPr lang="es-CL" b="1" i="1" spc="-10" dirty="0">
                <a:latin typeface="Cambria"/>
                <a:cs typeface="Cambria"/>
              </a:rPr>
              <a:t>e</a:t>
            </a:r>
            <a:r>
              <a:rPr lang="es-CL" b="1" spc="-5" dirty="0">
                <a:latin typeface="Cambria"/>
                <a:cs typeface="Cambria"/>
              </a:rPr>
              <a:t>,</a:t>
            </a:r>
            <a:r>
              <a:rPr lang="es-CL" b="1" spc="-80" dirty="0">
                <a:latin typeface="Times New Roman"/>
                <a:cs typeface="Times New Roman"/>
              </a:rPr>
              <a:t> </a:t>
            </a:r>
            <a:r>
              <a:rPr lang="es-CL" b="1" i="1" spc="-40" dirty="0">
                <a:latin typeface="Cambria"/>
                <a:cs typeface="Cambria"/>
              </a:rPr>
              <a:t>A</a:t>
            </a:r>
            <a:r>
              <a:rPr lang="es-CL" b="1" i="1" spc="-10" dirty="0">
                <a:latin typeface="Cambria"/>
                <a:cs typeface="Cambria"/>
              </a:rPr>
              <a:t>cuñ</a:t>
            </a:r>
            <a:r>
              <a:rPr lang="es-CL" b="1" i="1" spc="-5" dirty="0">
                <a:latin typeface="Cambria"/>
                <a:cs typeface="Cambria"/>
              </a:rPr>
              <a:t>ars</a:t>
            </a:r>
            <a:r>
              <a:rPr lang="es-CL" b="1" i="1" spc="-15" dirty="0">
                <a:latin typeface="Cambria"/>
                <a:cs typeface="Cambria"/>
              </a:rPr>
              <a:t>e</a:t>
            </a:r>
            <a:r>
              <a:rPr lang="es-CL" b="1" spc="-5" dirty="0">
                <a:latin typeface="Cambria"/>
                <a:cs typeface="Cambria"/>
              </a:rPr>
              <a:t>.</a:t>
            </a:r>
          </a:p>
        </p:txBody>
      </p:sp>
      <p:pic>
        <p:nvPicPr>
          <p:cNvPr id="50" name="Imagen 4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90185" y="2636912"/>
            <a:ext cx="5086350" cy="3495675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611556" y="1628800"/>
            <a:ext cx="7758440" cy="535585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571599" y="554712"/>
            <a:ext cx="8016240" cy="43088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algn="ctr">
              <a:lnSpc>
                <a:spcPct val="100000"/>
              </a:lnSpc>
            </a:pPr>
            <a:r>
              <a:rPr sz="2800" b="1" spc="-120" dirty="0">
                <a:solidFill>
                  <a:srgbClr val="80945B"/>
                </a:solidFill>
                <a:latin typeface="Cambria"/>
                <a:cs typeface="Cambria"/>
              </a:rPr>
              <a:t>R</a:t>
            </a:r>
            <a:r>
              <a:rPr sz="2800" b="1" spc="-114" dirty="0">
                <a:solidFill>
                  <a:srgbClr val="80945B"/>
                </a:solidFill>
                <a:latin typeface="Cambria"/>
                <a:cs typeface="Cambria"/>
              </a:rPr>
              <a:t>E</a:t>
            </a:r>
            <a:r>
              <a:rPr sz="2800" b="1" spc="-120" dirty="0">
                <a:solidFill>
                  <a:srgbClr val="80945B"/>
                </a:solidFill>
                <a:latin typeface="Cambria"/>
                <a:cs typeface="Cambria"/>
              </a:rPr>
              <a:t>L</a:t>
            </a:r>
            <a:r>
              <a:rPr sz="2800" b="1" spc="-175" dirty="0">
                <a:solidFill>
                  <a:srgbClr val="80945B"/>
                </a:solidFill>
                <a:latin typeface="Cambria"/>
                <a:cs typeface="Cambria"/>
              </a:rPr>
              <a:t>A</a:t>
            </a:r>
            <a:r>
              <a:rPr sz="2800" b="1" spc="-114" dirty="0">
                <a:solidFill>
                  <a:srgbClr val="80945B"/>
                </a:solidFill>
                <a:latin typeface="Cambria"/>
                <a:cs typeface="Cambria"/>
              </a:rPr>
              <a:t>CIO</a:t>
            </a:r>
            <a:r>
              <a:rPr sz="2800" b="1" spc="-120" dirty="0">
                <a:solidFill>
                  <a:srgbClr val="80945B"/>
                </a:solidFill>
                <a:latin typeface="Cambria"/>
                <a:cs typeface="Cambria"/>
              </a:rPr>
              <a:t>N</a:t>
            </a:r>
            <a:r>
              <a:rPr sz="2800" b="1" spc="-114" dirty="0">
                <a:solidFill>
                  <a:srgbClr val="80945B"/>
                </a:solidFill>
                <a:latin typeface="Cambria"/>
                <a:cs typeface="Cambria"/>
              </a:rPr>
              <a:t>E</a:t>
            </a:r>
            <a:r>
              <a:rPr sz="2800" b="1" spc="-15" dirty="0">
                <a:solidFill>
                  <a:srgbClr val="80945B"/>
                </a:solidFill>
                <a:latin typeface="Cambria"/>
                <a:cs typeface="Cambria"/>
              </a:rPr>
              <a:t>S</a:t>
            </a:r>
            <a:r>
              <a:rPr sz="2800" b="1" spc="-325" dirty="0">
                <a:solidFill>
                  <a:srgbClr val="80945B"/>
                </a:solidFill>
                <a:latin typeface="Times New Roman"/>
                <a:cs typeface="Times New Roman"/>
              </a:rPr>
              <a:t> </a:t>
            </a:r>
            <a:r>
              <a:rPr sz="2800" b="1" spc="-120" dirty="0">
                <a:solidFill>
                  <a:srgbClr val="80945B"/>
                </a:solidFill>
                <a:latin typeface="Cambria"/>
                <a:cs typeface="Cambria"/>
              </a:rPr>
              <a:t>D</a:t>
            </a:r>
            <a:r>
              <a:rPr sz="2800" b="1" spc="-20" dirty="0">
                <a:solidFill>
                  <a:srgbClr val="80945B"/>
                </a:solidFill>
                <a:latin typeface="Cambria"/>
                <a:cs typeface="Cambria"/>
              </a:rPr>
              <a:t>E</a:t>
            </a:r>
            <a:r>
              <a:rPr sz="2800" b="1" spc="-290" dirty="0">
                <a:solidFill>
                  <a:srgbClr val="80945B"/>
                </a:solidFill>
                <a:latin typeface="Times New Roman"/>
                <a:cs typeface="Times New Roman"/>
              </a:rPr>
              <a:t> </a:t>
            </a:r>
            <a:r>
              <a:rPr sz="2800" b="1" spc="-150" dirty="0">
                <a:solidFill>
                  <a:srgbClr val="80945B"/>
                </a:solidFill>
                <a:latin typeface="Cambria"/>
                <a:cs typeface="Cambria"/>
              </a:rPr>
              <a:t>C</a:t>
            </a:r>
            <a:r>
              <a:rPr sz="2800" b="1" spc="-114" dirty="0">
                <a:solidFill>
                  <a:srgbClr val="80945B"/>
                </a:solidFill>
                <a:latin typeface="Cambria"/>
                <a:cs typeface="Cambria"/>
              </a:rPr>
              <a:t>O</a:t>
            </a:r>
            <a:r>
              <a:rPr sz="2800" b="1" spc="-120" dirty="0">
                <a:solidFill>
                  <a:srgbClr val="80945B"/>
                </a:solidFill>
                <a:latin typeface="Cambria"/>
                <a:cs typeface="Cambria"/>
              </a:rPr>
              <a:t>N</a:t>
            </a:r>
            <a:r>
              <a:rPr sz="2800" b="1" spc="-430" dirty="0">
                <a:solidFill>
                  <a:srgbClr val="80945B"/>
                </a:solidFill>
                <a:latin typeface="Cambria"/>
                <a:cs typeface="Cambria"/>
              </a:rPr>
              <a:t>T</a:t>
            </a:r>
            <a:r>
              <a:rPr sz="2800" b="1" spc="-175" dirty="0">
                <a:solidFill>
                  <a:srgbClr val="80945B"/>
                </a:solidFill>
                <a:latin typeface="Cambria"/>
                <a:cs typeface="Cambria"/>
              </a:rPr>
              <a:t>A</a:t>
            </a:r>
            <a:r>
              <a:rPr sz="2800" b="1" spc="-114" dirty="0">
                <a:solidFill>
                  <a:srgbClr val="80945B"/>
                </a:solidFill>
                <a:latin typeface="Cambria"/>
                <a:cs typeface="Cambria"/>
              </a:rPr>
              <a:t>C</a:t>
            </a:r>
            <a:r>
              <a:rPr sz="2800" b="1" spc="-200" dirty="0">
                <a:solidFill>
                  <a:srgbClr val="80945B"/>
                </a:solidFill>
                <a:latin typeface="Cambria"/>
                <a:cs typeface="Cambria"/>
              </a:rPr>
              <a:t>T</a:t>
            </a:r>
            <a:r>
              <a:rPr sz="2800" b="1" spc="-114" dirty="0">
                <a:solidFill>
                  <a:srgbClr val="80945B"/>
                </a:solidFill>
                <a:latin typeface="Cambria"/>
                <a:cs typeface="Cambria"/>
              </a:rPr>
              <a:t>O</a:t>
            </a:r>
            <a:r>
              <a:rPr sz="2800" b="1" spc="-10" dirty="0">
                <a:solidFill>
                  <a:srgbClr val="80945B"/>
                </a:solidFill>
                <a:latin typeface="Cambria"/>
                <a:cs typeface="Cambria"/>
              </a:rPr>
              <a:t>:</a:t>
            </a:r>
            <a:r>
              <a:rPr sz="2800" b="1" spc="-320" dirty="0">
                <a:solidFill>
                  <a:srgbClr val="80945B"/>
                </a:solidFill>
                <a:latin typeface="Times New Roman"/>
                <a:cs typeface="Times New Roman"/>
              </a:rPr>
              <a:t> </a:t>
            </a:r>
            <a:r>
              <a:rPr lang="es-CL" sz="2800" b="1" spc="-320" dirty="0">
                <a:solidFill>
                  <a:srgbClr val="80945B"/>
                </a:solidFill>
                <a:latin typeface="Times New Roman"/>
                <a:cs typeface="Times New Roman"/>
              </a:rPr>
              <a:t> </a:t>
            </a:r>
            <a:r>
              <a:rPr lang="es-CL" sz="2800" b="1" spc="-120" dirty="0">
                <a:solidFill>
                  <a:srgbClr val="80945B"/>
                </a:solidFill>
                <a:latin typeface="Cambria"/>
                <a:cs typeface="Cambria"/>
              </a:rPr>
              <a:t>DISCONTINUIDADES</a:t>
            </a:r>
            <a:endParaRPr sz="2800" dirty="0">
              <a:latin typeface="Cambria"/>
              <a:cs typeface="Cambria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4135330" y="5820556"/>
            <a:ext cx="1674201" cy="768337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2843783" y="3140968"/>
            <a:ext cx="1552575" cy="261620"/>
          </a:xfrm>
          <a:custGeom>
            <a:avLst/>
            <a:gdLst/>
            <a:ahLst/>
            <a:cxnLst/>
            <a:rect l="l" t="t" r="r" b="b"/>
            <a:pathLst>
              <a:path w="1552575" h="261619">
                <a:moveTo>
                  <a:pt x="0" y="261604"/>
                </a:moveTo>
                <a:lnTo>
                  <a:pt x="1552325" y="261604"/>
                </a:lnTo>
                <a:lnTo>
                  <a:pt x="1552325" y="0"/>
                </a:lnTo>
                <a:lnTo>
                  <a:pt x="0" y="0"/>
                </a:lnTo>
                <a:lnTo>
                  <a:pt x="0" y="261604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2441575" y="3799560"/>
            <a:ext cx="1122313" cy="360045"/>
          </a:xfrm>
          <a:custGeom>
            <a:avLst/>
            <a:gdLst/>
            <a:ahLst/>
            <a:cxnLst/>
            <a:rect l="l" t="t" r="r" b="b"/>
            <a:pathLst>
              <a:path w="628014" h="360045">
                <a:moveTo>
                  <a:pt x="0" y="360044"/>
                </a:moveTo>
                <a:lnTo>
                  <a:pt x="628006" y="360044"/>
                </a:lnTo>
                <a:lnTo>
                  <a:pt x="628006" y="0"/>
                </a:lnTo>
                <a:lnTo>
                  <a:pt x="0" y="0"/>
                </a:lnTo>
                <a:lnTo>
                  <a:pt x="0" y="360044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1887223" y="4437129"/>
            <a:ext cx="1604645" cy="261620"/>
          </a:xfrm>
          <a:custGeom>
            <a:avLst/>
            <a:gdLst/>
            <a:ahLst/>
            <a:cxnLst/>
            <a:rect l="l" t="t" r="r" b="b"/>
            <a:pathLst>
              <a:path w="1604645" h="261620">
                <a:moveTo>
                  <a:pt x="0" y="261604"/>
                </a:moveTo>
                <a:lnTo>
                  <a:pt x="1604640" y="261604"/>
                </a:lnTo>
                <a:lnTo>
                  <a:pt x="1604640" y="0"/>
                </a:lnTo>
                <a:lnTo>
                  <a:pt x="0" y="0"/>
                </a:lnTo>
                <a:lnTo>
                  <a:pt x="0" y="261604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849011" y="3054385"/>
            <a:ext cx="2231390" cy="692785"/>
          </a:xfrm>
          <a:custGeom>
            <a:avLst/>
            <a:gdLst/>
            <a:ahLst/>
            <a:cxnLst/>
            <a:rect l="l" t="t" r="r" b="b"/>
            <a:pathLst>
              <a:path w="2231390" h="692785">
                <a:moveTo>
                  <a:pt x="0" y="692490"/>
                </a:moveTo>
                <a:lnTo>
                  <a:pt x="2230873" y="692490"/>
                </a:lnTo>
                <a:lnTo>
                  <a:pt x="2230873" y="0"/>
                </a:lnTo>
                <a:lnTo>
                  <a:pt x="0" y="0"/>
                </a:lnTo>
                <a:lnTo>
                  <a:pt x="0" y="69249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/>
          <p:nvPr/>
        </p:nvSpPr>
        <p:spPr>
          <a:xfrm>
            <a:off x="838200" y="3054385"/>
            <a:ext cx="2231390" cy="800219"/>
          </a:xfrm>
          <a:prstGeom prst="rect">
            <a:avLst/>
          </a:prstGeom>
          <a:solidFill>
            <a:srgbClr val="FFFFFF"/>
          </a:solidFill>
          <a:ln w="19049">
            <a:solidFill>
              <a:srgbClr val="91D050"/>
            </a:solidFill>
          </a:ln>
        </p:spPr>
        <p:txBody>
          <a:bodyPr vert="horz" wrap="square" lIns="0" tIns="0" rIns="0" bIns="0" rtlCol="0">
            <a:spAutoFit/>
          </a:bodyPr>
          <a:lstStyle/>
          <a:p>
            <a:pPr marL="264795" marR="109220" indent="-147955">
              <a:lnSpc>
                <a:spcPct val="100000"/>
              </a:lnSpc>
            </a:pPr>
            <a:r>
              <a:rPr lang="es-CL" sz="1300" spc="-10" dirty="0" smtClean="0">
                <a:latin typeface="Cambria"/>
                <a:cs typeface="Times New Roman"/>
              </a:rPr>
              <a:t>O discordancia litológica o </a:t>
            </a:r>
            <a:r>
              <a:rPr sz="1300" spc="-40" dirty="0" smtClean="0">
                <a:latin typeface="Times New Roman"/>
                <a:cs typeface="Times New Roman"/>
              </a:rPr>
              <a:t> </a:t>
            </a:r>
            <a:r>
              <a:rPr sz="1300" spc="-15" dirty="0">
                <a:latin typeface="Cambria"/>
                <a:cs typeface="Cambria"/>
              </a:rPr>
              <a:t>n</a:t>
            </a:r>
            <a:r>
              <a:rPr sz="1300" spc="-10" dirty="0">
                <a:latin typeface="Cambria"/>
                <a:cs typeface="Cambria"/>
              </a:rPr>
              <a:t>o</a:t>
            </a:r>
            <a:r>
              <a:rPr lang="es-CL" sz="1300" spc="-45" dirty="0">
                <a:latin typeface="Times New Roman"/>
                <a:cs typeface="Times New Roman"/>
              </a:rPr>
              <a:t>-</a:t>
            </a:r>
            <a:r>
              <a:rPr sz="1300" spc="-5" dirty="0" err="1">
                <a:latin typeface="Cambria"/>
                <a:cs typeface="Cambria"/>
              </a:rPr>
              <a:t>c</a:t>
            </a:r>
            <a:r>
              <a:rPr sz="1300" spc="-15" dirty="0" err="1">
                <a:latin typeface="Cambria"/>
                <a:cs typeface="Cambria"/>
              </a:rPr>
              <a:t>onco</a:t>
            </a:r>
            <a:r>
              <a:rPr sz="1300" spc="-35" dirty="0" err="1">
                <a:latin typeface="Cambria"/>
                <a:cs typeface="Cambria"/>
              </a:rPr>
              <a:t>r</a:t>
            </a:r>
            <a:r>
              <a:rPr sz="1300" spc="-10" dirty="0" err="1">
                <a:latin typeface="Cambria"/>
                <a:cs typeface="Cambria"/>
              </a:rPr>
              <a:t>da</a:t>
            </a:r>
            <a:r>
              <a:rPr sz="1300" spc="-15" dirty="0" err="1">
                <a:latin typeface="Cambria"/>
                <a:cs typeface="Cambria"/>
              </a:rPr>
              <a:t>nci</a:t>
            </a:r>
            <a:r>
              <a:rPr sz="1300" spc="-5" dirty="0" err="1">
                <a:latin typeface="Cambria"/>
                <a:cs typeface="Cambria"/>
              </a:rPr>
              <a:t>a</a:t>
            </a:r>
            <a:r>
              <a:rPr sz="1300" spc="-5" dirty="0">
                <a:latin typeface="Cambria"/>
                <a:cs typeface="Cambria"/>
              </a:rPr>
              <a:t>,</a:t>
            </a:r>
            <a:r>
              <a:rPr sz="1300" spc="-5" dirty="0">
                <a:latin typeface="Times New Roman"/>
                <a:cs typeface="Times New Roman"/>
              </a:rPr>
              <a:t> </a:t>
            </a:r>
            <a:r>
              <a:rPr sz="1300" spc="-10" dirty="0">
                <a:latin typeface="Cambria"/>
                <a:cs typeface="Cambria"/>
              </a:rPr>
              <a:t>c</a:t>
            </a:r>
            <a:r>
              <a:rPr sz="1300" spc="-15" dirty="0">
                <a:latin typeface="Cambria"/>
                <a:cs typeface="Cambria"/>
              </a:rPr>
              <a:t>ont</a:t>
            </a:r>
            <a:r>
              <a:rPr sz="1300" spc="-10" dirty="0">
                <a:latin typeface="Cambria"/>
                <a:cs typeface="Cambria"/>
              </a:rPr>
              <a:t>ac</a:t>
            </a:r>
            <a:r>
              <a:rPr sz="1300" spc="-15" dirty="0">
                <a:latin typeface="Cambria"/>
                <a:cs typeface="Cambria"/>
              </a:rPr>
              <a:t>t</a:t>
            </a:r>
            <a:r>
              <a:rPr sz="1300" spc="-10" dirty="0">
                <a:latin typeface="Cambria"/>
                <a:cs typeface="Cambria"/>
              </a:rPr>
              <a:t>o</a:t>
            </a:r>
            <a:r>
              <a:rPr sz="1300" spc="-5" dirty="0">
                <a:latin typeface="Times New Roman"/>
                <a:cs typeface="Times New Roman"/>
              </a:rPr>
              <a:t> </a:t>
            </a:r>
            <a:r>
              <a:rPr sz="1300" spc="-15" dirty="0">
                <a:latin typeface="Cambria"/>
                <a:cs typeface="Cambria"/>
              </a:rPr>
              <a:t>Ígneo/Me</a:t>
            </a:r>
            <a:r>
              <a:rPr sz="1300" dirty="0">
                <a:latin typeface="Cambria"/>
                <a:cs typeface="Cambria"/>
              </a:rPr>
              <a:t>t</a:t>
            </a:r>
            <a:r>
              <a:rPr sz="1300" spc="-15" dirty="0">
                <a:latin typeface="Cambria"/>
                <a:cs typeface="Cambria"/>
              </a:rPr>
              <a:t>amó</a:t>
            </a:r>
            <a:r>
              <a:rPr sz="1300" spc="-10" dirty="0">
                <a:latin typeface="Cambria"/>
                <a:cs typeface="Cambria"/>
              </a:rPr>
              <a:t>r</a:t>
            </a:r>
            <a:r>
              <a:rPr sz="1300" dirty="0">
                <a:latin typeface="Cambria"/>
                <a:cs typeface="Cambria"/>
              </a:rPr>
              <a:t>f</a:t>
            </a:r>
            <a:r>
              <a:rPr sz="1300" spc="-10" dirty="0">
                <a:latin typeface="Cambria"/>
                <a:cs typeface="Cambria"/>
              </a:rPr>
              <a:t>ico</a:t>
            </a:r>
            <a:r>
              <a:rPr sz="1300" spc="-20" dirty="0">
                <a:latin typeface="Times New Roman"/>
                <a:cs typeface="Times New Roman"/>
              </a:rPr>
              <a:t> </a:t>
            </a:r>
            <a:r>
              <a:rPr sz="1300" spc="-10" dirty="0">
                <a:latin typeface="Cambria"/>
                <a:cs typeface="Cambria"/>
              </a:rPr>
              <a:t>c</a:t>
            </a:r>
            <a:r>
              <a:rPr sz="1300" spc="-15" dirty="0">
                <a:latin typeface="Cambria"/>
                <a:cs typeface="Cambria"/>
              </a:rPr>
              <a:t>o</a:t>
            </a:r>
            <a:r>
              <a:rPr sz="1300" spc="-10" dirty="0">
                <a:latin typeface="Cambria"/>
                <a:cs typeface="Cambria"/>
              </a:rPr>
              <a:t>n</a:t>
            </a:r>
            <a:r>
              <a:rPr sz="1300" spc="-5" dirty="0">
                <a:latin typeface="Times New Roman"/>
                <a:cs typeface="Times New Roman"/>
              </a:rPr>
              <a:t> </a:t>
            </a:r>
            <a:r>
              <a:rPr sz="1300" spc="-10" dirty="0" err="1">
                <a:latin typeface="Cambria"/>
                <a:cs typeface="Cambria"/>
              </a:rPr>
              <a:t>u</a:t>
            </a:r>
            <a:r>
              <a:rPr sz="1300" spc="-15" dirty="0" err="1">
                <a:latin typeface="Cambria"/>
                <a:cs typeface="Cambria"/>
              </a:rPr>
              <a:t>nidad</a:t>
            </a:r>
            <a:r>
              <a:rPr sz="1300" spc="-5" dirty="0" err="1">
                <a:latin typeface="Cambria"/>
                <a:cs typeface="Cambria"/>
              </a:rPr>
              <a:t>e</a:t>
            </a:r>
            <a:r>
              <a:rPr sz="1300" spc="-10" dirty="0" err="1">
                <a:latin typeface="Cambria"/>
                <a:cs typeface="Cambria"/>
              </a:rPr>
              <a:t>s</a:t>
            </a:r>
            <a:r>
              <a:rPr sz="1300" spc="-20" dirty="0">
                <a:latin typeface="Times New Roman"/>
                <a:cs typeface="Times New Roman"/>
              </a:rPr>
              <a:t> </a:t>
            </a:r>
            <a:r>
              <a:rPr lang="es-CL" sz="1300" spc="-15" dirty="0" smtClean="0">
                <a:latin typeface="Cambria"/>
                <a:cs typeface="Times New Roman"/>
              </a:rPr>
              <a:t>estratificadas</a:t>
            </a:r>
            <a:r>
              <a:rPr lang="es-CL" sz="1300" spc="-15" dirty="0">
                <a:latin typeface="Cambria"/>
                <a:cs typeface="Times New Roman"/>
              </a:rPr>
              <a:t>.</a:t>
            </a:r>
            <a:endParaRPr sz="1300" dirty="0">
              <a:latin typeface="Cambria"/>
              <a:cs typeface="Cambria"/>
            </a:endParaRPr>
          </a:p>
        </p:txBody>
      </p:sp>
      <p:sp>
        <p:nvSpPr>
          <p:cNvPr id="10" name="56 Rectángulo"/>
          <p:cNvSpPr/>
          <p:nvPr/>
        </p:nvSpPr>
        <p:spPr>
          <a:xfrm>
            <a:off x="480943" y="936040"/>
            <a:ext cx="801966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95580" marR="5080" indent="-182880">
              <a:lnSpc>
                <a:spcPct val="100000"/>
              </a:lnSpc>
              <a:buClr>
                <a:srgbClr val="6E6E74"/>
              </a:buClr>
              <a:buSzPct val="83333"/>
              <a:buFont typeface="Arial"/>
              <a:buChar char="•"/>
              <a:tabLst>
                <a:tab pos="372745" algn="l"/>
              </a:tabLst>
            </a:pPr>
            <a:r>
              <a:rPr lang="es-CL" b="1" spc="-15" dirty="0" smtClean="0">
                <a:latin typeface="Cambria"/>
                <a:cs typeface="Cambria"/>
              </a:rPr>
              <a:t>Indican cambios en las condiciones de deposición o gaps (por </a:t>
            </a:r>
            <a:r>
              <a:rPr lang="es-CL" b="1" spc="-15" dirty="0" err="1" smtClean="0">
                <a:latin typeface="Cambria"/>
                <a:cs typeface="Cambria"/>
              </a:rPr>
              <a:t>ej</a:t>
            </a:r>
            <a:r>
              <a:rPr lang="es-CL" b="1" spc="-15" dirty="0" smtClean="0">
                <a:latin typeface="Cambria"/>
                <a:cs typeface="Cambria"/>
              </a:rPr>
              <a:t> cambios ambientales o movimientos tectónicos.</a:t>
            </a:r>
            <a:endParaRPr lang="es-CL" b="1" spc="-5" dirty="0">
              <a:latin typeface="Cambria"/>
              <a:cs typeface="Cambria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611556" y="1313499"/>
            <a:ext cx="7758440" cy="535585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571599" y="554712"/>
            <a:ext cx="8016240" cy="43088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800" b="1" spc="-120" dirty="0">
                <a:solidFill>
                  <a:srgbClr val="80945B"/>
                </a:solidFill>
                <a:latin typeface="Cambria"/>
                <a:cs typeface="Cambria"/>
              </a:rPr>
              <a:t>R</a:t>
            </a:r>
            <a:r>
              <a:rPr sz="2800" b="1" spc="-114" dirty="0">
                <a:solidFill>
                  <a:srgbClr val="80945B"/>
                </a:solidFill>
                <a:latin typeface="Cambria"/>
                <a:cs typeface="Cambria"/>
              </a:rPr>
              <a:t>E</a:t>
            </a:r>
            <a:r>
              <a:rPr sz="2800" b="1" spc="-120" dirty="0">
                <a:solidFill>
                  <a:srgbClr val="80945B"/>
                </a:solidFill>
                <a:latin typeface="Cambria"/>
                <a:cs typeface="Cambria"/>
              </a:rPr>
              <a:t>L</a:t>
            </a:r>
            <a:r>
              <a:rPr sz="2800" b="1" spc="-175" dirty="0">
                <a:solidFill>
                  <a:srgbClr val="80945B"/>
                </a:solidFill>
                <a:latin typeface="Cambria"/>
                <a:cs typeface="Cambria"/>
              </a:rPr>
              <a:t>A</a:t>
            </a:r>
            <a:r>
              <a:rPr sz="2800" b="1" spc="-114" dirty="0">
                <a:solidFill>
                  <a:srgbClr val="80945B"/>
                </a:solidFill>
                <a:latin typeface="Cambria"/>
                <a:cs typeface="Cambria"/>
              </a:rPr>
              <a:t>CIO</a:t>
            </a:r>
            <a:r>
              <a:rPr sz="2800" b="1" spc="-120" dirty="0">
                <a:solidFill>
                  <a:srgbClr val="80945B"/>
                </a:solidFill>
                <a:latin typeface="Cambria"/>
                <a:cs typeface="Cambria"/>
              </a:rPr>
              <a:t>N</a:t>
            </a:r>
            <a:r>
              <a:rPr sz="2800" b="1" spc="-114" dirty="0">
                <a:solidFill>
                  <a:srgbClr val="80945B"/>
                </a:solidFill>
                <a:latin typeface="Cambria"/>
                <a:cs typeface="Cambria"/>
              </a:rPr>
              <a:t>E</a:t>
            </a:r>
            <a:r>
              <a:rPr sz="2800" b="1" spc="-15" dirty="0">
                <a:solidFill>
                  <a:srgbClr val="80945B"/>
                </a:solidFill>
                <a:latin typeface="Cambria"/>
                <a:cs typeface="Cambria"/>
              </a:rPr>
              <a:t>S</a:t>
            </a:r>
            <a:r>
              <a:rPr sz="2800" b="1" spc="-325" dirty="0">
                <a:solidFill>
                  <a:srgbClr val="80945B"/>
                </a:solidFill>
                <a:latin typeface="Times New Roman"/>
                <a:cs typeface="Times New Roman"/>
              </a:rPr>
              <a:t> </a:t>
            </a:r>
            <a:r>
              <a:rPr sz="2800" b="1" spc="-120" dirty="0">
                <a:solidFill>
                  <a:srgbClr val="80945B"/>
                </a:solidFill>
                <a:latin typeface="Cambria"/>
                <a:cs typeface="Cambria"/>
              </a:rPr>
              <a:t>D</a:t>
            </a:r>
            <a:r>
              <a:rPr sz="2800" b="1" spc="-20" dirty="0">
                <a:solidFill>
                  <a:srgbClr val="80945B"/>
                </a:solidFill>
                <a:latin typeface="Cambria"/>
                <a:cs typeface="Cambria"/>
              </a:rPr>
              <a:t>E</a:t>
            </a:r>
            <a:r>
              <a:rPr sz="2800" b="1" spc="-290" dirty="0">
                <a:solidFill>
                  <a:srgbClr val="80945B"/>
                </a:solidFill>
                <a:latin typeface="Times New Roman"/>
                <a:cs typeface="Times New Roman"/>
              </a:rPr>
              <a:t> </a:t>
            </a:r>
            <a:r>
              <a:rPr sz="2800" b="1" spc="-150" dirty="0">
                <a:solidFill>
                  <a:srgbClr val="80945B"/>
                </a:solidFill>
                <a:latin typeface="Cambria"/>
                <a:cs typeface="Cambria"/>
              </a:rPr>
              <a:t>C</a:t>
            </a:r>
            <a:r>
              <a:rPr sz="2800" b="1" spc="-114" dirty="0">
                <a:solidFill>
                  <a:srgbClr val="80945B"/>
                </a:solidFill>
                <a:latin typeface="Cambria"/>
                <a:cs typeface="Cambria"/>
              </a:rPr>
              <a:t>O</a:t>
            </a:r>
            <a:r>
              <a:rPr sz="2800" b="1" spc="-120" dirty="0">
                <a:solidFill>
                  <a:srgbClr val="80945B"/>
                </a:solidFill>
                <a:latin typeface="Cambria"/>
                <a:cs typeface="Cambria"/>
              </a:rPr>
              <a:t>N</a:t>
            </a:r>
            <a:r>
              <a:rPr sz="2800" b="1" spc="-430" dirty="0">
                <a:solidFill>
                  <a:srgbClr val="80945B"/>
                </a:solidFill>
                <a:latin typeface="Cambria"/>
                <a:cs typeface="Cambria"/>
              </a:rPr>
              <a:t>T</a:t>
            </a:r>
            <a:r>
              <a:rPr sz="2800" b="1" spc="-175" dirty="0">
                <a:solidFill>
                  <a:srgbClr val="80945B"/>
                </a:solidFill>
                <a:latin typeface="Cambria"/>
                <a:cs typeface="Cambria"/>
              </a:rPr>
              <a:t>A</a:t>
            </a:r>
            <a:r>
              <a:rPr sz="2800" b="1" spc="-114" dirty="0">
                <a:solidFill>
                  <a:srgbClr val="80945B"/>
                </a:solidFill>
                <a:latin typeface="Cambria"/>
                <a:cs typeface="Cambria"/>
              </a:rPr>
              <a:t>C</a:t>
            </a:r>
            <a:r>
              <a:rPr sz="2800" b="1" spc="-200" dirty="0">
                <a:solidFill>
                  <a:srgbClr val="80945B"/>
                </a:solidFill>
                <a:latin typeface="Cambria"/>
                <a:cs typeface="Cambria"/>
              </a:rPr>
              <a:t>T</a:t>
            </a:r>
            <a:r>
              <a:rPr sz="2800" b="1" spc="-114" dirty="0">
                <a:solidFill>
                  <a:srgbClr val="80945B"/>
                </a:solidFill>
                <a:latin typeface="Cambria"/>
                <a:cs typeface="Cambria"/>
              </a:rPr>
              <a:t>O</a:t>
            </a:r>
            <a:r>
              <a:rPr sz="2800" b="1" spc="-10" dirty="0">
                <a:solidFill>
                  <a:srgbClr val="80945B"/>
                </a:solidFill>
                <a:latin typeface="Cambria"/>
                <a:cs typeface="Cambria"/>
              </a:rPr>
              <a:t>:</a:t>
            </a:r>
            <a:r>
              <a:rPr sz="2800" b="1" spc="-320" dirty="0">
                <a:solidFill>
                  <a:srgbClr val="80945B"/>
                </a:solidFill>
                <a:latin typeface="Times New Roman"/>
                <a:cs typeface="Times New Roman"/>
              </a:rPr>
              <a:t> </a:t>
            </a:r>
            <a:r>
              <a:rPr sz="2800" b="1" spc="-120" dirty="0" smtClean="0">
                <a:solidFill>
                  <a:srgbClr val="80945B"/>
                </a:solidFill>
                <a:latin typeface="Cambria"/>
                <a:cs typeface="Cambria"/>
              </a:rPr>
              <a:t>D</a:t>
            </a:r>
            <a:r>
              <a:rPr sz="2800" b="1" spc="-114" dirty="0" smtClean="0">
                <a:solidFill>
                  <a:srgbClr val="80945B"/>
                </a:solidFill>
                <a:latin typeface="Cambria"/>
                <a:cs typeface="Cambria"/>
              </a:rPr>
              <a:t>I</a:t>
            </a:r>
            <a:r>
              <a:rPr sz="2800" b="1" spc="-105" dirty="0" smtClean="0">
                <a:solidFill>
                  <a:srgbClr val="80945B"/>
                </a:solidFill>
                <a:latin typeface="Cambria"/>
                <a:cs typeface="Cambria"/>
              </a:rPr>
              <a:t>S</a:t>
            </a:r>
            <a:r>
              <a:rPr sz="2800" b="1" spc="-150" dirty="0" smtClean="0">
                <a:solidFill>
                  <a:srgbClr val="80945B"/>
                </a:solidFill>
                <a:latin typeface="Cambria"/>
                <a:cs typeface="Cambria"/>
              </a:rPr>
              <a:t>C</a:t>
            </a:r>
            <a:r>
              <a:rPr sz="2800" b="1" spc="-114" dirty="0" smtClean="0">
                <a:solidFill>
                  <a:srgbClr val="80945B"/>
                </a:solidFill>
                <a:latin typeface="Cambria"/>
                <a:cs typeface="Cambria"/>
              </a:rPr>
              <a:t>O</a:t>
            </a:r>
            <a:r>
              <a:rPr sz="2800" b="1" spc="-120" dirty="0" smtClean="0">
                <a:solidFill>
                  <a:srgbClr val="80945B"/>
                </a:solidFill>
                <a:latin typeface="Cambria"/>
                <a:cs typeface="Cambria"/>
              </a:rPr>
              <a:t>R</a:t>
            </a:r>
            <a:r>
              <a:rPr sz="2800" b="1" spc="-229" dirty="0" smtClean="0">
                <a:solidFill>
                  <a:srgbClr val="80945B"/>
                </a:solidFill>
                <a:latin typeface="Cambria"/>
                <a:cs typeface="Cambria"/>
              </a:rPr>
              <a:t>D</a:t>
            </a:r>
            <a:r>
              <a:rPr sz="2800" b="1" spc="-114" dirty="0" smtClean="0">
                <a:solidFill>
                  <a:srgbClr val="80945B"/>
                </a:solidFill>
                <a:latin typeface="Cambria"/>
                <a:cs typeface="Cambria"/>
              </a:rPr>
              <a:t>A</a:t>
            </a:r>
            <a:r>
              <a:rPr sz="2800" b="1" spc="-120" dirty="0" smtClean="0">
                <a:solidFill>
                  <a:srgbClr val="80945B"/>
                </a:solidFill>
                <a:latin typeface="Cambria"/>
                <a:cs typeface="Cambria"/>
              </a:rPr>
              <a:t>N</a:t>
            </a:r>
            <a:r>
              <a:rPr sz="2800" b="1" spc="-114" dirty="0" smtClean="0">
                <a:solidFill>
                  <a:srgbClr val="80945B"/>
                </a:solidFill>
                <a:latin typeface="Cambria"/>
                <a:cs typeface="Cambria"/>
              </a:rPr>
              <a:t>CI</a:t>
            </a:r>
            <a:r>
              <a:rPr sz="2800" b="1" spc="-155" dirty="0" smtClean="0">
                <a:solidFill>
                  <a:srgbClr val="80945B"/>
                </a:solidFill>
                <a:latin typeface="Cambria"/>
                <a:cs typeface="Cambria"/>
              </a:rPr>
              <a:t>A</a:t>
            </a:r>
            <a:r>
              <a:rPr sz="2800" b="1" spc="-15" dirty="0" smtClean="0">
                <a:solidFill>
                  <a:srgbClr val="80945B"/>
                </a:solidFill>
                <a:latin typeface="Cambria"/>
                <a:cs typeface="Cambria"/>
              </a:rPr>
              <a:t>S</a:t>
            </a:r>
            <a:endParaRPr sz="2800" dirty="0">
              <a:latin typeface="Cambria"/>
              <a:cs typeface="Cambria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1584578" y="3874770"/>
            <a:ext cx="2876168" cy="1195958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2915792" y="2852949"/>
            <a:ext cx="1504315" cy="334010"/>
          </a:xfrm>
          <a:custGeom>
            <a:avLst/>
            <a:gdLst/>
            <a:ahLst/>
            <a:cxnLst/>
            <a:rect l="l" t="t" r="r" b="b"/>
            <a:pathLst>
              <a:path w="1504314" h="334010">
                <a:moveTo>
                  <a:pt x="0" y="333612"/>
                </a:moveTo>
                <a:lnTo>
                  <a:pt x="1504319" y="333612"/>
                </a:lnTo>
                <a:lnTo>
                  <a:pt x="1504319" y="0"/>
                </a:lnTo>
                <a:lnTo>
                  <a:pt x="0" y="0"/>
                </a:lnTo>
                <a:lnTo>
                  <a:pt x="0" y="333612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2470154" y="3444874"/>
            <a:ext cx="1202055" cy="261620"/>
          </a:xfrm>
          <a:custGeom>
            <a:avLst/>
            <a:gdLst/>
            <a:ahLst/>
            <a:cxnLst/>
            <a:rect l="l" t="t" r="r" b="b"/>
            <a:pathLst>
              <a:path w="1202054" h="261620">
                <a:moveTo>
                  <a:pt x="0" y="261615"/>
                </a:moveTo>
                <a:lnTo>
                  <a:pt x="1201494" y="261615"/>
                </a:lnTo>
                <a:lnTo>
                  <a:pt x="1201494" y="0"/>
                </a:lnTo>
                <a:lnTo>
                  <a:pt x="0" y="0"/>
                </a:lnTo>
                <a:lnTo>
                  <a:pt x="0" y="261615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539544" y="1281434"/>
            <a:ext cx="4923155" cy="1283970"/>
          </a:xfrm>
          <a:custGeom>
            <a:avLst/>
            <a:gdLst/>
            <a:ahLst/>
            <a:cxnLst/>
            <a:rect l="l" t="t" r="r" b="b"/>
            <a:pathLst>
              <a:path w="4923155" h="1283970">
                <a:moveTo>
                  <a:pt x="0" y="1283457"/>
                </a:moveTo>
                <a:lnTo>
                  <a:pt x="4923038" y="1283457"/>
                </a:lnTo>
                <a:lnTo>
                  <a:pt x="4923038" y="0"/>
                </a:lnTo>
                <a:lnTo>
                  <a:pt x="0" y="0"/>
                </a:lnTo>
                <a:lnTo>
                  <a:pt x="0" y="1283457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4457334" y="1401324"/>
            <a:ext cx="1719452" cy="3063361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4438284" y="1382277"/>
            <a:ext cx="1757680" cy="3101975"/>
          </a:xfrm>
          <a:custGeom>
            <a:avLst/>
            <a:gdLst/>
            <a:ahLst/>
            <a:cxnLst/>
            <a:rect l="l" t="t" r="r" b="b"/>
            <a:pathLst>
              <a:path w="1757679" h="3101975">
                <a:moveTo>
                  <a:pt x="0" y="3101461"/>
                </a:moveTo>
                <a:lnTo>
                  <a:pt x="1757552" y="3101461"/>
                </a:lnTo>
                <a:lnTo>
                  <a:pt x="1757552" y="0"/>
                </a:lnTo>
                <a:lnTo>
                  <a:pt x="0" y="0"/>
                </a:lnTo>
                <a:lnTo>
                  <a:pt x="0" y="3101461"/>
                </a:lnTo>
                <a:close/>
              </a:path>
            </a:pathLst>
          </a:custGeom>
          <a:ln w="38099">
            <a:solidFill>
              <a:srgbClr val="91D05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6176771" y="1401324"/>
            <a:ext cx="2179953" cy="3063361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6157721" y="1382277"/>
            <a:ext cx="2218055" cy="3101975"/>
          </a:xfrm>
          <a:custGeom>
            <a:avLst/>
            <a:gdLst/>
            <a:ahLst/>
            <a:cxnLst/>
            <a:rect l="l" t="t" r="r" b="b"/>
            <a:pathLst>
              <a:path w="2218054" h="3101975">
                <a:moveTo>
                  <a:pt x="0" y="3101461"/>
                </a:moveTo>
                <a:lnTo>
                  <a:pt x="2218050" y="3101461"/>
                </a:lnTo>
                <a:lnTo>
                  <a:pt x="2218050" y="0"/>
                </a:lnTo>
                <a:lnTo>
                  <a:pt x="0" y="0"/>
                </a:lnTo>
                <a:lnTo>
                  <a:pt x="0" y="3101461"/>
                </a:lnTo>
                <a:close/>
              </a:path>
            </a:pathLst>
          </a:custGeom>
          <a:ln w="38099">
            <a:solidFill>
              <a:srgbClr val="91D05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1115616" y="1936236"/>
            <a:ext cx="2072005" cy="892810"/>
          </a:xfrm>
          <a:custGeom>
            <a:avLst/>
            <a:gdLst/>
            <a:ahLst/>
            <a:cxnLst/>
            <a:rect l="l" t="t" r="r" b="b"/>
            <a:pathLst>
              <a:path w="2072005" h="892810">
                <a:moveTo>
                  <a:pt x="0" y="892551"/>
                </a:moveTo>
                <a:lnTo>
                  <a:pt x="2071496" y="892551"/>
                </a:lnTo>
                <a:lnTo>
                  <a:pt x="2071496" y="0"/>
                </a:lnTo>
                <a:lnTo>
                  <a:pt x="0" y="0"/>
                </a:lnTo>
                <a:lnTo>
                  <a:pt x="0" y="892551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 txBox="1"/>
          <p:nvPr/>
        </p:nvSpPr>
        <p:spPr>
          <a:xfrm>
            <a:off x="1115616" y="1936236"/>
            <a:ext cx="2072005" cy="800219"/>
          </a:xfrm>
          <a:prstGeom prst="rect">
            <a:avLst/>
          </a:prstGeom>
          <a:solidFill>
            <a:srgbClr val="FFFFFF"/>
          </a:solidFill>
          <a:ln w="19049">
            <a:solidFill>
              <a:srgbClr val="91D050"/>
            </a:solidFill>
          </a:ln>
        </p:spPr>
        <p:txBody>
          <a:bodyPr vert="horz" wrap="square" lIns="0" tIns="0" rIns="0" bIns="0" rtlCol="0">
            <a:spAutoFit/>
          </a:bodyPr>
          <a:lstStyle/>
          <a:p>
            <a:pPr marL="92710" marR="86360" indent="635" algn="ctr">
              <a:lnSpc>
                <a:spcPct val="100000"/>
              </a:lnSpc>
            </a:pPr>
            <a:r>
              <a:rPr sz="1300" spc="-20" dirty="0">
                <a:latin typeface="Cambria"/>
                <a:cs typeface="Cambria"/>
              </a:rPr>
              <a:t>D</a:t>
            </a:r>
            <a:r>
              <a:rPr sz="1300" spc="-10" dirty="0">
                <a:latin typeface="Cambria"/>
                <a:cs typeface="Cambria"/>
              </a:rPr>
              <a:t>u</a:t>
            </a:r>
            <a:r>
              <a:rPr sz="1300" spc="-35" dirty="0">
                <a:latin typeface="Cambria"/>
                <a:cs typeface="Cambria"/>
              </a:rPr>
              <a:t>r</a:t>
            </a:r>
            <a:r>
              <a:rPr sz="1300" spc="-15" dirty="0">
                <a:latin typeface="Cambria"/>
                <a:cs typeface="Cambria"/>
              </a:rPr>
              <a:t>ant</a:t>
            </a:r>
            <a:r>
              <a:rPr sz="1300" spc="-10" dirty="0">
                <a:latin typeface="Cambria"/>
                <a:cs typeface="Cambria"/>
              </a:rPr>
              <a:t>e</a:t>
            </a:r>
            <a:r>
              <a:rPr sz="1300" spc="-35" dirty="0">
                <a:latin typeface="Times New Roman"/>
                <a:cs typeface="Times New Roman"/>
              </a:rPr>
              <a:t> </a:t>
            </a:r>
            <a:r>
              <a:rPr sz="1300" spc="-10" dirty="0">
                <a:latin typeface="Cambria"/>
                <a:cs typeface="Cambria"/>
              </a:rPr>
              <a:t>la</a:t>
            </a:r>
            <a:r>
              <a:rPr sz="1300" spc="-30" dirty="0">
                <a:latin typeface="Times New Roman"/>
                <a:cs typeface="Times New Roman"/>
              </a:rPr>
              <a:t> </a:t>
            </a:r>
            <a:r>
              <a:rPr sz="1300" spc="-15" dirty="0">
                <a:latin typeface="Cambria"/>
                <a:cs typeface="Cambria"/>
              </a:rPr>
              <a:t>pa</a:t>
            </a:r>
            <a:r>
              <a:rPr sz="1300" spc="-5" dirty="0">
                <a:latin typeface="Cambria"/>
                <a:cs typeface="Cambria"/>
              </a:rPr>
              <a:t>u</a:t>
            </a:r>
            <a:r>
              <a:rPr sz="1300" spc="-15" dirty="0">
                <a:latin typeface="Cambria"/>
                <a:cs typeface="Cambria"/>
              </a:rPr>
              <a:t>s</a:t>
            </a:r>
            <a:r>
              <a:rPr sz="1300" spc="-10" dirty="0">
                <a:latin typeface="Cambria"/>
                <a:cs typeface="Cambria"/>
              </a:rPr>
              <a:t>a</a:t>
            </a:r>
            <a:r>
              <a:rPr sz="1300" spc="-35" dirty="0">
                <a:latin typeface="Times New Roman"/>
                <a:cs typeface="Times New Roman"/>
              </a:rPr>
              <a:t> </a:t>
            </a:r>
            <a:r>
              <a:rPr sz="1300" spc="-10" dirty="0">
                <a:latin typeface="Cambria"/>
                <a:cs typeface="Cambria"/>
              </a:rPr>
              <a:t>en</a:t>
            </a:r>
            <a:r>
              <a:rPr sz="1300" spc="-30" dirty="0">
                <a:latin typeface="Times New Roman"/>
                <a:cs typeface="Times New Roman"/>
              </a:rPr>
              <a:t> </a:t>
            </a:r>
            <a:r>
              <a:rPr sz="1300" spc="-10" dirty="0">
                <a:latin typeface="Cambria"/>
                <a:cs typeface="Cambria"/>
              </a:rPr>
              <a:t>la</a:t>
            </a:r>
            <a:r>
              <a:rPr sz="1300" spc="-10" dirty="0">
                <a:latin typeface="Times New Roman"/>
                <a:cs typeface="Times New Roman"/>
              </a:rPr>
              <a:t> </a:t>
            </a:r>
            <a:r>
              <a:rPr sz="1300" spc="-15" dirty="0" err="1">
                <a:latin typeface="Cambria"/>
                <a:cs typeface="Cambria"/>
              </a:rPr>
              <a:t>s</a:t>
            </a:r>
            <a:r>
              <a:rPr sz="1300" spc="-10" dirty="0" err="1">
                <a:latin typeface="Cambria"/>
                <a:cs typeface="Cambria"/>
              </a:rPr>
              <a:t>edime</a:t>
            </a:r>
            <a:r>
              <a:rPr sz="1300" spc="-15" dirty="0" err="1">
                <a:latin typeface="Cambria"/>
                <a:cs typeface="Cambria"/>
              </a:rPr>
              <a:t>nt</a:t>
            </a:r>
            <a:r>
              <a:rPr sz="1300" spc="-10" dirty="0" err="1">
                <a:latin typeface="Cambria"/>
                <a:cs typeface="Cambria"/>
              </a:rPr>
              <a:t>aci</a:t>
            </a:r>
            <a:r>
              <a:rPr sz="1300" spc="-15" dirty="0" err="1">
                <a:latin typeface="Cambria"/>
                <a:cs typeface="Cambria"/>
              </a:rPr>
              <a:t>ó</a:t>
            </a:r>
            <a:r>
              <a:rPr sz="1300" spc="-10" dirty="0" err="1">
                <a:latin typeface="Cambria"/>
                <a:cs typeface="Cambria"/>
              </a:rPr>
              <a:t>n</a:t>
            </a:r>
            <a:r>
              <a:rPr lang="es-CL" sz="1300" spc="-5" dirty="0">
                <a:latin typeface="Times New Roman"/>
                <a:cs typeface="Times New Roman"/>
              </a:rPr>
              <a:t> ocurrió</a:t>
            </a:r>
            <a:r>
              <a:rPr sz="1300" spc="-10" dirty="0">
                <a:latin typeface="Times New Roman"/>
                <a:cs typeface="Times New Roman"/>
              </a:rPr>
              <a:t> </a:t>
            </a:r>
            <a:r>
              <a:rPr sz="1300" spc="-10" dirty="0">
                <a:latin typeface="Cambria"/>
                <a:cs typeface="Cambria"/>
              </a:rPr>
              <a:t>de</a:t>
            </a:r>
            <a:r>
              <a:rPr sz="1300" spc="-15" dirty="0">
                <a:latin typeface="Cambria"/>
                <a:cs typeface="Cambria"/>
              </a:rPr>
              <a:t>fo</a:t>
            </a:r>
            <a:r>
              <a:rPr sz="1300" spc="-10" dirty="0">
                <a:latin typeface="Cambria"/>
                <a:cs typeface="Cambria"/>
              </a:rPr>
              <a:t>rm</a:t>
            </a:r>
            <a:r>
              <a:rPr sz="1300" spc="-15" dirty="0">
                <a:latin typeface="Cambria"/>
                <a:cs typeface="Cambria"/>
              </a:rPr>
              <a:t>a</a:t>
            </a:r>
            <a:r>
              <a:rPr sz="1300" spc="-5" dirty="0">
                <a:latin typeface="Cambria"/>
                <a:cs typeface="Cambria"/>
              </a:rPr>
              <a:t>ci</a:t>
            </a:r>
            <a:r>
              <a:rPr sz="1300" spc="-15" dirty="0">
                <a:latin typeface="Cambria"/>
                <a:cs typeface="Cambria"/>
              </a:rPr>
              <a:t>ó</a:t>
            </a:r>
            <a:r>
              <a:rPr sz="1300" spc="-10" dirty="0">
                <a:latin typeface="Cambria"/>
                <a:cs typeface="Cambria"/>
              </a:rPr>
              <a:t>n</a:t>
            </a:r>
            <a:r>
              <a:rPr sz="1300" spc="-30" dirty="0">
                <a:latin typeface="Times New Roman"/>
                <a:cs typeface="Times New Roman"/>
              </a:rPr>
              <a:t> </a:t>
            </a:r>
            <a:r>
              <a:rPr sz="1300" spc="-10" dirty="0">
                <a:latin typeface="Cambria"/>
                <a:cs typeface="Cambria"/>
              </a:rPr>
              <a:t>(p</a:t>
            </a:r>
            <a:r>
              <a:rPr sz="1300" spc="-15" dirty="0">
                <a:latin typeface="Cambria"/>
                <a:cs typeface="Cambria"/>
              </a:rPr>
              <a:t>l</a:t>
            </a:r>
            <a:r>
              <a:rPr sz="1300" spc="-10" dirty="0">
                <a:latin typeface="Cambria"/>
                <a:cs typeface="Cambria"/>
              </a:rPr>
              <a:t>e</a:t>
            </a:r>
            <a:r>
              <a:rPr sz="1300" spc="-25" dirty="0">
                <a:latin typeface="Cambria"/>
                <a:cs typeface="Cambria"/>
              </a:rPr>
              <a:t>g</a:t>
            </a:r>
            <a:r>
              <a:rPr sz="1300" spc="-15" dirty="0">
                <a:latin typeface="Cambria"/>
                <a:cs typeface="Cambria"/>
              </a:rPr>
              <a:t>a</a:t>
            </a:r>
            <a:r>
              <a:rPr sz="1300" spc="-10" dirty="0">
                <a:latin typeface="Cambria"/>
                <a:cs typeface="Cambria"/>
              </a:rPr>
              <a:t>mien</a:t>
            </a:r>
            <a:r>
              <a:rPr sz="1300" spc="-15" dirty="0">
                <a:latin typeface="Cambria"/>
                <a:cs typeface="Cambria"/>
              </a:rPr>
              <a:t>t</a:t>
            </a:r>
            <a:r>
              <a:rPr sz="1300" spc="-10" dirty="0">
                <a:latin typeface="Cambria"/>
                <a:cs typeface="Cambria"/>
              </a:rPr>
              <a:t>o</a:t>
            </a:r>
            <a:r>
              <a:rPr sz="1300" spc="-5" dirty="0">
                <a:latin typeface="Times New Roman"/>
                <a:cs typeface="Times New Roman"/>
              </a:rPr>
              <a:t> </a:t>
            </a:r>
            <a:r>
              <a:rPr sz="1300" spc="-10" dirty="0">
                <a:latin typeface="Cambria"/>
                <a:cs typeface="Cambria"/>
              </a:rPr>
              <a:t>o</a:t>
            </a:r>
            <a:r>
              <a:rPr sz="1300" spc="-45" dirty="0">
                <a:latin typeface="Times New Roman"/>
                <a:cs typeface="Times New Roman"/>
              </a:rPr>
              <a:t> </a:t>
            </a:r>
            <a:r>
              <a:rPr sz="1300" spc="-10" dirty="0">
                <a:latin typeface="Cambria"/>
                <a:cs typeface="Cambria"/>
              </a:rPr>
              <a:t>incli</a:t>
            </a:r>
            <a:r>
              <a:rPr sz="1300" spc="-20" dirty="0">
                <a:latin typeface="Cambria"/>
                <a:cs typeface="Cambria"/>
              </a:rPr>
              <a:t>n</a:t>
            </a:r>
            <a:r>
              <a:rPr sz="1300" spc="-15" dirty="0">
                <a:latin typeface="Cambria"/>
                <a:cs typeface="Cambria"/>
              </a:rPr>
              <a:t>a</a:t>
            </a:r>
            <a:r>
              <a:rPr sz="1300" spc="-5" dirty="0">
                <a:latin typeface="Cambria"/>
                <a:cs typeface="Cambria"/>
              </a:rPr>
              <a:t>ci</a:t>
            </a:r>
            <a:r>
              <a:rPr sz="1300" spc="-15" dirty="0">
                <a:latin typeface="Cambria"/>
                <a:cs typeface="Cambria"/>
              </a:rPr>
              <a:t>ón</a:t>
            </a:r>
            <a:r>
              <a:rPr sz="1300" spc="-5" dirty="0">
                <a:latin typeface="Cambria"/>
                <a:cs typeface="Cambria"/>
              </a:rPr>
              <a:t>)</a:t>
            </a:r>
            <a:r>
              <a:rPr sz="1300" spc="-10" dirty="0">
                <a:latin typeface="Times New Roman"/>
                <a:cs typeface="Times New Roman"/>
              </a:rPr>
              <a:t> </a:t>
            </a:r>
            <a:r>
              <a:rPr sz="1300" spc="-10" dirty="0">
                <a:latin typeface="Cambria"/>
                <a:cs typeface="Cambria"/>
              </a:rPr>
              <a:t>y</a:t>
            </a:r>
            <a:r>
              <a:rPr sz="1300" spc="-45" dirty="0">
                <a:latin typeface="Times New Roman"/>
                <a:cs typeface="Times New Roman"/>
              </a:rPr>
              <a:t> </a:t>
            </a:r>
            <a:r>
              <a:rPr sz="1300" spc="-5" dirty="0">
                <a:latin typeface="Cambria"/>
                <a:cs typeface="Cambria"/>
              </a:rPr>
              <a:t>e</a:t>
            </a:r>
            <a:r>
              <a:rPr sz="1300" spc="-35" dirty="0">
                <a:latin typeface="Cambria"/>
                <a:cs typeface="Cambria"/>
              </a:rPr>
              <a:t>r</a:t>
            </a:r>
            <a:r>
              <a:rPr sz="1300" spc="-15" dirty="0">
                <a:latin typeface="Cambria"/>
                <a:cs typeface="Cambria"/>
              </a:rPr>
              <a:t>os</a:t>
            </a:r>
            <a:r>
              <a:rPr sz="1300" spc="-5" dirty="0">
                <a:latin typeface="Cambria"/>
                <a:cs typeface="Cambria"/>
              </a:rPr>
              <a:t>i</a:t>
            </a:r>
            <a:r>
              <a:rPr sz="1300" spc="-15" dirty="0">
                <a:latin typeface="Cambria"/>
                <a:cs typeface="Cambria"/>
              </a:rPr>
              <a:t>ón.</a:t>
            </a:r>
            <a:endParaRPr sz="1300" dirty="0">
              <a:latin typeface="Cambria"/>
              <a:cs typeface="Cambria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611556" y="1313499"/>
            <a:ext cx="7758440" cy="535585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571599" y="554712"/>
            <a:ext cx="8016240" cy="43088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800" b="1" spc="-120" dirty="0">
                <a:solidFill>
                  <a:srgbClr val="80945B"/>
                </a:solidFill>
                <a:latin typeface="Cambria"/>
                <a:cs typeface="Cambria"/>
              </a:rPr>
              <a:t>R</a:t>
            </a:r>
            <a:r>
              <a:rPr sz="2800" b="1" spc="-114" dirty="0">
                <a:solidFill>
                  <a:srgbClr val="80945B"/>
                </a:solidFill>
                <a:latin typeface="Cambria"/>
                <a:cs typeface="Cambria"/>
              </a:rPr>
              <a:t>E</a:t>
            </a:r>
            <a:r>
              <a:rPr sz="2800" b="1" spc="-120" dirty="0">
                <a:solidFill>
                  <a:srgbClr val="80945B"/>
                </a:solidFill>
                <a:latin typeface="Cambria"/>
                <a:cs typeface="Cambria"/>
              </a:rPr>
              <a:t>L</a:t>
            </a:r>
            <a:r>
              <a:rPr sz="2800" b="1" spc="-175" dirty="0">
                <a:solidFill>
                  <a:srgbClr val="80945B"/>
                </a:solidFill>
                <a:latin typeface="Cambria"/>
                <a:cs typeface="Cambria"/>
              </a:rPr>
              <a:t>A</a:t>
            </a:r>
            <a:r>
              <a:rPr sz="2800" b="1" spc="-114" dirty="0">
                <a:solidFill>
                  <a:srgbClr val="80945B"/>
                </a:solidFill>
                <a:latin typeface="Cambria"/>
                <a:cs typeface="Cambria"/>
              </a:rPr>
              <a:t>CIO</a:t>
            </a:r>
            <a:r>
              <a:rPr sz="2800" b="1" spc="-120" dirty="0">
                <a:solidFill>
                  <a:srgbClr val="80945B"/>
                </a:solidFill>
                <a:latin typeface="Cambria"/>
                <a:cs typeface="Cambria"/>
              </a:rPr>
              <a:t>N</a:t>
            </a:r>
            <a:r>
              <a:rPr sz="2800" b="1" spc="-114" dirty="0">
                <a:solidFill>
                  <a:srgbClr val="80945B"/>
                </a:solidFill>
                <a:latin typeface="Cambria"/>
                <a:cs typeface="Cambria"/>
              </a:rPr>
              <a:t>E</a:t>
            </a:r>
            <a:r>
              <a:rPr sz="2800" b="1" spc="-15" dirty="0">
                <a:solidFill>
                  <a:srgbClr val="80945B"/>
                </a:solidFill>
                <a:latin typeface="Cambria"/>
                <a:cs typeface="Cambria"/>
              </a:rPr>
              <a:t>S</a:t>
            </a:r>
            <a:r>
              <a:rPr sz="2800" b="1" spc="-325" dirty="0">
                <a:solidFill>
                  <a:srgbClr val="80945B"/>
                </a:solidFill>
                <a:latin typeface="Times New Roman"/>
                <a:cs typeface="Times New Roman"/>
              </a:rPr>
              <a:t> </a:t>
            </a:r>
            <a:r>
              <a:rPr sz="2800" b="1" spc="-120" dirty="0">
                <a:solidFill>
                  <a:srgbClr val="80945B"/>
                </a:solidFill>
                <a:latin typeface="Cambria"/>
                <a:cs typeface="Cambria"/>
              </a:rPr>
              <a:t>D</a:t>
            </a:r>
            <a:r>
              <a:rPr sz="2800" b="1" spc="-20" dirty="0">
                <a:solidFill>
                  <a:srgbClr val="80945B"/>
                </a:solidFill>
                <a:latin typeface="Cambria"/>
                <a:cs typeface="Cambria"/>
              </a:rPr>
              <a:t>E</a:t>
            </a:r>
            <a:r>
              <a:rPr sz="2800" b="1" spc="-290" dirty="0">
                <a:solidFill>
                  <a:srgbClr val="80945B"/>
                </a:solidFill>
                <a:latin typeface="Times New Roman"/>
                <a:cs typeface="Times New Roman"/>
              </a:rPr>
              <a:t> </a:t>
            </a:r>
            <a:r>
              <a:rPr sz="2800" b="1" spc="-150" dirty="0">
                <a:solidFill>
                  <a:srgbClr val="80945B"/>
                </a:solidFill>
                <a:latin typeface="Cambria"/>
                <a:cs typeface="Cambria"/>
              </a:rPr>
              <a:t>C</a:t>
            </a:r>
            <a:r>
              <a:rPr sz="2800" b="1" spc="-114" dirty="0">
                <a:solidFill>
                  <a:srgbClr val="80945B"/>
                </a:solidFill>
                <a:latin typeface="Cambria"/>
                <a:cs typeface="Cambria"/>
              </a:rPr>
              <a:t>O</a:t>
            </a:r>
            <a:r>
              <a:rPr sz="2800" b="1" spc="-120" dirty="0">
                <a:solidFill>
                  <a:srgbClr val="80945B"/>
                </a:solidFill>
                <a:latin typeface="Cambria"/>
                <a:cs typeface="Cambria"/>
              </a:rPr>
              <a:t>N</a:t>
            </a:r>
            <a:r>
              <a:rPr sz="2800" b="1" spc="-430" dirty="0">
                <a:solidFill>
                  <a:srgbClr val="80945B"/>
                </a:solidFill>
                <a:latin typeface="Cambria"/>
                <a:cs typeface="Cambria"/>
              </a:rPr>
              <a:t>T</a:t>
            </a:r>
            <a:r>
              <a:rPr sz="2800" b="1" spc="-175" dirty="0">
                <a:solidFill>
                  <a:srgbClr val="80945B"/>
                </a:solidFill>
                <a:latin typeface="Cambria"/>
                <a:cs typeface="Cambria"/>
              </a:rPr>
              <a:t>A</a:t>
            </a:r>
            <a:r>
              <a:rPr sz="2800" b="1" spc="-114" dirty="0">
                <a:solidFill>
                  <a:srgbClr val="80945B"/>
                </a:solidFill>
                <a:latin typeface="Cambria"/>
                <a:cs typeface="Cambria"/>
              </a:rPr>
              <a:t>C</a:t>
            </a:r>
            <a:r>
              <a:rPr sz="2800" b="1" spc="-200" dirty="0">
                <a:solidFill>
                  <a:srgbClr val="80945B"/>
                </a:solidFill>
                <a:latin typeface="Cambria"/>
                <a:cs typeface="Cambria"/>
              </a:rPr>
              <a:t>T</a:t>
            </a:r>
            <a:r>
              <a:rPr sz="2800" b="1" spc="-114" dirty="0">
                <a:solidFill>
                  <a:srgbClr val="80945B"/>
                </a:solidFill>
                <a:latin typeface="Cambria"/>
                <a:cs typeface="Cambria"/>
              </a:rPr>
              <a:t>O</a:t>
            </a:r>
            <a:r>
              <a:rPr sz="2800" b="1" spc="-10" dirty="0">
                <a:solidFill>
                  <a:srgbClr val="80945B"/>
                </a:solidFill>
                <a:latin typeface="Cambria"/>
                <a:cs typeface="Cambria"/>
              </a:rPr>
              <a:t>:</a:t>
            </a:r>
            <a:r>
              <a:rPr sz="2800" b="1" spc="-320" dirty="0">
                <a:solidFill>
                  <a:srgbClr val="80945B"/>
                </a:solidFill>
                <a:latin typeface="Times New Roman"/>
                <a:cs typeface="Times New Roman"/>
              </a:rPr>
              <a:t> </a:t>
            </a:r>
            <a:r>
              <a:rPr sz="2800" b="1" spc="-120" dirty="0" smtClean="0">
                <a:solidFill>
                  <a:srgbClr val="80945B"/>
                </a:solidFill>
                <a:latin typeface="Cambria"/>
                <a:cs typeface="Cambria"/>
              </a:rPr>
              <a:t>D</a:t>
            </a:r>
            <a:r>
              <a:rPr sz="2800" b="1" spc="-114" dirty="0" smtClean="0">
                <a:solidFill>
                  <a:srgbClr val="80945B"/>
                </a:solidFill>
                <a:latin typeface="Cambria"/>
                <a:cs typeface="Cambria"/>
              </a:rPr>
              <a:t>I</a:t>
            </a:r>
            <a:r>
              <a:rPr sz="2800" b="1" spc="-105" dirty="0" smtClean="0">
                <a:solidFill>
                  <a:srgbClr val="80945B"/>
                </a:solidFill>
                <a:latin typeface="Cambria"/>
                <a:cs typeface="Cambria"/>
              </a:rPr>
              <a:t>S</a:t>
            </a:r>
            <a:r>
              <a:rPr sz="2800" b="1" spc="-150" dirty="0" smtClean="0">
                <a:solidFill>
                  <a:srgbClr val="80945B"/>
                </a:solidFill>
                <a:latin typeface="Cambria"/>
                <a:cs typeface="Cambria"/>
              </a:rPr>
              <a:t>C</a:t>
            </a:r>
            <a:r>
              <a:rPr sz="2800" b="1" spc="-114" dirty="0" smtClean="0">
                <a:solidFill>
                  <a:srgbClr val="80945B"/>
                </a:solidFill>
                <a:latin typeface="Cambria"/>
                <a:cs typeface="Cambria"/>
              </a:rPr>
              <a:t>O</a:t>
            </a:r>
            <a:r>
              <a:rPr sz="2800" b="1" spc="-120" dirty="0" smtClean="0">
                <a:solidFill>
                  <a:srgbClr val="80945B"/>
                </a:solidFill>
                <a:latin typeface="Cambria"/>
                <a:cs typeface="Cambria"/>
              </a:rPr>
              <a:t>R</a:t>
            </a:r>
            <a:r>
              <a:rPr sz="2800" b="1" spc="-229" dirty="0" smtClean="0">
                <a:solidFill>
                  <a:srgbClr val="80945B"/>
                </a:solidFill>
                <a:latin typeface="Cambria"/>
                <a:cs typeface="Cambria"/>
              </a:rPr>
              <a:t>D</a:t>
            </a:r>
            <a:r>
              <a:rPr sz="2800" b="1" spc="-114" dirty="0" smtClean="0">
                <a:solidFill>
                  <a:srgbClr val="80945B"/>
                </a:solidFill>
                <a:latin typeface="Cambria"/>
                <a:cs typeface="Cambria"/>
              </a:rPr>
              <a:t>A</a:t>
            </a:r>
            <a:r>
              <a:rPr sz="2800" b="1" spc="-120" dirty="0" smtClean="0">
                <a:solidFill>
                  <a:srgbClr val="80945B"/>
                </a:solidFill>
                <a:latin typeface="Cambria"/>
                <a:cs typeface="Cambria"/>
              </a:rPr>
              <a:t>N</a:t>
            </a:r>
            <a:r>
              <a:rPr sz="2800" b="1" spc="-114" dirty="0" smtClean="0">
                <a:solidFill>
                  <a:srgbClr val="80945B"/>
                </a:solidFill>
                <a:latin typeface="Cambria"/>
                <a:cs typeface="Cambria"/>
              </a:rPr>
              <a:t>CI</a:t>
            </a:r>
            <a:r>
              <a:rPr sz="2800" b="1" spc="-155" dirty="0" smtClean="0">
                <a:solidFill>
                  <a:srgbClr val="80945B"/>
                </a:solidFill>
                <a:latin typeface="Cambria"/>
                <a:cs typeface="Cambria"/>
              </a:rPr>
              <a:t>A</a:t>
            </a:r>
            <a:r>
              <a:rPr sz="2800" b="1" spc="-15" dirty="0" smtClean="0">
                <a:solidFill>
                  <a:srgbClr val="80945B"/>
                </a:solidFill>
                <a:latin typeface="Cambria"/>
                <a:cs typeface="Cambria"/>
              </a:rPr>
              <a:t>S</a:t>
            </a:r>
            <a:endParaRPr sz="2800" dirty="0">
              <a:latin typeface="Cambria"/>
              <a:cs typeface="Cambria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4163445" y="2977499"/>
            <a:ext cx="1057275" cy="600710"/>
          </a:xfrm>
          <a:custGeom>
            <a:avLst/>
            <a:gdLst/>
            <a:ahLst/>
            <a:cxnLst/>
            <a:rect l="l" t="t" r="r" b="b"/>
            <a:pathLst>
              <a:path w="1057275" h="600710">
                <a:moveTo>
                  <a:pt x="938091" y="555593"/>
                </a:moveTo>
                <a:lnTo>
                  <a:pt x="852160" y="559389"/>
                </a:lnTo>
                <a:lnTo>
                  <a:pt x="844698" y="569379"/>
                </a:lnTo>
                <a:lnTo>
                  <a:pt x="842857" y="585696"/>
                </a:lnTo>
                <a:lnTo>
                  <a:pt x="851095" y="596375"/>
                </a:lnTo>
                <a:lnTo>
                  <a:pt x="864229" y="600334"/>
                </a:lnTo>
                <a:lnTo>
                  <a:pt x="1056772" y="595518"/>
                </a:lnTo>
                <a:lnTo>
                  <a:pt x="1055712" y="593750"/>
                </a:lnTo>
                <a:lnTo>
                  <a:pt x="1007363" y="593750"/>
                </a:lnTo>
                <a:lnTo>
                  <a:pt x="938091" y="555593"/>
                </a:lnTo>
                <a:close/>
              </a:path>
              <a:path w="1057275" h="600710">
                <a:moveTo>
                  <a:pt x="979846" y="553748"/>
                </a:moveTo>
                <a:lnTo>
                  <a:pt x="938091" y="555593"/>
                </a:lnTo>
                <a:lnTo>
                  <a:pt x="1007363" y="593750"/>
                </a:lnTo>
                <a:lnTo>
                  <a:pt x="1011790" y="585734"/>
                </a:lnTo>
                <a:lnTo>
                  <a:pt x="998981" y="585734"/>
                </a:lnTo>
                <a:lnTo>
                  <a:pt x="979846" y="553748"/>
                </a:lnTo>
                <a:close/>
              </a:path>
              <a:path w="1057275" h="600710">
                <a:moveTo>
                  <a:pt x="944734" y="421361"/>
                </a:moveTo>
                <a:lnTo>
                  <a:pt x="933384" y="422671"/>
                </a:lnTo>
                <a:lnTo>
                  <a:pt x="919743" y="430308"/>
                </a:lnTo>
                <a:lnTo>
                  <a:pt x="916547" y="441597"/>
                </a:lnTo>
                <a:lnTo>
                  <a:pt x="919733" y="453268"/>
                </a:lnTo>
                <a:lnTo>
                  <a:pt x="956792" y="515212"/>
                </a:lnTo>
                <a:lnTo>
                  <a:pt x="1028821" y="554888"/>
                </a:lnTo>
                <a:lnTo>
                  <a:pt x="1007363" y="593750"/>
                </a:lnTo>
                <a:lnTo>
                  <a:pt x="1055712" y="593750"/>
                </a:lnTo>
                <a:lnTo>
                  <a:pt x="957833" y="430408"/>
                </a:lnTo>
                <a:lnTo>
                  <a:pt x="953438" y="425188"/>
                </a:lnTo>
                <a:lnTo>
                  <a:pt x="944734" y="421361"/>
                </a:lnTo>
                <a:close/>
              </a:path>
              <a:path w="1057275" h="600710">
                <a:moveTo>
                  <a:pt x="1017513" y="552084"/>
                </a:moveTo>
                <a:lnTo>
                  <a:pt x="979846" y="553748"/>
                </a:lnTo>
                <a:lnTo>
                  <a:pt x="998981" y="585734"/>
                </a:lnTo>
                <a:lnTo>
                  <a:pt x="1017513" y="552084"/>
                </a:lnTo>
                <a:close/>
              </a:path>
              <a:path w="1057275" h="600710">
                <a:moveTo>
                  <a:pt x="1023731" y="552084"/>
                </a:moveTo>
                <a:lnTo>
                  <a:pt x="1017513" y="552084"/>
                </a:lnTo>
                <a:lnTo>
                  <a:pt x="998981" y="585734"/>
                </a:lnTo>
                <a:lnTo>
                  <a:pt x="1011790" y="585734"/>
                </a:lnTo>
                <a:lnTo>
                  <a:pt x="1028821" y="554888"/>
                </a:lnTo>
                <a:lnTo>
                  <a:pt x="1023731" y="552084"/>
                </a:lnTo>
                <a:close/>
              </a:path>
              <a:path w="1057275" h="600710">
                <a:moveTo>
                  <a:pt x="21457" y="0"/>
                </a:moveTo>
                <a:lnTo>
                  <a:pt x="0" y="38861"/>
                </a:lnTo>
                <a:lnTo>
                  <a:pt x="938091" y="555593"/>
                </a:lnTo>
                <a:lnTo>
                  <a:pt x="979846" y="553748"/>
                </a:lnTo>
                <a:lnTo>
                  <a:pt x="956792" y="515212"/>
                </a:lnTo>
                <a:lnTo>
                  <a:pt x="21457" y="0"/>
                </a:lnTo>
                <a:close/>
              </a:path>
              <a:path w="1057275" h="600710">
                <a:moveTo>
                  <a:pt x="956792" y="515212"/>
                </a:moveTo>
                <a:lnTo>
                  <a:pt x="979846" y="553748"/>
                </a:lnTo>
                <a:lnTo>
                  <a:pt x="1017513" y="552084"/>
                </a:lnTo>
                <a:lnTo>
                  <a:pt x="1023731" y="552084"/>
                </a:lnTo>
                <a:lnTo>
                  <a:pt x="956792" y="515212"/>
                </a:lnTo>
                <a:close/>
              </a:path>
            </a:pathLst>
          </a:custGeom>
          <a:solidFill>
            <a:srgbClr val="91D05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2173854" y="2782184"/>
            <a:ext cx="2016760" cy="408940"/>
          </a:xfrm>
          <a:custGeom>
            <a:avLst/>
            <a:gdLst/>
            <a:ahLst/>
            <a:cxnLst/>
            <a:rect l="l" t="t" r="r" b="b"/>
            <a:pathLst>
              <a:path w="2016760" h="408939">
                <a:moveTo>
                  <a:pt x="1008257" y="0"/>
                </a:moveTo>
                <a:lnTo>
                  <a:pt x="925574" y="677"/>
                </a:lnTo>
                <a:lnTo>
                  <a:pt x="844730" y="2676"/>
                </a:lnTo>
                <a:lnTo>
                  <a:pt x="765984" y="5943"/>
                </a:lnTo>
                <a:lnTo>
                  <a:pt x="689597" y="10424"/>
                </a:lnTo>
                <a:lnTo>
                  <a:pt x="615828" y="16068"/>
                </a:lnTo>
                <a:lnTo>
                  <a:pt x="544937" y="22822"/>
                </a:lnTo>
                <a:lnTo>
                  <a:pt x="477182" y="30632"/>
                </a:lnTo>
                <a:lnTo>
                  <a:pt x="412825" y="39447"/>
                </a:lnTo>
                <a:lnTo>
                  <a:pt x="352123" y="49213"/>
                </a:lnTo>
                <a:lnTo>
                  <a:pt x="295339" y="59877"/>
                </a:lnTo>
                <a:lnTo>
                  <a:pt x="242729" y="71388"/>
                </a:lnTo>
                <a:lnTo>
                  <a:pt x="194556" y="83691"/>
                </a:lnTo>
                <a:lnTo>
                  <a:pt x="151077" y="96735"/>
                </a:lnTo>
                <a:lnTo>
                  <a:pt x="112553" y="110466"/>
                </a:lnTo>
                <a:lnTo>
                  <a:pt x="51408" y="139780"/>
                </a:lnTo>
                <a:lnTo>
                  <a:pt x="13198" y="171211"/>
                </a:lnTo>
                <a:lnTo>
                  <a:pt x="0" y="204337"/>
                </a:lnTo>
                <a:lnTo>
                  <a:pt x="3342" y="221104"/>
                </a:lnTo>
                <a:lnTo>
                  <a:pt x="29306" y="253466"/>
                </a:lnTo>
                <a:lnTo>
                  <a:pt x="79244" y="283918"/>
                </a:lnTo>
                <a:lnTo>
                  <a:pt x="151077" y="312037"/>
                </a:lnTo>
                <a:lnTo>
                  <a:pt x="194556" y="325090"/>
                </a:lnTo>
                <a:lnTo>
                  <a:pt x="242729" y="337402"/>
                </a:lnTo>
                <a:lnTo>
                  <a:pt x="295339" y="348919"/>
                </a:lnTo>
                <a:lnTo>
                  <a:pt x="352123" y="359590"/>
                </a:lnTo>
                <a:lnTo>
                  <a:pt x="412825" y="369362"/>
                </a:lnTo>
                <a:lnTo>
                  <a:pt x="477182" y="378181"/>
                </a:lnTo>
                <a:lnTo>
                  <a:pt x="544937" y="385996"/>
                </a:lnTo>
                <a:lnTo>
                  <a:pt x="615828" y="392752"/>
                </a:lnTo>
                <a:lnTo>
                  <a:pt x="689597" y="398399"/>
                </a:lnTo>
                <a:lnTo>
                  <a:pt x="765984" y="402882"/>
                </a:lnTo>
                <a:lnTo>
                  <a:pt x="844730" y="406150"/>
                </a:lnTo>
                <a:lnTo>
                  <a:pt x="925574" y="408150"/>
                </a:lnTo>
                <a:lnTo>
                  <a:pt x="1008257" y="408828"/>
                </a:lnTo>
                <a:lnTo>
                  <a:pt x="1090958" y="408150"/>
                </a:lnTo>
                <a:lnTo>
                  <a:pt x="1171818" y="406150"/>
                </a:lnTo>
                <a:lnTo>
                  <a:pt x="1250577" y="402882"/>
                </a:lnTo>
                <a:lnTo>
                  <a:pt x="1326977" y="398399"/>
                </a:lnTo>
                <a:lnTo>
                  <a:pt x="1400757" y="392752"/>
                </a:lnTo>
                <a:lnTo>
                  <a:pt x="1471657" y="385996"/>
                </a:lnTo>
                <a:lnTo>
                  <a:pt x="1539420" y="378181"/>
                </a:lnTo>
                <a:lnTo>
                  <a:pt x="1603784" y="369362"/>
                </a:lnTo>
                <a:lnTo>
                  <a:pt x="1664490" y="359590"/>
                </a:lnTo>
                <a:lnTo>
                  <a:pt x="1721279" y="348919"/>
                </a:lnTo>
                <a:lnTo>
                  <a:pt x="1773891" y="337402"/>
                </a:lnTo>
                <a:lnTo>
                  <a:pt x="1822067" y="325090"/>
                </a:lnTo>
                <a:lnTo>
                  <a:pt x="1865548" y="312037"/>
                </a:lnTo>
                <a:lnTo>
                  <a:pt x="1904073" y="298295"/>
                </a:lnTo>
                <a:lnTo>
                  <a:pt x="1965218" y="268957"/>
                </a:lnTo>
                <a:lnTo>
                  <a:pt x="2003428" y="237497"/>
                </a:lnTo>
                <a:lnTo>
                  <a:pt x="2016626" y="204337"/>
                </a:lnTo>
                <a:lnTo>
                  <a:pt x="2013284" y="187589"/>
                </a:lnTo>
                <a:lnTo>
                  <a:pt x="1987320" y="155258"/>
                </a:lnTo>
                <a:lnTo>
                  <a:pt x="1937383" y="124832"/>
                </a:lnTo>
                <a:lnTo>
                  <a:pt x="1865548" y="96735"/>
                </a:lnTo>
                <a:lnTo>
                  <a:pt x="1822067" y="83691"/>
                </a:lnTo>
                <a:lnTo>
                  <a:pt x="1773891" y="71388"/>
                </a:lnTo>
                <a:lnTo>
                  <a:pt x="1721279" y="59877"/>
                </a:lnTo>
                <a:lnTo>
                  <a:pt x="1664490" y="49213"/>
                </a:lnTo>
                <a:lnTo>
                  <a:pt x="1603784" y="39447"/>
                </a:lnTo>
                <a:lnTo>
                  <a:pt x="1539420" y="30632"/>
                </a:lnTo>
                <a:lnTo>
                  <a:pt x="1471657" y="22822"/>
                </a:lnTo>
                <a:lnTo>
                  <a:pt x="1400757" y="16068"/>
                </a:lnTo>
                <a:lnTo>
                  <a:pt x="1326977" y="10424"/>
                </a:lnTo>
                <a:lnTo>
                  <a:pt x="1250577" y="5943"/>
                </a:lnTo>
                <a:lnTo>
                  <a:pt x="1171818" y="2676"/>
                </a:lnTo>
                <a:lnTo>
                  <a:pt x="1090958" y="677"/>
                </a:lnTo>
                <a:lnTo>
                  <a:pt x="1008257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2173854" y="2782184"/>
            <a:ext cx="2016760" cy="408940"/>
          </a:xfrm>
          <a:custGeom>
            <a:avLst/>
            <a:gdLst/>
            <a:ahLst/>
            <a:cxnLst/>
            <a:rect l="l" t="t" r="r" b="b"/>
            <a:pathLst>
              <a:path w="2016760" h="408939">
                <a:moveTo>
                  <a:pt x="0" y="204337"/>
                </a:moveTo>
                <a:lnTo>
                  <a:pt x="29306" y="155258"/>
                </a:lnTo>
                <a:lnTo>
                  <a:pt x="79244" y="124832"/>
                </a:lnTo>
                <a:lnTo>
                  <a:pt x="151077" y="96735"/>
                </a:lnTo>
                <a:lnTo>
                  <a:pt x="194556" y="83691"/>
                </a:lnTo>
                <a:lnTo>
                  <a:pt x="242729" y="71388"/>
                </a:lnTo>
                <a:lnTo>
                  <a:pt x="295339" y="59877"/>
                </a:lnTo>
                <a:lnTo>
                  <a:pt x="352123" y="49213"/>
                </a:lnTo>
                <a:lnTo>
                  <a:pt x="412825" y="39447"/>
                </a:lnTo>
                <a:lnTo>
                  <a:pt x="477182" y="30632"/>
                </a:lnTo>
                <a:lnTo>
                  <a:pt x="544937" y="22822"/>
                </a:lnTo>
                <a:lnTo>
                  <a:pt x="615828" y="16068"/>
                </a:lnTo>
                <a:lnTo>
                  <a:pt x="689597" y="10424"/>
                </a:lnTo>
                <a:lnTo>
                  <a:pt x="765984" y="5943"/>
                </a:lnTo>
                <a:lnTo>
                  <a:pt x="844730" y="2676"/>
                </a:lnTo>
                <a:lnTo>
                  <a:pt x="925574" y="677"/>
                </a:lnTo>
                <a:lnTo>
                  <a:pt x="1008257" y="0"/>
                </a:lnTo>
                <a:lnTo>
                  <a:pt x="1090958" y="677"/>
                </a:lnTo>
                <a:lnTo>
                  <a:pt x="1171818" y="2676"/>
                </a:lnTo>
                <a:lnTo>
                  <a:pt x="1250577" y="5943"/>
                </a:lnTo>
                <a:lnTo>
                  <a:pt x="1326977" y="10424"/>
                </a:lnTo>
                <a:lnTo>
                  <a:pt x="1400757" y="16068"/>
                </a:lnTo>
                <a:lnTo>
                  <a:pt x="1471657" y="22822"/>
                </a:lnTo>
                <a:lnTo>
                  <a:pt x="1539420" y="30632"/>
                </a:lnTo>
                <a:lnTo>
                  <a:pt x="1603784" y="39447"/>
                </a:lnTo>
                <a:lnTo>
                  <a:pt x="1664490" y="49213"/>
                </a:lnTo>
                <a:lnTo>
                  <a:pt x="1721279" y="59877"/>
                </a:lnTo>
                <a:lnTo>
                  <a:pt x="1773891" y="71388"/>
                </a:lnTo>
                <a:lnTo>
                  <a:pt x="1822067" y="83691"/>
                </a:lnTo>
                <a:lnTo>
                  <a:pt x="1865548" y="96735"/>
                </a:lnTo>
                <a:lnTo>
                  <a:pt x="1904073" y="110466"/>
                </a:lnTo>
                <a:lnTo>
                  <a:pt x="1965218" y="139780"/>
                </a:lnTo>
                <a:lnTo>
                  <a:pt x="2003428" y="171211"/>
                </a:lnTo>
                <a:lnTo>
                  <a:pt x="2016626" y="204337"/>
                </a:lnTo>
                <a:lnTo>
                  <a:pt x="2013284" y="221104"/>
                </a:lnTo>
                <a:lnTo>
                  <a:pt x="1987320" y="253466"/>
                </a:lnTo>
                <a:lnTo>
                  <a:pt x="1937383" y="283918"/>
                </a:lnTo>
                <a:lnTo>
                  <a:pt x="1865548" y="312037"/>
                </a:lnTo>
                <a:lnTo>
                  <a:pt x="1822067" y="325090"/>
                </a:lnTo>
                <a:lnTo>
                  <a:pt x="1773891" y="337402"/>
                </a:lnTo>
                <a:lnTo>
                  <a:pt x="1721279" y="348919"/>
                </a:lnTo>
                <a:lnTo>
                  <a:pt x="1664490" y="359590"/>
                </a:lnTo>
                <a:lnTo>
                  <a:pt x="1603784" y="369362"/>
                </a:lnTo>
                <a:lnTo>
                  <a:pt x="1539420" y="378181"/>
                </a:lnTo>
                <a:lnTo>
                  <a:pt x="1471657" y="385996"/>
                </a:lnTo>
                <a:lnTo>
                  <a:pt x="1400757" y="392752"/>
                </a:lnTo>
                <a:lnTo>
                  <a:pt x="1326977" y="398399"/>
                </a:lnTo>
                <a:lnTo>
                  <a:pt x="1250577" y="402882"/>
                </a:lnTo>
                <a:lnTo>
                  <a:pt x="1171818" y="406150"/>
                </a:lnTo>
                <a:lnTo>
                  <a:pt x="1090958" y="408150"/>
                </a:lnTo>
                <a:lnTo>
                  <a:pt x="1008257" y="408828"/>
                </a:lnTo>
                <a:lnTo>
                  <a:pt x="925574" y="408150"/>
                </a:lnTo>
                <a:lnTo>
                  <a:pt x="844730" y="406150"/>
                </a:lnTo>
                <a:lnTo>
                  <a:pt x="765984" y="402882"/>
                </a:lnTo>
                <a:lnTo>
                  <a:pt x="689597" y="398399"/>
                </a:lnTo>
                <a:lnTo>
                  <a:pt x="615828" y="392752"/>
                </a:lnTo>
                <a:lnTo>
                  <a:pt x="544937" y="385996"/>
                </a:lnTo>
                <a:lnTo>
                  <a:pt x="477182" y="378181"/>
                </a:lnTo>
                <a:lnTo>
                  <a:pt x="412825" y="369362"/>
                </a:lnTo>
                <a:lnTo>
                  <a:pt x="352123" y="359590"/>
                </a:lnTo>
                <a:lnTo>
                  <a:pt x="295339" y="348919"/>
                </a:lnTo>
                <a:lnTo>
                  <a:pt x="242729" y="337402"/>
                </a:lnTo>
                <a:lnTo>
                  <a:pt x="194556" y="325090"/>
                </a:lnTo>
                <a:lnTo>
                  <a:pt x="151077" y="312037"/>
                </a:lnTo>
                <a:lnTo>
                  <a:pt x="112553" y="298295"/>
                </a:lnTo>
                <a:lnTo>
                  <a:pt x="51408" y="268957"/>
                </a:lnTo>
                <a:lnTo>
                  <a:pt x="13198" y="237497"/>
                </a:lnTo>
                <a:lnTo>
                  <a:pt x="0" y="204337"/>
                </a:lnTo>
                <a:close/>
              </a:path>
            </a:pathLst>
          </a:custGeom>
          <a:ln w="19049">
            <a:solidFill>
              <a:srgbClr val="91D05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2332100" y="2924556"/>
            <a:ext cx="1673976" cy="132831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2409693" y="3379728"/>
            <a:ext cx="1298575" cy="360045"/>
          </a:xfrm>
          <a:custGeom>
            <a:avLst/>
            <a:gdLst/>
            <a:ahLst/>
            <a:cxnLst/>
            <a:rect l="l" t="t" r="r" b="b"/>
            <a:pathLst>
              <a:path w="1298575" h="360045">
                <a:moveTo>
                  <a:pt x="0" y="360044"/>
                </a:moveTo>
                <a:lnTo>
                  <a:pt x="1298198" y="360044"/>
                </a:lnTo>
                <a:lnTo>
                  <a:pt x="1298198" y="0"/>
                </a:lnTo>
                <a:lnTo>
                  <a:pt x="0" y="0"/>
                </a:lnTo>
                <a:lnTo>
                  <a:pt x="0" y="360044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1887223" y="4175521"/>
            <a:ext cx="1604645" cy="261620"/>
          </a:xfrm>
          <a:custGeom>
            <a:avLst/>
            <a:gdLst/>
            <a:ahLst/>
            <a:cxnLst/>
            <a:rect l="l" t="t" r="r" b="b"/>
            <a:pathLst>
              <a:path w="1604645" h="261620">
                <a:moveTo>
                  <a:pt x="0" y="261604"/>
                </a:moveTo>
                <a:lnTo>
                  <a:pt x="1604640" y="261604"/>
                </a:lnTo>
                <a:lnTo>
                  <a:pt x="1604640" y="0"/>
                </a:lnTo>
                <a:lnTo>
                  <a:pt x="0" y="0"/>
                </a:lnTo>
                <a:lnTo>
                  <a:pt x="0" y="261604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539544" y="1267827"/>
            <a:ext cx="4608830" cy="1283970"/>
          </a:xfrm>
          <a:custGeom>
            <a:avLst/>
            <a:gdLst/>
            <a:ahLst/>
            <a:cxnLst/>
            <a:rect l="l" t="t" r="r" b="b"/>
            <a:pathLst>
              <a:path w="4608830" h="1283970">
                <a:moveTo>
                  <a:pt x="0" y="1283470"/>
                </a:moveTo>
                <a:lnTo>
                  <a:pt x="4608453" y="1283470"/>
                </a:lnTo>
                <a:lnTo>
                  <a:pt x="4608453" y="0"/>
                </a:lnTo>
                <a:lnTo>
                  <a:pt x="0" y="0"/>
                </a:lnTo>
                <a:lnTo>
                  <a:pt x="0" y="128347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1366265" y="1772860"/>
            <a:ext cx="2807970" cy="492759"/>
          </a:xfrm>
          <a:custGeom>
            <a:avLst/>
            <a:gdLst/>
            <a:ahLst/>
            <a:cxnLst/>
            <a:rect l="l" t="t" r="r" b="b"/>
            <a:pathLst>
              <a:path w="2807970" h="492760">
                <a:moveTo>
                  <a:pt x="0" y="492444"/>
                </a:moveTo>
                <a:lnTo>
                  <a:pt x="2807838" y="492444"/>
                </a:lnTo>
                <a:lnTo>
                  <a:pt x="2807838" y="0"/>
                </a:lnTo>
                <a:lnTo>
                  <a:pt x="0" y="0"/>
                </a:lnTo>
                <a:lnTo>
                  <a:pt x="0" y="492444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 txBox="1"/>
          <p:nvPr/>
        </p:nvSpPr>
        <p:spPr>
          <a:xfrm>
            <a:off x="1198106" y="1469329"/>
            <a:ext cx="2807970" cy="1000274"/>
          </a:xfrm>
          <a:prstGeom prst="rect">
            <a:avLst/>
          </a:prstGeom>
          <a:solidFill>
            <a:srgbClr val="FFFFFF"/>
          </a:solidFill>
          <a:ln w="19049">
            <a:solidFill>
              <a:srgbClr val="91D050"/>
            </a:solidFill>
          </a:ln>
        </p:spPr>
        <p:txBody>
          <a:bodyPr vert="horz" wrap="square" lIns="0" tIns="0" rIns="0" bIns="0" rtlCol="0">
            <a:spAutoFit/>
          </a:bodyPr>
          <a:lstStyle/>
          <a:p>
            <a:pPr marL="597535" marR="83820" indent="-508000">
              <a:lnSpc>
                <a:spcPct val="100000"/>
              </a:lnSpc>
            </a:pPr>
            <a:r>
              <a:rPr lang="es-CL" sz="1300" spc="-15" dirty="0" smtClean="0">
                <a:latin typeface="Cambria"/>
                <a:cs typeface="Cambria"/>
              </a:rPr>
              <a:t>O discordancia paralela </a:t>
            </a:r>
            <a:r>
              <a:rPr lang="es-CL" sz="1300" spc="-15" dirty="0" err="1" smtClean="0">
                <a:latin typeface="Cambria"/>
                <a:cs typeface="Cambria"/>
              </a:rPr>
              <a:t>erosional</a:t>
            </a:r>
            <a:r>
              <a:rPr lang="es-CL" sz="1300" spc="-15" dirty="0" smtClean="0">
                <a:latin typeface="Cambria"/>
                <a:cs typeface="Cambria"/>
              </a:rPr>
              <a:t>, los e</a:t>
            </a:r>
            <a:r>
              <a:rPr sz="1300" spc="-20" dirty="0" err="1" smtClean="0">
                <a:latin typeface="Cambria"/>
                <a:cs typeface="Cambria"/>
              </a:rPr>
              <a:t>s</a:t>
            </a:r>
            <a:r>
              <a:rPr sz="1300" spc="-5" dirty="0" err="1" smtClean="0">
                <a:latin typeface="Cambria"/>
                <a:cs typeface="Cambria"/>
              </a:rPr>
              <a:t>t</a:t>
            </a:r>
            <a:r>
              <a:rPr sz="1300" spc="-35" dirty="0" err="1" smtClean="0">
                <a:latin typeface="Cambria"/>
                <a:cs typeface="Cambria"/>
              </a:rPr>
              <a:t>r</a:t>
            </a:r>
            <a:r>
              <a:rPr sz="1300" spc="-15" dirty="0" err="1" smtClean="0">
                <a:latin typeface="Cambria"/>
                <a:cs typeface="Cambria"/>
              </a:rPr>
              <a:t>at</a:t>
            </a:r>
            <a:r>
              <a:rPr sz="1300" spc="-20" dirty="0" err="1" smtClean="0">
                <a:latin typeface="Cambria"/>
                <a:cs typeface="Cambria"/>
              </a:rPr>
              <a:t>o</a:t>
            </a:r>
            <a:r>
              <a:rPr sz="1300" spc="-10" dirty="0" err="1" smtClean="0">
                <a:latin typeface="Cambria"/>
                <a:cs typeface="Cambria"/>
              </a:rPr>
              <a:t>s</a:t>
            </a:r>
            <a:r>
              <a:rPr sz="1300" spc="-20" dirty="0" smtClean="0">
                <a:latin typeface="Times New Roman"/>
                <a:cs typeface="Times New Roman"/>
              </a:rPr>
              <a:t> </a:t>
            </a:r>
            <a:r>
              <a:rPr lang="es-CL" sz="1300" spc="-20" dirty="0" smtClean="0">
                <a:latin typeface="Times New Roman"/>
                <a:cs typeface="Times New Roman"/>
              </a:rPr>
              <a:t>son </a:t>
            </a:r>
            <a:r>
              <a:rPr sz="1300" spc="-15" dirty="0" err="1" smtClean="0">
                <a:latin typeface="Cambria"/>
                <a:cs typeface="Cambria"/>
              </a:rPr>
              <a:t>pa</a:t>
            </a:r>
            <a:r>
              <a:rPr sz="1300" spc="-30" dirty="0" err="1" smtClean="0">
                <a:latin typeface="Cambria"/>
                <a:cs typeface="Cambria"/>
              </a:rPr>
              <a:t>r</a:t>
            </a:r>
            <a:r>
              <a:rPr sz="1300" spc="-10" dirty="0" err="1" smtClean="0">
                <a:latin typeface="Cambria"/>
                <a:cs typeface="Cambria"/>
              </a:rPr>
              <a:t>alel</a:t>
            </a:r>
            <a:r>
              <a:rPr sz="1300" spc="-20" dirty="0" err="1" smtClean="0">
                <a:latin typeface="Cambria"/>
                <a:cs typeface="Cambria"/>
              </a:rPr>
              <a:t>o</a:t>
            </a:r>
            <a:r>
              <a:rPr sz="1300" spc="-15" dirty="0" err="1" smtClean="0">
                <a:latin typeface="Cambria"/>
                <a:cs typeface="Cambria"/>
              </a:rPr>
              <a:t>s</a:t>
            </a:r>
            <a:r>
              <a:rPr lang="es-CL" sz="1300" spc="-5" dirty="0">
                <a:latin typeface="Cambria"/>
                <a:cs typeface="Cambria"/>
              </a:rPr>
              <a:t>:</a:t>
            </a:r>
            <a:r>
              <a:rPr sz="1300" spc="-20" dirty="0">
                <a:latin typeface="Times New Roman"/>
                <a:cs typeface="Times New Roman"/>
              </a:rPr>
              <a:t> </a:t>
            </a:r>
            <a:r>
              <a:rPr sz="1300" spc="-20" dirty="0">
                <a:latin typeface="Cambria"/>
                <a:cs typeface="Cambria"/>
              </a:rPr>
              <a:t>e</a:t>
            </a:r>
            <a:r>
              <a:rPr sz="1300" spc="-10" dirty="0">
                <a:latin typeface="Cambria"/>
                <a:cs typeface="Cambria"/>
              </a:rPr>
              <a:t>xi</a:t>
            </a:r>
            <a:r>
              <a:rPr sz="1300" spc="-20" dirty="0">
                <a:latin typeface="Cambria"/>
                <a:cs typeface="Cambria"/>
              </a:rPr>
              <a:t>s</a:t>
            </a:r>
            <a:r>
              <a:rPr sz="1300" spc="-5" dirty="0">
                <a:latin typeface="Cambria"/>
                <a:cs typeface="Cambria"/>
              </a:rPr>
              <a:t>tió</a:t>
            </a:r>
            <a:r>
              <a:rPr sz="1300" spc="-35" dirty="0">
                <a:latin typeface="Times New Roman"/>
                <a:cs typeface="Times New Roman"/>
              </a:rPr>
              <a:t> </a:t>
            </a:r>
            <a:r>
              <a:rPr sz="1300" spc="-10" dirty="0">
                <a:latin typeface="Cambria"/>
                <a:cs typeface="Cambria"/>
              </a:rPr>
              <a:t>un</a:t>
            </a:r>
            <a:r>
              <a:rPr sz="1300" spc="-55" dirty="0">
                <a:latin typeface="Times New Roman"/>
                <a:cs typeface="Times New Roman"/>
              </a:rPr>
              <a:t> </a:t>
            </a:r>
            <a:r>
              <a:rPr sz="1300" spc="-15" dirty="0">
                <a:latin typeface="Cambria"/>
                <a:cs typeface="Cambria"/>
              </a:rPr>
              <a:t>pe</a:t>
            </a:r>
            <a:r>
              <a:rPr sz="1300" spc="-5" dirty="0">
                <a:latin typeface="Cambria"/>
                <a:cs typeface="Cambria"/>
              </a:rPr>
              <a:t>ri</a:t>
            </a:r>
            <a:r>
              <a:rPr sz="1300" spc="-15" dirty="0">
                <a:latin typeface="Cambria"/>
                <a:cs typeface="Cambria"/>
              </a:rPr>
              <a:t>o</a:t>
            </a:r>
            <a:r>
              <a:rPr sz="1300" spc="-10" dirty="0">
                <a:latin typeface="Cambria"/>
                <a:cs typeface="Cambria"/>
              </a:rPr>
              <a:t>do</a:t>
            </a:r>
            <a:r>
              <a:rPr sz="1300" spc="-5" dirty="0">
                <a:latin typeface="Times New Roman"/>
                <a:cs typeface="Times New Roman"/>
              </a:rPr>
              <a:t> </a:t>
            </a:r>
            <a:r>
              <a:rPr sz="1300" spc="-10" dirty="0">
                <a:latin typeface="Cambria"/>
                <a:cs typeface="Cambria"/>
              </a:rPr>
              <a:t>de</a:t>
            </a:r>
            <a:r>
              <a:rPr sz="1300" spc="-40" dirty="0">
                <a:latin typeface="Times New Roman"/>
                <a:cs typeface="Times New Roman"/>
              </a:rPr>
              <a:t> </a:t>
            </a:r>
            <a:r>
              <a:rPr sz="1300" spc="-5" dirty="0" err="1">
                <a:latin typeface="Cambria"/>
                <a:cs typeface="Cambria"/>
              </a:rPr>
              <a:t>e</a:t>
            </a:r>
            <a:r>
              <a:rPr sz="1300" spc="-35" dirty="0" err="1">
                <a:latin typeface="Cambria"/>
                <a:cs typeface="Cambria"/>
              </a:rPr>
              <a:t>r</a:t>
            </a:r>
            <a:r>
              <a:rPr sz="1300" spc="-15" dirty="0" err="1">
                <a:latin typeface="Cambria"/>
                <a:cs typeface="Cambria"/>
              </a:rPr>
              <a:t>os</a:t>
            </a:r>
            <a:r>
              <a:rPr sz="1300" spc="-5" dirty="0" err="1">
                <a:latin typeface="Cambria"/>
                <a:cs typeface="Cambria"/>
              </a:rPr>
              <a:t>i</a:t>
            </a:r>
            <a:r>
              <a:rPr sz="1300" spc="-15" dirty="0" err="1">
                <a:latin typeface="Cambria"/>
                <a:cs typeface="Cambria"/>
              </a:rPr>
              <a:t>ó</a:t>
            </a:r>
            <a:r>
              <a:rPr sz="1300" spc="-10" dirty="0" err="1">
                <a:latin typeface="Cambria"/>
                <a:cs typeface="Cambria"/>
              </a:rPr>
              <a:t>n</a:t>
            </a:r>
            <a:r>
              <a:rPr sz="1300" spc="-5" dirty="0">
                <a:latin typeface="Times New Roman"/>
                <a:cs typeface="Times New Roman"/>
              </a:rPr>
              <a:t> </a:t>
            </a:r>
            <a:r>
              <a:rPr sz="1300" spc="-10" dirty="0" err="1" smtClean="0">
                <a:latin typeface="Cambria"/>
                <a:cs typeface="Cambria"/>
              </a:rPr>
              <a:t>in</a:t>
            </a:r>
            <a:r>
              <a:rPr sz="1300" spc="-15" dirty="0" err="1" smtClean="0">
                <a:latin typeface="Cambria"/>
                <a:cs typeface="Cambria"/>
              </a:rPr>
              <a:t>t</a:t>
            </a:r>
            <a:r>
              <a:rPr sz="1300" spc="-10" dirty="0" err="1" smtClean="0">
                <a:latin typeface="Cambria"/>
                <a:cs typeface="Cambria"/>
              </a:rPr>
              <a:t>e</a:t>
            </a:r>
            <a:r>
              <a:rPr sz="1300" spc="-5" dirty="0" err="1" smtClean="0">
                <a:latin typeface="Cambria"/>
                <a:cs typeface="Cambria"/>
              </a:rPr>
              <a:t>r</a:t>
            </a:r>
            <a:r>
              <a:rPr sz="1300" spc="-10" dirty="0" err="1" smtClean="0">
                <a:latin typeface="Cambria"/>
                <a:cs typeface="Cambria"/>
              </a:rPr>
              <a:t>medio</a:t>
            </a:r>
            <a:r>
              <a:rPr lang="es-CL" sz="1300" spc="-10" dirty="0">
                <a:latin typeface="Cambria"/>
                <a:cs typeface="Cambria"/>
              </a:rPr>
              <a:t> </a:t>
            </a:r>
            <a:r>
              <a:rPr lang="es-CL" sz="1300" spc="-10" dirty="0" smtClean="0">
                <a:latin typeface="Cambria"/>
                <a:cs typeface="Cambria"/>
              </a:rPr>
              <a:t>per</a:t>
            </a:r>
            <a:r>
              <a:rPr lang="es-CL" sz="1300" spc="-10" dirty="0" smtClean="0">
                <a:latin typeface="Cambria"/>
                <a:cs typeface="Cambria"/>
              </a:rPr>
              <a:t>o es visible superficie de erosión</a:t>
            </a:r>
            <a:endParaRPr sz="1300" dirty="0">
              <a:latin typeface="Cambria"/>
              <a:cs typeface="Cambria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611556" y="1313499"/>
            <a:ext cx="7758440" cy="535585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571599" y="554712"/>
            <a:ext cx="8016240" cy="3810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800" b="1" spc="-120" dirty="0">
                <a:solidFill>
                  <a:srgbClr val="80945B"/>
                </a:solidFill>
                <a:latin typeface="Cambria"/>
                <a:cs typeface="Cambria"/>
              </a:rPr>
              <a:t>R</a:t>
            </a:r>
            <a:r>
              <a:rPr sz="2800" b="1" spc="-114" dirty="0">
                <a:solidFill>
                  <a:srgbClr val="80945B"/>
                </a:solidFill>
                <a:latin typeface="Cambria"/>
                <a:cs typeface="Cambria"/>
              </a:rPr>
              <a:t>E</a:t>
            </a:r>
            <a:r>
              <a:rPr sz="2800" b="1" spc="-120" dirty="0">
                <a:solidFill>
                  <a:srgbClr val="80945B"/>
                </a:solidFill>
                <a:latin typeface="Cambria"/>
                <a:cs typeface="Cambria"/>
              </a:rPr>
              <a:t>L</a:t>
            </a:r>
            <a:r>
              <a:rPr sz="2800" b="1" spc="-175" dirty="0">
                <a:solidFill>
                  <a:srgbClr val="80945B"/>
                </a:solidFill>
                <a:latin typeface="Cambria"/>
                <a:cs typeface="Cambria"/>
              </a:rPr>
              <a:t>A</a:t>
            </a:r>
            <a:r>
              <a:rPr sz="2800" b="1" spc="-114" dirty="0">
                <a:solidFill>
                  <a:srgbClr val="80945B"/>
                </a:solidFill>
                <a:latin typeface="Cambria"/>
                <a:cs typeface="Cambria"/>
              </a:rPr>
              <a:t>CIO</a:t>
            </a:r>
            <a:r>
              <a:rPr sz="2800" b="1" spc="-120" dirty="0">
                <a:solidFill>
                  <a:srgbClr val="80945B"/>
                </a:solidFill>
                <a:latin typeface="Cambria"/>
                <a:cs typeface="Cambria"/>
              </a:rPr>
              <a:t>N</a:t>
            </a:r>
            <a:r>
              <a:rPr sz="2800" b="1" spc="-114" dirty="0">
                <a:solidFill>
                  <a:srgbClr val="80945B"/>
                </a:solidFill>
                <a:latin typeface="Cambria"/>
                <a:cs typeface="Cambria"/>
              </a:rPr>
              <a:t>E</a:t>
            </a:r>
            <a:r>
              <a:rPr sz="2800" b="1" spc="-15" dirty="0">
                <a:solidFill>
                  <a:srgbClr val="80945B"/>
                </a:solidFill>
                <a:latin typeface="Cambria"/>
                <a:cs typeface="Cambria"/>
              </a:rPr>
              <a:t>S</a:t>
            </a:r>
            <a:r>
              <a:rPr sz="2800" b="1" spc="-325" dirty="0">
                <a:solidFill>
                  <a:srgbClr val="80945B"/>
                </a:solidFill>
                <a:latin typeface="Times New Roman"/>
                <a:cs typeface="Times New Roman"/>
              </a:rPr>
              <a:t> </a:t>
            </a:r>
            <a:r>
              <a:rPr sz="2800" b="1" spc="-120" dirty="0">
                <a:solidFill>
                  <a:srgbClr val="80945B"/>
                </a:solidFill>
                <a:latin typeface="Cambria"/>
                <a:cs typeface="Cambria"/>
              </a:rPr>
              <a:t>D</a:t>
            </a:r>
            <a:r>
              <a:rPr sz="2800" b="1" spc="-20" dirty="0">
                <a:solidFill>
                  <a:srgbClr val="80945B"/>
                </a:solidFill>
                <a:latin typeface="Cambria"/>
                <a:cs typeface="Cambria"/>
              </a:rPr>
              <a:t>E</a:t>
            </a:r>
            <a:r>
              <a:rPr sz="2800" b="1" spc="-290" dirty="0">
                <a:solidFill>
                  <a:srgbClr val="80945B"/>
                </a:solidFill>
                <a:latin typeface="Times New Roman"/>
                <a:cs typeface="Times New Roman"/>
              </a:rPr>
              <a:t> </a:t>
            </a:r>
            <a:r>
              <a:rPr sz="2800" b="1" spc="-150" dirty="0">
                <a:solidFill>
                  <a:srgbClr val="80945B"/>
                </a:solidFill>
                <a:latin typeface="Cambria"/>
                <a:cs typeface="Cambria"/>
              </a:rPr>
              <a:t>C</a:t>
            </a:r>
            <a:r>
              <a:rPr sz="2800" b="1" spc="-114" dirty="0">
                <a:solidFill>
                  <a:srgbClr val="80945B"/>
                </a:solidFill>
                <a:latin typeface="Cambria"/>
                <a:cs typeface="Cambria"/>
              </a:rPr>
              <a:t>O</a:t>
            </a:r>
            <a:r>
              <a:rPr sz="2800" b="1" spc="-120" dirty="0">
                <a:solidFill>
                  <a:srgbClr val="80945B"/>
                </a:solidFill>
                <a:latin typeface="Cambria"/>
                <a:cs typeface="Cambria"/>
              </a:rPr>
              <a:t>N</a:t>
            </a:r>
            <a:r>
              <a:rPr sz="2800" b="1" spc="-430" dirty="0">
                <a:solidFill>
                  <a:srgbClr val="80945B"/>
                </a:solidFill>
                <a:latin typeface="Cambria"/>
                <a:cs typeface="Cambria"/>
              </a:rPr>
              <a:t>T</a:t>
            </a:r>
            <a:r>
              <a:rPr sz="2800" b="1" spc="-175" dirty="0">
                <a:solidFill>
                  <a:srgbClr val="80945B"/>
                </a:solidFill>
                <a:latin typeface="Cambria"/>
                <a:cs typeface="Cambria"/>
              </a:rPr>
              <a:t>A</a:t>
            </a:r>
            <a:r>
              <a:rPr sz="2800" b="1" spc="-114" dirty="0">
                <a:solidFill>
                  <a:srgbClr val="80945B"/>
                </a:solidFill>
                <a:latin typeface="Cambria"/>
                <a:cs typeface="Cambria"/>
              </a:rPr>
              <a:t>C</a:t>
            </a:r>
            <a:r>
              <a:rPr sz="2800" b="1" spc="-200" dirty="0">
                <a:solidFill>
                  <a:srgbClr val="80945B"/>
                </a:solidFill>
                <a:latin typeface="Cambria"/>
                <a:cs typeface="Cambria"/>
              </a:rPr>
              <a:t>T</a:t>
            </a:r>
            <a:r>
              <a:rPr sz="2800" b="1" spc="-114" dirty="0">
                <a:solidFill>
                  <a:srgbClr val="80945B"/>
                </a:solidFill>
                <a:latin typeface="Cambria"/>
                <a:cs typeface="Cambria"/>
              </a:rPr>
              <a:t>O</a:t>
            </a:r>
            <a:r>
              <a:rPr sz="2800" b="1" spc="-10" dirty="0">
                <a:solidFill>
                  <a:srgbClr val="80945B"/>
                </a:solidFill>
                <a:latin typeface="Cambria"/>
                <a:cs typeface="Cambria"/>
              </a:rPr>
              <a:t>:</a:t>
            </a:r>
            <a:r>
              <a:rPr sz="2800" b="1" spc="-320" dirty="0">
                <a:solidFill>
                  <a:srgbClr val="80945B"/>
                </a:solidFill>
                <a:latin typeface="Times New Roman"/>
                <a:cs typeface="Times New Roman"/>
              </a:rPr>
              <a:t> </a:t>
            </a:r>
            <a:r>
              <a:rPr sz="2800" b="1" spc="-120" dirty="0">
                <a:solidFill>
                  <a:srgbClr val="80945B"/>
                </a:solidFill>
                <a:latin typeface="Cambria"/>
                <a:cs typeface="Cambria"/>
              </a:rPr>
              <a:t>D</a:t>
            </a:r>
            <a:r>
              <a:rPr sz="2800" b="1" spc="-114" dirty="0">
                <a:solidFill>
                  <a:srgbClr val="80945B"/>
                </a:solidFill>
                <a:latin typeface="Cambria"/>
                <a:cs typeface="Cambria"/>
              </a:rPr>
              <a:t>I</a:t>
            </a:r>
            <a:r>
              <a:rPr sz="2800" b="1" spc="-105" dirty="0">
                <a:solidFill>
                  <a:srgbClr val="80945B"/>
                </a:solidFill>
                <a:latin typeface="Cambria"/>
                <a:cs typeface="Cambria"/>
              </a:rPr>
              <a:t>S</a:t>
            </a:r>
            <a:r>
              <a:rPr sz="2800" b="1" spc="-150" dirty="0">
                <a:solidFill>
                  <a:srgbClr val="80945B"/>
                </a:solidFill>
                <a:latin typeface="Cambria"/>
                <a:cs typeface="Cambria"/>
              </a:rPr>
              <a:t>C</a:t>
            </a:r>
            <a:r>
              <a:rPr sz="2800" b="1" spc="-114" dirty="0">
                <a:solidFill>
                  <a:srgbClr val="80945B"/>
                </a:solidFill>
                <a:latin typeface="Cambria"/>
                <a:cs typeface="Cambria"/>
              </a:rPr>
              <a:t>O</a:t>
            </a:r>
            <a:r>
              <a:rPr sz="2800" b="1" spc="-120" dirty="0">
                <a:solidFill>
                  <a:srgbClr val="80945B"/>
                </a:solidFill>
                <a:latin typeface="Cambria"/>
                <a:cs typeface="Cambria"/>
              </a:rPr>
              <a:t>R</a:t>
            </a:r>
            <a:r>
              <a:rPr sz="2800" b="1" spc="-229" dirty="0">
                <a:solidFill>
                  <a:srgbClr val="80945B"/>
                </a:solidFill>
                <a:latin typeface="Cambria"/>
                <a:cs typeface="Cambria"/>
              </a:rPr>
              <a:t>D</a:t>
            </a:r>
            <a:r>
              <a:rPr sz="2800" b="1" spc="-114" dirty="0">
                <a:solidFill>
                  <a:srgbClr val="80945B"/>
                </a:solidFill>
                <a:latin typeface="Cambria"/>
                <a:cs typeface="Cambria"/>
              </a:rPr>
              <a:t>A</a:t>
            </a:r>
            <a:r>
              <a:rPr sz="2800" b="1" spc="-120" dirty="0">
                <a:solidFill>
                  <a:srgbClr val="80945B"/>
                </a:solidFill>
                <a:latin typeface="Cambria"/>
                <a:cs typeface="Cambria"/>
              </a:rPr>
              <a:t>N</a:t>
            </a:r>
            <a:r>
              <a:rPr sz="2800" b="1" spc="-114" dirty="0">
                <a:solidFill>
                  <a:srgbClr val="80945B"/>
                </a:solidFill>
                <a:latin typeface="Cambria"/>
                <a:cs typeface="Cambria"/>
              </a:rPr>
              <a:t>CI</a:t>
            </a:r>
            <a:r>
              <a:rPr sz="2800" b="1" spc="-155" dirty="0">
                <a:solidFill>
                  <a:srgbClr val="80945B"/>
                </a:solidFill>
                <a:latin typeface="Cambria"/>
                <a:cs typeface="Cambria"/>
              </a:rPr>
              <a:t>A</a:t>
            </a:r>
            <a:r>
              <a:rPr sz="2800" b="1" spc="-15" dirty="0">
                <a:solidFill>
                  <a:srgbClr val="80945B"/>
                </a:solidFill>
                <a:latin typeface="Cambria"/>
                <a:cs typeface="Cambria"/>
              </a:rPr>
              <a:t>S</a:t>
            </a:r>
            <a:r>
              <a:rPr sz="2800" b="1" spc="-310" dirty="0">
                <a:solidFill>
                  <a:srgbClr val="80945B"/>
                </a:solidFill>
                <a:latin typeface="Times New Roman"/>
                <a:cs typeface="Times New Roman"/>
              </a:rPr>
              <a:t> </a:t>
            </a:r>
            <a:r>
              <a:rPr sz="2800" b="1" spc="-114" dirty="0">
                <a:solidFill>
                  <a:srgbClr val="80945B"/>
                </a:solidFill>
                <a:latin typeface="Cambria"/>
                <a:cs typeface="Cambria"/>
              </a:rPr>
              <a:t>(</a:t>
            </a:r>
            <a:r>
              <a:rPr sz="2800" b="1" spc="-140" dirty="0">
                <a:solidFill>
                  <a:srgbClr val="80945B"/>
                </a:solidFill>
                <a:latin typeface="Cambria"/>
                <a:cs typeface="Cambria"/>
              </a:rPr>
              <a:t>G</a:t>
            </a:r>
            <a:r>
              <a:rPr sz="2800" b="1" spc="-114" dirty="0">
                <a:solidFill>
                  <a:srgbClr val="80945B"/>
                </a:solidFill>
                <a:latin typeface="Cambria"/>
                <a:cs typeface="Cambria"/>
              </a:rPr>
              <a:t>A</a:t>
            </a:r>
            <a:r>
              <a:rPr sz="2800" b="1" spc="-120" dirty="0">
                <a:solidFill>
                  <a:srgbClr val="80945B"/>
                </a:solidFill>
                <a:latin typeface="Cambria"/>
                <a:cs typeface="Cambria"/>
              </a:rPr>
              <a:t>P</a:t>
            </a:r>
            <a:r>
              <a:rPr sz="2800" b="1" spc="-105" dirty="0">
                <a:solidFill>
                  <a:srgbClr val="80945B"/>
                </a:solidFill>
                <a:latin typeface="Cambria"/>
                <a:cs typeface="Cambria"/>
              </a:rPr>
              <a:t>S</a:t>
            </a:r>
            <a:r>
              <a:rPr sz="2800" b="1" spc="-15" dirty="0">
                <a:solidFill>
                  <a:srgbClr val="80945B"/>
                </a:solidFill>
                <a:latin typeface="Cambria"/>
                <a:cs typeface="Cambria"/>
              </a:rPr>
              <a:t>)</a:t>
            </a:r>
            <a:endParaRPr sz="2800">
              <a:latin typeface="Cambria"/>
              <a:cs typeface="Cambria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3592952" y="3601577"/>
            <a:ext cx="1162685" cy="648335"/>
          </a:xfrm>
          <a:custGeom>
            <a:avLst/>
            <a:gdLst/>
            <a:ahLst/>
            <a:cxnLst/>
            <a:rect l="l" t="t" r="r" b="b"/>
            <a:pathLst>
              <a:path w="1162685" h="648335">
                <a:moveTo>
                  <a:pt x="1041048" y="601397"/>
                </a:moveTo>
                <a:lnTo>
                  <a:pt x="968658" y="603777"/>
                </a:lnTo>
                <a:lnTo>
                  <a:pt x="957703" y="607517"/>
                </a:lnTo>
                <a:lnTo>
                  <a:pt x="950479" y="617622"/>
                </a:lnTo>
                <a:lnTo>
                  <a:pt x="948856" y="633944"/>
                </a:lnTo>
                <a:lnTo>
                  <a:pt x="957197" y="644438"/>
                </a:lnTo>
                <a:lnTo>
                  <a:pt x="970422" y="648227"/>
                </a:lnTo>
                <a:lnTo>
                  <a:pt x="1162690" y="641869"/>
                </a:lnTo>
                <a:lnTo>
                  <a:pt x="1161840" y="640476"/>
                </a:lnTo>
                <a:lnTo>
                  <a:pt x="1113403" y="640476"/>
                </a:lnTo>
                <a:lnTo>
                  <a:pt x="1041048" y="601397"/>
                </a:lnTo>
                <a:close/>
              </a:path>
              <a:path w="1162685" h="648335">
                <a:moveTo>
                  <a:pt x="1085098" y="599949"/>
                </a:moveTo>
                <a:lnTo>
                  <a:pt x="1041048" y="601397"/>
                </a:lnTo>
                <a:lnTo>
                  <a:pt x="1113403" y="640476"/>
                </a:lnTo>
                <a:lnTo>
                  <a:pt x="1117718" y="632475"/>
                </a:lnTo>
                <a:lnTo>
                  <a:pt x="1104899" y="632475"/>
                </a:lnTo>
                <a:lnTo>
                  <a:pt x="1085098" y="599949"/>
                </a:lnTo>
                <a:close/>
              </a:path>
              <a:path w="1162685" h="648335">
                <a:moveTo>
                  <a:pt x="1049330" y="468667"/>
                </a:moveTo>
                <a:lnTo>
                  <a:pt x="1037992" y="470056"/>
                </a:lnTo>
                <a:lnTo>
                  <a:pt x="1024425" y="477790"/>
                </a:lnTo>
                <a:lnTo>
                  <a:pt x="1021324" y="489076"/>
                </a:lnTo>
                <a:lnTo>
                  <a:pt x="1024646" y="500649"/>
                </a:lnTo>
                <a:lnTo>
                  <a:pt x="1062182" y="562306"/>
                </a:lnTo>
                <a:lnTo>
                  <a:pt x="1134496" y="601364"/>
                </a:lnTo>
                <a:lnTo>
                  <a:pt x="1113403" y="640476"/>
                </a:lnTo>
                <a:lnTo>
                  <a:pt x="1161840" y="640476"/>
                </a:lnTo>
                <a:lnTo>
                  <a:pt x="1062502" y="477539"/>
                </a:lnTo>
                <a:lnTo>
                  <a:pt x="1058078" y="472426"/>
                </a:lnTo>
                <a:lnTo>
                  <a:pt x="1049330" y="468667"/>
                </a:lnTo>
                <a:close/>
              </a:path>
              <a:path w="1162685" h="648335">
                <a:moveTo>
                  <a:pt x="1123187" y="598697"/>
                </a:moveTo>
                <a:lnTo>
                  <a:pt x="1085098" y="599949"/>
                </a:lnTo>
                <a:lnTo>
                  <a:pt x="1104899" y="632475"/>
                </a:lnTo>
                <a:lnTo>
                  <a:pt x="1123187" y="598697"/>
                </a:lnTo>
                <a:close/>
              </a:path>
              <a:path w="1162685" h="648335">
                <a:moveTo>
                  <a:pt x="1129558" y="598697"/>
                </a:moveTo>
                <a:lnTo>
                  <a:pt x="1123187" y="598697"/>
                </a:lnTo>
                <a:lnTo>
                  <a:pt x="1104899" y="632475"/>
                </a:lnTo>
                <a:lnTo>
                  <a:pt x="1117718" y="632475"/>
                </a:lnTo>
                <a:lnTo>
                  <a:pt x="1134496" y="601364"/>
                </a:lnTo>
                <a:lnTo>
                  <a:pt x="1129558" y="598697"/>
                </a:lnTo>
                <a:close/>
              </a:path>
              <a:path w="1162685" h="648335">
                <a:moveTo>
                  <a:pt x="21092" y="0"/>
                </a:moveTo>
                <a:lnTo>
                  <a:pt x="0" y="39136"/>
                </a:lnTo>
                <a:lnTo>
                  <a:pt x="1041048" y="601397"/>
                </a:lnTo>
                <a:lnTo>
                  <a:pt x="1085098" y="599949"/>
                </a:lnTo>
                <a:lnTo>
                  <a:pt x="1062182" y="562306"/>
                </a:lnTo>
                <a:lnTo>
                  <a:pt x="21092" y="0"/>
                </a:lnTo>
                <a:close/>
              </a:path>
              <a:path w="1162685" h="648335">
                <a:moveTo>
                  <a:pt x="1062182" y="562306"/>
                </a:moveTo>
                <a:lnTo>
                  <a:pt x="1085098" y="599949"/>
                </a:lnTo>
                <a:lnTo>
                  <a:pt x="1123187" y="598697"/>
                </a:lnTo>
                <a:lnTo>
                  <a:pt x="1129558" y="598697"/>
                </a:lnTo>
                <a:lnTo>
                  <a:pt x="1062182" y="562306"/>
                </a:lnTo>
                <a:close/>
              </a:path>
            </a:pathLst>
          </a:custGeom>
          <a:solidFill>
            <a:srgbClr val="91D05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2843783" y="2879360"/>
            <a:ext cx="1552575" cy="261620"/>
          </a:xfrm>
          <a:custGeom>
            <a:avLst/>
            <a:gdLst/>
            <a:ahLst/>
            <a:cxnLst/>
            <a:rect l="l" t="t" r="r" b="b"/>
            <a:pathLst>
              <a:path w="1552575" h="261619">
                <a:moveTo>
                  <a:pt x="0" y="261604"/>
                </a:moveTo>
                <a:lnTo>
                  <a:pt x="1552325" y="261604"/>
                </a:lnTo>
                <a:lnTo>
                  <a:pt x="1552325" y="0"/>
                </a:lnTo>
                <a:lnTo>
                  <a:pt x="0" y="0"/>
                </a:lnTo>
                <a:lnTo>
                  <a:pt x="0" y="261604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1887223" y="4175521"/>
            <a:ext cx="1604645" cy="261620"/>
          </a:xfrm>
          <a:custGeom>
            <a:avLst/>
            <a:gdLst/>
            <a:ahLst/>
            <a:cxnLst/>
            <a:rect l="l" t="t" r="r" b="b"/>
            <a:pathLst>
              <a:path w="1604645" h="261620">
                <a:moveTo>
                  <a:pt x="0" y="261604"/>
                </a:moveTo>
                <a:lnTo>
                  <a:pt x="1604640" y="261604"/>
                </a:lnTo>
                <a:lnTo>
                  <a:pt x="1604640" y="0"/>
                </a:lnTo>
                <a:lnTo>
                  <a:pt x="0" y="0"/>
                </a:lnTo>
                <a:lnTo>
                  <a:pt x="0" y="261604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539544" y="1281434"/>
            <a:ext cx="3856990" cy="1283970"/>
          </a:xfrm>
          <a:custGeom>
            <a:avLst/>
            <a:gdLst/>
            <a:ahLst/>
            <a:cxnLst/>
            <a:rect l="l" t="t" r="r" b="b"/>
            <a:pathLst>
              <a:path w="3856990" h="1283970">
                <a:moveTo>
                  <a:pt x="0" y="1283457"/>
                </a:moveTo>
                <a:lnTo>
                  <a:pt x="3856555" y="1283457"/>
                </a:lnTo>
                <a:lnTo>
                  <a:pt x="3856555" y="0"/>
                </a:lnTo>
                <a:lnTo>
                  <a:pt x="0" y="0"/>
                </a:lnTo>
                <a:lnTo>
                  <a:pt x="0" y="1283457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4396099" y="1196852"/>
            <a:ext cx="3910329" cy="2651125"/>
          </a:xfrm>
          <a:custGeom>
            <a:avLst/>
            <a:gdLst/>
            <a:ahLst/>
            <a:cxnLst/>
            <a:rect l="l" t="t" r="r" b="b"/>
            <a:pathLst>
              <a:path w="3910329" h="2651125">
                <a:moveTo>
                  <a:pt x="0" y="2650616"/>
                </a:moveTo>
                <a:lnTo>
                  <a:pt x="3909821" y="2650616"/>
                </a:lnTo>
                <a:lnTo>
                  <a:pt x="3909821" y="0"/>
                </a:lnTo>
                <a:lnTo>
                  <a:pt x="0" y="0"/>
                </a:lnTo>
                <a:lnTo>
                  <a:pt x="0" y="2650616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4396099" y="1196852"/>
            <a:ext cx="3910329" cy="2651125"/>
          </a:xfrm>
          <a:custGeom>
            <a:avLst/>
            <a:gdLst/>
            <a:ahLst/>
            <a:cxnLst/>
            <a:rect l="l" t="t" r="r" b="b"/>
            <a:pathLst>
              <a:path w="3910329" h="2651125">
                <a:moveTo>
                  <a:pt x="0" y="2650616"/>
                </a:moveTo>
                <a:lnTo>
                  <a:pt x="3909821" y="2650616"/>
                </a:lnTo>
                <a:lnTo>
                  <a:pt x="3909821" y="0"/>
                </a:lnTo>
                <a:lnTo>
                  <a:pt x="0" y="0"/>
                </a:lnTo>
                <a:lnTo>
                  <a:pt x="0" y="2650616"/>
                </a:lnTo>
                <a:close/>
              </a:path>
            </a:pathLst>
          </a:custGeom>
          <a:ln w="26424">
            <a:solidFill>
              <a:srgbClr val="91D05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5704728" y="1283823"/>
            <a:ext cx="1280160" cy="1191895"/>
          </a:xfrm>
          <a:custGeom>
            <a:avLst/>
            <a:gdLst/>
            <a:ahLst/>
            <a:cxnLst/>
            <a:rect l="l" t="t" r="r" b="b"/>
            <a:pathLst>
              <a:path w="1280159" h="1191895">
                <a:moveTo>
                  <a:pt x="0" y="1191792"/>
                </a:moveTo>
                <a:lnTo>
                  <a:pt x="1280159" y="1191792"/>
                </a:lnTo>
                <a:lnTo>
                  <a:pt x="1280159" y="0"/>
                </a:lnTo>
                <a:lnTo>
                  <a:pt x="0" y="0"/>
                </a:lnTo>
                <a:lnTo>
                  <a:pt x="0" y="1191792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5704697" y="1283823"/>
            <a:ext cx="1280160" cy="1191792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6968245" y="2051645"/>
            <a:ext cx="1284605" cy="1165225"/>
          </a:xfrm>
          <a:custGeom>
            <a:avLst/>
            <a:gdLst/>
            <a:ahLst/>
            <a:cxnLst/>
            <a:rect l="l" t="t" r="r" b="b"/>
            <a:pathLst>
              <a:path w="1284604" h="1165225">
                <a:moveTo>
                  <a:pt x="0" y="1165122"/>
                </a:moveTo>
                <a:lnTo>
                  <a:pt x="1284350" y="1165122"/>
                </a:lnTo>
                <a:lnTo>
                  <a:pt x="1284350" y="0"/>
                </a:lnTo>
                <a:lnTo>
                  <a:pt x="0" y="0"/>
                </a:lnTo>
                <a:lnTo>
                  <a:pt x="0" y="1165122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6968245" y="2051675"/>
            <a:ext cx="1284351" cy="1165122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4421245" y="2029190"/>
            <a:ext cx="1297305" cy="1188085"/>
          </a:xfrm>
          <a:custGeom>
            <a:avLst/>
            <a:gdLst/>
            <a:ahLst/>
            <a:cxnLst/>
            <a:rect l="l" t="t" r="r" b="b"/>
            <a:pathLst>
              <a:path w="1297304" h="1188085">
                <a:moveTo>
                  <a:pt x="0" y="1187576"/>
                </a:moveTo>
                <a:lnTo>
                  <a:pt x="1296792" y="1187576"/>
                </a:lnTo>
                <a:lnTo>
                  <a:pt x="1296792" y="0"/>
                </a:lnTo>
                <a:lnTo>
                  <a:pt x="0" y="0"/>
                </a:lnTo>
                <a:lnTo>
                  <a:pt x="0" y="1187576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4421246" y="2029221"/>
            <a:ext cx="1296795" cy="1187577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5671444" y="2724150"/>
            <a:ext cx="1359535" cy="1029969"/>
          </a:xfrm>
          <a:custGeom>
            <a:avLst/>
            <a:gdLst/>
            <a:ahLst/>
            <a:cxnLst/>
            <a:rect l="l" t="t" r="r" b="b"/>
            <a:pathLst>
              <a:path w="1359534" h="1029970">
                <a:moveTo>
                  <a:pt x="0" y="1029461"/>
                </a:moveTo>
                <a:lnTo>
                  <a:pt x="1359158" y="1029461"/>
                </a:lnTo>
                <a:lnTo>
                  <a:pt x="1359158" y="0"/>
                </a:lnTo>
                <a:lnTo>
                  <a:pt x="0" y="0"/>
                </a:lnTo>
                <a:lnTo>
                  <a:pt x="0" y="1029461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5671444" y="2724150"/>
            <a:ext cx="1359155" cy="1029462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5205983" y="3284220"/>
            <a:ext cx="332740" cy="337185"/>
          </a:xfrm>
          <a:custGeom>
            <a:avLst/>
            <a:gdLst/>
            <a:ahLst/>
            <a:cxnLst/>
            <a:rect l="l" t="t" r="r" b="b"/>
            <a:pathLst>
              <a:path w="332739" h="337185">
                <a:moveTo>
                  <a:pt x="142250" y="100949"/>
                </a:moveTo>
                <a:lnTo>
                  <a:pt x="44836" y="100949"/>
                </a:lnTo>
                <a:lnTo>
                  <a:pt x="44836" y="143012"/>
                </a:lnTo>
                <a:lnTo>
                  <a:pt x="49442" y="192103"/>
                </a:lnTo>
                <a:lnTo>
                  <a:pt x="62480" y="236565"/>
                </a:lnTo>
                <a:lnTo>
                  <a:pt x="82780" y="274806"/>
                </a:lnTo>
                <a:lnTo>
                  <a:pt x="109173" y="305235"/>
                </a:lnTo>
                <a:lnTo>
                  <a:pt x="151817" y="330907"/>
                </a:lnTo>
                <a:lnTo>
                  <a:pt x="332475" y="336925"/>
                </a:lnTo>
                <a:lnTo>
                  <a:pt x="332475" y="235976"/>
                </a:lnTo>
                <a:lnTo>
                  <a:pt x="187086" y="235976"/>
                </a:lnTo>
                <a:lnTo>
                  <a:pt x="178216" y="234143"/>
                </a:lnTo>
                <a:lnTo>
                  <a:pt x="150317" y="196121"/>
                </a:lnTo>
                <a:lnTo>
                  <a:pt x="142264" y="145407"/>
                </a:lnTo>
                <a:lnTo>
                  <a:pt x="142250" y="100949"/>
                </a:lnTo>
                <a:close/>
              </a:path>
              <a:path w="332739" h="337185">
                <a:moveTo>
                  <a:pt x="93604" y="0"/>
                </a:moveTo>
                <a:lnTo>
                  <a:pt x="0" y="100949"/>
                </a:lnTo>
                <a:lnTo>
                  <a:pt x="187086" y="100949"/>
                </a:lnTo>
                <a:lnTo>
                  <a:pt x="93604" y="0"/>
                </a:lnTo>
                <a:close/>
              </a:path>
            </a:pathLst>
          </a:custGeom>
          <a:solidFill>
            <a:srgbClr val="91D05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5205983" y="3284220"/>
            <a:ext cx="332740" cy="337185"/>
          </a:xfrm>
          <a:custGeom>
            <a:avLst/>
            <a:gdLst/>
            <a:ahLst/>
            <a:cxnLst/>
            <a:rect l="l" t="t" r="r" b="b"/>
            <a:pathLst>
              <a:path w="332739" h="337185">
                <a:moveTo>
                  <a:pt x="93604" y="0"/>
                </a:moveTo>
                <a:lnTo>
                  <a:pt x="0" y="100949"/>
                </a:lnTo>
                <a:lnTo>
                  <a:pt x="44836" y="100949"/>
                </a:lnTo>
                <a:lnTo>
                  <a:pt x="44836" y="143012"/>
                </a:lnTo>
                <a:lnTo>
                  <a:pt x="49442" y="192103"/>
                </a:lnTo>
                <a:lnTo>
                  <a:pt x="62480" y="236565"/>
                </a:lnTo>
                <a:lnTo>
                  <a:pt x="82780" y="274806"/>
                </a:lnTo>
                <a:lnTo>
                  <a:pt x="109173" y="305235"/>
                </a:lnTo>
                <a:lnTo>
                  <a:pt x="151817" y="330907"/>
                </a:lnTo>
                <a:lnTo>
                  <a:pt x="332475" y="336925"/>
                </a:lnTo>
                <a:lnTo>
                  <a:pt x="332475" y="235976"/>
                </a:lnTo>
                <a:lnTo>
                  <a:pt x="187086" y="235976"/>
                </a:lnTo>
                <a:lnTo>
                  <a:pt x="178216" y="234143"/>
                </a:lnTo>
                <a:lnTo>
                  <a:pt x="150317" y="196121"/>
                </a:lnTo>
                <a:lnTo>
                  <a:pt x="142264" y="145407"/>
                </a:lnTo>
                <a:lnTo>
                  <a:pt x="142250" y="100949"/>
                </a:lnTo>
                <a:lnTo>
                  <a:pt x="187086" y="100949"/>
                </a:lnTo>
                <a:lnTo>
                  <a:pt x="93604" y="0"/>
                </a:lnTo>
                <a:close/>
              </a:path>
            </a:pathLst>
          </a:custGeom>
          <a:ln w="9524">
            <a:solidFill>
              <a:srgbClr val="32986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7101321" y="3284220"/>
            <a:ext cx="332740" cy="370840"/>
          </a:xfrm>
          <a:custGeom>
            <a:avLst/>
            <a:gdLst/>
            <a:ahLst/>
            <a:cxnLst/>
            <a:rect l="l" t="t" r="r" b="b"/>
            <a:pathLst>
              <a:path w="332740" h="370839">
                <a:moveTo>
                  <a:pt x="99700" y="161909"/>
                </a:moveTo>
                <a:lnTo>
                  <a:pt x="0" y="266303"/>
                </a:lnTo>
                <a:lnTo>
                  <a:pt x="99700" y="370575"/>
                </a:lnTo>
                <a:lnTo>
                  <a:pt x="99700" y="320680"/>
                </a:lnTo>
                <a:lnTo>
                  <a:pt x="141244" y="320680"/>
                </a:lnTo>
                <a:lnTo>
                  <a:pt x="188174" y="315862"/>
                </a:lnTo>
                <a:lnTo>
                  <a:pt x="230863" y="302198"/>
                </a:lnTo>
                <a:lnTo>
                  <a:pt x="267896" y="280868"/>
                </a:lnTo>
                <a:lnTo>
                  <a:pt x="297855" y="253052"/>
                </a:lnTo>
                <a:lnTo>
                  <a:pt x="319322" y="219931"/>
                </a:lnTo>
                <a:lnTo>
                  <a:pt x="322656" y="211957"/>
                </a:lnTo>
                <a:lnTo>
                  <a:pt x="99700" y="211957"/>
                </a:lnTo>
                <a:lnTo>
                  <a:pt x="99700" y="161909"/>
                </a:lnTo>
                <a:close/>
              </a:path>
              <a:path w="332740" h="370839">
                <a:moveTo>
                  <a:pt x="332506" y="0"/>
                </a:moveTo>
                <a:lnTo>
                  <a:pt x="232806" y="0"/>
                </a:lnTo>
                <a:lnTo>
                  <a:pt x="232806" y="161909"/>
                </a:lnTo>
                <a:lnTo>
                  <a:pt x="231039" y="171757"/>
                </a:lnTo>
                <a:lnTo>
                  <a:pt x="194329" y="202705"/>
                </a:lnTo>
                <a:lnTo>
                  <a:pt x="145215" y="211911"/>
                </a:lnTo>
                <a:lnTo>
                  <a:pt x="99700" y="211957"/>
                </a:lnTo>
                <a:lnTo>
                  <a:pt x="322656" y="211957"/>
                </a:lnTo>
                <a:lnTo>
                  <a:pt x="324346" y="207916"/>
                </a:lnTo>
                <a:lnTo>
                  <a:pt x="328217" y="195486"/>
                </a:lnTo>
                <a:lnTo>
                  <a:pt x="330881" y="182686"/>
                </a:lnTo>
                <a:lnTo>
                  <a:pt x="332287" y="169559"/>
                </a:lnTo>
                <a:lnTo>
                  <a:pt x="332506" y="0"/>
                </a:lnTo>
                <a:close/>
              </a:path>
            </a:pathLst>
          </a:custGeom>
          <a:solidFill>
            <a:srgbClr val="91D05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7101321" y="3284220"/>
            <a:ext cx="332740" cy="370840"/>
          </a:xfrm>
          <a:custGeom>
            <a:avLst/>
            <a:gdLst/>
            <a:ahLst/>
            <a:cxnLst/>
            <a:rect l="l" t="t" r="r" b="b"/>
            <a:pathLst>
              <a:path w="332740" h="370839">
                <a:moveTo>
                  <a:pt x="0" y="266303"/>
                </a:moveTo>
                <a:lnTo>
                  <a:pt x="99700" y="370575"/>
                </a:lnTo>
                <a:lnTo>
                  <a:pt x="99700" y="320680"/>
                </a:lnTo>
                <a:lnTo>
                  <a:pt x="141244" y="320680"/>
                </a:lnTo>
                <a:lnTo>
                  <a:pt x="188174" y="315862"/>
                </a:lnTo>
                <a:lnTo>
                  <a:pt x="230863" y="302198"/>
                </a:lnTo>
                <a:lnTo>
                  <a:pt x="267896" y="280868"/>
                </a:lnTo>
                <a:lnTo>
                  <a:pt x="297855" y="253052"/>
                </a:lnTo>
                <a:lnTo>
                  <a:pt x="319322" y="219931"/>
                </a:lnTo>
                <a:lnTo>
                  <a:pt x="330881" y="182686"/>
                </a:lnTo>
                <a:lnTo>
                  <a:pt x="332506" y="0"/>
                </a:lnTo>
                <a:lnTo>
                  <a:pt x="232806" y="0"/>
                </a:lnTo>
                <a:lnTo>
                  <a:pt x="232806" y="161909"/>
                </a:lnTo>
                <a:lnTo>
                  <a:pt x="231039" y="171757"/>
                </a:lnTo>
                <a:lnTo>
                  <a:pt x="194329" y="202705"/>
                </a:lnTo>
                <a:lnTo>
                  <a:pt x="145215" y="211911"/>
                </a:lnTo>
                <a:lnTo>
                  <a:pt x="99700" y="211957"/>
                </a:lnTo>
                <a:lnTo>
                  <a:pt x="99700" y="161909"/>
                </a:lnTo>
                <a:lnTo>
                  <a:pt x="0" y="266303"/>
                </a:lnTo>
                <a:close/>
              </a:path>
            </a:pathLst>
          </a:custGeom>
          <a:ln w="9524">
            <a:solidFill>
              <a:srgbClr val="32986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5272399" y="1633331"/>
            <a:ext cx="365760" cy="337185"/>
          </a:xfrm>
          <a:custGeom>
            <a:avLst/>
            <a:gdLst/>
            <a:ahLst/>
            <a:cxnLst/>
            <a:rect l="l" t="t" r="r" b="b"/>
            <a:pathLst>
              <a:path w="365760" h="337185">
                <a:moveTo>
                  <a:pt x="256153" y="0"/>
                </a:moveTo>
                <a:lnTo>
                  <a:pt x="256153" y="45476"/>
                </a:lnTo>
                <a:lnTo>
                  <a:pt x="210433" y="45476"/>
                </a:lnTo>
                <a:lnTo>
                  <a:pt x="193179" y="45953"/>
                </a:lnTo>
                <a:lnTo>
                  <a:pt x="143931" y="52823"/>
                </a:lnTo>
                <a:lnTo>
                  <a:pt x="99599" y="67069"/>
                </a:lnTo>
                <a:lnTo>
                  <a:pt x="61645" y="87690"/>
                </a:lnTo>
                <a:lnTo>
                  <a:pt x="31534" y="113686"/>
                </a:lnTo>
                <a:lnTo>
                  <a:pt x="6117" y="154975"/>
                </a:lnTo>
                <a:lnTo>
                  <a:pt x="0" y="189616"/>
                </a:lnTo>
                <a:lnTo>
                  <a:pt x="0" y="336956"/>
                </a:lnTo>
                <a:lnTo>
                  <a:pt x="109727" y="336956"/>
                </a:lnTo>
                <a:lnTo>
                  <a:pt x="109727" y="189616"/>
                </a:lnTo>
                <a:lnTo>
                  <a:pt x="111464" y="181193"/>
                </a:lnTo>
                <a:lnTo>
                  <a:pt x="147876" y="154096"/>
                </a:lnTo>
                <a:lnTo>
                  <a:pt x="197303" y="144674"/>
                </a:lnTo>
                <a:lnTo>
                  <a:pt x="308594" y="144292"/>
                </a:lnTo>
                <a:lnTo>
                  <a:pt x="365759" y="94884"/>
                </a:lnTo>
                <a:lnTo>
                  <a:pt x="256153" y="0"/>
                </a:lnTo>
                <a:close/>
              </a:path>
              <a:path w="365760" h="337185">
                <a:moveTo>
                  <a:pt x="308594" y="144292"/>
                </a:moveTo>
                <a:lnTo>
                  <a:pt x="256153" y="144292"/>
                </a:lnTo>
                <a:lnTo>
                  <a:pt x="256153" y="189616"/>
                </a:lnTo>
                <a:lnTo>
                  <a:pt x="308594" y="144292"/>
                </a:lnTo>
                <a:close/>
              </a:path>
            </a:pathLst>
          </a:custGeom>
          <a:solidFill>
            <a:srgbClr val="91D05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5272399" y="1633331"/>
            <a:ext cx="365760" cy="337185"/>
          </a:xfrm>
          <a:custGeom>
            <a:avLst/>
            <a:gdLst/>
            <a:ahLst/>
            <a:cxnLst/>
            <a:rect l="l" t="t" r="r" b="b"/>
            <a:pathLst>
              <a:path w="365760" h="337185">
                <a:moveTo>
                  <a:pt x="365759" y="94884"/>
                </a:moveTo>
                <a:lnTo>
                  <a:pt x="256153" y="0"/>
                </a:lnTo>
                <a:lnTo>
                  <a:pt x="256153" y="45476"/>
                </a:lnTo>
                <a:lnTo>
                  <a:pt x="210433" y="45476"/>
                </a:lnTo>
                <a:lnTo>
                  <a:pt x="159873" y="49664"/>
                </a:lnTo>
                <a:lnTo>
                  <a:pt x="113740" y="61563"/>
                </a:lnTo>
                <a:lnTo>
                  <a:pt x="73497" y="80170"/>
                </a:lnTo>
                <a:lnTo>
                  <a:pt x="40610" y="104485"/>
                </a:lnTo>
                <a:lnTo>
                  <a:pt x="10730" y="144053"/>
                </a:lnTo>
                <a:lnTo>
                  <a:pt x="0" y="189616"/>
                </a:lnTo>
                <a:lnTo>
                  <a:pt x="0" y="336956"/>
                </a:lnTo>
                <a:lnTo>
                  <a:pt x="109727" y="336956"/>
                </a:lnTo>
                <a:lnTo>
                  <a:pt x="109727" y="189616"/>
                </a:lnTo>
                <a:lnTo>
                  <a:pt x="111464" y="181193"/>
                </a:lnTo>
                <a:lnTo>
                  <a:pt x="147876" y="154096"/>
                </a:lnTo>
                <a:lnTo>
                  <a:pt x="197303" y="144674"/>
                </a:lnTo>
                <a:lnTo>
                  <a:pt x="256153" y="144292"/>
                </a:lnTo>
                <a:lnTo>
                  <a:pt x="256153" y="189616"/>
                </a:lnTo>
                <a:lnTo>
                  <a:pt x="365759" y="94884"/>
                </a:lnTo>
                <a:close/>
              </a:path>
            </a:pathLst>
          </a:custGeom>
          <a:ln w="9524">
            <a:solidFill>
              <a:srgbClr val="32986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7101321" y="1667134"/>
            <a:ext cx="365760" cy="337185"/>
          </a:xfrm>
          <a:custGeom>
            <a:avLst/>
            <a:gdLst/>
            <a:ahLst/>
            <a:cxnLst/>
            <a:rect l="l" t="t" r="r" b="b"/>
            <a:pathLst>
              <a:path w="365759" h="337185">
                <a:moveTo>
                  <a:pt x="365759" y="235823"/>
                </a:moveTo>
                <a:lnTo>
                  <a:pt x="159898" y="235823"/>
                </a:lnTo>
                <a:lnTo>
                  <a:pt x="262768" y="336803"/>
                </a:lnTo>
                <a:lnTo>
                  <a:pt x="365759" y="235823"/>
                </a:lnTo>
                <a:close/>
              </a:path>
              <a:path w="365759" h="337185">
                <a:moveTo>
                  <a:pt x="0" y="0"/>
                </a:moveTo>
                <a:lnTo>
                  <a:pt x="0" y="100949"/>
                </a:lnTo>
                <a:lnTo>
                  <a:pt x="159898" y="100949"/>
                </a:lnTo>
                <a:lnTo>
                  <a:pt x="169499" y="102713"/>
                </a:lnTo>
                <a:lnTo>
                  <a:pt x="199849" y="139425"/>
                </a:lnTo>
                <a:lnTo>
                  <a:pt x="209110" y="188682"/>
                </a:lnTo>
                <a:lnTo>
                  <a:pt x="209184" y="235823"/>
                </a:lnTo>
                <a:lnTo>
                  <a:pt x="316504" y="235823"/>
                </a:lnTo>
                <a:lnTo>
                  <a:pt x="316504" y="193791"/>
                </a:lnTo>
                <a:lnTo>
                  <a:pt x="315965" y="177590"/>
                </a:lnTo>
                <a:lnTo>
                  <a:pt x="308217" y="131411"/>
                </a:lnTo>
                <a:lnTo>
                  <a:pt x="292169" y="89981"/>
                </a:lnTo>
                <a:lnTo>
                  <a:pt x="268975" y="54725"/>
                </a:lnTo>
                <a:lnTo>
                  <a:pt x="239787" y="27069"/>
                </a:lnTo>
                <a:lnTo>
                  <a:pt x="205755" y="8437"/>
                </a:lnTo>
                <a:lnTo>
                  <a:pt x="168033" y="256"/>
                </a:lnTo>
                <a:lnTo>
                  <a:pt x="0" y="0"/>
                </a:lnTo>
                <a:close/>
              </a:path>
            </a:pathLst>
          </a:custGeom>
          <a:solidFill>
            <a:srgbClr val="91D05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7101321" y="1667134"/>
            <a:ext cx="365760" cy="337185"/>
          </a:xfrm>
          <a:custGeom>
            <a:avLst/>
            <a:gdLst/>
            <a:ahLst/>
            <a:cxnLst/>
            <a:rect l="l" t="t" r="r" b="b"/>
            <a:pathLst>
              <a:path w="365759" h="337185">
                <a:moveTo>
                  <a:pt x="262768" y="336803"/>
                </a:moveTo>
                <a:lnTo>
                  <a:pt x="365759" y="235823"/>
                </a:lnTo>
                <a:lnTo>
                  <a:pt x="316504" y="235823"/>
                </a:lnTo>
                <a:lnTo>
                  <a:pt x="316504" y="193791"/>
                </a:lnTo>
                <a:lnTo>
                  <a:pt x="311778" y="146347"/>
                </a:lnTo>
                <a:lnTo>
                  <a:pt x="298369" y="103175"/>
                </a:lnTo>
                <a:lnTo>
                  <a:pt x="277430" y="65703"/>
                </a:lnTo>
                <a:lnTo>
                  <a:pt x="250111" y="35355"/>
                </a:lnTo>
                <a:lnTo>
                  <a:pt x="217566" y="13557"/>
                </a:lnTo>
                <a:lnTo>
                  <a:pt x="180946" y="1734"/>
                </a:lnTo>
                <a:lnTo>
                  <a:pt x="0" y="0"/>
                </a:lnTo>
                <a:lnTo>
                  <a:pt x="0" y="100949"/>
                </a:lnTo>
                <a:lnTo>
                  <a:pt x="159898" y="100949"/>
                </a:lnTo>
                <a:lnTo>
                  <a:pt x="169499" y="102713"/>
                </a:lnTo>
                <a:lnTo>
                  <a:pt x="199849" y="139425"/>
                </a:lnTo>
                <a:lnTo>
                  <a:pt x="209110" y="188682"/>
                </a:lnTo>
                <a:lnTo>
                  <a:pt x="209184" y="235823"/>
                </a:lnTo>
                <a:lnTo>
                  <a:pt x="159898" y="235823"/>
                </a:lnTo>
                <a:lnTo>
                  <a:pt x="262768" y="336803"/>
                </a:lnTo>
                <a:close/>
              </a:path>
            </a:pathLst>
          </a:custGeom>
          <a:ln w="9524">
            <a:solidFill>
              <a:srgbClr val="32986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1407926" y="2043614"/>
            <a:ext cx="2084070" cy="492759"/>
          </a:xfrm>
          <a:custGeom>
            <a:avLst/>
            <a:gdLst/>
            <a:ahLst/>
            <a:cxnLst/>
            <a:rect l="l" t="t" r="r" b="b"/>
            <a:pathLst>
              <a:path w="2084070" h="492760">
                <a:moveTo>
                  <a:pt x="0" y="492444"/>
                </a:moveTo>
                <a:lnTo>
                  <a:pt x="2083938" y="492444"/>
                </a:lnTo>
                <a:lnTo>
                  <a:pt x="2083938" y="0"/>
                </a:lnTo>
                <a:lnTo>
                  <a:pt x="0" y="0"/>
                </a:lnTo>
                <a:lnTo>
                  <a:pt x="0" y="492444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 txBox="1"/>
          <p:nvPr/>
        </p:nvSpPr>
        <p:spPr>
          <a:xfrm>
            <a:off x="1407926" y="2043614"/>
            <a:ext cx="2084070" cy="1000274"/>
          </a:xfrm>
          <a:prstGeom prst="rect">
            <a:avLst/>
          </a:prstGeom>
          <a:solidFill>
            <a:srgbClr val="FFFFFF"/>
          </a:solidFill>
          <a:ln w="19049">
            <a:solidFill>
              <a:srgbClr val="91D050"/>
            </a:solidFill>
          </a:ln>
        </p:spPr>
        <p:txBody>
          <a:bodyPr vert="horz" wrap="square" lIns="0" tIns="0" rIns="0" bIns="0" rtlCol="0">
            <a:spAutoFit/>
          </a:bodyPr>
          <a:lstStyle/>
          <a:p>
            <a:pPr algn="ctr">
              <a:lnSpc>
                <a:spcPct val="100000"/>
              </a:lnSpc>
            </a:pPr>
            <a:r>
              <a:rPr sz="1300" spc="-15" dirty="0">
                <a:latin typeface="Cambria"/>
                <a:cs typeface="Cambria"/>
              </a:rPr>
              <a:t>E</a:t>
            </a:r>
            <a:r>
              <a:rPr sz="1300" spc="-5" dirty="0">
                <a:latin typeface="Cambria"/>
                <a:cs typeface="Cambria"/>
              </a:rPr>
              <a:t>l</a:t>
            </a:r>
            <a:r>
              <a:rPr sz="1300" spc="-35" dirty="0">
                <a:latin typeface="Times New Roman"/>
                <a:cs typeface="Times New Roman"/>
              </a:rPr>
              <a:t> </a:t>
            </a:r>
            <a:r>
              <a:rPr sz="1300" spc="-10" dirty="0">
                <a:latin typeface="Cambria"/>
                <a:cs typeface="Cambria"/>
              </a:rPr>
              <a:t>cor</a:t>
            </a:r>
            <a:r>
              <a:rPr sz="1300" spc="-15" dirty="0">
                <a:latin typeface="Cambria"/>
                <a:cs typeface="Cambria"/>
              </a:rPr>
              <a:t>t</a:t>
            </a:r>
            <a:r>
              <a:rPr sz="1300" spc="-10" dirty="0">
                <a:latin typeface="Cambria"/>
                <a:cs typeface="Cambria"/>
              </a:rPr>
              <a:t>e</a:t>
            </a:r>
            <a:r>
              <a:rPr sz="1300" spc="-50" dirty="0">
                <a:latin typeface="Times New Roman"/>
                <a:cs typeface="Times New Roman"/>
              </a:rPr>
              <a:t> </a:t>
            </a:r>
            <a:r>
              <a:rPr sz="1300" spc="-10" dirty="0">
                <a:latin typeface="Cambria"/>
                <a:cs typeface="Cambria"/>
              </a:rPr>
              <a:t>en</a:t>
            </a:r>
            <a:r>
              <a:rPr sz="1300" spc="-30" dirty="0">
                <a:latin typeface="Times New Roman"/>
                <a:cs typeface="Times New Roman"/>
              </a:rPr>
              <a:t> </a:t>
            </a:r>
            <a:r>
              <a:rPr sz="1300" spc="-35" dirty="0">
                <a:latin typeface="Cambria"/>
                <a:cs typeface="Cambria"/>
              </a:rPr>
              <a:t>r</a:t>
            </a:r>
            <a:r>
              <a:rPr sz="1300" spc="-15" dirty="0">
                <a:latin typeface="Cambria"/>
                <a:cs typeface="Cambria"/>
              </a:rPr>
              <a:t>o</a:t>
            </a:r>
            <a:r>
              <a:rPr sz="1300" spc="-10" dirty="0">
                <a:latin typeface="Cambria"/>
                <a:cs typeface="Cambria"/>
              </a:rPr>
              <a:t>cas</a:t>
            </a:r>
            <a:r>
              <a:rPr sz="1300" spc="-35" dirty="0">
                <a:latin typeface="Times New Roman"/>
                <a:cs typeface="Times New Roman"/>
              </a:rPr>
              <a:t> </a:t>
            </a:r>
            <a:r>
              <a:rPr sz="1300" spc="-15" dirty="0">
                <a:latin typeface="Cambria"/>
                <a:cs typeface="Cambria"/>
              </a:rPr>
              <a:t>antiguas</a:t>
            </a:r>
            <a:endParaRPr sz="1300" dirty="0">
              <a:latin typeface="Cambria"/>
              <a:cs typeface="Cambria"/>
            </a:endParaRPr>
          </a:p>
          <a:p>
            <a:pPr algn="ctr">
              <a:lnSpc>
                <a:spcPct val="100000"/>
              </a:lnSpc>
            </a:pPr>
            <a:r>
              <a:rPr sz="1300" spc="-10" dirty="0">
                <a:latin typeface="Cambria"/>
                <a:cs typeface="Cambria"/>
              </a:rPr>
              <a:t>es</a:t>
            </a:r>
            <a:r>
              <a:rPr sz="1300" spc="-30" dirty="0">
                <a:latin typeface="Times New Roman"/>
                <a:cs typeface="Times New Roman"/>
              </a:rPr>
              <a:t> </a:t>
            </a:r>
            <a:r>
              <a:rPr sz="1300" spc="-10" dirty="0" err="1">
                <a:latin typeface="Cambria"/>
                <a:cs typeface="Cambria"/>
              </a:rPr>
              <a:t>más</a:t>
            </a:r>
            <a:r>
              <a:rPr sz="1300" spc="-20" dirty="0">
                <a:latin typeface="Times New Roman"/>
                <a:cs typeface="Times New Roman"/>
              </a:rPr>
              <a:t> </a:t>
            </a:r>
            <a:r>
              <a:rPr sz="1300" spc="-15" dirty="0" err="1">
                <a:latin typeface="Cambria"/>
                <a:cs typeface="Cambria"/>
              </a:rPr>
              <a:t>p</a:t>
            </a:r>
            <a:r>
              <a:rPr sz="1300" spc="-35" dirty="0" err="1">
                <a:latin typeface="Cambria"/>
                <a:cs typeface="Cambria"/>
              </a:rPr>
              <a:t>r</a:t>
            </a:r>
            <a:r>
              <a:rPr sz="1300" spc="-15" dirty="0" err="1">
                <a:latin typeface="Cambria"/>
                <a:cs typeface="Cambria"/>
              </a:rPr>
              <a:t>o</a:t>
            </a:r>
            <a:r>
              <a:rPr sz="1300" spc="-5" dirty="0" err="1">
                <a:latin typeface="Cambria"/>
                <a:cs typeface="Cambria"/>
              </a:rPr>
              <a:t>fu</a:t>
            </a:r>
            <a:r>
              <a:rPr sz="1300" spc="-15" dirty="0" err="1">
                <a:latin typeface="Cambria"/>
                <a:cs typeface="Cambria"/>
              </a:rPr>
              <a:t>ndo</a:t>
            </a:r>
            <a:r>
              <a:rPr lang="es-CL" sz="1300" spc="-15" dirty="0">
                <a:latin typeface="Cambria"/>
                <a:cs typeface="Cambria"/>
              </a:rPr>
              <a:t> </a:t>
            </a:r>
            <a:r>
              <a:rPr lang="es-CL" sz="1300" spc="-15" dirty="0" smtClean="0">
                <a:latin typeface="Cambria"/>
                <a:cs typeface="Cambria"/>
              </a:rPr>
              <a:t>(se observa superficie </a:t>
            </a:r>
            <a:r>
              <a:rPr lang="es-CL" sz="1300" spc="-15" dirty="0">
                <a:latin typeface="Cambria"/>
                <a:cs typeface="Cambria"/>
              </a:rPr>
              <a:t>de erosión</a:t>
            </a:r>
            <a:r>
              <a:rPr lang="es-CL" sz="1300" spc="-15" dirty="0" smtClean="0">
                <a:latin typeface="Cambria"/>
                <a:cs typeface="Cambria"/>
              </a:rPr>
              <a:t>). Paralelismo a ambos lados de la disconformidad </a:t>
            </a:r>
            <a:endParaRPr sz="1300" dirty="0">
              <a:latin typeface="Cambria"/>
              <a:cs typeface="Cambria"/>
            </a:endParaRPr>
          </a:p>
        </p:txBody>
      </p:sp>
      <p:sp>
        <p:nvSpPr>
          <p:cNvPr id="28" name="object 28"/>
          <p:cNvSpPr/>
          <p:nvPr/>
        </p:nvSpPr>
        <p:spPr>
          <a:xfrm>
            <a:off x="1615952" y="3386846"/>
            <a:ext cx="2016760" cy="408940"/>
          </a:xfrm>
          <a:custGeom>
            <a:avLst/>
            <a:gdLst/>
            <a:ahLst/>
            <a:cxnLst/>
            <a:rect l="l" t="t" r="r" b="b"/>
            <a:pathLst>
              <a:path w="2016760" h="408939">
                <a:moveTo>
                  <a:pt x="1008375" y="0"/>
                </a:moveTo>
                <a:lnTo>
                  <a:pt x="925676" y="677"/>
                </a:lnTo>
                <a:lnTo>
                  <a:pt x="844816" y="2676"/>
                </a:lnTo>
                <a:lnTo>
                  <a:pt x="766057" y="5943"/>
                </a:lnTo>
                <a:lnTo>
                  <a:pt x="689658" y="10425"/>
                </a:lnTo>
                <a:lnTo>
                  <a:pt x="615878" y="16070"/>
                </a:lnTo>
                <a:lnTo>
                  <a:pt x="544977" y="22825"/>
                </a:lnTo>
                <a:lnTo>
                  <a:pt x="477215" y="30638"/>
                </a:lnTo>
                <a:lnTo>
                  <a:pt x="412850" y="39455"/>
                </a:lnTo>
                <a:lnTo>
                  <a:pt x="352143" y="49224"/>
                </a:lnTo>
                <a:lnTo>
                  <a:pt x="295353" y="59893"/>
                </a:lnTo>
                <a:lnTo>
                  <a:pt x="242740" y="71408"/>
                </a:lnTo>
                <a:lnTo>
                  <a:pt x="194563" y="83718"/>
                </a:lnTo>
                <a:lnTo>
                  <a:pt x="151082" y="96768"/>
                </a:lnTo>
                <a:lnTo>
                  <a:pt x="112556" y="110508"/>
                </a:lnTo>
                <a:lnTo>
                  <a:pt x="51409" y="139843"/>
                </a:lnTo>
                <a:lnTo>
                  <a:pt x="13198" y="171300"/>
                </a:lnTo>
                <a:lnTo>
                  <a:pt x="0" y="204459"/>
                </a:lnTo>
                <a:lnTo>
                  <a:pt x="3342" y="221208"/>
                </a:lnTo>
                <a:lnTo>
                  <a:pt x="29307" y="253539"/>
                </a:lnTo>
                <a:lnTo>
                  <a:pt x="79245" y="283965"/>
                </a:lnTo>
                <a:lnTo>
                  <a:pt x="151082" y="312062"/>
                </a:lnTo>
                <a:lnTo>
                  <a:pt x="194563" y="325106"/>
                </a:lnTo>
                <a:lnTo>
                  <a:pt x="242740" y="337409"/>
                </a:lnTo>
                <a:lnTo>
                  <a:pt x="295353" y="348919"/>
                </a:lnTo>
                <a:lnTo>
                  <a:pt x="352143" y="359584"/>
                </a:lnTo>
                <a:lnTo>
                  <a:pt x="412850" y="369350"/>
                </a:lnTo>
                <a:lnTo>
                  <a:pt x="477215" y="378164"/>
                </a:lnTo>
                <a:lnTo>
                  <a:pt x="544977" y="385975"/>
                </a:lnTo>
                <a:lnTo>
                  <a:pt x="615878" y="392729"/>
                </a:lnTo>
                <a:lnTo>
                  <a:pt x="689658" y="398373"/>
                </a:lnTo>
                <a:lnTo>
                  <a:pt x="766057" y="402854"/>
                </a:lnTo>
                <a:lnTo>
                  <a:pt x="844816" y="406121"/>
                </a:lnTo>
                <a:lnTo>
                  <a:pt x="925676" y="408119"/>
                </a:lnTo>
                <a:lnTo>
                  <a:pt x="1008375" y="408797"/>
                </a:lnTo>
                <a:lnTo>
                  <a:pt x="1091059" y="408119"/>
                </a:lnTo>
                <a:lnTo>
                  <a:pt x="1171903" y="406121"/>
                </a:lnTo>
                <a:lnTo>
                  <a:pt x="1250649" y="402854"/>
                </a:lnTo>
                <a:lnTo>
                  <a:pt x="1327036" y="398373"/>
                </a:lnTo>
                <a:lnTo>
                  <a:pt x="1400805" y="392729"/>
                </a:lnTo>
                <a:lnTo>
                  <a:pt x="1471696" y="385975"/>
                </a:lnTo>
                <a:lnTo>
                  <a:pt x="1539450" y="378164"/>
                </a:lnTo>
                <a:lnTo>
                  <a:pt x="1603807" y="369350"/>
                </a:lnTo>
                <a:lnTo>
                  <a:pt x="1664507" y="359584"/>
                </a:lnTo>
                <a:lnTo>
                  <a:pt x="1721291" y="348919"/>
                </a:lnTo>
                <a:lnTo>
                  <a:pt x="1773899" y="337409"/>
                </a:lnTo>
                <a:lnTo>
                  <a:pt x="1822072" y="325106"/>
                </a:lnTo>
                <a:lnTo>
                  <a:pt x="1865550" y="312062"/>
                </a:lnTo>
                <a:lnTo>
                  <a:pt x="1904073" y="298331"/>
                </a:lnTo>
                <a:lnTo>
                  <a:pt x="1965216" y="269016"/>
                </a:lnTo>
                <a:lnTo>
                  <a:pt x="2003425" y="237585"/>
                </a:lnTo>
                <a:lnTo>
                  <a:pt x="2016623" y="204459"/>
                </a:lnTo>
                <a:lnTo>
                  <a:pt x="2013281" y="187693"/>
                </a:lnTo>
                <a:lnTo>
                  <a:pt x="1987317" y="155332"/>
                </a:lnTo>
                <a:lnTo>
                  <a:pt x="1937382" y="124884"/>
                </a:lnTo>
                <a:lnTo>
                  <a:pt x="1865550" y="96768"/>
                </a:lnTo>
                <a:lnTo>
                  <a:pt x="1822072" y="83718"/>
                </a:lnTo>
                <a:lnTo>
                  <a:pt x="1773899" y="71408"/>
                </a:lnTo>
                <a:lnTo>
                  <a:pt x="1721291" y="59893"/>
                </a:lnTo>
                <a:lnTo>
                  <a:pt x="1664507" y="49224"/>
                </a:lnTo>
                <a:lnTo>
                  <a:pt x="1603807" y="39455"/>
                </a:lnTo>
                <a:lnTo>
                  <a:pt x="1539450" y="30638"/>
                </a:lnTo>
                <a:lnTo>
                  <a:pt x="1471696" y="22825"/>
                </a:lnTo>
                <a:lnTo>
                  <a:pt x="1400805" y="16070"/>
                </a:lnTo>
                <a:lnTo>
                  <a:pt x="1327036" y="10425"/>
                </a:lnTo>
                <a:lnTo>
                  <a:pt x="1250649" y="5943"/>
                </a:lnTo>
                <a:lnTo>
                  <a:pt x="1171903" y="2676"/>
                </a:lnTo>
                <a:lnTo>
                  <a:pt x="1091059" y="677"/>
                </a:lnTo>
                <a:lnTo>
                  <a:pt x="1008375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1615952" y="3386846"/>
            <a:ext cx="2016760" cy="408940"/>
          </a:xfrm>
          <a:custGeom>
            <a:avLst/>
            <a:gdLst/>
            <a:ahLst/>
            <a:cxnLst/>
            <a:rect l="l" t="t" r="r" b="b"/>
            <a:pathLst>
              <a:path w="2016760" h="408939">
                <a:moveTo>
                  <a:pt x="0" y="204459"/>
                </a:moveTo>
                <a:lnTo>
                  <a:pt x="29307" y="155332"/>
                </a:lnTo>
                <a:lnTo>
                  <a:pt x="79245" y="124884"/>
                </a:lnTo>
                <a:lnTo>
                  <a:pt x="151082" y="96768"/>
                </a:lnTo>
                <a:lnTo>
                  <a:pt x="194563" y="83718"/>
                </a:lnTo>
                <a:lnTo>
                  <a:pt x="242740" y="71408"/>
                </a:lnTo>
                <a:lnTo>
                  <a:pt x="295353" y="59893"/>
                </a:lnTo>
                <a:lnTo>
                  <a:pt x="352143" y="49224"/>
                </a:lnTo>
                <a:lnTo>
                  <a:pt x="412850" y="39455"/>
                </a:lnTo>
                <a:lnTo>
                  <a:pt x="477215" y="30638"/>
                </a:lnTo>
                <a:lnTo>
                  <a:pt x="544977" y="22825"/>
                </a:lnTo>
                <a:lnTo>
                  <a:pt x="615878" y="16070"/>
                </a:lnTo>
                <a:lnTo>
                  <a:pt x="689658" y="10425"/>
                </a:lnTo>
                <a:lnTo>
                  <a:pt x="766057" y="5943"/>
                </a:lnTo>
                <a:lnTo>
                  <a:pt x="844816" y="2676"/>
                </a:lnTo>
                <a:lnTo>
                  <a:pt x="925676" y="677"/>
                </a:lnTo>
                <a:lnTo>
                  <a:pt x="1008375" y="0"/>
                </a:lnTo>
                <a:lnTo>
                  <a:pt x="1091059" y="677"/>
                </a:lnTo>
                <a:lnTo>
                  <a:pt x="1171903" y="2676"/>
                </a:lnTo>
                <a:lnTo>
                  <a:pt x="1250649" y="5943"/>
                </a:lnTo>
                <a:lnTo>
                  <a:pt x="1327036" y="10425"/>
                </a:lnTo>
                <a:lnTo>
                  <a:pt x="1400805" y="16070"/>
                </a:lnTo>
                <a:lnTo>
                  <a:pt x="1471696" y="22825"/>
                </a:lnTo>
                <a:lnTo>
                  <a:pt x="1539450" y="30638"/>
                </a:lnTo>
                <a:lnTo>
                  <a:pt x="1603807" y="39455"/>
                </a:lnTo>
                <a:lnTo>
                  <a:pt x="1664507" y="49224"/>
                </a:lnTo>
                <a:lnTo>
                  <a:pt x="1721291" y="59893"/>
                </a:lnTo>
                <a:lnTo>
                  <a:pt x="1773899" y="71408"/>
                </a:lnTo>
                <a:lnTo>
                  <a:pt x="1822072" y="83718"/>
                </a:lnTo>
                <a:lnTo>
                  <a:pt x="1865550" y="96768"/>
                </a:lnTo>
                <a:lnTo>
                  <a:pt x="1904073" y="110508"/>
                </a:lnTo>
                <a:lnTo>
                  <a:pt x="1965216" y="139843"/>
                </a:lnTo>
                <a:lnTo>
                  <a:pt x="2003425" y="171300"/>
                </a:lnTo>
                <a:lnTo>
                  <a:pt x="2016623" y="204459"/>
                </a:lnTo>
                <a:lnTo>
                  <a:pt x="2013281" y="221208"/>
                </a:lnTo>
                <a:lnTo>
                  <a:pt x="1987317" y="253539"/>
                </a:lnTo>
                <a:lnTo>
                  <a:pt x="1937382" y="283965"/>
                </a:lnTo>
                <a:lnTo>
                  <a:pt x="1865550" y="312062"/>
                </a:lnTo>
                <a:lnTo>
                  <a:pt x="1822072" y="325106"/>
                </a:lnTo>
                <a:lnTo>
                  <a:pt x="1773899" y="337409"/>
                </a:lnTo>
                <a:lnTo>
                  <a:pt x="1721291" y="348919"/>
                </a:lnTo>
                <a:lnTo>
                  <a:pt x="1664507" y="359584"/>
                </a:lnTo>
                <a:lnTo>
                  <a:pt x="1603807" y="369350"/>
                </a:lnTo>
                <a:lnTo>
                  <a:pt x="1539450" y="378164"/>
                </a:lnTo>
                <a:lnTo>
                  <a:pt x="1471696" y="385975"/>
                </a:lnTo>
                <a:lnTo>
                  <a:pt x="1400805" y="392729"/>
                </a:lnTo>
                <a:lnTo>
                  <a:pt x="1327036" y="398373"/>
                </a:lnTo>
                <a:lnTo>
                  <a:pt x="1250649" y="402854"/>
                </a:lnTo>
                <a:lnTo>
                  <a:pt x="1171903" y="406121"/>
                </a:lnTo>
                <a:lnTo>
                  <a:pt x="1091059" y="408119"/>
                </a:lnTo>
                <a:lnTo>
                  <a:pt x="1008375" y="408797"/>
                </a:lnTo>
                <a:lnTo>
                  <a:pt x="925676" y="408119"/>
                </a:lnTo>
                <a:lnTo>
                  <a:pt x="844816" y="406121"/>
                </a:lnTo>
                <a:lnTo>
                  <a:pt x="766057" y="402854"/>
                </a:lnTo>
                <a:lnTo>
                  <a:pt x="689658" y="398373"/>
                </a:lnTo>
                <a:lnTo>
                  <a:pt x="615878" y="392729"/>
                </a:lnTo>
                <a:lnTo>
                  <a:pt x="544977" y="385975"/>
                </a:lnTo>
                <a:lnTo>
                  <a:pt x="477215" y="378164"/>
                </a:lnTo>
                <a:lnTo>
                  <a:pt x="412850" y="369350"/>
                </a:lnTo>
                <a:lnTo>
                  <a:pt x="352143" y="359584"/>
                </a:lnTo>
                <a:lnTo>
                  <a:pt x="295353" y="348919"/>
                </a:lnTo>
                <a:lnTo>
                  <a:pt x="242740" y="337409"/>
                </a:lnTo>
                <a:lnTo>
                  <a:pt x="194563" y="325106"/>
                </a:lnTo>
                <a:lnTo>
                  <a:pt x="151082" y="312062"/>
                </a:lnTo>
                <a:lnTo>
                  <a:pt x="112556" y="298331"/>
                </a:lnTo>
                <a:lnTo>
                  <a:pt x="51409" y="269016"/>
                </a:lnTo>
                <a:lnTo>
                  <a:pt x="13198" y="237585"/>
                </a:lnTo>
                <a:lnTo>
                  <a:pt x="0" y="204459"/>
                </a:lnTo>
                <a:close/>
              </a:path>
            </a:pathLst>
          </a:custGeom>
          <a:ln w="19049">
            <a:solidFill>
              <a:srgbClr val="91D05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1853433" y="3529827"/>
            <a:ext cx="1513965" cy="131460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518108" y="4052267"/>
            <a:ext cx="4048262" cy="242607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718213" y="577009"/>
            <a:ext cx="7721600" cy="44513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3300" b="1" spc="-95" dirty="0">
                <a:solidFill>
                  <a:srgbClr val="80945B"/>
                </a:solidFill>
                <a:latin typeface="Cambria"/>
                <a:cs typeface="Cambria"/>
              </a:rPr>
              <a:t>EJ</a:t>
            </a:r>
            <a:r>
              <a:rPr sz="3300" b="1" dirty="0">
                <a:solidFill>
                  <a:srgbClr val="80945B"/>
                </a:solidFill>
                <a:latin typeface="Cambria"/>
                <a:cs typeface="Cambria"/>
              </a:rPr>
              <a:t>.</a:t>
            </a:r>
            <a:r>
              <a:rPr sz="3300" b="1" spc="-320" dirty="0">
                <a:solidFill>
                  <a:srgbClr val="80945B"/>
                </a:solidFill>
                <a:latin typeface="Times New Roman"/>
                <a:cs typeface="Times New Roman"/>
              </a:rPr>
              <a:t> </a:t>
            </a:r>
            <a:r>
              <a:rPr sz="3300" b="1" spc="-95" dirty="0">
                <a:solidFill>
                  <a:srgbClr val="80945B"/>
                </a:solidFill>
                <a:latin typeface="Cambria"/>
                <a:cs typeface="Cambria"/>
              </a:rPr>
              <a:t>D</a:t>
            </a:r>
            <a:r>
              <a:rPr sz="3300" b="1" spc="-114" dirty="0">
                <a:solidFill>
                  <a:srgbClr val="80945B"/>
                </a:solidFill>
                <a:latin typeface="Cambria"/>
                <a:cs typeface="Cambria"/>
              </a:rPr>
              <a:t>I</a:t>
            </a:r>
            <a:r>
              <a:rPr sz="3300" b="1" spc="-100" dirty="0">
                <a:solidFill>
                  <a:srgbClr val="80945B"/>
                </a:solidFill>
                <a:latin typeface="Cambria"/>
                <a:cs typeface="Cambria"/>
              </a:rPr>
              <a:t>S</a:t>
            </a:r>
            <a:r>
              <a:rPr sz="3300" b="1" spc="-140" dirty="0">
                <a:solidFill>
                  <a:srgbClr val="80945B"/>
                </a:solidFill>
                <a:latin typeface="Cambria"/>
                <a:cs typeface="Cambria"/>
              </a:rPr>
              <a:t>C</a:t>
            </a:r>
            <a:r>
              <a:rPr sz="3300" b="1" spc="-105" dirty="0">
                <a:solidFill>
                  <a:srgbClr val="80945B"/>
                </a:solidFill>
                <a:latin typeface="Cambria"/>
                <a:cs typeface="Cambria"/>
              </a:rPr>
              <a:t>O</a:t>
            </a:r>
            <a:r>
              <a:rPr sz="3300" b="1" spc="-110" dirty="0">
                <a:solidFill>
                  <a:srgbClr val="80945B"/>
                </a:solidFill>
                <a:latin typeface="Cambria"/>
                <a:cs typeface="Cambria"/>
              </a:rPr>
              <a:t>N</a:t>
            </a:r>
            <a:r>
              <a:rPr sz="3300" b="1" spc="-100" dirty="0">
                <a:solidFill>
                  <a:srgbClr val="80945B"/>
                </a:solidFill>
                <a:latin typeface="Cambria"/>
                <a:cs typeface="Cambria"/>
              </a:rPr>
              <a:t>T</a:t>
            </a:r>
            <a:r>
              <a:rPr sz="3300" b="1" spc="-114" dirty="0">
                <a:solidFill>
                  <a:srgbClr val="80945B"/>
                </a:solidFill>
                <a:latin typeface="Cambria"/>
                <a:cs typeface="Cambria"/>
              </a:rPr>
              <a:t>I</a:t>
            </a:r>
            <a:r>
              <a:rPr sz="3300" b="1" spc="-110" dirty="0">
                <a:solidFill>
                  <a:srgbClr val="80945B"/>
                </a:solidFill>
                <a:latin typeface="Cambria"/>
                <a:cs typeface="Cambria"/>
              </a:rPr>
              <a:t>N</a:t>
            </a:r>
            <a:r>
              <a:rPr sz="3300" b="1" spc="-100" dirty="0">
                <a:solidFill>
                  <a:srgbClr val="80945B"/>
                </a:solidFill>
                <a:latin typeface="Cambria"/>
                <a:cs typeface="Cambria"/>
              </a:rPr>
              <a:t>U</a:t>
            </a:r>
            <a:r>
              <a:rPr sz="3300" b="1" spc="-130" dirty="0">
                <a:solidFill>
                  <a:srgbClr val="80945B"/>
                </a:solidFill>
                <a:latin typeface="Cambria"/>
                <a:cs typeface="Cambria"/>
              </a:rPr>
              <a:t>I</a:t>
            </a:r>
            <a:r>
              <a:rPr sz="3300" b="1" spc="-229" dirty="0">
                <a:solidFill>
                  <a:srgbClr val="80945B"/>
                </a:solidFill>
                <a:latin typeface="Cambria"/>
                <a:cs typeface="Cambria"/>
              </a:rPr>
              <a:t>D</a:t>
            </a:r>
            <a:r>
              <a:rPr sz="3300" b="1" spc="-105" dirty="0">
                <a:solidFill>
                  <a:srgbClr val="80945B"/>
                </a:solidFill>
                <a:latin typeface="Cambria"/>
                <a:cs typeface="Cambria"/>
              </a:rPr>
              <a:t>A</a:t>
            </a:r>
            <a:r>
              <a:rPr sz="3300" b="1" spc="-95" dirty="0">
                <a:solidFill>
                  <a:srgbClr val="80945B"/>
                </a:solidFill>
                <a:latin typeface="Cambria"/>
                <a:cs typeface="Cambria"/>
              </a:rPr>
              <a:t>D</a:t>
            </a:r>
            <a:r>
              <a:rPr sz="3300" b="1" spc="-110" dirty="0">
                <a:solidFill>
                  <a:srgbClr val="80945B"/>
                </a:solidFill>
                <a:latin typeface="Cambria"/>
                <a:cs typeface="Cambria"/>
              </a:rPr>
              <a:t>E</a:t>
            </a:r>
            <a:r>
              <a:rPr sz="3300" b="1" dirty="0">
                <a:solidFill>
                  <a:srgbClr val="80945B"/>
                </a:solidFill>
                <a:latin typeface="Cambria"/>
                <a:cs typeface="Cambria"/>
              </a:rPr>
              <a:t>S</a:t>
            </a:r>
            <a:r>
              <a:rPr sz="3300" b="1" spc="-350" dirty="0">
                <a:solidFill>
                  <a:srgbClr val="80945B"/>
                </a:solidFill>
                <a:latin typeface="Times New Roman"/>
                <a:cs typeface="Times New Roman"/>
              </a:rPr>
              <a:t> </a:t>
            </a:r>
            <a:r>
              <a:rPr sz="3300" b="1" spc="-95" dirty="0">
                <a:solidFill>
                  <a:srgbClr val="80945B"/>
                </a:solidFill>
                <a:latin typeface="Cambria"/>
                <a:cs typeface="Cambria"/>
              </a:rPr>
              <a:t>E</a:t>
            </a:r>
            <a:r>
              <a:rPr sz="3300" b="1" spc="-140" dirty="0">
                <a:solidFill>
                  <a:srgbClr val="80945B"/>
                </a:solidFill>
                <a:latin typeface="Cambria"/>
                <a:cs typeface="Cambria"/>
              </a:rPr>
              <a:t>S</a:t>
            </a:r>
            <a:r>
              <a:rPr sz="3300" b="1" spc="-100" dirty="0">
                <a:solidFill>
                  <a:srgbClr val="80945B"/>
                </a:solidFill>
                <a:latin typeface="Cambria"/>
                <a:cs typeface="Cambria"/>
              </a:rPr>
              <a:t>TR</a:t>
            </a:r>
            <a:r>
              <a:rPr sz="3300" b="1" spc="-370" dirty="0">
                <a:solidFill>
                  <a:srgbClr val="80945B"/>
                </a:solidFill>
                <a:latin typeface="Cambria"/>
                <a:cs typeface="Cambria"/>
              </a:rPr>
              <a:t>A</a:t>
            </a:r>
            <a:r>
              <a:rPr sz="3300" b="1" spc="-100" dirty="0">
                <a:solidFill>
                  <a:srgbClr val="80945B"/>
                </a:solidFill>
                <a:latin typeface="Cambria"/>
                <a:cs typeface="Cambria"/>
              </a:rPr>
              <a:t>T</a:t>
            </a:r>
            <a:r>
              <a:rPr sz="3300" b="1" spc="-114" dirty="0">
                <a:solidFill>
                  <a:srgbClr val="80945B"/>
                </a:solidFill>
                <a:latin typeface="Cambria"/>
                <a:cs typeface="Cambria"/>
              </a:rPr>
              <a:t>I</a:t>
            </a:r>
            <a:r>
              <a:rPr sz="3300" b="1" spc="-110" dirty="0">
                <a:solidFill>
                  <a:srgbClr val="80945B"/>
                </a:solidFill>
                <a:latin typeface="Cambria"/>
                <a:cs typeface="Cambria"/>
              </a:rPr>
              <a:t>G</a:t>
            </a:r>
            <a:r>
              <a:rPr sz="3300" b="1" spc="-100" dirty="0">
                <a:solidFill>
                  <a:srgbClr val="80945B"/>
                </a:solidFill>
                <a:latin typeface="Cambria"/>
                <a:cs typeface="Cambria"/>
              </a:rPr>
              <a:t>R</a:t>
            </a:r>
            <a:r>
              <a:rPr sz="3300" b="1" spc="-105" dirty="0">
                <a:solidFill>
                  <a:srgbClr val="80945B"/>
                </a:solidFill>
                <a:latin typeface="Cambria"/>
                <a:cs typeface="Cambria"/>
              </a:rPr>
              <a:t>Á</a:t>
            </a:r>
            <a:r>
              <a:rPr sz="3300" b="1" spc="-95" dirty="0">
                <a:solidFill>
                  <a:srgbClr val="80945B"/>
                </a:solidFill>
                <a:latin typeface="Cambria"/>
                <a:cs typeface="Cambria"/>
              </a:rPr>
              <a:t>F</a:t>
            </a:r>
            <a:r>
              <a:rPr sz="3300" b="1" spc="-130" dirty="0">
                <a:solidFill>
                  <a:srgbClr val="80945B"/>
                </a:solidFill>
                <a:latin typeface="Cambria"/>
                <a:cs typeface="Cambria"/>
              </a:rPr>
              <a:t>I</a:t>
            </a:r>
            <a:r>
              <a:rPr sz="3300" b="1" spc="-110" dirty="0">
                <a:solidFill>
                  <a:srgbClr val="80945B"/>
                </a:solidFill>
                <a:latin typeface="Cambria"/>
                <a:cs typeface="Cambria"/>
              </a:rPr>
              <a:t>C</a:t>
            </a:r>
            <a:r>
              <a:rPr sz="3300" b="1" spc="-140" dirty="0">
                <a:solidFill>
                  <a:srgbClr val="80945B"/>
                </a:solidFill>
                <a:latin typeface="Cambria"/>
                <a:cs typeface="Cambria"/>
              </a:rPr>
              <a:t>A</a:t>
            </a:r>
            <a:r>
              <a:rPr sz="3300" b="1" dirty="0">
                <a:solidFill>
                  <a:srgbClr val="80945B"/>
                </a:solidFill>
                <a:latin typeface="Cambria"/>
                <a:cs typeface="Cambria"/>
              </a:rPr>
              <a:t>S</a:t>
            </a:r>
            <a:endParaRPr sz="3300">
              <a:latin typeface="Cambria"/>
              <a:cs typeface="Cambria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4644024" y="1268730"/>
            <a:ext cx="3834902" cy="2677796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518108" y="1268730"/>
            <a:ext cx="4067159" cy="2695575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611553" y="3430167"/>
            <a:ext cx="1196975" cy="431165"/>
          </a:xfrm>
          <a:custGeom>
            <a:avLst/>
            <a:gdLst/>
            <a:ahLst/>
            <a:cxnLst/>
            <a:rect l="l" t="t" r="r" b="b"/>
            <a:pathLst>
              <a:path w="1196975" h="431164">
                <a:moveTo>
                  <a:pt x="0" y="430886"/>
                </a:moveTo>
                <a:lnTo>
                  <a:pt x="1196446" y="430886"/>
                </a:lnTo>
                <a:lnTo>
                  <a:pt x="1196446" y="0"/>
                </a:lnTo>
                <a:lnTo>
                  <a:pt x="0" y="0"/>
                </a:lnTo>
                <a:lnTo>
                  <a:pt x="0" y="430886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611553" y="3430167"/>
            <a:ext cx="1196975" cy="431165"/>
          </a:xfrm>
          <a:prstGeom prst="rect">
            <a:avLst/>
          </a:prstGeom>
          <a:solidFill>
            <a:srgbClr val="FFFFFF"/>
          </a:solidFill>
          <a:ln w="19049">
            <a:solidFill>
              <a:srgbClr val="91D050"/>
            </a:solidFill>
          </a:ln>
        </p:spPr>
        <p:txBody>
          <a:bodyPr vert="horz" wrap="square" lIns="0" tIns="0" rIns="0" bIns="0" rtlCol="0">
            <a:spAutoFit/>
          </a:bodyPr>
          <a:lstStyle/>
          <a:p>
            <a:pPr marL="272415" marR="82550" indent="-181610">
              <a:lnSpc>
                <a:spcPct val="100000"/>
              </a:lnSpc>
            </a:pPr>
            <a:r>
              <a:rPr sz="1100" b="1" dirty="0">
                <a:latin typeface="Cambria"/>
                <a:cs typeface="Cambria"/>
              </a:rPr>
              <a:t>DISCORDA</a:t>
            </a:r>
            <a:r>
              <a:rPr sz="1100" b="1" spc="-10" dirty="0">
                <a:latin typeface="Cambria"/>
                <a:cs typeface="Cambria"/>
              </a:rPr>
              <a:t>NC</a:t>
            </a:r>
            <a:r>
              <a:rPr sz="1100" b="1" dirty="0">
                <a:latin typeface="Cambria"/>
                <a:cs typeface="Cambria"/>
              </a:rPr>
              <a:t>IA</a:t>
            </a:r>
            <a:r>
              <a:rPr sz="1100" b="1" dirty="0">
                <a:latin typeface="Times New Roman"/>
                <a:cs typeface="Times New Roman"/>
              </a:rPr>
              <a:t> </a:t>
            </a:r>
            <a:r>
              <a:rPr sz="1100" b="1" dirty="0">
                <a:latin typeface="Cambria"/>
                <a:cs typeface="Cambria"/>
              </a:rPr>
              <a:t>A</a:t>
            </a:r>
            <a:r>
              <a:rPr sz="1100" b="1" spc="-10" dirty="0">
                <a:latin typeface="Cambria"/>
                <a:cs typeface="Cambria"/>
              </a:rPr>
              <a:t>NG</a:t>
            </a:r>
            <a:r>
              <a:rPr sz="1100" b="1" spc="-5" dirty="0">
                <a:latin typeface="Cambria"/>
                <a:cs typeface="Cambria"/>
              </a:rPr>
              <a:t>ULAR</a:t>
            </a:r>
            <a:endParaRPr sz="1100" dirty="0">
              <a:latin typeface="Cambria"/>
              <a:cs typeface="Cambria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3131819" y="6119728"/>
            <a:ext cx="1368425" cy="261620"/>
          </a:xfrm>
          <a:custGeom>
            <a:avLst/>
            <a:gdLst/>
            <a:ahLst/>
            <a:cxnLst/>
            <a:rect l="l" t="t" r="r" b="b"/>
            <a:pathLst>
              <a:path w="1368425" h="261620">
                <a:moveTo>
                  <a:pt x="0" y="261604"/>
                </a:moveTo>
                <a:lnTo>
                  <a:pt x="1368170" y="261604"/>
                </a:lnTo>
                <a:lnTo>
                  <a:pt x="1368170" y="0"/>
                </a:lnTo>
                <a:lnTo>
                  <a:pt x="0" y="0"/>
                </a:lnTo>
                <a:lnTo>
                  <a:pt x="0" y="261604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/>
          <p:nvPr/>
        </p:nvSpPr>
        <p:spPr>
          <a:xfrm>
            <a:off x="3131819" y="6119728"/>
            <a:ext cx="1368425" cy="261620"/>
          </a:xfrm>
          <a:prstGeom prst="rect">
            <a:avLst/>
          </a:prstGeom>
          <a:solidFill>
            <a:srgbClr val="FFFFFF"/>
          </a:solidFill>
          <a:ln w="19049">
            <a:solidFill>
              <a:srgbClr val="91D050"/>
            </a:solidFill>
          </a:ln>
        </p:spPr>
        <p:txBody>
          <a:bodyPr vert="horz" wrap="square" lIns="0" tIns="0" rIns="0" bIns="0" rtlCol="0">
            <a:spAutoFit/>
          </a:bodyPr>
          <a:lstStyle/>
          <a:p>
            <a:pPr marL="104139">
              <a:lnSpc>
                <a:spcPct val="100000"/>
              </a:lnSpc>
            </a:pPr>
            <a:r>
              <a:rPr sz="1100" b="1" dirty="0">
                <a:latin typeface="Cambria"/>
                <a:cs typeface="Cambria"/>
              </a:rPr>
              <a:t>I</a:t>
            </a:r>
            <a:r>
              <a:rPr sz="1100" b="1" spc="-10" dirty="0">
                <a:latin typeface="Cambria"/>
                <a:cs typeface="Cambria"/>
              </a:rPr>
              <a:t>N</a:t>
            </a:r>
            <a:r>
              <a:rPr sz="1100" b="1" dirty="0">
                <a:latin typeface="Cambria"/>
                <a:cs typeface="Cambria"/>
              </a:rPr>
              <a:t>C</a:t>
            </a:r>
            <a:r>
              <a:rPr sz="1100" b="1" spc="-5" dirty="0">
                <a:latin typeface="Cambria"/>
                <a:cs typeface="Cambria"/>
              </a:rPr>
              <a:t>ON</a:t>
            </a:r>
            <a:r>
              <a:rPr sz="1100" b="1" dirty="0">
                <a:latin typeface="Cambria"/>
                <a:cs typeface="Cambria"/>
              </a:rPr>
              <a:t>F</a:t>
            </a:r>
            <a:r>
              <a:rPr sz="1100" b="1" spc="-5" dirty="0">
                <a:latin typeface="Cambria"/>
                <a:cs typeface="Cambria"/>
              </a:rPr>
              <a:t>OR</a:t>
            </a:r>
            <a:r>
              <a:rPr sz="1100" b="1" spc="5" dirty="0">
                <a:latin typeface="Cambria"/>
                <a:cs typeface="Cambria"/>
              </a:rPr>
              <a:t>M</a:t>
            </a:r>
            <a:r>
              <a:rPr sz="1100" b="1" dirty="0">
                <a:latin typeface="Cambria"/>
                <a:cs typeface="Cambria"/>
              </a:rPr>
              <a:t>IDAD</a:t>
            </a:r>
            <a:endParaRPr sz="1100" dirty="0">
              <a:latin typeface="Cambria"/>
              <a:cs typeface="Cambria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4716017" y="3430167"/>
            <a:ext cx="1196975" cy="431165"/>
          </a:xfrm>
          <a:custGeom>
            <a:avLst/>
            <a:gdLst/>
            <a:ahLst/>
            <a:cxnLst/>
            <a:rect l="l" t="t" r="r" b="b"/>
            <a:pathLst>
              <a:path w="1196975" h="431164">
                <a:moveTo>
                  <a:pt x="0" y="430886"/>
                </a:moveTo>
                <a:lnTo>
                  <a:pt x="1196434" y="430886"/>
                </a:lnTo>
                <a:lnTo>
                  <a:pt x="1196434" y="0"/>
                </a:lnTo>
                <a:lnTo>
                  <a:pt x="0" y="0"/>
                </a:lnTo>
                <a:lnTo>
                  <a:pt x="0" y="430886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 txBox="1"/>
          <p:nvPr/>
        </p:nvSpPr>
        <p:spPr>
          <a:xfrm>
            <a:off x="4716017" y="3430167"/>
            <a:ext cx="1196975" cy="431165"/>
          </a:xfrm>
          <a:prstGeom prst="rect">
            <a:avLst/>
          </a:prstGeom>
          <a:solidFill>
            <a:srgbClr val="FFFFFF"/>
          </a:solidFill>
          <a:ln w="19049">
            <a:solidFill>
              <a:srgbClr val="91D050"/>
            </a:solidFill>
          </a:ln>
        </p:spPr>
        <p:txBody>
          <a:bodyPr vert="horz" wrap="square" lIns="0" tIns="0" rIns="0" bIns="0" rtlCol="0">
            <a:spAutoFit/>
          </a:bodyPr>
          <a:lstStyle/>
          <a:p>
            <a:pPr marL="273050" marR="81915" indent="-181610">
              <a:lnSpc>
                <a:spcPct val="100000"/>
              </a:lnSpc>
            </a:pPr>
            <a:r>
              <a:rPr sz="1100" b="1" dirty="0">
                <a:latin typeface="Cambria"/>
                <a:cs typeface="Cambria"/>
              </a:rPr>
              <a:t>DISCORDA</a:t>
            </a:r>
            <a:r>
              <a:rPr sz="1100" b="1" spc="-10" dirty="0">
                <a:latin typeface="Cambria"/>
                <a:cs typeface="Cambria"/>
              </a:rPr>
              <a:t>NC</a:t>
            </a:r>
            <a:r>
              <a:rPr sz="1100" b="1" dirty="0">
                <a:latin typeface="Cambria"/>
                <a:cs typeface="Cambria"/>
              </a:rPr>
              <a:t>IA</a:t>
            </a:r>
            <a:r>
              <a:rPr sz="1100" b="1" dirty="0">
                <a:latin typeface="Times New Roman"/>
                <a:cs typeface="Times New Roman"/>
              </a:rPr>
              <a:t> </a:t>
            </a:r>
            <a:r>
              <a:rPr sz="1100" b="1" dirty="0">
                <a:latin typeface="Cambria"/>
                <a:cs typeface="Cambria"/>
              </a:rPr>
              <a:t>A</a:t>
            </a:r>
            <a:r>
              <a:rPr sz="1100" b="1" spc="-10" dirty="0">
                <a:latin typeface="Cambria"/>
                <a:cs typeface="Cambria"/>
              </a:rPr>
              <a:t>NG</a:t>
            </a:r>
            <a:r>
              <a:rPr sz="1100" b="1" spc="-5" dirty="0">
                <a:latin typeface="Cambria"/>
                <a:cs typeface="Cambria"/>
              </a:rPr>
              <a:t>ULAR</a:t>
            </a:r>
            <a:endParaRPr sz="1100" dirty="0">
              <a:latin typeface="Cambria"/>
              <a:cs typeface="Cambria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4656216" y="4052254"/>
            <a:ext cx="3834902" cy="2426079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6831969" y="6119728"/>
            <a:ext cx="1557020" cy="261620"/>
          </a:xfrm>
          <a:custGeom>
            <a:avLst/>
            <a:gdLst/>
            <a:ahLst/>
            <a:cxnLst/>
            <a:rect l="l" t="t" r="r" b="b"/>
            <a:pathLst>
              <a:path w="1557020" h="261620">
                <a:moveTo>
                  <a:pt x="0" y="261604"/>
                </a:moveTo>
                <a:lnTo>
                  <a:pt x="1556516" y="261604"/>
                </a:lnTo>
                <a:lnTo>
                  <a:pt x="1556516" y="0"/>
                </a:lnTo>
                <a:lnTo>
                  <a:pt x="0" y="0"/>
                </a:lnTo>
                <a:lnTo>
                  <a:pt x="0" y="261604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 txBox="1"/>
          <p:nvPr/>
        </p:nvSpPr>
        <p:spPr>
          <a:xfrm>
            <a:off x="6831969" y="6119728"/>
            <a:ext cx="1557020" cy="261620"/>
          </a:xfrm>
          <a:prstGeom prst="rect">
            <a:avLst/>
          </a:prstGeom>
          <a:solidFill>
            <a:srgbClr val="FFFFFF"/>
          </a:solidFill>
          <a:ln w="19049">
            <a:solidFill>
              <a:srgbClr val="91D050"/>
            </a:solidFill>
          </a:ln>
        </p:spPr>
        <p:txBody>
          <a:bodyPr vert="horz" wrap="square" lIns="0" tIns="0" rIns="0" bIns="0" rtlCol="0">
            <a:spAutoFit/>
          </a:bodyPr>
          <a:lstStyle/>
          <a:p>
            <a:pPr marL="92075">
              <a:lnSpc>
                <a:spcPct val="100000"/>
              </a:lnSpc>
            </a:pPr>
            <a:r>
              <a:rPr sz="1100" b="1" spc="-10" dirty="0">
                <a:latin typeface="Cambria"/>
                <a:cs typeface="Cambria"/>
              </a:rPr>
              <a:t>P</a:t>
            </a:r>
            <a:r>
              <a:rPr sz="1100" b="1" dirty="0">
                <a:latin typeface="Cambria"/>
                <a:cs typeface="Cambria"/>
              </a:rPr>
              <a:t>ARAC</a:t>
            </a:r>
            <a:r>
              <a:rPr sz="1100" b="1" spc="-5" dirty="0">
                <a:latin typeface="Cambria"/>
                <a:cs typeface="Cambria"/>
              </a:rPr>
              <a:t>ON</a:t>
            </a:r>
            <a:r>
              <a:rPr sz="1100" b="1" dirty="0">
                <a:latin typeface="Cambria"/>
                <a:cs typeface="Cambria"/>
              </a:rPr>
              <a:t>F</a:t>
            </a:r>
            <a:r>
              <a:rPr sz="1100" b="1" spc="-5" dirty="0">
                <a:latin typeface="Cambria"/>
                <a:cs typeface="Cambria"/>
              </a:rPr>
              <a:t>OR</a:t>
            </a:r>
            <a:r>
              <a:rPr sz="1100" b="1" spc="-10" dirty="0">
                <a:latin typeface="Cambria"/>
                <a:cs typeface="Cambria"/>
              </a:rPr>
              <a:t>M</a:t>
            </a:r>
            <a:r>
              <a:rPr sz="1100" b="1" dirty="0">
                <a:latin typeface="Cambria"/>
                <a:cs typeface="Cambria"/>
              </a:rPr>
              <a:t>I</a:t>
            </a:r>
            <a:r>
              <a:rPr sz="1100" b="1" spc="-15" dirty="0">
                <a:latin typeface="Cambria"/>
                <a:cs typeface="Cambria"/>
              </a:rPr>
              <a:t>D</a:t>
            </a:r>
            <a:r>
              <a:rPr sz="1100" b="1" dirty="0">
                <a:latin typeface="Cambria"/>
                <a:cs typeface="Cambria"/>
              </a:rPr>
              <a:t>AD</a:t>
            </a:r>
            <a:endParaRPr sz="1100">
              <a:latin typeface="Cambria"/>
              <a:cs typeface="Cambria"/>
            </a:endParaRPr>
          </a:p>
        </p:txBody>
      </p:sp>
      <p:sp>
        <p:nvSpPr>
          <p:cNvPr id="15" name="object 15"/>
          <p:cNvSpPr/>
          <p:nvPr/>
        </p:nvSpPr>
        <p:spPr>
          <a:xfrm>
            <a:off x="4783195" y="5445227"/>
            <a:ext cx="422275" cy="261620"/>
          </a:xfrm>
          <a:custGeom>
            <a:avLst/>
            <a:gdLst/>
            <a:ahLst/>
            <a:cxnLst/>
            <a:rect l="l" t="t" r="r" b="b"/>
            <a:pathLst>
              <a:path w="422275" h="261620">
                <a:moveTo>
                  <a:pt x="0" y="261604"/>
                </a:moveTo>
                <a:lnTo>
                  <a:pt x="421706" y="261604"/>
                </a:lnTo>
                <a:lnTo>
                  <a:pt x="421706" y="0"/>
                </a:lnTo>
                <a:lnTo>
                  <a:pt x="0" y="0"/>
                </a:lnTo>
                <a:lnTo>
                  <a:pt x="0" y="261604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 txBox="1"/>
          <p:nvPr/>
        </p:nvSpPr>
        <p:spPr>
          <a:xfrm>
            <a:off x="4863214" y="5501483"/>
            <a:ext cx="261620" cy="1657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100" b="1" spc="-5" dirty="0">
                <a:latin typeface="Cambria"/>
                <a:cs typeface="Cambria"/>
              </a:rPr>
              <a:t>J</a:t>
            </a:r>
            <a:r>
              <a:rPr sz="900" b="1" spc="-15" dirty="0">
                <a:latin typeface="Cambria"/>
                <a:cs typeface="Cambria"/>
              </a:rPr>
              <a:t>s</a:t>
            </a:r>
            <a:r>
              <a:rPr sz="900" b="1" dirty="0">
                <a:latin typeface="Cambria"/>
                <a:cs typeface="Cambria"/>
              </a:rPr>
              <a:t>up</a:t>
            </a:r>
            <a:endParaRPr sz="900">
              <a:latin typeface="Cambria"/>
              <a:cs typeface="Cambria"/>
            </a:endParaRPr>
          </a:p>
        </p:txBody>
      </p:sp>
      <p:sp>
        <p:nvSpPr>
          <p:cNvPr id="17" name="object 17"/>
          <p:cNvSpPr/>
          <p:nvPr/>
        </p:nvSpPr>
        <p:spPr>
          <a:xfrm>
            <a:off x="4824100" y="4528708"/>
            <a:ext cx="211454" cy="261620"/>
          </a:xfrm>
          <a:custGeom>
            <a:avLst/>
            <a:gdLst/>
            <a:ahLst/>
            <a:cxnLst/>
            <a:rect l="l" t="t" r="r" b="b"/>
            <a:pathLst>
              <a:path w="211454" h="261620">
                <a:moveTo>
                  <a:pt x="0" y="261604"/>
                </a:moveTo>
                <a:lnTo>
                  <a:pt x="210859" y="261604"/>
                </a:lnTo>
                <a:lnTo>
                  <a:pt x="210859" y="0"/>
                </a:lnTo>
                <a:lnTo>
                  <a:pt x="0" y="0"/>
                </a:lnTo>
                <a:lnTo>
                  <a:pt x="0" y="261604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 txBox="1"/>
          <p:nvPr/>
        </p:nvSpPr>
        <p:spPr>
          <a:xfrm>
            <a:off x="4873247" y="4584598"/>
            <a:ext cx="115570" cy="1657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100" b="1" dirty="0">
                <a:latin typeface="Cambria"/>
                <a:cs typeface="Cambria"/>
              </a:rPr>
              <a:t>T</a:t>
            </a:r>
            <a:endParaRPr sz="1100">
              <a:latin typeface="Cambria"/>
              <a:cs typeface="Cambri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9" grpId="0" animBg="1"/>
      <p:bldP spid="11" grpId="0" animBg="1"/>
      <p:bldP spid="14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799459" y="3501009"/>
            <a:ext cx="1757300" cy="131686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4716017" y="2031336"/>
            <a:ext cx="3740901" cy="4256166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323528" y="739275"/>
            <a:ext cx="7701342" cy="55399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945515" algn="ctr">
              <a:lnSpc>
                <a:spcPct val="100000"/>
              </a:lnSpc>
            </a:pPr>
            <a:r>
              <a:rPr lang="es-CL" spc="-30" dirty="0"/>
              <a:t>ESTRUCTURAS SEDIMENTARIAS</a:t>
            </a:r>
            <a:endParaRPr spc="-30" dirty="0"/>
          </a:p>
        </p:txBody>
      </p:sp>
      <p:sp>
        <p:nvSpPr>
          <p:cNvPr id="6" name="object 6"/>
          <p:cNvSpPr/>
          <p:nvPr/>
        </p:nvSpPr>
        <p:spPr>
          <a:xfrm>
            <a:off x="2782696" y="2022613"/>
            <a:ext cx="1774188" cy="1387854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1115619" y="4437049"/>
            <a:ext cx="1569086" cy="1867662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2782696" y="4869103"/>
            <a:ext cx="1774188" cy="1435608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1127010" y="2022591"/>
            <a:ext cx="1557655" cy="2360041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955773" y="656358"/>
            <a:ext cx="7232453" cy="553998"/>
          </a:xfrm>
        </p:spPr>
        <p:txBody>
          <a:bodyPr/>
          <a:lstStyle/>
          <a:p>
            <a:r>
              <a:rPr lang="es-CL" dirty="0" smtClean="0"/>
              <a:t>COLUMNAS ESTRATIGRÁFICAS</a:t>
            </a:r>
            <a:endParaRPr lang="es-CL" dirty="0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657633" y="1699396"/>
            <a:ext cx="3842359" cy="1938992"/>
          </a:xfrm>
        </p:spPr>
        <p:txBody>
          <a:bodyPr/>
          <a:lstStyle/>
          <a:p>
            <a:pPr algn="just"/>
            <a:r>
              <a:rPr lang="es-CL" dirty="0"/>
              <a:t>Las columnas estratigráficas son representaciones gráficas de las variaciones verticales y, los cambios horizontales que presentan los cuerpos </a:t>
            </a:r>
            <a:r>
              <a:rPr lang="es-CL" dirty="0" smtClean="0"/>
              <a:t>rocosos, </a:t>
            </a:r>
            <a:r>
              <a:rPr lang="es-CL" dirty="0"/>
              <a:t>conocimiento que se obtiene con base en la realización de levantamiento de observaciones y mediciones, con diverso grado de detalle, de sucesiones estratigráficas.</a:t>
            </a:r>
          </a:p>
          <a:p>
            <a:pPr algn="just"/>
            <a:r>
              <a:rPr lang="es-CL" dirty="0"/>
              <a:t>La representación gráfica tiene carácter Cronológico y Sentido reconstructivo sedimentológico</a:t>
            </a:r>
          </a:p>
        </p:txBody>
      </p:sp>
      <p:pic>
        <p:nvPicPr>
          <p:cNvPr id="4" name="4 Image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4008" y="1254919"/>
            <a:ext cx="4005622" cy="55892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664198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Geologia1\Desktop\12 semestre\Memoria\Texto\Imágenes\2_Marco_Geológico\Mapa_Cuenca_Chañarcillo_tesis1 [Convertido]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591017"/>
            <a:ext cx="5328592" cy="49907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object 2"/>
          <p:cNvSpPr txBox="1"/>
          <p:nvPr/>
        </p:nvSpPr>
        <p:spPr>
          <a:xfrm>
            <a:off x="5436096" y="1052736"/>
            <a:ext cx="3543228" cy="387798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algn="just">
              <a:lnSpc>
                <a:spcPct val="100000"/>
              </a:lnSpc>
            </a:pPr>
            <a:r>
              <a:rPr lang="es-CL" sz="3600" b="1" spc="-125" dirty="0">
                <a:latin typeface="Cambria"/>
                <a:cs typeface="Cambria"/>
              </a:rPr>
              <a:t>¿Cómo presento la información litológica, los contactos entre las unidades y las intrusiones?</a:t>
            </a:r>
          </a:p>
          <a:p>
            <a:pPr marL="12700">
              <a:lnSpc>
                <a:spcPct val="100000"/>
              </a:lnSpc>
            </a:pPr>
            <a:endParaRPr sz="3600" dirty="0">
              <a:latin typeface="Cambria"/>
              <a:cs typeface="Cambria"/>
            </a:endParaRPr>
          </a:p>
        </p:txBody>
      </p:sp>
      <p:sp>
        <p:nvSpPr>
          <p:cNvPr id="4" name="object 2"/>
          <p:cNvSpPr txBox="1"/>
          <p:nvPr/>
        </p:nvSpPr>
        <p:spPr>
          <a:xfrm>
            <a:off x="323528" y="5733256"/>
            <a:ext cx="6705600" cy="166199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algn="just">
              <a:lnSpc>
                <a:spcPct val="100000"/>
              </a:lnSpc>
            </a:pPr>
            <a:r>
              <a:rPr lang="es-CL" sz="3600" b="1" spc="-125" dirty="0">
                <a:latin typeface="Cambria"/>
                <a:cs typeface="Cambria"/>
              </a:rPr>
              <a:t>Objetivo: Aprender a realizar una columna estratigráfica</a:t>
            </a:r>
          </a:p>
          <a:p>
            <a:pPr marL="12700">
              <a:lnSpc>
                <a:spcPct val="100000"/>
              </a:lnSpc>
            </a:pPr>
            <a:endParaRPr sz="3600" dirty="0">
              <a:latin typeface="Cambria"/>
              <a:cs typeface="Cambria"/>
            </a:endParaRPr>
          </a:p>
        </p:txBody>
      </p:sp>
    </p:spTree>
    <p:extLst>
      <p:ext uri="{BB962C8B-B14F-4D97-AF65-F5344CB8AC3E}">
        <p14:creationId xmlns:p14="http://schemas.microsoft.com/office/powerpoint/2010/main" val="1139852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98744" y="1484784"/>
            <a:ext cx="2789080" cy="454483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95580" marR="234950" indent="-182880">
              <a:lnSpc>
                <a:spcPct val="100000"/>
              </a:lnSpc>
              <a:buClr>
                <a:srgbClr val="6E6E74"/>
              </a:buClr>
              <a:buSzPct val="84375"/>
              <a:buFont typeface="Arial"/>
              <a:buChar char="•"/>
              <a:tabLst>
                <a:tab pos="195580" algn="l"/>
              </a:tabLst>
            </a:pPr>
            <a:r>
              <a:rPr sz="1600" b="1" spc="-10" dirty="0">
                <a:solidFill>
                  <a:schemeClr val="accent3">
                    <a:lumMod val="75000"/>
                  </a:schemeClr>
                </a:solidFill>
                <a:latin typeface="Cambria"/>
                <a:cs typeface="Cambria"/>
              </a:rPr>
              <a:t>Eje</a:t>
            </a:r>
            <a:r>
              <a:rPr sz="1600" b="1" spc="-55" dirty="0">
                <a:solidFill>
                  <a:schemeClr val="accent3">
                    <a:lumMod val="75000"/>
                  </a:schemeClr>
                </a:solidFill>
                <a:latin typeface="Times New Roman"/>
                <a:cs typeface="Times New Roman"/>
              </a:rPr>
              <a:t> </a:t>
            </a:r>
            <a:r>
              <a:rPr sz="1600" b="1" spc="-105" dirty="0">
                <a:solidFill>
                  <a:schemeClr val="accent3">
                    <a:lumMod val="75000"/>
                  </a:schemeClr>
                </a:solidFill>
                <a:latin typeface="Cambria"/>
                <a:cs typeface="Cambria"/>
              </a:rPr>
              <a:t>Y</a:t>
            </a:r>
            <a:r>
              <a:rPr sz="1600" b="1" spc="-5" dirty="0">
                <a:latin typeface="Cambria"/>
                <a:cs typeface="Cambria"/>
              </a:rPr>
              <a:t>:</a:t>
            </a:r>
            <a:r>
              <a:rPr sz="1600" spc="-45" dirty="0">
                <a:latin typeface="Times New Roman"/>
                <a:cs typeface="Times New Roman"/>
              </a:rPr>
              <a:t> </a:t>
            </a:r>
            <a:r>
              <a:rPr sz="1600" b="1" spc="-10" dirty="0">
                <a:latin typeface="Cambria"/>
                <a:cs typeface="Cambria"/>
              </a:rPr>
              <a:t>Espesor</a:t>
            </a:r>
            <a:r>
              <a:rPr sz="1600" spc="-50" dirty="0">
                <a:latin typeface="Times New Roman"/>
                <a:cs typeface="Times New Roman"/>
              </a:rPr>
              <a:t> </a:t>
            </a:r>
            <a:r>
              <a:rPr sz="1600" spc="-10" dirty="0">
                <a:latin typeface="Cambria"/>
                <a:cs typeface="Cambria"/>
              </a:rPr>
              <a:t>de</a:t>
            </a:r>
            <a:r>
              <a:rPr sz="1600" spc="-50" dirty="0">
                <a:latin typeface="Times New Roman"/>
                <a:cs typeface="Times New Roman"/>
              </a:rPr>
              <a:t> </a:t>
            </a:r>
            <a:r>
              <a:rPr sz="1600" spc="-15" dirty="0">
                <a:latin typeface="Cambria"/>
                <a:cs typeface="Cambria"/>
              </a:rPr>
              <a:t>las</a:t>
            </a:r>
            <a:r>
              <a:rPr sz="1600" spc="-10" dirty="0">
                <a:latin typeface="Times New Roman"/>
                <a:cs typeface="Times New Roman"/>
              </a:rPr>
              <a:t> </a:t>
            </a:r>
            <a:r>
              <a:rPr sz="1600" spc="-20" dirty="0">
                <a:latin typeface="Cambria"/>
                <a:cs typeface="Cambria"/>
              </a:rPr>
              <a:t>u</a:t>
            </a:r>
            <a:r>
              <a:rPr sz="1600" spc="-15" dirty="0">
                <a:latin typeface="Cambria"/>
                <a:cs typeface="Cambria"/>
              </a:rPr>
              <a:t>nidade</a:t>
            </a:r>
            <a:r>
              <a:rPr sz="1600" spc="-10" dirty="0">
                <a:latin typeface="Cambria"/>
                <a:cs typeface="Cambria"/>
              </a:rPr>
              <a:t>s</a:t>
            </a:r>
            <a:r>
              <a:rPr sz="1600" spc="-25" dirty="0">
                <a:latin typeface="Times New Roman"/>
                <a:cs typeface="Times New Roman"/>
              </a:rPr>
              <a:t> </a:t>
            </a:r>
            <a:r>
              <a:rPr sz="1600" spc="-10" dirty="0">
                <a:latin typeface="Cambria"/>
                <a:cs typeface="Cambria"/>
              </a:rPr>
              <a:t>(se</a:t>
            </a:r>
            <a:r>
              <a:rPr sz="1600" spc="-50" dirty="0">
                <a:latin typeface="Times New Roman"/>
                <a:cs typeface="Times New Roman"/>
              </a:rPr>
              <a:t> </a:t>
            </a:r>
            <a:r>
              <a:rPr sz="1600" spc="-10" dirty="0">
                <a:latin typeface="Cambria"/>
                <a:cs typeface="Cambria"/>
              </a:rPr>
              <a:t>o</a:t>
            </a:r>
            <a:r>
              <a:rPr sz="1600" spc="-35" dirty="0">
                <a:latin typeface="Cambria"/>
                <a:cs typeface="Cambria"/>
              </a:rPr>
              <a:t>r</a:t>
            </a:r>
            <a:r>
              <a:rPr sz="1600" spc="-10" dirty="0">
                <a:latin typeface="Cambria"/>
                <a:cs typeface="Cambria"/>
              </a:rPr>
              <a:t>denan</a:t>
            </a:r>
            <a:r>
              <a:rPr sz="1600" spc="-55" dirty="0">
                <a:latin typeface="Times New Roman"/>
                <a:cs typeface="Times New Roman"/>
              </a:rPr>
              <a:t> </a:t>
            </a:r>
            <a:r>
              <a:rPr sz="1600" spc="-15" dirty="0">
                <a:latin typeface="Cambria"/>
                <a:cs typeface="Cambria"/>
              </a:rPr>
              <a:t>por</a:t>
            </a:r>
            <a:r>
              <a:rPr sz="1600" spc="-10" dirty="0">
                <a:latin typeface="Times New Roman"/>
                <a:cs typeface="Times New Roman"/>
              </a:rPr>
              <a:t> </a:t>
            </a:r>
            <a:r>
              <a:rPr sz="1600" spc="-10" dirty="0" err="1">
                <a:latin typeface="Cambria"/>
                <a:cs typeface="Cambria"/>
              </a:rPr>
              <a:t>edad</a:t>
            </a:r>
            <a:r>
              <a:rPr sz="1600" spc="-10" dirty="0">
                <a:latin typeface="Cambria"/>
                <a:cs typeface="Cambria"/>
              </a:rPr>
              <a:t>)</a:t>
            </a:r>
            <a:r>
              <a:rPr lang="es-CL" sz="1600" spc="-10" dirty="0">
                <a:latin typeface="Cambria"/>
                <a:cs typeface="Cambria"/>
              </a:rPr>
              <a:t>.</a:t>
            </a:r>
            <a:endParaRPr sz="1600" dirty="0">
              <a:latin typeface="Cambria"/>
              <a:cs typeface="Cambria"/>
            </a:endParaRPr>
          </a:p>
          <a:p>
            <a:pPr marL="195580" marR="503555" indent="-182880">
              <a:lnSpc>
                <a:spcPct val="100000"/>
              </a:lnSpc>
              <a:spcBef>
                <a:spcPts val="384"/>
              </a:spcBef>
              <a:buClr>
                <a:srgbClr val="6E6E74"/>
              </a:buClr>
              <a:buSzPct val="84375"/>
              <a:buFont typeface="Arial"/>
              <a:buChar char="•"/>
              <a:tabLst>
                <a:tab pos="195580" algn="l"/>
              </a:tabLst>
            </a:pPr>
            <a:r>
              <a:rPr sz="1600" b="1" spc="-10" dirty="0">
                <a:solidFill>
                  <a:schemeClr val="accent3">
                    <a:lumMod val="75000"/>
                  </a:schemeClr>
                </a:solidFill>
                <a:latin typeface="Cambria"/>
                <a:cs typeface="Cambria"/>
              </a:rPr>
              <a:t>Eje</a:t>
            </a:r>
            <a:r>
              <a:rPr sz="1600" b="1" spc="-55" dirty="0">
                <a:solidFill>
                  <a:schemeClr val="accent3">
                    <a:lumMod val="75000"/>
                  </a:schemeClr>
                </a:solidFill>
                <a:latin typeface="Times New Roman"/>
                <a:cs typeface="Times New Roman"/>
              </a:rPr>
              <a:t> </a:t>
            </a:r>
            <a:r>
              <a:rPr sz="1600" b="1" spc="-15" dirty="0">
                <a:solidFill>
                  <a:schemeClr val="accent3">
                    <a:lumMod val="75000"/>
                  </a:schemeClr>
                </a:solidFill>
                <a:latin typeface="Cambria"/>
                <a:cs typeface="Cambria"/>
              </a:rPr>
              <a:t>X</a:t>
            </a:r>
            <a:r>
              <a:rPr sz="1600" spc="-5" dirty="0">
                <a:latin typeface="Cambria"/>
                <a:cs typeface="Cambria"/>
              </a:rPr>
              <a:t>:</a:t>
            </a:r>
            <a:r>
              <a:rPr sz="1600" spc="-45" dirty="0">
                <a:latin typeface="Times New Roman"/>
                <a:cs typeface="Times New Roman"/>
              </a:rPr>
              <a:t> </a:t>
            </a:r>
            <a:r>
              <a:rPr sz="1600" spc="-10" dirty="0">
                <a:latin typeface="Cambria"/>
                <a:cs typeface="Cambria"/>
              </a:rPr>
              <a:t>G</a:t>
            </a:r>
            <a:r>
              <a:rPr sz="1600" spc="-40" dirty="0">
                <a:latin typeface="Cambria"/>
                <a:cs typeface="Cambria"/>
              </a:rPr>
              <a:t>r</a:t>
            </a:r>
            <a:r>
              <a:rPr sz="1600" spc="-15" dirty="0">
                <a:latin typeface="Cambria"/>
                <a:cs typeface="Cambria"/>
              </a:rPr>
              <a:t>an</a:t>
            </a:r>
            <a:r>
              <a:rPr sz="1600" spc="-20" dirty="0">
                <a:latin typeface="Cambria"/>
                <a:cs typeface="Cambria"/>
              </a:rPr>
              <a:t>u</a:t>
            </a:r>
            <a:r>
              <a:rPr sz="1600" spc="-15" dirty="0">
                <a:latin typeface="Cambria"/>
                <a:cs typeface="Cambria"/>
              </a:rPr>
              <a:t>lo</a:t>
            </a:r>
            <a:r>
              <a:rPr sz="1600" spc="-10" dirty="0">
                <a:latin typeface="Cambria"/>
                <a:cs typeface="Cambria"/>
              </a:rPr>
              <a:t>metría</a:t>
            </a:r>
            <a:r>
              <a:rPr sz="1600" spc="-20" dirty="0">
                <a:latin typeface="Times New Roman"/>
                <a:cs typeface="Times New Roman"/>
              </a:rPr>
              <a:t> </a:t>
            </a:r>
            <a:r>
              <a:rPr sz="1600" spc="-10" dirty="0">
                <a:latin typeface="Cambria"/>
                <a:cs typeface="Cambria"/>
              </a:rPr>
              <a:t>o</a:t>
            </a:r>
            <a:r>
              <a:rPr sz="1600" spc="-5" dirty="0">
                <a:latin typeface="Times New Roman"/>
                <a:cs typeface="Times New Roman"/>
              </a:rPr>
              <a:t> </a:t>
            </a:r>
            <a:r>
              <a:rPr sz="1600" b="1" spc="-10" dirty="0">
                <a:latin typeface="Cambria"/>
                <a:cs typeface="Cambria"/>
              </a:rPr>
              <a:t>du</a:t>
            </a:r>
            <a:r>
              <a:rPr sz="1600" b="1" spc="-40" dirty="0">
                <a:latin typeface="Cambria"/>
                <a:cs typeface="Cambria"/>
              </a:rPr>
              <a:t>r</a:t>
            </a:r>
            <a:r>
              <a:rPr sz="1600" b="1" spc="-10" dirty="0">
                <a:latin typeface="Cambria"/>
                <a:cs typeface="Cambria"/>
              </a:rPr>
              <a:t>e</a:t>
            </a:r>
            <a:r>
              <a:rPr sz="1600" b="1" spc="-15" dirty="0">
                <a:latin typeface="Cambria"/>
                <a:cs typeface="Cambria"/>
              </a:rPr>
              <a:t>z</a:t>
            </a:r>
            <a:r>
              <a:rPr sz="1600" b="1" spc="-10" dirty="0">
                <a:latin typeface="Cambria"/>
                <a:cs typeface="Cambria"/>
              </a:rPr>
              <a:t>a</a:t>
            </a:r>
            <a:r>
              <a:rPr sz="1600" spc="-30" dirty="0">
                <a:latin typeface="Times New Roman"/>
                <a:cs typeface="Times New Roman"/>
              </a:rPr>
              <a:t> </a:t>
            </a:r>
            <a:r>
              <a:rPr sz="1600" spc="-35" dirty="0">
                <a:latin typeface="Cambria"/>
                <a:cs typeface="Cambria"/>
              </a:rPr>
              <a:t>r</a:t>
            </a:r>
            <a:r>
              <a:rPr sz="1600" spc="-10" dirty="0">
                <a:latin typeface="Cambria"/>
                <a:cs typeface="Cambria"/>
              </a:rPr>
              <a:t>elat</a:t>
            </a:r>
            <a:r>
              <a:rPr sz="1600" spc="-45" dirty="0">
                <a:latin typeface="Cambria"/>
                <a:cs typeface="Cambria"/>
              </a:rPr>
              <a:t>i</a:t>
            </a:r>
            <a:r>
              <a:rPr sz="1600" spc="-50" dirty="0">
                <a:latin typeface="Cambria"/>
                <a:cs typeface="Cambria"/>
              </a:rPr>
              <a:t>v</a:t>
            </a:r>
            <a:r>
              <a:rPr sz="1600" spc="-10" dirty="0">
                <a:latin typeface="Cambria"/>
                <a:cs typeface="Cambria"/>
              </a:rPr>
              <a:t>a</a:t>
            </a:r>
            <a:r>
              <a:rPr sz="1600" b="1" spc="-10" dirty="0">
                <a:solidFill>
                  <a:srgbClr val="91D050"/>
                </a:solidFill>
                <a:latin typeface="Cambria"/>
                <a:cs typeface="Cambria"/>
              </a:rPr>
              <a:t>*</a:t>
            </a:r>
            <a:endParaRPr sz="1600" dirty="0">
              <a:latin typeface="Cambria"/>
              <a:cs typeface="Cambria"/>
            </a:endParaRPr>
          </a:p>
          <a:p>
            <a:pPr marL="195580" marR="191770" indent="-182880">
              <a:lnSpc>
                <a:spcPct val="100000"/>
              </a:lnSpc>
              <a:spcBef>
                <a:spcPts val="384"/>
              </a:spcBef>
              <a:buClr>
                <a:srgbClr val="6E6E74"/>
              </a:buClr>
              <a:buSzPct val="84375"/>
              <a:buFont typeface="Arial"/>
              <a:buChar char="•"/>
              <a:tabLst>
                <a:tab pos="240029" algn="l"/>
              </a:tabLst>
            </a:pPr>
            <a:r>
              <a:rPr sz="1600" b="1" spc="-15" dirty="0">
                <a:latin typeface="Cambria"/>
                <a:cs typeface="Cambria"/>
              </a:rPr>
              <a:t>L</a:t>
            </a:r>
            <a:r>
              <a:rPr sz="1600" b="1" spc="-5" dirty="0">
                <a:latin typeface="Cambria"/>
                <a:cs typeface="Cambria"/>
              </a:rPr>
              <a:t>i</a:t>
            </a:r>
            <a:r>
              <a:rPr sz="1600" b="1" spc="-25" dirty="0">
                <a:latin typeface="Cambria"/>
                <a:cs typeface="Cambria"/>
              </a:rPr>
              <a:t>t</a:t>
            </a:r>
            <a:r>
              <a:rPr sz="1600" b="1" spc="-10" dirty="0">
                <a:latin typeface="Cambria"/>
                <a:cs typeface="Cambria"/>
              </a:rPr>
              <a:t>ol</a:t>
            </a:r>
            <a:r>
              <a:rPr sz="1600" b="1" spc="-5" dirty="0">
                <a:latin typeface="Cambria"/>
                <a:cs typeface="Cambria"/>
              </a:rPr>
              <a:t>o</a:t>
            </a:r>
            <a:r>
              <a:rPr sz="1600" b="1" spc="-15" dirty="0">
                <a:latin typeface="Cambria"/>
                <a:cs typeface="Cambria"/>
              </a:rPr>
              <a:t>gí</a:t>
            </a:r>
            <a:r>
              <a:rPr sz="1600" b="1" spc="-10" dirty="0">
                <a:latin typeface="Cambria"/>
                <a:cs typeface="Cambria"/>
              </a:rPr>
              <a:t>a</a:t>
            </a:r>
            <a:r>
              <a:rPr sz="1600" spc="-10" dirty="0">
                <a:latin typeface="Cambria"/>
                <a:cs typeface="Cambria"/>
              </a:rPr>
              <a:t>,</a:t>
            </a:r>
            <a:r>
              <a:rPr sz="1600" spc="-35" dirty="0">
                <a:latin typeface="Times New Roman"/>
                <a:cs typeface="Times New Roman"/>
              </a:rPr>
              <a:t> </a:t>
            </a:r>
            <a:r>
              <a:rPr sz="1600" b="1" spc="-35" dirty="0">
                <a:latin typeface="Cambria"/>
                <a:cs typeface="Cambria"/>
              </a:rPr>
              <a:t>f</a:t>
            </a:r>
            <a:r>
              <a:rPr sz="1600" b="1" spc="-10" dirty="0">
                <a:latin typeface="Cambria"/>
                <a:cs typeface="Cambria"/>
              </a:rPr>
              <a:t>ósiles</a:t>
            </a:r>
            <a:r>
              <a:rPr sz="1600" spc="-35" dirty="0">
                <a:latin typeface="Times New Roman"/>
                <a:cs typeface="Times New Roman"/>
              </a:rPr>
              <a:t> </a:t>
            </a:r>
            <a:r>
              <a:rPr sz="1600" spc="-10" dirty="0">
                <a:latin typeface="Cambria"/>
                <a:cs typeface="Cambria"/>
              </a:rPr>
              <a:t>y</a:t>
            </a:r>
            <a:r>
              <a:rPr sz="1600" spc="-5" dirty="0">
                <a:latin typeface="Times New Roman"/>
                <a:cs typeface="Times New Roman"/>
              </a:rPr>
              <a:t> </a:t>
            </a:r>
            <a:r>
              <a:rPr sz="1600" b="1" spc="-10" dirty="0" err="1">
                <a:latin typeface="Cambria"/>
                <a:cs typeface="Cambria"/>
              </a:rPr>
              <a:t>estr</a:t>
            </a:r>
            <a:r>
              <a:rPr sz="1600" b="1" spc="-20" dirty="0" err="1">
                <a:latin typeface="Cambria"/>
                <a:cs typeface="Cambria"/>
              </a:rPr>
              <a:t>u</a:t>
            </a:r>
            <a:r>
              <a:rPr sz="1600" b="1" spc="-10" dirty="0" err="1">
                <a:latin typeface="Cambria"/>
                <a:cs typeface="Cambria"/>
              </a:rPr>
              <a:t>ctu</a:t>
            </a:r>
            <a:r>
              <a:rPr sz="1600" b="1" spc="-40" dirty="0" err="1">
                <a:latin typeface="Cambria"/>
                <a:cs typeface="Cambria"/>
              </a:rPr>
              <a:t>r</a:t>
            </a:r>
            <a:r>
              <a:rPr sz="1600" b="1" spc="-15" dirty="0" err="1">
                <a:latin typeface="Cambria"/>
                <a:cs typeface="Cambria"/>
              </a:rPr>
              <a:t>a</a:t>
            </a:r>
            <a:r>
              <a:rPr sz="1600" b="1" spc="-10" dirty="0" err="1">
                <a:latin typeface="Cambria"/>
                <a:cs typeface="Cambria"/>
              </a:rPr>
              <a:t>s</a:t>
            </a:r>
            <a:r>
              <a:rPr sz="1600" spc="-35" dirty="0">
                <a:latin typeface="Times New Roman"/>
                <a:cs typeface="Times New Roman"/>
              </a:rPr>
              <a:t> </a:t>
            </a:r>
            <a:r>
              <a:rPr sz="1600" spc="-10" dirty="0" err="1">
                <a:latin typeface="Cambria"/>
                <a:cs typeface="Cambria"/>
              </a:rPr>
              <a:t>sedimentarias</a:t>
            </a:r>
            <a:r>
              <a:rPr lang="es-CL" sz="1600" spc="-10" dirty="0">
                <a:latin typeface="Cambria"/>
                <a:cs typeface="Cambria"/>
              </a:rPr>
              <a:t>.</a:t>
            </a:r>
            <a:endParaRPr sz="1600" dirty="0">
              <a:latin typeface="Cambria"/>
              <a:cs typeface="Cambria"/>
            </a:endParaRPr>
          </a:p>
          <a:p>
            <a:pPr marL="195580" marR="134620" indent="-182880">
              <a:lnSpc>
                <a:spcPct val="100000"/>
              </a:lnSpc>
              <a:spcBef>
                <a:spcPts val="384"/>
              </a:spcBef>
              <a:buClr>
                <a:srgbClr val="6E6E74"/>
              </a:buClr>
              <a:buSzPct val="84375"/>
              <a:buFont typeface="Arial"/>
              <a:buChar char="•"/>
              <a:tabLst>
                <a:tab pos="195580" algn="l"/>
              </a:tabLst>
            </a:pPr>
            <a:r>
              <a:rPr sz="1600" spc="-10" dirty="0">
                <a:latin typeface="Cambria"/>
                <a:cs typeface="Cambria"/>
              </a:rPr>
              <a:t>Deben</a:t>
            </a:r>
            <a:r>
              <a:rPr sz="1600" spc="-55" dirty="0">
                <a:latin typeface="Times New Roman"/>
                <a:cs typeface="Times New Roman"/>
              </a:rPr>
              <a:t> </a:t>
            </a:r>
            <a:r>
              <a:rPr sz="1600" spc="-10" dirty="0">
                <a:latin typeface="Cambria"/>
                <a:cs typeface="Cambria"/>
              </a:rPr>
              <a:t>estar</a:t>
            </a:r>
            <a:r>
              <a:rPr sz="1600" spc="-55" dirty="0">
                <a:latin typeface="Times New Roman"/>
                <a:cs typeface="Times New Roman"/>
              </a:rPr>
              <a:t> </a:t>
            </a:r>
            <a:r>
              <a:rPr sz="1600" spc="-40" dirty="0">
                <a:latin typeface="Cambria"/>
                <a:cs typeface="Cambria"/>
              </a:rPr>
              <a:t>r</a:t>
            </a:r>
            <a:r>
              <a:rPr sz="1600" spc="-10" dirty="0">
                <a:latin typeface="Cambria"/>
                <a:cs typeface="Cambria"/>
              </a:rPr>
              <a:t>ep</a:t>
            </a:r>
            <a:r>
              <a:rPr sz="1600" spc="-35" dirty="0">
                <a:latin typeface="Cambria"/>
                <a:cs typeface="Cambria"/>
              </a:rPr>
              <a:t>r</a:t>
            </a:r>
            <a:r>
              <a:rPr sz="1600" spc="-10" dirty="0">
                <a:latin typeface="Cambria"/>
                <a:cs typeface="Cambria"/>
              </a:rPr>
              <a:t>esentadas</a:t>
            </a:r>
            <a:r>
              <a:rPr sz="1600" spc="-5" dirty="0">
                <a:latin typeface="Times New Roman"/>
                <a:cs typeface="Times New Roman"/>
              </a:rPr>
              <a:t> </a:t>
            </a:r>
            <a:r>
              <a:rPr sz="1600" spc="-15" dirty="0">
                <a:latin typeface="Cambria"/>
                <a:cs typeface="Cambria"/>
              </a:rPr>
              <a:t>la</a:t>
            </a:r>
            <a:r>
              <a:rPr sz="1600" spc="-10" dirty="0">
                <a:latin typeface="Cambria"/>
                <a:cs typeface="Cambria"/>
              </a:rPr>
              <a:t>s</a:t>
            </a:r>
            <a:r>
              <a:rPr sz="1600" spc="-30" dirty="0">
                <a:latin typeface="Times New Roman"/>
                <a:cs typeface="Times New Roman"/>
              </a:rPr>
              <a:t> </a:t>
            </a:r>
            <a:r>
              <a:rPr sz="1600" b="1" spc="-35" dirty="0">
                <a:latin typeface="Cambria"/>
                <a:cs typeface="Cambria"/>
              </a:rPr>
              <a:t>r</a:t>
            </a:r>
            <a:r>
              <a:rPr sz="1600" b="1" spc="-10" dirty="0">
                <a:latin typeface="Cambria"/>
                <a:cs typeface="Cambria"/>
              </a:rPr>
              <a:t>elacio</a:t>
            </a:r>
            <a:r>
              <a:rPr sz="1600" b="1" spc="-15" dirty="0">
                <a:latin typeface="Cambria"/>
                <a:cs typeface="Cambria"/>
              </a:rPr>
              <a:t>ne</a:t>
            </a:r>
            <a:r>
              <a:rPr sz="1600" b="1" spc="-10" dirty="0">
                <a:latin typeface="Cambria"/>
                <a:cs typeface="Cambria"/>
              </a:rPr>
              <a:t>s</a:t>
            </a:r>
            <a:r>
              <a:rPr sz="1600" b="1" spc="-55" dirty="0">
                <a:latin typeface="Times New Roman"/>
                <a:cs typeface="Times New Roman"/>
              </a:rPr>
              <a:t> </a:t>
            </a:r>
            <a:r>
              <a:rPr sz="1600" b="1" spc="-10" dirty="0">
                <a:latin typeface="Cambria"/>
                <a:cs typeface="Cambria"/>
              </a:rPr>
              <a:t>de</a:t>
            </a:r>
            <a:r>
              <a:rPr sz="1600" b="1" spc="-50" dirty="0">
                <a:latin typeface="Times New Roman"/>
                <a:cs typeface="Times New Roman"/>
              </a:rPr>
              <a:t> </a:t>
            </a:r>
            <a:r>
              <a:rPr sz="1600" b="1" spc="-10" dirty="0" err="1">
                <a:latin typeface="Cambria"/>
                <a:cs typeface="Cambria"/>
              </a:rPr>
              <a:t>c</a:t>
            </a:r>
            <a:r>
              <a:rPr sz="1600" b="1" spc="-5" dirty="0" err="1">
                <a:latin typeface="Cambria"/>
                <a:cs typeface="Cambria"/>
              </a:rPr>
              <a:t>o</a:t>
            </a:r>
            <a:r>
              <a:rPr sz="1600" b="1" spc="-15" dirty="0" err="1">
                <a:latin typeface="Cambria"/>
                <a:cs typeface="Cambria"/>
              </a:rPr>
              <a:t>ntac</a:t>
            </a:r>
            <a:r>
              <a:rPr sz="1600" b="1" spc="-20" dirty="0" err="1">
                <a:latin typeface="Cambria"/>
                <a:cs typeface="Cambria"/>
              </a:rPr>
              <a:t>t</a:t>
            </a:r>
            <a:r>
              <a:rPr sz="1600" b="1" spc="-10" dirty="0" err="1">
                <a:latin typeface="Cambria"/>
                <a:cs typeface="Cambria"/>
              </a:rPr>
              <a:t>o</a:t>
            </a:r>
            <a:r>
              <a:rPr lang="es-CL" sz="1600" b="1" spc="-10" dirty="0">
                <a:latin typeface="Cambria"/>
                <a:cs typeface="Cambria"/>
              </a:rPr>
              <a:t>.</a:t>
            </a:r>
            <a:endParaRPr sz="1600" b="1" dirty="0">
              <a:latin typeface="Cambria"/>
              <a:cs typeface="Cambria"/>
            </a:endParaRPr>
          </a:p>
          <a:p>
            <a:pPr marL="195580" indent="-182880">
              <a:lnSpc>
                <a:spcPct val="100000"/>
              </a:lnSpc>
              <a:spcBef>
                <a:spcPts val="385"/>
              </a:spcBef>
              <a:buClr>
                <a:srgbClr val="6E6E74"/>
              </a:buClr>
              <a:buSzPct val="84375"/>
              <a:buFont typeface="Arial"/>
              <a:buChar char="•"/>
              <a:tabLst>
                <a:tab pos="195580" algn="l"/>
              </a:tabLst>
            </a:pPr>
            <a:r>
              <a:rPr sz="1600" spc="-10" dirty="0">
                <a:latin typeface="Cambria"/>
                <a:cs typeface="Cambria"/>
              </a:rPr>
              <a:t>Pueden</a:t>
            </a:r>
            <a:r>
              <a:rPr sz="1600" spc="-60" dirty="0">
                <a:latin typeface="Times New Roman"/>
                <a:cs typeface="Times New Roman"/>
              </a:rPr>
              <a:t> </a:t>
            </a:r>
            <a:r>
              <a:rPr sz="1600" spc="-10" dirty="0">
                <a:latin typeface="Cambria"/>
                <a:cs typeface="Cambria"/>
              </a:rPr>
              <a:t>o</a:t>
            </a:r>
            <a:r>
              <a:rPr sz="1600" spc="-50" dirty="0">
                <a:latin typeface="Times New Roman"/>
                <a:cs typeface="Times New Roman"/>
              </a:rPr>
              <a:t> </a:t>
            </a:r>
            <a:r>
              <a:rPr sz="1600" spc="-15" dirty="0">
                <a:latin typeface="Cambria"/>
                <a:cs typeface="Cambria"/>
              </a:rPr>
              <a:t>n</a:t>
            </a:r>
            <a:r>
              <a:rPr sz="1600" spc="-10" dirty="0">
                <a:latin typeface="Cambria"/>
                <a:cs typeface="Cambria"/>
              </a:rPr>
              <a:t>o</a:t>
            </a:r>
            <a:r>
              <a:rPr sz="1600" spc="-50" dirty="0">
                <a:latin typeface="Times New Roman"/>
                <a:cs typeface="Times New Roman"/>
              </a:rPr>
              <a:t> </a:t>
            </a:r>
            <a:r>
              <a:rPr sz="1600" spc="-10" dirty="0">
                <a:latin typeface="Cambria"/>
                <a:cs typeface="Cambria"/>
              </a:rPr>
              <a:t>e</a:t>
            </a:r>
            <a:r>
              <a:rPr sz="1600" spc="-20" dirty="0">
                <a:latin typeface="Cambria"/>
                <a:cs typeface="Cambria"/>
              </a:rPr>
              <a:t>s</a:t>
            </a:r>
            <a:r>
              <a:rPr sz="1600" spc="-15" dirty="0">
                <a:latin typeface="Cambria"/>
                <a:cs typeface="Cambria"/>
              </a:rPr>
              <a:t>tar</a:t>
            </a:r>
            <a:endParaRPr sz="1600" dirty="0">
              <a:latin typeface="Cambria"/>
              <a:cs typeface="Cambria"/>
            </a:endParaRPr>
          </a:p>
          <a:p>
            <a:pPr marL="195580">
              <a:lnSpc>
                <a:spcPct val="100000"/>
              </a:lnSpc>
            </a:pPr>
            <a:r>
              <a:rPr sz="1600" spc="-35" dirty="0">
                <a:latin typeface="Cambria"/>
                <a:cs typeface="Cambria"/>
              </a:rPr>
              <a:t>r</a:t>
            </a:r>
            <a:r>
              <a:rPr sz="1600" spc="-10" dirty="0">
                <a:latin typeface="Cambria"/>
                <a:cs typeface="Cambria"/>
              </a:rPr>
              <a:t>ep</a:t>
            </a:r>
            <a:r>
              <a:rPr sz="1600" spc="-35" dirty="0">
                <a:latin typeface="Cambria"/>
                <a:cs typeface="Cambria"/>
              </a:rPr>
              <a:t>r</a:t>
            </a:r>
            <a:r>
              <a:rPr sz="1600" spc="-10" dirty="0">
                <a:latin typeface="Cambria"/>
                <a:cs typeface="Cambria"/>
              </a:rPr>
              <a:t>esentados</a:t>
            </a:r>
            <a:r>
              <a:rPr sz="1600" spc="-55" dirty="0">
                <a:latin typeface="Times New Roman"/>
                <a:cs typeface="Times New Roman"/>
              </a:rPr>
              <a:t> </a:t>
            </a:r>
            <a:r>
              <a:rPr sz="1600" spc="-15" dirty="0" err="1">
                <a:latin typeface="Cambria"/>
                <a:cs typeface="Cambria"/>
              </a:rPr>
              <a:t>lo</a:t>
            </a:r>
            <a:r>
              <a:rPr sz="1600" spc="-10" dirty="0" err="1">
                <a:latin typeface="Cambria"/>
                <a:cs typeface="Cambria"/>
              </a:rPr>
              <a:t>s</a:t>
            </a:r>
            <a:r>
              <a:rPr sz="1600" spc="-40" dirty="0">
                <a:latin typeface="Times New Roman"/>
                <a:cs typeface="Times New Roman"/>
              </a:rPr>
              <a:t> </a:t>
            </a:r>
            <a:r>
              <a:rPr sz="1600" b="1" spc="-10" dirty="0" err="1">
                <a:latin typeface="Cambria"/>
                <a:cs typeface="Cambria"/>
              </a:rPr>
              <a:t>intr</a:t>
            </a:r>
            <a:r>
              <a:rPr sz="1600" b="1" spc="-20" dirty="0" err="1">
                <a:latin typeface="Cambria"/>
                <a:cs typeface="Cambria"/>
              </a:rPr>
              <a:t>u</a:t>
            </a:r>
            <a:r>
              <a:rPr sz="1600" b="1" spc="-10" dirty="0" err="1">
                <a:latin typeface="Cambria"/>
                <a:cs typeface="Cambria"/>
              </a:rPr>
              <a:t>s</a:t>
            </a:r>
            <a:r>
              <a:rPr sz="1600" b="1" spc="-50" dirty="0" err="1">
                <a:latin typeface="Cambria"/>
                <a:cs typeface="Cambria"/>
              </a:rPr>
              <a:t>iv</a:t>
            </a:r>
            <a:r>
              <a:rPr sz="1600" b="1" spc="-10" dirty="0" err="1">
                <a:latin typeface="Cambria"/>
                <a:cs typeface="Cambria"/>
              </a:rPr>
              <a:t>os</a:t>
            </a:r>
            <a:r>
              <a:rPr lang="es-CL" sz="1600" b="1" spc="-10" dirty="0">
                <a:latin typeface="Cambria"/>
                <a:cs typeface="Cambria"/>
              </a:rPr>
              <a:t>.</a:t>
            </a:r>
            <a:r>
              <a:rPr lang="es-CL" sz="1600" spc="-10" dirty="0">
                <a:latin typeface="Cambria"/>
                <a:cs typeface="Cambria"/>
              </a:rPr>
              <a:t>.</a:t>
            </a:r>
            <a:endParaRPr sz="1600" dirty="0">
              <a:latin typeface="Cambria"/>
              <a:cs typeface="Cambria"/>
            </a:endParaRPr>
          </a:p>
          <a:p>
            <a:pPr marL="195580" marR="109855" indent="-182880">
              <a:lnSpc>
                <a:spcPct val="100000"/>
              </a:lnSpc>
              <a:spcBef>
                <a:spcPts val="384"/>
              </a:spcBef>
              <a:buClr>
                <a:srgbClr val="6E6E74"/>
              </a:buClr>
              <a:buSzPct val="84375"/>
              <a:buFont typeface="Arial"/>
              <a:buChar char="•"/>
              <a:tabLst>
                <a:tab pos="195580" algn="l"/>
              </a:tabLst>
            </a:pPr>
            <a:r>
              <a:rPr sz="1600" spc="-20" dirty="0">
                <a:latin typeface="Cambria"/>
                <a:cs typeface="Cambria"/>
              </a:rPr>
              <a:t>Man</a:t>
            </a:r>
            <a:r>
              <a:rPr sz="1600" spc="-25" dirty="0">
                <a:latin typeface="Cambria"/>
                <a:cs typeface="Cambria"/>
              </a:rPr>
              <a:t>t</a:t>
            </a:r>
            <a:r>
              <a:rPr sz="1600" spc="-10" dirty="0">
                <a:latin typeface="Cambria"/>
                <a:cs typeface="Cambria"/>
              </a:rPr>
              <a:t>e</a:t>
            </a:r>
            <a:r>
              <a:rPr sz="1600" spc="-5" dirty="0">
                <a:latin typeface="Cambria"/>
                <a:cs typeface="Cambria"/>
              </a:rPr>
              <a:t>o</a:t>
            </a:r>
            <a:r>
              <a:rPr sz="1600" spc="-10" dirty="0">
                <a:latin typeface="Cambria"/>
                <a:cs typeface="Cambria"/>
              </a:rPr>
              <a:t>s</a:t>
            </a:r>
            <a:r>
              <a:rPr sz="1600" spc="-55" dirty="0">
                <a:latin typeface="Times New Roman"/>
                <a:cs typeface="Times New Roman"/>
              </a:rPr>
              <a:t> </a:t>
            </a:r>
            <a:r>
              <a:rPr sz="1600" spc="-10" dirty="0">
                <a:latin typeface="Cambria"/>
                <a:cs typeface="Cambria"/>
              </a:rPr>
              <a:t>de</a:t>
            </a:r>
            <a:r>
              <a:rPr sz="1600" spc="-50" dirty="0">
                <a:latin typeface="Times New Roman"/>
                <a:cs typeface="Times New Roman"/>
              </a:rPr>
              <a:t> </a:t>
            </a:r>
            <a:r>
              <a:rPr sz="1600" spc="-15" dirty="0">
                <a:latin typeface="Cambria"/>
                <a:cs typeface="Cambria"/>
              </a:rPr>
              <a:t>lo</a:t>
            </a:r>
            <a:r>
              <a:rPr sz="1600" spc="-10" dirty="0">
                <a:latin typeface="Cambria"/>
                <a:cs typeface="Cambria"/>
              </a:rPr>
              <a:t>s</a:t>
            </a:r>
            <a:r>
              <a:rPr sz="1600" spc="-40" dirty="0">
                <a:latin typeface="Times New Roman"/>
                <a:cs typeface="Times New Roman"/>
              </a:rPr>
              <a:t> </a:t>
            </a:r>
            <a:r>
              <a:rPr sz="1600" spc="-10" dirty="0">
                <a:latin typeface="Cambria"/>
                <a:cs typeface="Cambria"/>
              </a:rPr>
              <a:t>est</a:t>
            </a:r>
            <a:r>
              <a:rPr sz="1600" spc="-40" dirty="0">
                <a:latin typeface="Cambria"/>
                <a:cs typeface="Cambria"/>
              </a:rPr>
              <a:t>r</a:t>
            </a:r>
            <a:r>
              <a:rPr sz="1600" spc="-15" dirty="0">
                <a:latin typeface="Cambria"/>
                <a:cs typeface="Cambria"/>
              </a:rPr>
              <a:t>a</a:t>
            </a:r>
            <a:r>
              <a:rPr sz="1600" spc="-25" dirty="0">
                <a:latin typeface="Cambria"/>
                <a:cs typeface="Cambria"/>
              </a:rPr>
              <a:t>t</a:t>
            </a:r>
            <a:r>
              <a:rPr sz="1600" spc="-10" dirty="0">
                <a:latin typeface="Cambria"/>
                <a:cs typeface="Cambria"/>
              </a:rPr>
              <a:t>os</a:t>
            </a:r>
            <a:r>
              <a:rPr sz="1600" spc="-50" dirty="0">
                <a:latin typeface="Times New Roman"/>
                <a:cs typeface="Times New Roman"/>
              </a:rPr>
              <a:t> </a:t>
            </a:r>
            <a:r>
              <a:rPr sz="1600" spc="-15" dirty="0">
                <a:latin typeface="Cambria"/>
                <a:cs typeface="Cambria"/>
              </a:rPr>
              <a:t>NO</a:t>
            </a:r>
            <a:r>
              <a:rPr sz="1600" spc="-5" dirty="0">
                <a:latin typeface="Times New Roman"/>
                <a:cs typeface="Times New Roman"/>
              </a:rPr>
              <a:t> </a:t>
            </a:r>
            <a:r>
              <a:rPr sz="1600" spc="-10" dirty="0">
                <a:latin typeface="Cambria"/>
                <a:cs typeface="Cambria"/>
              </a:rPr>
              <a:t>se</a:t>
            </a:r>
            <a:r>
              <a:rPr sz="1600" spc="-50" dirty="0">
                <a:latin typeface="Times New Roman"/>
                <a:cs typeface="Times New Roman"/>
              </a:rPr>
              <a:t> </a:t>
            </a:r>
            <a:r>
              <a:rPr sz="1600" spc="-30" dirty="0">
                <a:latin typeface="Cambria"/>
                <a:cs typeface="Cambria"/>
              </a:rPr>
              <a:t>t</a:t>
            </a:r>
            <a:r>
              <a:rPr sz="1600" spc="-10" dirty="0">
                <a:latin typeface="Cambria"/>
                <a:cs typeface="Cambria"/>
              </a:rPr>
              <a:t>om</a:t>
            </a:r>
            <a:r>
              <a:rPr sz="1600" spc="-15" dirty="0">
                <a:latin typeface="Cambria"/>
                <a:cs typeface="Cambria"/>
              </a:rPr>
              <a:t>a</a:t>
            </a:r>
            <a:r>
              <a:rPr sz="1600" spc="-10" dirty="0">
                <a:latin typeface="Cambria"/>
                <a:cs typeface="Cambria"/>
              </a:rPr>
              <a:t>n</a:t>
            </a:r>
            <a:r>
              <a:rPr sz="1600" spc="-45" dirty="0">
                <a:latin typeface="Times New Roman"/>
                <a:cs typeface="Times New Roman"/>
              </a:rPr>
              <a:t> </a:t>
            </a:r>
            <a:r>
              <a:rPr sz="1600" spc="-10" dirty="0">
                <a:latin typeface="Cambria"/>
                <a:cs typeface="Cambria"/>
              </a:rPr>
              <a:t>en</a:t>
            </a:r>
            <a:r>
              <a:rPr sz="1600" spc="-60" dirty="0">
                <a:latin typeface="Times New Roman"/>
                <a:cs typeface="Times New Roman"/>
              </a:rPr>
              <a:t> </a:t>
            </a:r>
            <a:r>
              <a:rPr sz="1600" spc="-10" dirty="0">
                <a:latin typeface="Cambria"/>
                <a:cs typeface="Cambria"/>
              </a:rPr>
              <a:t>cuenta,</a:t>
            </a:r>
            <a:r>
              <a:rPr sz="1600" spc="-50" dirty="0">
                <a:latin typeface="Times New Roman"/>
                <a:cs typeface="Times New Roman"/>
              </a:rPr>
              <a:t> </a:t>
            </a:r>
            <a:r>
              <a:rPr sz="1600" spc="-10" dirty="0">
                <a:latin typeface="Cambria"/>
                <a:cs typeface="Cambria"/>
              </a:rPr>
              <a:t>sí</a:t>
            </a:r>
            <a:r>
              <a:rPr sz="1600" spc="-45" dirty="0">
                <a:latin typeface="Times New Roman"/>
                <a:cs typeface="Times New Roman"/>
              </a:rPr>
              <a:t> </a:t>
            </a:r>
            <a:r>
              <a:rPr sz="1600" spc="-15" dirty="0">
                <a:latin typeface="Cambria"/>
                <a:cs typeface="Cambria"/>
              </a:rPr>
              <a:t>la</a:t>
            </a:r>
            <a:r>
              <a:rPr sz="1600" spc="-10" dirty="0">
                <a:latin typeface="Times New Roman"/>
                <a:cs typeface="Times New Roman"/>
              </a:rPr>
              <a:t> </a:t>
            </a:r>
            <a:r>
              <a:rPr sz="1600" b="1" spc="-10" dirty="0" err="1">
                <a:latin typeface="Cambria"/>
                <a:cs typeface="Cambria"/>
              </a:rPr>
              <a:t>est</a:t>
            </a:r>
            <a:r>
              <a:rPr sz="1600" b="1" spc="-40" dirty="0" err="1">
                <a:latin typeface="Cambria"/>
                <a:cs typeface="Cambria"/>
              </a:rPr>
              <a:t>r</a:t>
            </a:r>
            <a:r>
              <a:rPr sz="1600" b="1" spc="-15" dirty="0" err="1">
                <a:latin typeface="Cambria"/>
                <a:cs typeface="Cambria"/>
              </a:rPr>
              <a:t>atifica</a:t>
            </a:r>
            <a:r>
              <a:rPr sz="1600" b="1" spc="-5" dirty="0" err="1">
                <a:latin typeface="Cambria"/>
                <a:cs typeface="Cambria"/>
              </a:rPr>
              <a:t>c</a:t>
            </a:r>
            <a:r>
              <a:rPr sz="1600" b="1" spc="-10" dirty="0" err="1">
                <a:latin typeface="Cambria"/>
                <a:cs typeface="Cambria"/>
              </a:rPr>
              <a:t>ión</a:t>
            </a:r>
            <a:r>
              <a:rPr sz="1600" b="1" spc="-45" dirty="0">
                <a:latin typeface="Times New Roman"/>
                <a:cs typeface="Times New Roman"/>
              </a:rPr>
              <a:t> </a:t>
            </a:r>
            <a:r>
              <a:rPr sz="1600" b="1" spc="-10" dirty="0" err="1">
                <a:latin typeface="Cambria"/>
                <a:cs typeface="Cambria"/>
              </a:rPr>
              <a:t>in</a:t>
            </a:r>
            <a:r>
              <a:rPr sz="1600" b="1" spc="-30" dirty="0" err="1">
                <a:latin typeface="Cambria"/>
                <a:cs typeface="Cambria"/>
              </a:rPr>
              <a:t>t</a:t>
            </a:r>
            <a:r>
              <a:rPr sz="1600" b="1" spc="-10" dirty="0" err="1">
                <a:latin typeface="Cambria"/>
                <a:cs typeface="Cambria"/>
              </a:rPr>
              <a:t>erna</a:t>
            </a:r>
            <a:r>
              <a:rPr lang="es-CL" sz="1600" b="1" spc="-10" dirty="0">
                <a:latin typeface="Cambria"/>
                <a:cs typeface="Cambria"/>
              </a:rPr>
              <a:t> </a:t>
            </a:r>
            <a:r>
              <a:rPr lang="es-CL" sz="1600" spc="-10" dirty="0">
                <a:latin typeface="Cambria"/>
                <a:cs typeface="Cambria"/>
              </a:rPr>
              <a:t>(estructuras sedimentarias).</a:t>
            </a:r>
          </a:p>
          <a:p>
            <a:pPr marL="195580" marR="109855" indent="-182880">
              <a:lnSpc>
                <a:spcPct val="100000"/>
              </a:lnSpc>
              <a:spcBef>
                <a:spcPts val="384"/>
              </a:spcBef>
              <a:buClr>
                <a:srgbClr val="6E6E74"/>
              </a:buClr>
              <a:buSzPct val="84375"/>
              <a:buFont typeface="Arial"/>
              <a:buChar char="•"/>
              <a:tabLst>
                <a:tab pos="195580" algn="l"/>
              </a:tabLst>
            </a:pPr>
            <a:r>
              <a:rPr lang="es-CL" sz="1600" b="1" spc="-10" dirty="0">
                <a:latin typeface="Cambria"/>
                <a:cs typeface="Cambria"/>
              </a:rPr>
              <a:t>Ambientes</a:t>
            </a:r>
            <a:r>
              <a:rPr lang="es-CL" sz="1600" spc="-10" dirty="0">
                <a:latin typeface="Cambria"/>
                <a:cs typeface="Cambria"/>
              </a:rPr>
              <a:t> sedimentarios.</a:t>
            </a:r>
            <a:endParaRPr sz="1600" dirty="0">
              <a:latin typeface="Cambria"/>
              <a:cs typeface="Cambria"/>
            </a:endParaRPr>
          </a:p>
          <a:p>
            <a:pPr marL="195580" indent="-182880">
              <a:lnSpc>
                <a:spcPct val="100000"/>
              </a:lnSpc>
              <a:spcBef>
                <a:spcPts val="380"/>
              </a:spcBef>
              <a:buClr>
                <a:srgbClr val="6E6E74"/>
              </a:buClr>
              <a:buSzPct val="84375"/>
              <a:buFont typeface="Arial"/>
              <a:buChar char="•"/>
              <a:tabLst>
                <a:tab pos="195580" algn="l"/>
              </a:tabLst>
            </a:pPr>
            <a:r>
              <a:rPr sz="1600" b="1" spc="-10" dirty="0">
                <a:latin typeface="Cambria"/>
                <a:cs typeface="Cambria"/>
              </a:rPr>
              <a:t>Escala</a:t>
            </a:r>
            <a:r>
              <a:rPr sz="1600" spc="-35" dirty="0">
                <a:latin typeface="Times New Roman"/>
                <a:cs typeface="Times New Roman"/>
              </a:rPr>
              <a:t> </a:t>
            </a:r>
            <a:r>
              <a:rPr sz="1600" spc="-10" dirty="0">
                <a:latin typeface="Cambria"/>
                <a:cs typeface="Cambria"/>
              </a:rPr>
              <a:t>y</a:t>
            </a:r>
            <a:r>
              <a:rPr sz="1600" spc="-50" dirty="0">
                <a:latin typeface="Times New Roman"/>
                <a:cs typeface="Times New Roman"/>
              </a:rPr>
              <a:t> </a:t>
            </a:r>
            <a:r>
              <a:rPr sz="1600" b="1" spc="-20" dirty="0" err="1">
                <a:latin typeface="Cambria"/>
                <a:cs typeface="Cambria"/>
              </a:rPr>
              <a:t>s</a:t>
            </a:r>
            <a:r>
              <a:rPr sz="1600" b="1" spc="-10" dirty="0" err="1">
                <a:latin typeface="Cambria"/>
                <a:cs typeface="Cambria"/>
              </a:rPr>
              <a:t>im</a:t>
            </a:r>
            <a:r>
              <a:rPr sz="1600" b="1" spc="-5" dirty="0" err="1">
                <a:latin typeface="Cambria"/>
                <a:cs typeface="Cambria"/>
              </a:rPr>
              <a:t>b</a:t>
            </a:r>
            <a:r>
              <a:rPr sz="1600" b="1" spc="-10" dirty="0" err="1">
                <a:latin typeface="Cambria"/>
                <a:cs typeface="Cambria"/>
              </a:rPr>
              <a:t>ol</a:t>
            </a:r>
            <a:r>
              <a:rPr sz="1600" b="1" spc="-5" dirty="0" err="1">
                <a:latin typeface="Cambria"/>
                <a:cs typeface="Cambria"/>
              </a:rPr>
              <a:t>o</a:t>
            </a:r>
            <a:r>
              <a:rPr sz="1600" b="1" spc="-15" dirty="0" err="1">
                <a:latin typeface="Cambria"/>
                <a:cs typeface="Cambria"/>
              </a:rPr>
              <a:t>gía</a:t>
            </a:r>
            <a:r>
              <a:rPr lang="es-CL" sz="1600" b="1" spc="-15" dirty="0">
                <a:latin typeface="Cambria"/>
                <a:cs typeface="Cambria"/>
              </a:rPr>
              <a:t>.</a:t>
            </a:r>
            <a:endParaRPr sz="1600" b="1" dirty="0">
              <a:latin typeface="Cambria"/>
              <a:cs typeface="Cambria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526415">
              <a:lnSpc>
                <a:spcPct val="100000"/>
              </a:lnSpc>
            </a:pPr>
            <a:r>
              <a:rPr spc="-125" dirty="0"/>
              <a:t>ELE</a:t>
            </a:r>
            <a:r>
              <a:rPr spc="-95" dirty="0"/>
              <a:t>M</a:t>
            </a:r>
            <a:r>
              <a:rPr spc="-125" dirty="0"/>
              <a:t>E</a:t>
            </a:r>
            <a:r>
              <a:rPr spc="-95" dirty="0"/>
              <a:t>N</a:t>
            </a:r>
            <a:r>
              <a:rPr spc="-190" dirty="0"/>
              <a:t>T</a:t>
            </a:r>
            <a:r>
              <a:rPr spc="-90" dirty="0"/>
              <a:t>O</a:t>
            </a:r>
            <a:r>
              <a:rPr dirty="0"/>
              <a:t>S</a:t>
            </a:r>
            <a:r>
              <a:rPr spc="-350" dirty="0">
                <a:latin typeface="Times New Roman"/>
                <a:cs typeface="Times New Roman"/>
              </a:rPr>
              <a:t> </a:t>
            </a:r>
            <a:r>
              <a:rPr spc="-130" dirty="0"/>
              <a:t>D</a:t>
            </a:r>
            <a:r>
              <a:rPr spc="-25" dirty="0"/>
              <a:t>E</a:t>
            </a:r>
            <a:r>
              <a:rPr spc="-315" dirty="0">
                <a:latin typeface="Times New Roman"/>
                <a:cs typeface="Times New Roman"/>
              </a:rPr>
              <a:t> </a:t>
            </a:r>
            <a:r>
              <a:rPr spc="-95" dirty="0"/>
              <a:t>U</a:t>
            </a:r>
            <a:r>
              <a:rPr spc="-165" dirty="0"/>
              <a:t>N</a:t>
            </a:r>
            <a:r>
              <a:rPr spc="-25" dirty="0"/>
              <a:t>A</a:t>
            </a:r>
            <a:r>
              <a:rPr spc="-320" dirty="0">
                <a:latin typeface="Times New Roman"/>
                <a:cs typeface="Times New Roman"/>
              </a:rPr>
              <a:t> </a:t>
            </a:r>
            <a:r>
              <a:rPr spc="-145" dirty="0"/>
              <a:t>C</a:t>
            </a:r>
            <a:r>
              <a:rPr spc="-90" dirty="0"/>
              <a:t>O</a:t>
            </a:r>
            <a:r>
              <a:rPr spc="-215" dirty="0"/>
              <a:t>L</a:t>
            </a:r>
            <a:r>
              <a:rPr spc="-95" dirty="0"/>
              <a:t>UM</a:t>
            </a:r>
            <a:r>
              <a:rPr spc="-165" dirty="0"/>
              <a:t>N</a:t>
            </a:r>
            <a:r>
              <a:rPr spc="-25" dirty="0"/>
              <a:t>A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3781173" y="6118883"/>
            <a:ext cx="4662170" cy="30777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ts val="1150"/>
              </a:lnSpc>
            </a:pPr>
            <a:r>
              <a:rPr sz="1200" dirty="0">
                <a:solidFill>
                  <a:schemeClr val="accent3">
                    <a:lumMod val="75000"/>
                  </a:schemeClr>
                </a:solidFill>
                <a:latin typeface="Cambria"/>
                <a:cs typeface="Cambria"/>
              </a:rPr>
              <a:t>*</a:t>
            </a:r>
            <a:r>
              <a:rPr sz="1200" spc="-35" dirty="0">
                <a:solidFill>
                  <a:schemeClr val="accent3">
                    <a:lumMod val="75000"/>
                  </a:schemeClr>
                </a:solidFill>
                <a:latin typeface="Times New Roman"/>
                <a:cs typeface="Times New Roman"/>
              </a:rPr>
              <a:t> </a:t>
            </a:r>
            <a:r>
              <a:rPr sz="1200" spc="-10" dirty="0">
                <a:solidFill>
                  <a:schemeClr val="accent3">
                    <a:lumMod val="75000"/>
                  </a:schemeClr>
                </a:solidFill>
                <a:latin typeface="Cambria"/>
                <a:cs typeface="Cambria"/>
              </a:rPr>
              <a:t>L</a:t>
            </a:r>
            <a:r>
              <a:rPr sz="1200" dirty="0">
                <a:solidFill>
                  <a:schemeClr val="accent3">
                    <a:lumMod val="75000"/>
                  </a:schemeClr>
                </a:solidFill>
                <a:latin typeface="Cambria"/>
                <a:cs typeface="Cambria"/>
              </a:rPr>
              <a:t>a</a:t>
            </a:r>
            <a:r>
              <a:rPr sz="1200" spc="-40" dirty="0">
                <a:solidFill>
                  <a:schemeClr val="accent3">
                    <a:lumMod val="75000"/>
                  </a:schemeClr>
                </a:solidFill>
                <a:latin typeface="Times New Roman"/>
                <a:cs typeface="Times New Roman"/>
              </a:rPr>
              <a:t> </a:t>
            </a:r>
            <a:r>
              <a:rPr sz="1200" spc="-15" dirty="0">
                <a:solidFill>
                  <a:schemeClr val="accent3">
                    <a:lumMod val="75000"/>
                  </a:schemeClr>
                </a:solidFill>
                <a:latin typeface="Cambria"/>
                <a:cs typeface="Cambria"/>
              </a:rPr>
              <a:t>du</a:t>
            </a:r>
            <a:r>
              <a:rPr sz="1200" spc="-25" dirty="0">
                <a:solidFill>
                  <a:schemeClr val="accent3">
                    <a:lumMod val="75000"/>
                  </a:schemeClr>
                </a:solidFill>
                <a:latin typeface="Cambria"/>
                <a:cs typeface="Cambria"/>
              </a:rPr>
              <a:t>r</a:t>
            </a:r>
            <a:r>
              <a:rPr sz="1200" spc="-10" dirty="0">
                <a:solidFill>
                  <a:schemeClr val="accent3">
                    <a:lumMod val="75000"/>
                  </a:schemeClr>
                </a:solidFill>
                <a:latin typeface="Cambria"/>
                <a:cs typeface="Cambria"/>
              </a:rPr>
              <a:t>e</a:t>
            </a:r>
            <a:r>
              <a:rPr sz="1200" spc="-15" dirty="0">
                <a:solidFill>
                  <a:schemeClr val="accent3">
                    <a:lumMod val="75000"/>
                  </a:schemeClr>
                </a:solidFill>
                <a:latin typeface="Cambria"/>
                <a:cs typeface="Cambria"/>
              </a:rPr>
              <a:t>z</a:t>
            </a:r>
            <a:r>
              <a:rPr sz="1200" dirty="0">
                <a:solidFill>
                  <a:schemeClr val="accent3">
                    <a:lumMod val="75000"/>
                  </a:schemeClr>
                </a:solidFill>
                <a:latin typeface="Cambria"/>
                <a:cs typeface="Cambria"/>
              </a:rPr>
              <a:t>a</a:t>
            </a:r>
            <a:r>
              <a:rPr sz="1200" spc="-25" dirty="0">
                <a:solidFill>
                  <a:schemeClr val="accent3">
                    <a:lumMod val="75000"/>
                  </a:schemeClr>
                </a:solidFill>
                <a:latin typeface="Times New Roman"/>
                <a:cs typeface="Times New Roman"/>
              </a:rPr>
              <a:t> </a:t>
            </a:r>
            <a:r>
              <a:rPr sz="1200" spc="-10" dirty="0">
                <a:solidFill>
                  <a:schemeClr val="accent3">
                    <a:lumMod val="75000"/>
                  </a:schemeClr>
                </a:solidFill>
                <a:latin typeface="Cambria"/>
                <a:cs typeface="Cambria"/>
              </a:rPr>
              <a:t>es</a:t>
            </a:r>
            <a:r>
              <a:rPr sz="1200" spc="-50" dirty="0">
                <a:solidFill>
                  <a:schemeClr val="accent3">
                    <a:lumMod val="75000"/>
                  </a:schemeClr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chemeClr val="accent3">
                    <a:lumMod val="75000"/>
                  </a:schemeClr>
                </a:solidFill>
                <a:latin typeface="Cambria"/>
                <a:cs typeface="Cambria"/>
              </a:rPr>
              <a:t>m</a:t>
            </a:r>
            <a:r>
              <a:rPr sz="1200" spc="-30" dirty="0">
                <a:solidFill>
                  <a:schemeClr val="accent3">
                    <a:lumMod val="75000"/>
                  </a:schemeClr>
                </a:solidFill>
                <a:latin typeface="Cambria"/>
                <a:cs typeface="Cambria"/>
              </a:rPr>
              <a:t>u</a:t>
            </a:r>
            <a:r>
              <a:rPr sz="1200" spc="-10" dirty="0">
                <a:solidFill>
                  <a:schemeClr val="accent3">
                    <a:lumMod val="75000"/>
                  </a:schemeClr>
                </a:solidFill>
                <a:latin typeface="Cambria"/>
                <a:cs typeface="Cambria"/>
              </a:rPr>
              <a:t>y</a:t>
            </a:r>
            <a:r>
              <a:rPr sz="1200" spc="-30" dirty="0">
                <a:solidFill>
                  <a:schemeClr val="accent3">
                    <a:lumMod val="75000"/>
                  </a:schemeClr>
                </a:solidFill>
                <a:latin typeface="Times New Roman"/>
                <a:cs typeface="Times New Roman"/>
              </a:rPr>
              <a:t> </a:t>
            </a:r>
            <a:r>
              <a:rPr sz="1200" spc="-40" dirty="0">
                <a:solidFill>
                  <a:schemeClr val="accent3">
                    <a:lumMod val="75000"/>
                  </a:schemeClr>
                </a:solidFill>
                <a:latin typeface="Cambria"/>
                <a:cs typeface="Cambria"/>
              </a:rPr>
              <a:t>v</a:t>
            </a:r>
            <a:r>
              <a:rPr sz="1200" spc="-5" dirty="0">
                <a:solidFill>
                  <a:schemeClr val="accent3">
                    <a:lumMod val="75000"/>
                  </a:schemeClr>
                </a:solidFill>
                <a:latin typeface="Cambria"/>
                <a:cs typeface="Cambria"/>
              </a:rPr>
              <a:t>aria</a:t>
            </a:r>
            <a:r>
              <a:rPr sz="1200" spc="5" dirty="0">
                <a:solidFill>
                  <a:schemeClr val="accent3">
                    <a:lumMod val="75000"/>
                  </a:schemeClr>
                </a:solidFill>
                <a:latin typeface="Cambria"/>
                <a:cs typeface="Cambria"/>
              </a:rPr>
              <a:t>b</a:t>
            </a:r>
            <a:r>
              <a:rPr sz="1200" spc="-5" dirty="0">
                <a:solidFill>
                  <a:schemeClr val="accent3">
                    <a:lumMod val="75000"/>
                  </a:schemeClr>
                </a:solidFill>
                <a:latin typeface="Cambria"/>
                <a:cs typeface="Cambria"/>
              </a:rPr>
              <a:t>l</a:t>
            </a:r>
            <a:r>
              <a:rPr sz="1200" dirty="0">
                <a:solidFill>
                  <a:schemeClr val="accent3">
                    <a:lumMod val="75000"/>
                  </a:schemeClr>
                </a:solidFill>
                <a:latin typeface="Cambria"/>
                <a:cs typeface="Cambria"/>
              </a:rPr>
              <a:t>e</a:t>
            </a:r>
            <a:r>
              <a:rPr sz="1200" spc="-40" dirty="0">
                <a:solidFill>
                  <a:schemeClr val="accent3">
                    <a:lumMod val="75000"/>
                  </a:schemeClr>
                </a:solidFill>
                <a:latin typeface="Times New Roman"/>
                <a:cs typeface="Times New Roman"/>
              </a:rPr>
              <a:t> </a:t>
            </a:r>
            <a:r>
              <a:rPr sz="1200" spc="-10" dirty="0">
                <a:solidFill>
                  <a:schemeClr val="accent3">
                    <a:lumMod val="75000"/>
                  </a:schemeClr>
                </a:solidFill>
                <a:latin typeface="Cambria"/>
                <a:cs typeface="Cambria"/>
              </a:rPr>
              <a:t>y</a:t>
            </a:r>
            <a:r>
              <a:rPr sz="1200" spc="-40" dirty="0">
                <a:solidFill>
                  <a:schemeClr val="accent3">
                    <a:lumMod val="75000"/>
                  </a:schemeClr>
                </a:solidFill>
                <a:latin typeface="Times New Roman"/>
                <a:cs typeface="Times New Roman"/>
              </a:rPr>
              <a:t> </a:t>
            </a:r>
            <a:r>
              <a:rPr sz="1200" spc="-20" dirty="0">
                <a:solidFill>
                  <a:schemeClr val="accent3">
                    <a:lumMod val="75000"/>
                  </a:schemeClr>
                </a:solidFill>
                <a:latin typeface="Cambria"/>
                <a:cs typeface="Cambria"/>
              </a:rPr>
              <a:t>d</a:t>
            </a:r>
            <a:r>
              <a:rPr sz="1200" spc="-10" dirty="0">
                <a:solidFill>
                  <a:schemeClr val="accent3">
                    <a:lumMod val="75000"/>
                  </a:schemeClr>
                </a:solidFill>
                <a:latin typeface="Cambria"/>
                <a:cs typeface="Cambria"/>
              </a:rPr>
              <a:t>e</a:t>
            </a:r>
            <a:r>
              <a:rPr sz="1200" spc="-5" dirty="0">
                <a:solidFill>
                  <a:schemeClr val="accent3">
                    <a:lumMod val="75000"/>
                  </a:schemeClr>
                </a:solidFill>
                <a:latin typeface="Cambria"/>
                <a:cs typeface="Cambria"/>
              </a:rPr>
              <a:t>p</a:t>
            </a:r>
            <a:r>
              <a:rPr sz="1200" spc="-10" dirty="0">
                <a:solidFill>
                  <a:schemeClr val="accent3">
                    <a:lumMod val="75000"/>
                  </a:schemeClr>
                </a:solidFill>
                <a:latin typeface="Cambria"/>
                <a:cs typeface="Cambria"/>
              </a:rPr>
              <a:t>en</a:t>
            </a:r>
            <a:r>
              <a:rPr sz="1200" spc="-20" dirty="0">
                <a:solidFill>
                  <a:schemeClr val="accent3">
                    <a:lumMod val="75000"/>
                  </a:schemeClr>
                </a:solidFill>
                <a:latin typeface="Cambria"/>
                <a:cs typeface="Cambria"/>
              </a:rPr>
              <a:t>d</a:t>
            </a:r>
            <a:r>
              <a:rPr sz="1200" spc="-10" dirty="0">
                <a:solidFill>
                  <a:schemeClr val="accent3">
                    <a:lumMod val="75000"/>
                  </a:schemeClr>
                </a:solidFill>
                <a:latin typeface="Cambria"/>
                <a:cs typeface="Cambria"/>
              </a:rPr>
              <a:t>e</a:t>
            </a:r>
            <a:r>
              <a:rPr sz="1200" spc="-40" dirty="0">
                <a:solidFill>
                  <a:schemeClr val="accent3">
                    <a:lumMod val="75000"/>
                  </a:schemeClr>
                </a:solidFill>
                <a:latin typeface="Times New Roman"/>
                <a:cs typeface="Times New Roman"/>
              </a:rPr>
              <a:t> </a:t>
            </a:r>
            <a:r>
              <a:rPr sz="1200" spc="-15" dirty="0">
                <a:solidFill>
                  <a:schemeClr val="accent3">
                    <a:lumMod val="75000"/>
                  </a:schemeClr>
                </a:solidFill>
                <a:latin typeface="Cambria"/>
                <a:cs typeface="Cambria"/>
              </a:rPr>
              <a:t>d</a:t>
            </a:r>
            <a:r>
              <a:rPr sz="1200" spc="-10" dirty="0">
                <a:solidFill>
                  <a:schemeClr val="accent3">
                    <a:lumMod val="75000"/>
                  </a:schemeClr>
                </a:solidFill>
                <a:latin typeface="Cambria"/>
                <a:cs typeface="Cambria"/>
              </a:rPr>
              <a:t>e</a:t>
            </a:r>
            <a:r>
              <a:rPr sz="1200" spc="-40" dirty="0">
                <a:solidFill>
                  <a:schemeClr val="accent3">
                    <a:lumMod val="75000"/>
                  </a:schemeClr>
                </a:solidFill>
                <a:latin typeface="Times New Roman"/>
                <a:cs typeface="Times New Roman"/>
              </a:rPr>
              <a:t> </a:t>
            </a:r>
            <a:r>
              <a:rPr sz="1200" spc="-10" dirty="0">
                <a:solidFill>
                  <a:schemeClr val="accent3">
                    <a:lumMod val="75000"/>
                  </a:schemeClr>
                </a:solidFill>
                <a:latin typeface="Cambria"/>
                <a:cs typeface="Cambria"/>
              </a:rPr>
              <a:t>los</a:t>
            </a:r>
            <a:r>
              <a:rPr sz="1200" spc="-35" dirty="0">
                <a:solidFill>
                  <a:schemeClr val="accent3">
                    <a:lumMod val="75000"/>
                  </a:schemeClr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chemeClr val="accent3">
                    <a:lumMod val="75000"/>
                  </a:schemeClr>
                </a:solidFill>
                <a:latin typeface="Cambria"/>
                <a:cs typeface="Cambria"/>
              </a:rPr>
              <a:t>p</a:t>
            </a:r>
            <a:r>
              <a:rPr sz="1200" spc="-25" dirty="0">
                <a:solidFill>
                  <a:schemeClr val="accent3">
                    <a:lumMod val="75000"/>
                  </a:schemeClr>
                </a:solidFill>
                <a:latin typeface="Cambria"/>
                <a:cs typeface="Cambria"/>
              </a:rPr>
              <a:t>r</a:t>
            </a:r>
            <a:r>
              <a:rPr sz="1200" spc="-10" dirty="0">
                <a:solidFill>
                  <a:schemeClr val="accent3">
                    <a:lumMod val="75000"/>
                  </a:schemeClr>
                </a:solidFill>
                <a:latin typeface="Cambria"/>
                <a:cs typeface="Cambria"/>
              </a:rPr>
              <a:t>ocesos</a:t>
            </a:r>
            <a:r>
              <a:rPr sz="1200" spc="-50" dirty="0">
                <a:solidFill>
                  <a:schemeClr val="accent3">
                    <a:lumMod val="75000"/>
                  </a:schemeClr>
                </a:solidFill>
                <a:latin typeface="Times New Roman"/>
                <a:cs typeface="Times New Roman"/>
              </a:rPr>
              <a:t> </a:t>
            </a:r>
            <a:r>
              <a:rPr sz="1200" spc="-20" dirty="0">
                <a:solidFill>
                  <a:schemeClr val="accent3">
                    <a:lumMod val="75000"/>
                  </a:schemeClr>
                </a:solidFill>
                <a:latin typeface="Cambria"/>
                <a:cs typeface="Cambria"/>
              </a:rPr>
              <a:t>d</a:t>
            </a:r>
            <a:r>
              <a:rPr sz="1200" dirty="0">
                <a:solidFill>
                  <a:schemeClr val="accent3">
                    <a:lumMod val="75000"/>
                  </a:schemeClr>
                </a:solidFill>
                <a:latin typeface="Cambria"/>
                <a:cs typeface="Cambria"/>
              </a:rPr>
              <a:t>ia</a:t>
            </a:r>
            <a:r>
              <a:rPr sz="1200" spc="-5" dirty="0">
                <a:solidFill>
                  <a:schemeClr val="accent3">
                    <a:lumMod val="75000"/>
                  </a:schemeClr>
                </a:solidFill>
                <a:latin typeface="Cambria"/>
                <a:cs typeface="Cambria"/>
              </a:rPr>
              <a:t>g</a:t>
            </a:r>
            <a:r>
              <a:rPr sz="1200" spc="-10" dirty="0">
                <a:solidFill>
                  <a:schemeClr val="accent3">
                    <a:lumMod val="75000"/>
                  </a:schemeClr>
                </a:solidFill>
                <a:latin typeface="Cambria"/>
                <a:cs typeface="Cambria"/>
              </a:rPr>
              <a:t>en</a:t>
            </a:r>
            <a:r>
              <a:rPr sz="1200" dirty="0">
                <a:solidFill>
                  <a:schemeClr val="accent3">
                    <a:lumMod val="75000"/>
                  </a:schemeClr>
                </a:solidFill>
                <a:latin typeface="Cambria"/>
                <a:cs typeface="Cambria"/>
              </a:rPr>
              <a:t>ét</a:t>
            </a:r>
            <a:r>
              <a:rPr sz="1200" spc="-5" dirty="0">
                <a:solidFill>
                  <a:schemeClr val="accent3">
                    <a:lumMod val="75000"/>
                  </a:schemeClr>
                </a:solidFill>
                <a:latin typeface="Cambria"/>
                <a:cs typeface="Cambria"/>
              </a:rPr>
              <a:t>icos</a:t>
            </a:r>
            <a:r>
              <a:rPr sz="1200" spc="-5" dirty="0">
                <a:solidFill>
                  <a:schemeClr val="accent3">
                    <a:lumMod val="75000"/>
                  </a:schemeClr>
                </a:solidFill>
                <a:latin typeface="Times New Roman"/>
                <a:cs typeface="Times New Roman"/>
              </a:rPr>
              <a:t> </a:t>
            </a:r>
            <a:r>
              <a:rPr sz="1200" spc="-10" dirty="0">
                <a:solidFill>
                  <a:schemeClr val="accent3">
                    <a:lumMod val="75000"/>
                  </a:schemeClr>
                </a:solidFill>
                <a:latin typeface="Cambria"/>
                <a:cs typeface="Cambria"/>
              </a:rPr>
              <a:t>(especi</a:t>
            </a:r>
            <a:r>
              <a:rPr sz="1200" spc="-5" dirty="0">
                <a:solidFill>
                  <a:schemeClr val="accent3">
                    <a:lumMod val="75000"/>
                  </a:schemeClr>
                </a:solidFill>
                <a:latin typeface="Cambria"/>
                <a:cs typeface="Cambria"/>
              </a:rPr>
              <a:t>almen</a:t>
            </a:r>
            <a:r>
              <a:rPr sz="1200" spc="-10" dirty="0">
                <a:solidFill>
                  <a:schemeClr val="accent3">
                    <a:lumMod val="75000"/>
                  </a:schemeClr>
                </a:solidFill>
                <a:latin typeface="Cambria"/>
                <a:cs typeface="Cambria"/>
              </a:rPr>
              <a:t>te</a:t>
            </a:r>
            <a:r>
              <a:rPr sz="1200" spc="-50" dirty="0">
                <a:solidFill>
                  <a:schemeClr val="accent3">
                    <a:lumMod val="75000"/>
                  </a:schemeClr>
                </a:solidFill>
                <a:latin typeface="Times New Roman"/>
                <a:cs typeface="Times New Roman"/>
              </a:rPr>
              <a:t> </a:t>
            </a:r>
            <a:r>
              <a:rPr sz="1200" spc="-5" dirty="0">
                <a:solidFill>
                  <a:schemeClr val="accent3">
                    <a:lumMod val="75000"/>
                  </a:schemeClr>
                </a:solidFill>
                <a:latin typeface="Cambria"/>
                <a:cs typeface="Cambria"/>
              </a:rPr>
              <a:t>l</a:t>
            </a:r>
            <a:r>
              <a:rPr sz="1200" dirty="0">
                <a:solidFill>
                  <a:schemeClr val="accent3">
                    <a:lumMod val="75000"/>
                  </a:schemeClr>
                </a:solidFill>
                <a:latin typeface="Cambria"/>
                <a:cs typeface="Cambria"/>
              </a:rPr>
              <a:t>a</a:t>
            </a:r>
            <a:r>
              <a:rPr sz="1200" spc="-40" dirty="0">
                <a:solidFill>
                  <a:schemeClr val="accent3">
                    <a:lumMod val="75000"/>
                  </a:schemeClr>
                </a:solidFill>
                <a:latin typeface="Times New Roman"/>
                <a:cs typeface="Times New Roman"/>
              </a:rPr>
              <a:t> </a:t>
            </a:r>
            <a:r>
              <a:rPr sz="1200" spc="-10" dirty="0">
                <a:solidFill>
                  <a:schemeClr val="accent3">
                    <a:lumMod val="75000"/>
                  </a:schemeClr>
                </a:solidFill>
                <a:latin typeface="Cambria"/>
                <a:cs typeface="Cambria"/>
              </a:rPr>
              <a:t>cemen</a:t>
            </a:r>
            <a:r>
              <a:rPr sz="1200" spc="-5" dirty="0">
                <a:solidFill>
                  <a:schemeClr val="accent3">
                    <a:lumMod val="75000"/>
                  </a:schemeClr>
                </a:solidFill>
                <a:latin typeface="Cambria"/>
                <a:cs typeface="Cambria"/>
              </a:rPr>
              <a:t>t</a:t>
            </a:r>
            <a:r>
              <a:rPr sz="1200" dirty="0">
                <a:solidFill>
                  <a:schemeClr val="accent3">
                    <a:lumMod val="75000"/>
                  </a:schemeClr>
                </a:solidFill>
                <a:latin typeface="Cambria"/>
                <a:cs typeface="Cambria"/>
              </a:rPr>
              <a:t>a</a:t>
            </a:r>
            <a:r>
              <a:rPr sz="1200" spc="-5" dirty="0">
                <a:solidFill>
                  <a:schemeClr val="accent3">
                    <a:lumMod val="75000"/>
                  </a:schemeClr>
                </a:solidFill>
                <a:latin typeface="Cambria"/>
                <a:cs typeface="Cambria"/>
              </a:rPr>
              <a:t>ción),</a:t>
            </a:r>
            <a:r>
              <a:rPr sz="1200" spc="-35" dirty="0">
                <a:solidFill>
                  <a:schemeClr val="accent3">
                    <a:lumMod val="75000"/>
                  </a:schemeClr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chemeClr val="accent3">
                    <a:lumMod val="75000"/>
                  </a:schemeClr>
                </a:solidFill>
                <a:latin typeface="Cambria"/>
                <a:cs typeface="Cambria"/>
              </a:rPr>
              <a:t>el</a:t>
            </a:r>
            <a:r>
              <a:rPr sz="1200" spc="-40" dirty="0">
                <a:solidFill>
                  <a:schemeClr val="accent3">
                    <a:lumMod val="75000"/>
                  </a:schemeClr>
                </a:solidFill>
                <a:latin typeface="Times New Roman"/>
                <a:cs typeface="Times New Roman"/>
              </a:rPr>
              <a:t> </a:t>
            </a:r>
            <a:r>
              <a:rPr sz="1200" spc="-15" dirty="0">
                <a:solidFill>
                  <a:schemeClr val="accent3">
                    <a:lumMod val="75000"/>
                  </a:schemeClr>
                </a:solidFill>
                <a:latin typeface="Cambria"/>
                <a:cs typeface="Cambria"/>
              </a:rPr>
              <a:t>g</a:t>
            </a:r>
            <a:r>
              <a:rPr sz="1200" spc="-40" dirty="0">
                <a:solidFill>
                  <a:schemeClr val="accent3">
                    <a:lumMod val="75000"/>
                  </a:schemeClr>
                </a:solidFill>
                <a:latin typeface="Cambria"/>
                <a:cs typeface="Cambria"/>
              </a:rPr>
              <a:t>r</a:t>
            </a:r>
            <a:r>
              <a:rPr sz="1200" spc="-15" dirty="0">
                <a:solidFill>
                  <a:schemeClr val="accent3">
                    <a:lumMod val="75000"/>
                  </a:schemeClr>
                </a:solidFill>
                <a:latin typeface="Cambria"/>
                <a:cs typeface="Cambria"/>
              </a:rPr>
              <a:t>ad</a:t>
            </a:r>
            <a:r>
              <a:rPr sz="1200" spc="-10" dirty="0">
                <a:solidFill>
                  <a:schemeClr val="accent3">
                    <a:lumMod val="75000"/>
                  </a:schemeClr>
                </a:solidFill>
                <a:latin typeface="Cambria"/>
                <a:cs typeface="Cambria"/>
              </a:rPr>
              <a:t>o</a:t>
            </a:r>
            <a:r>
              <a:rPr sz="1200" spc="-30" dirty="0">
                <a:solidFill>
                  <a:schemeClr val="accent3">
                    <a:lumMod val="75000"/>
                  </a:schemeClr>
                </a:solidFill>
                <a:latin typeface="Times New Roman"/>
                <a:cs typeface="Times New Roman"/>
              </a:rPr>
              <a:t> </a:t>
            </a:r>
            <a:r>
              <a:rPr sz="1200" spc="-20" dirty="0">
                <a:solidFill>
                  <a:schemeClr val="accent3">
                    <a:lumMod val="75000"/>
                  </a:schemeClr>
                </a:solidFill>
                <a:latin typeface="Cambria"/>
                <a:cs typeface="Cambria"/>
              </a:rPr>
              <a:t>d</a:t>
            </a:r>
            <a:r>
              <a:rPr sz="1200" spc="-10" dirty="0">
                <a:solidFill>
                  <a:schemeClr val="accent3">
                    <a:lumMod val="75000"/>
                  </a:schemeClr>
                </a:solidFill>
                <a:latin typeface="Cambria"/>
                <a:cs typeface="Cambria"/>
              </a:rPr>
              <a:t>e</a:t>
            </a:r>
            <a:r>
              <a:rPr sz="1200" spc="-40" dirty="0">
                <a:solidFill>
                  <a:schemeClr val="accent3">
                    <a:lumMod val="75000"/>
                  </a:schemeClr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chemeClr val="accent3">
                    <a:lumMod val="75000"/>
                  </a:schemeClr>
                </a:solidFill>
                <a:latin typeface="Cambria"/>
                <a:cs typeface="Cambria"/>
              </a:rPr>
              <a:t>a</a:t>
            </a:r>
            <a:r>
              <a:rPr sz="1200" spc="-5" dirty="0">
                <a:solidFill>
                  <a:schemeClr val="accent3">
                    <a:lumMod val="75000"/>
                  </a:schemeClr>
                </a:solidFill>
                <a:latin typeface="Cambria"/>
                <a:cs typeface="Cambria"/>
              </a:rPr>
              <a:t>l</a:t>
            </a:r>
            <a:r>
              <a:rPr sz="1200" spc="-15" dirty="0">
                <a:solidFill>
                  <a:schemeClr val="accent3">
                    <a:lumMod val="75000"/>
                  </a:schemeClr>
                </a:solidFill>
                <a:latin typeface="Cambria"/>
                <a:cs typeface="Cambria"/>
              </a:rPr>
              <a:t>t</a:t>
            </a:r>
            <a:r>
              <a:rPr sz="1200" spc="-10" dirty="0">
                <a:solidFill>
                  <a:schemeClr val="accent3">
                    <a:lumMod val="75000"/>
                  </a:schemeClr>
                </a:solidFill>
                <a:latin typeface="Cambria"/>
                <a:cs typeface="Cambria"/>
              </a:rPr>
              <a:t>e</a:t>
            </a:r>
            <a:r>
              <a:rPr sz="1200" spc="-35" dirty="0">
                <a:solidFill>
                  <a:schemeClr val="accent3">
                    <a:lumMod val="75000"/>
                  </a:schemeClr>
                </a:solidFill>
                <a:latin typeface="Cambria"/>
                <a:cs typeface="Cambria"/>
              </a:rPr>
              <a:t>r</a:t>
            </a:r>
            <a:r>
              <a:rPr sz="1200" spc="-5" dirty="0">
                <a:solidFill>
                  <a:schemeClr val="accent3">
                    <a:lumMod val="75000"/>
                  </a:schemeClr>
                </a:solidFill>
                <a:latin typeface="Cambria"/>
                <a:cs typeface="Cambria"/>
              </a:rPr>
              <a:t>ac</a:t>
            </a:r>
            <a:r>
              <a:rPr sz="1200" dirty="0">
                <a:solidFill>
                  <a:schemeClr val="accent3">
                    <a:lumMod val="75000"/>
                  </a:schemeClr>
                </a:solidFill>
                <a:latin typeface="Cambria"/>
                <a:cs typeface="Cambria"/>
              </a:rPr>
              <a:t>i</a:t>
            </a:r>
            <a:r>
              <a:rPr sz="1200" spc="-10" dirty="0">
                <a:solidFill>
                  <a:schemeClr val="accent3">
                    <a:lumMod val="75000"/>
                  </a:schemeClr>
                </a:solidFill>
                <a:latin typeface="Cambria"/>
                <a:cs typeface="Cambria"/>
              </a:rPr>
              <a:t>ón</a:t>
            </a:r>
            <a:r>
              <a:rPr sz="1200" spc="-25" dirty="0">
                <a:solidFill>
                  <a:schemeClr val="accent3">
                    <a:lumMod val="75000"/>
                  </a:schemeClr>
                </a:solidFill>
                <a:latin typeface="Times New Roman"/>
                <a:cs typeface="Times New Roman"/>
              </a:rPr>
              <a:t> </a:t>
            </a:r>
            <a:r>
              <a:rPr sz="1200" spc="-10" dirty="0">
                <a:solidFill>
                  <a:schemeClr val="accent3">
                    <a:lumMod val="75000"/>
                  </a:schemeClr>
                </a:solidFill>
                <a:latin typeface="Cambria"/>
                <a:cs typeface="Cambria"/>
              </a:rPr>
              <a:t>y</a:t>
            </a:r>
            <a:r>
              <a:rPr sz="1200" spc="-45" dirty="0">
                <a:solidFill>
                  <a:schemeClr val="accent3">
                    <a:lumMod val="75000"/>
                  </a:schemeClr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chemeClr val="accent3">
                    <a:lumMod val="75000"/>
                  </a:schemeClr>
                </a:solidFill>
                <a:latin typeface="Cambria"/>
                <a:cs typeface="Cambria"/>
              </a:rPr>
              <a:t>me</a:t>
            </a:r>
            <a:r>
              <a:rPr sz="1200" spc="-10" dirty="0">
                <a:solidFill>
                  <a:schemeClr val="accent3">
                    <a:lumMod val="75000"/>
                  </a:schemeClr>
                </a:solidFill>
                <a:latin typeface="Cambria"/>
                <a:cs typeface="Cambria"/>
              </a:rPr>
              <a:t>teor</a:t>
            </a:r>
            <a:r>
              <a:rPr sz="1200" spc="-5" dirty="0">
                <a:solidFill>
                  <a:schemeClr val="accent3">
                    <a:lumMod val="75000"/>
                  </a:schemeClr>
                </a:solidFill>
                <a:latin typeface="Cambria"/>
                <a:cs typeface="Cambria"/>
              </a:rPr>
              <a:t>i</a:t>
            </a:r>
            <a:r>
              <a:rPr sz="1200" spc="-15" dirty="0">
                <a:solidFill>
                  <a:schemeClr val="accent3">
                    <a:lumMod val="75000"/>
                  </a:schemeClr>
                </a:solidFill>
                <a:latin typeface="Cambria"/>
                <a:cs typeface="Cambria"/>
              </a:rPr>
              <a:t>z</a:t>
            </a:r>
            <a:r>
              <a:rPr sz="1200" spc="-5" dirty="0">
                <a:solidFill>
                  <a:schemeClr val="accent3">
                    <a:lumMod val="75000"/>
                  </a:schemeClr>
                </a:solidFill>
                <a:latin typeface="Cambria"/>
                <a:cs typeface="Cambria"/>
              </a:rPr>
              <a:t>ac</a:t>
            </a:r>
            <a:r>
              <a:rPr sz="1200" dirty="0">
                <a:solidFill>
                  <a:schemeClr val="accent3">
                    <a:lumMod val="75000"/>
                  </a:schemeClr>
                </a:solidFill>
                <a:latin typeface="Cambria"/>
                <a:cs typeface="Cambria"/>
              </a:rPr>
              <a:t>i</a:t>
            </a:r>
            <a:r>
              <a:rPr sz="1200" spc="-10" dirty="0">
                <a:solidFill>
                  <a:schemeClr val="accent3">
                    <a:lumMod val="75000"/>
                  </a:schemeClr>
                </a:solidFill>
                <a:latin typeface="Cambria"/>
                <a:cs typeface="Cambria"/>
              </a:rPr>
              <a:t>ó</a:t>
            </a:r>
            <a:r>
              <a:rPr sz="1200" spc="5" dirty="0">
                <a:solidFill>
                  <a:schemeClr val="accent3">
                    <a:lumMod val="75000"/>
                  </a:schemeClr>
                </a:solidFill>
                <a:latin typeface="Cambria"/>
                <a:cs typeface="Cambria"/>
              </a:rPr>
              <a:t>n</a:t>
            </a:r>
            <a:r>
              <a:rPr sz="1100" dirty="0">
                <a:solidFill>
                  <a:srgbClr val="91D050"/>
                </a:solidFill>
                <a:latin typeface="Cambria"/>
                <a:cs typeface="Cambria"/>
              </a:rPr>
              <a:t>.</a:t>
            </a:r>
            <a:endParaRPr sz="1100" dirty="0">
              <a:latin typeface="Cambria"/>
              <a:cs typeface="Cambria"/>
            </a:endParaRPr>
          </a:p>
        </p:txBody>
      </p:sp>
      <p:pic>
        <p:nvPicPr>
          <p:cNvPr id="23554" name="Picture 2" descr="https://4.bp.blogspot.com/-WFTJ8LCwL98/VRRdsEai6YI/AAAAAAAADFM/iP0ZuAp6sCo/s1600/6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57489" y="1428736"/>
            <a:ext cx="6286512" cy="453807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Geologia1\Desktop\Columna_estratigráfica6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364799"/>
            <a:ext cx="6553200" cy="6417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4485647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87336" y="549224"/>
            <a:ext cx="2609216" cy="603656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2706623" y="2316479"/>
            <a:ext cx="6160008" cy="321716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2771775" y="2381250"/>
            <a:ext cx="5976609" cy="3034031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2752725" y="2362193"/>
            <a:ext cx="6014720" cy="3072130"/>
          </a:xfrm>
          <a:custGeom>
            <a:avLst/>
            <a:gdLst/>
            <a:ahLst/>
            <a:cxnLst/>
            <a:rect l="l" t="t" r="r" b="b"/>
            <a:pathLst>
              <a:path w="6014720" h="3072129">
                <a:moveTo>
                  <a:pt x="0" y="3072140"/>
                </a:moveTo>
                <a:lnTo>
                  <a:pt x="6014709" y="3072140"/>
                </a:lnTo>
                <a:lnTo>
                  <a:pt x="6014709" y="0"/>
                </a:lnTo>
                <a:lnTo>
                  <a:pt x="0" y="0"/>
                </a:lnTo>
                <a:lnTo>
                  <a:pt x="0" y="3072140"/>
                </a:lnTo>
                <a:close/>
              </a:path>
            </a:pathLst>
          </a:custGeom>
          <a:ln w="3809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1645187" y="4486144"/>
            <a:ext cx="878205" cy="1149350"/>
          </a:xfrm>
          <a:custGeom>
            <a:avLst/>
            <a:gdLst/>
            <a:ahLst/>
            <a:cxnLst/>
            <a:rect l="l" t="t" r="r" b="b"/>
            <a:pathLst>
              <a:path w="878205" h="1149350">
                <a:moveTo>
                  <a:pt x="687232" y="43147"/>
                </a:moveTo>
                <a:lnTo>
                  <a:pt x="622649" y="46162"/>
                </a:lnTo>
                <a:lnTo>
                  <a:pt x="557617" y="57604"/>
                </a:lnTo>
                <a:lnTo>
                  <a:pt x="492829" y="77135"/>
                </a:lnTo>
                <a:lnTo>
                  <a:pt x="428977" y="104414"/>
                </a:lnTo>
                <a:lnTo>
                  <a:pt x="366756" y="139104"/>
                </a:lnTo>
                <a:lnTo>
                  <a:pt x="306860" y="180866"/>
                </a:lnTo>
                <a:lnTo>
                  <a:pt x="249980" y="229359"/>
                </a:lnTo>
                <a:lnTo>
                  <a:pt x="196812" y="284245"/>
                </a:lnTo>
                <a:lnTo>
                  <a:pt x="171836" y="313980"/>
                </a:lnTo>
                <a:lnTo>
                  <a:pt x="148048" y="345185"/>
                </a:lnTo>
                <a:lnTo>
                  <a:pt x="118698" y="388389"/>
                </a:lnTo>
                <a:lnTo>
                  <a:pt x="92597" y="432515"/>
                </a:lnTo>
                <a:lnTo>
                  <a:pt x="69737" y="477357"/>
                </a:lnTo>
                <a:lnTo>
                  <a:pt x="50114" y="522708"/>
                </a:lnTo>
                <a:lnTo>
                  <a:pt x="33721" y="568361"/>
                </a:lnTo>
                <a:lnTo>
                  <a:pt x="20552" y="614109"/>
                </a:lnTo>
                <a:lnTo>
                  <a:pt x="10601" y="659747"/>
                </a:lnTo>
                <a:lnTo>
                  <a:pt x="3862" y="705066"/>
                </a:lnTo>
                <a:lnTo>
                  <a:pt x="331" y="749859"/>
                </a:lnTo>
                <a:lnTo>
                  <a:pt x="0" y="793922"/>
                </a:lnTo>
                <a:lnTo>
                  <a:pt x="2863" y="837045"/>
                </a:lnTo>
                <a:lnTo>
                  <a:pt x="8915" y="879023"/>
                </a:lnTo>
                <a:lnTo>
                  <a:pt x="18150" y="919649"/>
                </a:lnTo>
                <a:lnTo>
                  <a:pt x="30562" y="958716"/>
                </a:lnTo>
                <a:lnTo>
                  <a:pt x="46146" y="996017"/>
                </a:lnTo>
                <a:lnTo>
                  <a:pt x="64894" y="1031345"/>
                </a:lnTo>
                <a:lnTo>
                  <a:pt x="86801" y="1064494"/>
                </a:lnTo>
                <a:lnTo>
                  <a:pt x="111862" y="1095257"/>
                </a:lnTo>
                <a:lnTo>
                  <a:pt x="140070" y="1123427"/>
                </a:lnTo>
                <a:lnTo>
                  <a:pt x="171420" y="1148797"/>
                </a:lnTo>
                <a:lnTo>
                  <a:pt x="253716" y="1035308"/>
                </a:lnTo>
                <a:lnTo>
                  <a:pt x="239079" y="1023816"/>
                </a:lnTo>
                <a:lnTo>
                  <a:pt x="225390" y="1011312"/>
                </a:lnTo>
                <a:lnTo>
                  <a:pt x="190117" y="968132"/>
                </a:lnTo>
                <a:lnTo>
                  <a:pt x="163757" y="917289"/>
                </a:lnTo>
                <a:lnTo>
                  <a:pt x="151274" y="879669"/>
                </a:lnTo>
                <a:lnTo>
                  <a:pt x="142964" y="839443"/>
                </a:lnTo>
                <a:lnTo>
                  <a:pt x="138910" y="796931"/>
                </a:lnTo>
                <a:lnTo>
                  <a:pt x="138506" y="774918"/>
                </a:lnTo>
                <a:lnTo>
                  <a:pt x="139197" y="752453"/>
                </a:lnTo>
                <a:lnTo>
                  <a:pt x="143910" y="706329"/>
                </a:lnTo>
                <a:lnTo>
                  <a:pt x="153132" y="658880"/>
                </a:lnTo>
                <a:lnTo>
                  <a:pt x="163296" y="621830"/>
                </a:lnTo>
                <a:lnTo>
                  <a:pt x="175796" y="585440"/>
                </a:lnTo>
                <a:lnTo>
                  <a:pt x="190504" y="549833"/>
                </a:lnTo>
                <a:lnTo>
                  <a:pt x="207291" y="515130"/>
                </a:lnTo>
                <a:lnTo>
                  <a:pt x="226028" y="481454"/>
                </a:lnTo>
                <a:lnTo>
                  <a:pt x="246586" y="448927"/>
                </a:lnTo>
                <a:lnTo>
                  <a:pt x="268836" y="417672"/>
                </a:lnTo>
                <a:lnTo>
                  <a:pt x="292650" y="387810"/>
                </a:lnTo>
                <a:lnTo>
                  <a:pt x="344455" y="332760"/>
                </a:lnTo>
                <a:lnTo>
                  <a:pt x="400969" y="284754"/>
                </a:lnTo>
                <a:lnTo>
                  <a:pt x="461162" y="244772"/>
                </a:lnTo>
                <a:lnTo>
                  <a:pt x="524004" y="213794"/>
                </a:lnTo>
                <a:lnTo>
                  <a:pt x="588466" y="192797"/>
                </a:lnTo>
                <a:lnTo>
                  <a:pt x="653516" y="182761"/>
                </a:lnTo>
                <a:lnTo>
                  <a:pt x="839926" y="182761"/>
                </a:lnTo>
                <a:lnTo>
                  <a:pt x="878175" y="175010"/>
                </a:lnTo>
                <a:lnTo>
                  <a:pt x="811829" y="48899"/>
                </a:lnTo>
                <a:lnTo>
                  <a:pt x="750671" y="48899"/>
                </a:lnTo>
                <a:lnTo>
                  <a:pt x="719137" y="44906"/>
                </a:lnTo>
                <a:lnTo>
                  <a:pt x="687232" y="43147"/>
                </a:lnTo>
                <a:close/>
              </a:path>
              <a:path w="878205" h="1149350">
                <a:moveTo>
                  <a:pt x="839926" y="182761"/>
                </a:moveTo>
                <a:lnTo>
                  <a:pt x="653516" y="182761"/>
                </a:lnTo>
                <a:lnTo>
                  <a:pt x="621250" y="227075"/>
                </a:lnTo>
                <a:lnTo>
                  <a:pt x="839926" y="182761"/>
                </a:lnTo>
                <a:close/>
              </a:path>
              <a:path w="878205" h="1149350">
                <a:moveTo>
                  <a:pt x="786104" y="0"/>
                </a:moveTo>
                <a:lnTo>
                  <a:pt x="750671" y="48899"/>
                </a:lnTo>
                <a:lnTo>
                  <a:pt x="811829" y="48899"/>
                </a:lnTo>
                <a:lnTo>
                  <a:pt x="786104" y="0"/>
                </a:lnTo>
                <a:close/>
              </a:path>
            </a:pathLst>
          </a:custGeom>
          <a:solidFill>
            <a:srgbClr val="FFC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1645187" y="4486144"/>
            <a:ext cx="878205" cy="1149350"/>
          </a:xfrm>
          <a:custGeom>
            <a:avLst/>
            <a:gdLst/>
            <a:ahLst/>
            <a:cxnLst/>
            <a:rect l="l" t="t" r="r" b="b"/>
            <a:pathLst>
              <a:path w="878205" h="1149350">
                <a:moveTo>
                  <a:pt x="171420" y="1148797"/>
                </a:moveTo>
                <a:lnTo>
                  <a:pt x="140070" y="1123427"/>
                </a:lnTo>
                <a:lnTo>
                  <a:pt x="111862" y="1095257"/>
                </a:lnTo>
                <a:lnTo>
                  <a:pt x="86801" y="1064494"/>
                </a:lnTo>
                <a:lnTo>
                  <a:pt x="64894" y="1031345"/>
                </a:lnTo>
                <a:lnTo>
                  <a:pt x="46146" y="996017"/>
                </a:lnTo>
                <a:lnTo>
                  <a:pt x="30562" y="958716"/>
                </a:lnTo>
                <a:lnTo>
                  <a:pt x="18150" y="919649"/>
                </a:lnTo>
                <a:lnTo>
                  <a:pt x="8915" y="879023"/>
                </a:lnTo>
                <a:lnTo>
                  <a:pt x="2863" y="837045"/>
                </a:lnTo>
                <a:lnTo>
                  <a:pt x="0" y="793922"/>
                </a:lnTo>
                <a:lnTo>
                  <a:pt x="331" y="749859"/>
                </a:lnTo>
                <a:lnTo>
                  <a:pt x="3862" y="705066"/>
                </a:lnTo>
                <a:lnTo>
                  <a:pt x="10601" y="659747"/>
                </a:lnTo>
                <a:lnTo>
                  <a:pt x="20552" y="614109"/>
                </a:lnTo>
                <a:lnTo>
                  <a:pt x="33721" y="568361"/>
                </a:lnTo>
                <a:lnTo>
                  <a:pt x="50114" y="522708"/>
                </a:lnTo>
                <a:lnTo>
                  <a:pt x="69737" y="477357"/>
                </a:lnTo>
                <a:lnTo>
                  <a:pt x="92597" y="432515"/>
                </a:lnTo>
                <a:lnTo>
                  <a:pt x="118698" y="388389"/>
                </a:lnTo>
                <a:lnTo>
                  <a:pt x="148048" y="345185"/>
                </a:lnTo>
                <a:lnTo>
                  <a:pt x="171836" y="313980"/>
                </a:lnTo>
                <a:lnTo>
                  <a:pt x="196812" y="284245"/>
                </a:lnTo>
                <a:lnTo>
                  <a:pt x="222889" y="256024"/>
                </a:lnTo>
                <a:lnTo>
                  <a:pt x="277999" y="204292"/>
                </a:lnTo>
                <a:lnTo>
                  <a:pt x="336474" y="159122"/>
                </a:lnTo>
                <a:lnTo>
                  <a:pt x="397620" y="120854"/>
                </a:lnTo>
                <a:lnTo>
                  <a:pt x="460743" y="89827"/>
                </a:lnTo>
                <a:lnTo>
                  <a:pt x="525149" y="66380"/>
                </a:lnTo>
                <a:lnTo>
                  <a:pt x="590146" y="50851"/>
                </a:lnTo>
                <a:lnTo>
                  <a:pt x="655040" y="43580"/>
                </a:lnTo>
                <a:lnTo>
                  <a:pt x="687232" y="43147"/>
                </a:lnTo>
                <a:lnTo>
                  <a:pt x="719137" y="44906"/>
                </a:lnTo>
                <a:lnTo>
                  <a:pt x="750671" y="48899"/>
                </a:lnTo>
                <a:lnTo>
                  <a:pt x="786104" y="0"/>
                </a:lnTo>
                <a:lnTo>
                  <a:pt x="878175" y="175010"/>
                </a:lnTo>
                <a:lnTo>
                  <a:pt x="621250" y="227075"/>
                </a:lnTo>
                <a:lnTo>
                  <a:pt x="653516" y="182761"/>
                </a:lnTo>
                <a:lnTo>
                  <a:pt x="620982" y="186347"/>
                </a:lnTo>
                <a:lnTo>
                  <a:pt x="556097" y="201986"/>
                </a:lnTo>
                <a:lnTo>
                  <a:pt x="492316" y="228096"/>
                </a:lnTo>
                <a:lnTo>
                  <a:pt x="430670" y="263699"/>
                </a:lnTo>
                <a:lnTo>
                  <a:pt x="372187" y="307815"/>
                </a:lnTo>
                <a:lnTo>
                  <a:pt x="317899" y="359466"/>
                </a:lnTo>
                <a:lnTo>
                  <a:pt x="268836" y="417672"/>
                </a:lnTo>
                <a:lnTo>
                  <a:pt x="246586" y="448927"/>
                </a:lnTo>
                <a:lnTo>
                  <a:pt x="226028" y="481454"/>
                </a:lnTo>
                <a:lnTo>
                  <a:pt x="207291" y="515130"/>
                </a:lnTo>
                <a:lnTo>
                  <a:pt x="190504" y="549833"/>
                </a:lnTo>
                <a:lnTo>
                  <a:pt x="175796" y="585440"/>
                </a:lnTo>
                <a:lnTo>
                  <a:pt x="163296" y="621830"/>
                </a:lnTo>
                <a:lnTo>
                  <a:pt x="153132" y="658880"/>
                </a:lnTo>
                <a:lnTo>
                  <a:pt x="143910" y="706329"/>
                </a:lnTo>
                <a:lnTo>
                  <a:pt x="139197" y="752453"/>
                </a:lnTo>
                <a:lnTo>
                  <a:pt x="138506" y="774918"/>
                </a:lnTo>
                <a:lnTo>
                  <a:pt x="138910" y="796931"/>
                </a:lnTo>
                <a:lnTo>
                  <a:pt x="142964" y="839443"/>
                </a:lnTo>
                <a:lnTo>
                  <a:pt x="151274" y="879669"/>
                </a:lnTo>
                <a:lnTo>
                  <a:pt x="163757" y="917289"/>
                </a:lnTo>
                <a:lnTo>
                  <a:pt x="180326" y="951983"/>
                </a:lnTo>
                <a:lnTo>
                  <a:pt x="212660" y="997837"/>
                </a:lnTo>
                <a:lnTo>
                  <a:pt x="253716" y="1035308"/>
                </a:lnTo>
                <a:lnTo>
                  <a:pt x="171420" y="1148797"/>
                </a:lnTo>
                <a:close/>
              </a:path>
            </a:pathLst>
          </a:custGeom>
          <a:ln w="26424">
            <a:solidFill>
              <a:srgbClr val="50505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915792" y="476688"/>
            <a:ext cx="5976487" cy="596557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179512" y="1067487"/>
            <a:ext cx="2952328" cy="553997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95580" marR="5080" indent="-182880">
              <a:lnSpc>
                <a:spcPct val="100000"/>
              </a:lnSpc>
              <a:buClr>
                <a:srgbClr val="6E6E74"/>
              </a:buClr>
              <a:buSzPct val="84375"/>
              <a:buFont typeface="Arial"/>
              <a:buChar char="•"/>
              <a:tabLst>
                <a:tab pos="195580" algn="l"/>
              </a:tabLst>
            </a:pPr>
            <a:r>
              <a:rPr sz="1600" b="1" spc="-15" dirty="0">
                <a:latin typeface="Cambria"/>
                <a:cs typeface="Cambria"/>
              </a:rPr>
              <a:t>L</a:t>
            </a:r>
            <a:r>
              <a:rPr sz="1600" b="1" spc="-5" dirty="0">
                <a:latin typeface="Cambria"/>
                <a:cs typeface="Cambria"/>
              </a:rPr>
              <a:t>i</a:t>
            </a:r>
            <a:r>
              <a:rPr sz="1600" b="1" spc="-25" dirty="0">
                <a:latin typeface="Cambria"/>
                <a:cs typeface="Cambria"/>
              </a:rPr>
              <a:t>t</a:t>
            </a:r>
            <a:r>
              <a:rPr sz="1600" b="1" spc="-10" dirty="0">
                <a:latin typeface="Cambria"/>
                <a:cs typeface="Cambria"/>
              </a:rPr>
              <a:t>ol</a:t>
            </a:r>
            <a:r>
              <a:rPr sz="1600" b="1" spc="-5" dirty="0">
                <a:latin typeface="Cambria"/>
                <a:cs typeface="Cambria"/>
              </a:rPr>
              <a:t>o</a:t>
            </a:r>
            <a:r>
              <a:rPr sz="1600" b="1" spc="-15" dirty="0">
                <a:latin typeface="Cambria"/>
                <a:cs typeface="Cambria"/>
              </a:rPr>
              <a:t>gí</a:t>
            </a:r>
            <a:r>
              <a:rPr sz="1600" b="1" spc="-10" dirty="0">
                <a:latin typeface="Cambria"/>
                <a:cs typeface="Cambria"/>
              </a:rPr>
              <a:t>a</a:t>
            </a:r>
            <a:r>
              <a:rPr sz="1600" spc="-30" dirty="0">
                <a:latin typeface="Times New Roman"/>
                <a:cs typeface="Times New Roman"/>
              </a:rPr>
              <a:t> </a:t>
            </a:r>
            <a:r>
              <a:rPr sz="1600" spc="-10" dirty="0">
                <a:latin typeface="Cambria"/>
                <a:cs typeface="Cambria"/>
              </a:rPr>
              <a:t>de</a:t>
            </a:r>
            <a:r>
              <a:rPr sz="1600" spc="-50" dirty="0">
                <a:latin typeface="Times New Roman"/>
                <a:cs typeface="Times New Roman"/>
              </a:rPr>
              <a:t> </a:t>
            </a:r>
            <a:r>
              <a:rPr sz="1600" spc="-15" dirty="0">
                <a:latin typeface="Cambria"/>
                <a:cs typeface="Cambria"/>
              </a:rPr>
              <a:t>a</a:t>
            </a:r>
            <a:r>
              <a:rPr sz="1600" spc="-10" dirty="0">
                <a:latin typeface="Cambria"/>
                <a:cs typeface="Cambria"/>
              </a:rPr>
              <a:t>c</a:t>
            </a:r>
            <a:r>
              <a:rPr sz="1600" spc="-20" dirty="0">
                <a:latin typeface="Cambria"/>
                <a:cs typeface="Cambria"/>
              </a:rPr>
              <a:t>u</a:t>
            </a:r>
            <a:r>
              <a:rPr sz="1600" spc="-10" dirty="0">
                <a:latin typeface="Cambria"/>
                <a:cs typeface="Cambria"/>
              </a:rPr>
              <a:t>e</a:t>
            </a:r>
            <a:r>
              <a:rPr sz="1600" spc="-35" dirty="0">
                <a:latin typeface="Cambria"/>
                <a:cs typeface="Cambria"/>
              </a:rPr>
              <a:t>r</a:t>
            </a:r>
            <a:r>
              <a:rPr sz="1600" spc="-10" dirty="0">
                <a:latin typeface="Cambria"/>
                <a:cs typeface="Cambria"/>
              </a:rPr>
              <a:t>do</a:t>
            </a:r>
            <a:r>
              <a:rPr sz="1600" spc="-45" dirty="0">
                <a:latin typeface="Times New Roman"/>
                <a:cs typeface="Times New Roman"/>
              </a:rPr>
              <a:t> </a:t>
            </a:r>
            <a:r>
              <a:rPr sz="1600" spc="-10" dirty="0">
                <a:latin typeface="Cambria"/>
                <a:cs typeface="Cambria"/>
              </a:rPr>
              <a:t>a</a:t>
            </a:r>
            <a:r>
              <a:rPr sz="1600" spc="-5" dirty="0">
                <a:latin typeface="Times New Roman"/>
                <a:cs typeface="Times New Roman"/>
              </a:rPr>
              <a:t> </a:t>
            </a:r>
            <a:r>
              <a:rPr sz="1600" spc="-10" dirty="0">
                <a:latin typeface="Cambria"/>
                <a:cs typeface="Cambria"/>
              </a:rPr>
              <a:t>la</a:t>
            </a:r>
            <a:r>
              <a:rPr sz="1600" spc="-45" dirty="0">
                <a:latin typeface="Times New Roman"/>
                <a:cs typeface="Times New Roman"/>
              </a:rPr>
              <a:t> </a:t>
            </a:r>
            <a:r>
              <a:rPr sz="1600" b="1" spc="-15" dirty="0" err="1">
                <a:latin typeface="Cambria"/>
                <a:cs typeface="Cambria"/>
              </a:rPr>
              <a:t>g</a:t>
            </a:r>
            <a:r>
              <a:rPr sz="1600" b="1" spc="-35" dirty="0" err="1">
                <a:latin typeface="Cambria"/>
                <a:cs typeface="Cambria"/>
              </a:rPr>
              <a:t>r</a:t>
            </a:r>
            <a:r>
              <a:rPr sz="1600" b="1" spc="-15" dirty="0" err="1">
                <a:latin typeface="Cambria"/>
                <a:cs typeface="Cambria"/>
              </a:rPr>
              <a:t>an</a:t>
            </a:r>
            <a:r>
              <a:rPr sz="1600" b="1" spc="-20" dirty="0" err="1">
                <a:latin typeface="Cambria"/>
                <a:cs typeface="Cambria"/>
              </a:rPr>
              <a:t>u</a:t>
            </a:r>
            <a:r>
              <a:rPr sz="1600" b="1" spc="-15" dirty="0" err="1">
                <a:latin typeface="Cambria"/>
                <a:cs typeface="Cambria"/>
              </a:rPr>
              <a:t>lo</a:t>
            </a:r>
            <a:r>
              <a:rPr sz="1600" b="1" spc="-10" dirty="0" err="1">
                <a:latin typeface="Cambria"/>
                <a:cs typeface="Cambria"/>
              </a:rPr>
              <a:t>metría</a:t>
            </a:r>
            <a:r>
              <a:rPr lang="es-CL" sz="1600" spc="-10" dirty="0">
                <a:latin typeface="Cambria"/>
                <a:cs typeface="Cambria"/>
              </a:rPr>
              <a:t>.</a:t>
            </a:r>
            <a:endParaRPr sz="1600" dirty="0">
              <a:latin typeface="Cambria"/>
              <a:cs typeface="Cambria"/>
            </a:endParaRPr>
          </a:p>
          <a:p>
            <a:pPr marL="195580" indent="-182880">
              <a:lnSpc>
                <a:spcPct val="100000"/>
              </a:lnSpc>
              <a:spcBef>
                <a:spcPts val="385"/>
              </a:spcBef>
              <a:buClr>
                <a:srgbClr val="6E6E74"/>
              </a:buClr>
              <a:buSzPct val="84375"/>
              <a:buFont typeface="Arial"/>
              <a:buChar char="•"/>
              <a:tabLst>
                <a:tab pos="195580" algn="l"/>
              </a:tabLst>
            </a:pPr>
            <a:r>
              <a:rPr sz="1600" spc="-10" dirty="0">
                <a:latin typeface="Cambria"/>
                <a:cs typeface="Cambria"/>
              </a:rPr>
              <a:t>Color</a:t>
            </a:r>
            <a:r>
              <a:rPr lang="es-CL" sz="1600" spc="-10" dirty="0">
                <a:latin typeface="Cambria"/>
                <a:cs typeface="Cambria"/>
              </a:rPr>
              <a:t>.</a:t>
            </a:r>
            <a:endParaRPr sz="1600" dirty="0">
              <a:latin typeface="Cambria"/>
              <a:cs typeface="Cambria"/>
            </a:endParaRPr>
          </a:p>
          <a:p>
            <a:pPr marL="195580" marR="200025" indent="-182880">
              <a:lnSpc>
                <a:spcPct val="100000"/>
              </a:lnSpc>
              <a:spcBef>
                <a:spcPts val="384"/>
              </a:spcBef>
              <a:buClr>
                <a:srgbClr val="6E6E74"/>
              </a:buClr>
              <a:buSzPct val="84375"/>
              <a:buFont typeface="Arial"/>
              <a:buChar char="•"/>
              <a:tabLst>
                <a:tab pos="195580" algn="l"/>
              </a:tabLst>
            </a:pPr>
            <a:r>
              <a:rPr sz="1600" spc="-10" dirty="0">
                <a:latin typeface="Cambria"/>
                <a:cs typeface="Cambria"/>
              </a:rPr>
              <a:t>Diámet</a:t>
            </a:r>
            <a:r>
              <a:rPr sz="1600" spc="-35" dirty="0">
                <a:latin typeface="Cambria"/>
                <a:cs typeface="Cambria"/>
              </a:rPr>
              <a:t>r</a:t>
            </a:r>
            <a:r>
              <a:rPr sz="1600" spc="-10" dirty="0">
                <a:latin typeface="Cambria"/>
                <a:cs typeface="Cambria"/>
              </a:rPr>
              <a:t>o</a:t>
            </a:r>
            <a:r>
              <a:rPr sz="1600" spc="-25" dirty="0">
                <a:latin typeface="Times New Roman"/>
                <a:cs typeface="Times New Roman"/>
              </a:rPr>
              <a:t> </a:t>
            </a:r>
            <a:r>
              <a:rPr sz="1600" spc="-15" dirty="0">
                <a:latin typeface="Cambria"/>
                <a:cs typeface="Cambria"/>
              </a:rPr>
              <a:t>máxim</a:t>
            </a:r>
            <a:r>
              <a:rPr sz="1600" spc="-10" dirty="0">
                <a:latin typeface="Cambria"/>
                <a:cs typeface="Cambria"/>
              </a:rPr>
              <a:t>o</a:t>
            </a:r>
            <a:r>
              <a:rPr sz="1600" spc="-25" dirty="0">
                <a:latin typeface="Times New Roman"/>
                <a:cs typeface="Times New Roman"/>
              </a:rPr>
              <a:t> </a:t>
            </a:r>
            <a:r>
              <a:rPr sz="1600" spc="-10" dirty="0">
                <a:latin typeface="Cambria"/>
                <a:cs typeface="Cambria"/>
              </a:rPr>
              <a:t>y</a:t>
            </a:r>
            <a:r>
              <a:rPr sz="1600" spc="-5" dirty="0">
                <a:latin typeface="Times New Roman"/>
                <a:cs typeface="Times New Roman"/>
              </a:rPr>
              <a:t> </a:t>
            </a:r>
            <a:r>
              <a:rPr sz="1600" spc="-35" dirty="0">
                <a:latin typeface="Cambria"/>
                <a:cs typeface="Cambria"/>
              </a:rPr>
              <a:t>f</a:t>
            </a:r>
            <a:r>
              <a:rPr sz="1600" spc="-10" dirty="0">
                <a:latin typeface="Cambria"/>
                <a:cs typeface="Cambria"/>
              </a:rPr>
              <a:t>orma</a:t>
            </a:r>
            <a:r>
              <a:rPr sz="1600" spc="-30" dirty="0">
                <a:latin typeface="Times New Roman"/>
                <a:cs typeface="Times New Roman"/>
              </a:rPr>
              <a:t> </a:t>
            </a:r>
            <a:r>
              <a:rPr sz="1600" spc="-10" dirty="0">
                <a:latin typeface="Cambria"/>
                <a:cs typeface="Cambria"/>
              </a:rPr>
              <a:t>de</a:t>
            </a:r>
            <a:r>
              <a:rPr sz="1600" spc="-50" dirty="0">
                <a:latin typeface="Times New Roman"/>
                <a:cs typeface="Times New Roman"/>
              </a:rPr>
              <a:t> </a:t>
            </a:r>
            <a:r>
              <a:rPr sz="1600" b="1" spc="-10" dirty="0" err="1">
                <a:latin typeface="Cambria"/>
                <a:cs typeface="Cambria"/>
              </a:rPr>
              <a:t>clas</a:t>
            </a:r>
            <a:r>
              <a:rPr sz="1600" b="1" spc="-25" dirty="0" err="1">
                <a:latin typeface="Cambria"/>
                <a:cs typeface="Cambria"/>
              </a:rPr>
              <a:t>t</a:t>
            </a:r>
            <a:r>
              <a:rPr sz="1600" b="1" spc="-10" dirty="0" err="1">
                <a:latin typeface="Cambria"/>
                <a:cs typeface="Cambria"/>
              </a:rPr>
              <a:t>os</a:t>
            </a:r>
            <a:r>
              <a:rPr lang="es-CL" sz="1600" spc="-10" dirty="0">
                <a:latin typeface="Cambria"/>
                <a:cs typeface="Cambria"/>
              </a:rPr>
              <a:t>.</a:t>
            </a:r>
            <a:endParaRPr sz="1600" dirty="0">
              <a:latin typeface="Cambria"/>
              <a:cs typeface="Cambria"/>
            </a:endParaRPr>
          </a:p>
          <a:p>
            <a:pPr marL="195580" marR="394970" indent="-182880">
              <a:lnSpc>
                <a:spcPct val="100000"/>
              </a:lnSpc>
              <a:spcBef>
                <a:spcPts val="384"/>
              </a:spcBef>
              <a:buClr>
                <a:srgbClr val="6E6E74"/>
              </a:buClr>
              <a:buSzPct val="84375"/>
              <a:buFont typeface="Arial"/>
              <a:buChar char="•"/>
              <a:tabLst>
                <a:tab pos="195580" algn="l"/>
              </a:tabLst>
            </a:pPr>
            <a:r>
              <a:rPr sz="1600" b="1" spc="-145" dirty="0">
                <a:latin typeface="Cambria"/>
                <a:cs typeface="Cambria"/>
              </a:rPr>
              <a:t>T</a:t>
            </a:r>
            <a:r>
              <a:rPr sz="1600" b="1" spc="-35" dirty="0">
                <a:latin typeface="Cambria"/>
                <a:cs typeface="Cambria"/>
              </a:rPr>
              <a:t>e</a:t>
            </a:r>
            <a:r>
              <a:rPr sz="1600" b="1" spc="-15" dirty="0">
                <a:latin typeface="Cambria"/>
                <a:cs typeface="Cambria"/>
              </a:rPr>
              <a:t>xt</a:t>
            </a:r>
            <a:r>
              <a:rPr sz="1600" b="1" spc="-20" dirty="0">
                <a:latin typeface="Cambria"/>
                <a:cs typeface="Cambria"/>
              </a:rPr>
              <a:t>u</a:t>
            </a:r>
            <a:r>
              <a:rPr sz="1600" b="1" spc="-35" dirty="0">
                <a:latin typeface="Cambria"/>
                <a:cs typeface="Cambria"/>
              </a:rPr>
              <a:t>r</a:t>
            </a:r>
            <a:r>
              <a:rPr sz="1600" b="1" spc="-10" dirty="0">
                <a:latin typeface="Cambria"/>
                <a:cs typeface="Cambria"/>
              </a:rPr>
              <a:t>a</a:t>
            </a:r>
            <a:r>
              <a:rPr sz="1600" spc="-30" dirty="0">
                <a:latin typeface="Times New Roman"/>
                <a:cs typeface="Times New Roman"/>
              </a:rPr>
              <a:t> </a:t>
            </a:r>
            <a:r>
              <a:rPr sz="1600" spc="-10" dirty="0">
                <a:latin typeface="Cambria"/>
                <a:cs typeface="Cambria"/>
              </a:rPr>
              <a:t>(m</a:t>
            </a:r>
            <a:r>
              <a:rPr sz="1600" spc="-15" dirty="0">
                <a:latin typeface="Cambria"/>
                <a:cs typeface="Cambria"/>
              </a:rPr>
              <a:t>atri</a:t>
            </a:r>
            <a:r>
              <a:rPr sz="1600" spc="-10" dirty="0">
                <a:latin typeface="Cambria"/>
                <a:cs typeface="Cambria"/>
              </a:rPr>
              <a:t>z</a:t>
            </a:r>
            <a:r>
              <a:rPr sz="1600" spc="-20" dirty="0">
                <a:latin typeface="Times New Roman"/>
                <a:cs typeface="Times New Roman"/>
              </a:rPr>
              <a:t> </a:t>
            </a:r>
            <a:r>
              <a:rPr sz="1600" spc="-10" dirty="0">
                <a:latin typeface="Cambria"/>
                <a:cs typeface="Cambria"/>
              </a:rPr>
              <a:t>o</a:t>
            </a:r>
            <a:r>
              <a:rPr sz="1600" spc="-5" dirty="0">
                <a:latin typeface="Times New Roman"/>
                <a:cs typeface="Times New Roman"/>
              </a:rPr>
              <a:t> </a:t>
            </a:r>
            <a:r>
              <a:rPr sz="1600" spc="-10" dirty="0">
                <a:latin typeface="Cambria"/>
                <a:cs typeface="Cambria"/>
              </a:rPr>
              <a:t>clas</a:t>
            </a:r>
            <a:r>
              <a:rPr sz="1600" spc="-25" dirty="0">
                <a:latin typeface="Cambria"/>
                <a:cs typeface="Cambria"/>
              </a:rPr>
              <a:t>t</a:t>
            </a:r>
            <a:r>
              <a:rPr sz="1600" spc="-10" dirty="0">
                <a:latin typeface="Cambria"/>
                <a:cs typeface="Cambria"/>
              </a:rPr>
              <a:t>o</a:t>
            </a:r>
            <a:r>
              <a:rPr sz="1600" spc="-50" dirty="0">
                <a:latin typeface="Times New Roman"/>
                <a:cs typeface="Times New Roman"/>
              </a:rPr>
              <a:t> </a:t>
            </a:r>
            <a:r>
              <a:rPr sz="1600" spc="-10" dirty="0" err="1">
                <a:latin typeface="Cambria"/>
                <a:cs typeface="Cambria"/>
              </a:rPr>
              <a:t>sop</a:t>
            </a:r>
            <a:r>
              <a:rPr sz="1600" spc="-5" dirty="0" err="1">
                <a:latin typeface="Cambria"/>
                <a:cs typeface="Cambria"/>
              </a:rPr>
              <a:t>o</a:t>
            </a:r>
            <a:r>
              <a:rPr sz="1600" spc="-10" dirty="0" err="1">
                <a:latin typeface="Cambria"/>
                <a:cs typeface="Cambria"/>
              </a:rPr>
              <a:t>rtado</a:t>
            </a:r>
            <a:r>
              <a:rPr sz="1600" spc="-10" dirty="0">
                <a:latin typeface="Cambria"/>
                <a:cs typeface="Cambria"/>
              </a:rPr>
              <a:t>)</a:t>
            </a:r>
            <a:r>
              <a:rPr lang="es-CL" sz="1600" spc="-10" dirty="0">
                <a:latin typeface="Cambria"/>
                <a:cs typeface="Cambria"/>
              </a:rPr>
              <a:t>.</a:t>
            </a:r>
            <a:endParaRPr sz="1600" dirty="0">
              <a:latin typeface="Cambria"/>
              <a:cs typeface="Cambria"/>
            </a:endParaRPr>
          </a:p>
          <a:p>
            <a:pPr marL="195580" indent="-182880">
              <a:lnSpc>
                <a:spcPct val="100000"/>
              </a:lnSpc>
              <a:spcBef>
                <a:spcPts val="385"/>
              </a:spcBef>
              <a:buClr>
                <a:srgbClr val="6E6E74"/>
              </a:buClr>
              <a:buSzPct val="84375"/>
              <a:buFont typeface="Arial"/>
              <a:buChar char="•"/>
              <a:tabLst>
                <a:tab pos="195580" algn="l"/>
              </a:tabLst>
            </a:pPr>
            <a:r>
              <a:rPr sz="1600" b="1" spc="-15" dirty="0" err="1">
                <a:latin typeface="Cambria"/>
                <a:cs typeface="Cambria"/>
              </a:rPr>
              <a:t>Selecci</a:t>
            </a:r>
            <a:r>
              <a:rPr sz="1600" b="1" spc="-5" dirty="0" err="1">
                <a:latin typeface="Cambria"/>
                <a:cs typeface="Cambria"/>
              </a:rPr>
              <a:t>ó</a:t>
            </a:r>
            <a:r>
              <a:rPr sz="1600" b="1" spc="-10" dirty="0" err="1">
                <a:latin typeface="Cambria"/>
                <a:cs typeface="Cambria"/>
              </a:rPr>
              <a:t>n</a:t>
            </a:r>
            <a:r>
              <a:rPr lang="es-CL" sz="1600" spc="-10" dirty="0">
                <a:latin typeface="Cambria"/>
                <a:cs typeface="Cambria"/>
              </a:rPr>
              <a:t>.</a:t>
            </a:r>
            <a:endParaRPr sz="1600" dirty="0">
              <a:latin typeface="Cambria"/>
              <a:cs typeface="Cambria"/>
            </a:endParaRPr>
          </a:p>
          <a:p>
            <a:pPr marL="195580" marR="416559" indent="-182880">
              <a:lnSpc>
                <a:spcPct val="100000"/>
              </a:lnSpc>
              <a:spcBef>
                <a:spcPts val="384"/>
              </a:spcBef>
              <a:buClr>
                <a:srgbClr val="6E6E74"/>
              </a:buClr>
              <a:buSzPct val="84375"/>
              <a:buFont typeface="Arial"/>
              <a:buChar char="•"/>
              <a:tabLst>
                <a:tab pos="195580" algn="l"/>
              </a:tabLst>
            </a:pPr>
            <a:r>
              <a:rPr sz="1600" spc="-15" dirty="0" err="1">
                <a:latin typeface="Cambria"/>
                <a:cs typeface="Cambria"/>
              </a:rPr>
              <a:t>Natu</a:t>
            </a:r>
            <a:r>
              <a:rPr sz="1600" spc="-40" dirty="0" err="1">
                <a:latin typeface="Cambria"/>
                <a:cs typeface="Cambria"/>
              </a:rPr>
              <a:t>r</a:t>
            </a:r>
            <a:r>
              <a:rPr sz="1600" spc="-15" dirty="0" err="1">
                <a:latin typeface="Cambria"/>
                <a:cs typeface="Cambria"/>
              </a:rPr>
              <a:t>alez</a:t>
            </a:r>
            <a:r>
              <a:rPr sz="1600" spc="-10" dirty="0" err="1">
                <a:latin typeface="Cambria"/>
                <a:cs typeface="Cambria"/>
              </a:rPr>
              <a:t>a</a:t>
            </a:r>
            <a:r>
              <a:rPr lang="es-CL" sz="1600" spc="-10" dirty="0">
                <a:latin typeface="Cambria"/>
                <a:cs typeface="Cambria"/>
              </a:rPr>
              <a:t>/</a:t>
            </a:r>
            <a:r>
              <a:rPr lang="es-CL" sz="1600" b="1" spc="-10" dirty="0">
                <a:latin typeface="Cambria"/>
                <a:cs typeface="Cambria"/>
              </a:rPr>
              <a:t>composición</a:t>
            </a:r>
            <a:r>
              <a:rPr sz="1600" spc="-20" dirty="0">
                <a:latin typeface="Times New Roman"/>
                <a:cs typeface="Times New Roman"/>
              </a:rPr>
              <a:t> </a:t>
            </a:r>
            <a:r>
              <a:rPr sz="1600" spc="-10" dirty="0">
                <a:latin typeface="Cambria"/>
                <a:cs typeface="Cambria"/>
              </a:rPr>
              <a:t>de</a:t>
            </a:r>
            <a:r>
              <a:rPr sz="1600" spc="-65" dirty="0">
                <a:latin typeface="Times New Roman"/>
                <a:cs typeface="Times New Roman"/>
              </a:rPr>
              <a:t> </a:t>
            </a:r>
            <a:r>
              <a:rPr sz="1600" spc="-15" dirty="0" err="1">
                <a:latin typeface="Cambria"/>
                <a:cs typeface="Cambria"/>
              </a:rPr>
              <a:t>los</a:t>
            </a:r>
            <a:r>
              <a:rPr sz="1600" spc="-10" dirty="0">
                <a:latin typeface="Times New Roman"/>
                <a:cs typeface="Times New Roman"/>
              </a:rPr>
              <a:t> </a:t>
            </a:r>
            <a:r>
              <a:rPr sz="1600" spc="-10" dirty="0" err="1">
                <a:latin typeface="Cambria"/>
                <a:cs typeface="Cambria"/>
              </a:rPr>
              <a:t>clas</a:t>
            </a:r>
            <a:r>
              <a:rPr sz="1600" spc="-25" dirty="0" err="1">
                <a:latin typeface="Cambria"/>
                <a:cs typeface="Cambria"/>
              </a:rPr>
              <a:t>t</a:t>
            </a:r>
            <a:r>
              <a:rPr sz="1600" spc="-10" dirty="0" err="1">
                <a:latin typeface="Cambria"/>
                <a:cs typeface="Cambria"/>
              </a:rPr>
              <a:t>os</a:t>
            </a:r>
            <a:r>
              <a:rPr lang="es-CL" sz="1600" spc="-10" dirty="0">
                <a:latin typeface="Cambria"/>
                <a:cs typeface="Cambria"/>
              </a:rPr>
              <a:t>.</a:t>
            </a:r>
            <a:endParaRPr sz="1600" dirty="0">
              <a:latin typeface="Cambria"/>
              <a:cs typeface="Cambria"/>
            </a:endParaRPr>
          </a:p>
          <a:p>
            <a:pPr marL="195580" marR="680085" indent="-182880">
              <a:lnSpc>
                <a:spcPct val="100000"/>
              </a:lnSpc>
              <a:spcBef>
                <a:spcPts val="384"/>
              </a:spcBef>
              <a:buClr>
                <a:srgbClr val="6E6E74"/>
              </a:buClr>
              <a:buSzPct val="84375"/>
              <a:buFont typeface="Arial"/>
              <a:buChar char="•"/>
              <a:tabLst>
                <a:tab pos="195580" algn="l"/>
              </a:tabLst>
            </a:pPr>
            <a:r>
              <a:rPr sz="1600" b="1" spc="-10" dirty="0" err="1">
                <a:latin typeface="Cambria"/>
                <a:cs typeface="Cambria"/>
              </a:rPr>
              <a:t>Estr</a:t>
            </a:r>
            <a:r>
              <a:rPr sz="1600" b="1" spc="-20" dirty="0" err="1">
                <a:latin typeface="Cambria"/>
                <a:cs typeface="Cambria"/>
              </a:rPr>
              <a:t>u</a:t>
            </a:r>
            <a:r>
              <a:rPr sz="1600" b="1" spc="-10" dirty="0" err="1">
                <a:latin typeface="Cambria"/>
                <a:cs typeface="Cambria"/>
              </a:rPr>
              <a:t>ctu</a:t>
            </a:r>
            <a:r>
              <a:rPr sz="1600" b="1" spc="-40" dirty="0" err="1">
                <a:latin typeface="Cambria"/>
                <a:cs typeface="Cambria"/>
              </a:rPr>
              <a:t>r</a:t>
            </a:r>
            <a:r>
              <a:rPr sz="1600" b="1" spc="-15" dirty="0" err="1">
                <a:latin typeface="Cambria"/>
                <a:cs typeface="Cambria"/>
              </a:rPr>
              <a:t>as</a:t>
            </a:r>
            <a:r>
              <a:rPr sz="1600" b="1" spc="-10" dirty="0">
                <a:latin typeface="Times New Roman"/>
                <a:cs typeface="Times New Roman"/>
              </a:rPr>
              <a:t> </a:t>
            </a:r>
            <a:r>
              <a:rPr sz="1600" b="1" spc="-10" dirty="0" err="1">
                <a:latin typeface="Cambria"/>
                <a:cs typeface="Cambria"/>
              </a:rPr>
              <a:t>sedimentarias</a:t>
            </a:r>
            <a:r>
              <a:rPr lang="es-CL" sz="1600" spc="-10" dirty="0">
                <a:latin typeface="Cambria"/>
                <a:cs typeface="Cambria"/>
              </a:rPr>
              <a:t>.</a:t>
            </a:r>
            <a:endParaRPr sz="1600" dirty="0">
              <a:latin typeface="Cambria"/>
              <a:cs typeface="Cambria"/>
            </a:endParaRPr>
          </a:p>
          <a:p>
            <a:pPr marL="195580" indent="-182880">
              <a:lnSpc>
                <a:spcPct val="100000"/>
              </a:lnSpc>
              <a:spcBef>
                <a:spcPts val="385"/>
              </a:spcBef>
              <a:buClr>
                <a:srgbClr val="6E6E74"/>
              </a:buClr>
              <a:buSzPct val="84375"/>
              <a:buFont typeface="Arial"/>
              <a:buChar char="•"/>
              <a:tabLst>
                <a:tab pos="195580" algn="l"/>
              </a:tabLst>
            </a:pPr>
            <a:r>
              <a:rPr sz="1600" spc="-15" dirty="0">
                <a:latin typeface="Cambria"/>
                <a:cs typeface="Cambria"/>
              </a:rPr>
              <a:t>S</a:t>
            </a:r>
            <a:r>
              <a:rPr sz="1600" spc="-20" dirty="0">
                <a:latin typeface="Cambria"/>
                <a:cs typeface="Cambria"/>
              </a:rPr>
              <a:t>u</a:t>
            </a:r>
            <a:r>
              <a:rPr sz="1600" spc="-15" dirty="0">
                <a:latin typeface="Cambria"/>
                <a:cs typeface="Cambria"/>
              </a:rPr>
              <a:t>perf</a:t>
            </a:r>
            <a:r>
              <a:rPr sz="1600" spc="-10" dirty="0">
                <a:latin typeface="Cambria"/>
                <a:cs typeface="Cambria"/>
              </a:rPr>
              <a:t>icies</a:t>
            </a:r>
            <a:r>
              <a:rPr sz="1600" spc="-35" dirty="0">
                <a:latin typeface="Times New Roman"/>
                <a:cs typeface="Times New Roman"/>
              </a:rPr>
              <a:t> </a:t>
            </a:r>
            <a:r>
              <a:rPr sz="1600" spc="-10" dirty="0">
                <a:latin typeface="Cambria"/>
                <a:cs typeface="Cambria"/>
              </a:rPr>
              <a:t>e</a:t>
            </a:r>
            <a:r>
              <a:rPr sz="1600" spc="-35" dirty="0">
                <a:latin typeface="Cambria"/>
                <a:cs typeface="Cambria"/>
              </a:rPr>
              <a:t>r</a:t>
            </a:r>
            <a:r>
              <a:rPr sz="1600" spc="-10" dirty="0">
                <a:latin typeface="Cambria"/>
                <a:cs typeface="Cambria"/>
              </a:rPr>
              <a:t>os</a:t>
            </a:r>
            <a:r>
              <a:rPr sz="1600" spc="-45" dirty="0">
                <a:latin typeface="Cambria"/>
                <a:cs typeface="Cambria"/>
              </a:rPr>
              <a:t>i</a:t>
            </a:r>
            <a:r>
              <a:rPr sz="1600" spc="-50" dirty="0">
                <a:latin typeface="Cambria"/>
                <a:cs typeface="Cambria"/>
              </a:rPr>
              <a:t>v</a:t>
            </a:r>
            <a:r>
              <a:rPr sz="1600" spc="-15" dirty="0">
                <a:latin typeface="Cambria"/>
                <a:cs typeface="Cambria"/>
              </a:rPr>
              <a:t>a</a:t>
            </a:r>
            <a:r>
              <a:rPr sz="1600" spc="-10" dirty="0">
                <a:latin typeface="Cambria"/>
                <a:cs typeface="Cambria"/>
              </a:rPr>
              <a:t>s</a:t>
            </a:r>
            <a:r>
              <a:rPr sz="1600" spc="-25" dirty="0">
                <a:latin typeface="Times New Roman"/>
                <a:cs typeface="Times New Roman"/>
              </a:rPr>
              <a:t> </a:t>
            </a:r>
            <a:r>
              <a:rPr sz="1600" spc="-10" dirty="0">
                <a:latin typeface="Cambria"/>
                <a:cs typeface="Cambria"/>
              </a:rPr>
              <a:t>y</a:t>
            </a:r>
            <a:endParaRPr sz="1600" dirty="0">
              <a:latin typeface="Cambria"/>
              <a:cs typeface="Cambria"/>
            </a:endParaRPr>
          </a:p>
          <a:p>
            <a:pPr marL="195580">
              <a:lnSpc>
                <a:spcPct val="100000"/>
              </a:lnSpc>
            </a:pPr>
            <a:r>
              <a:rPr lang="es-CL" sz="1600" b="1" spc="-10" dirty="0">
                <a:latin typeface="Cambria"/>
                <a:cs typeface="Cambria"/>
              </a:rPr>
              <a:t>c</a:t>
            </a:r>
            <a:r>
              <a:rPr sz="1600" b="1" spc="-5" dirty="0" err="1">
                <a:latin typeface="Cambria"/>
                <a:cs typeface="Cambria"/>
              </a:rPr>
              <a:t>o</a:t>
            </a:r>
            <a:r>
              <a:rPr sz="1600" b="1" spc="-15" dirty="0" err="1">
                <a:latin typeface="Cambria"/>
                <a:cs typeface="Cambria"/>
              </a:rPr>
              <a:t>ntac</a:t>
            </a:r>
            <a:r>
              <a:rPr sz="1600" b="1" spc="-20" dirty="0" err="1">
                <a:latin typeface="Cambria"/>
                <a:cs typeface="Cambria"/>
              </a:rPr>
              <a:t>t</a:t>
            </a:r>
            <a:r>
              <a:rPr sz="1600" b="1" spc="-10" dirty="0" err="1">
                <a:latin typeface="Cambria"/>
                <a:cs typeface="Cambria"/>
              </a:rPr>
              <a:t>os</a:t>
            </a:r>
            <a:r>
              <a:rPr lang="es-CL" sz="1600" spc="-10" dirty="0">
                <a:latin typeface="Cambria"/>
                <a:cs typeface="Cambria"/>
              </a:rPr>
              <a:t>.</a:t>
            </a:r>
            <a:endParaRPr sz="1600" dirty="0">
              <a:latin typeface="Cambria"/>
              <a:cs typeface="Cambria"/>
            </a:endParaRPr>
          </a:p>
          <a:p>
            <a:pPr marL="195580" marR="404495" indent="-182880">
              <a:lnSpc>
                <a:spcPct val="100000"/>
              </a:lnSpc>
              <a:spcBef>
                <a:spcPts val="384"/>
              </a:spcBef>
              <a:buClr>
                <a:srgbClr val="6E6E74"/>
              </a:buClr>
              <a:buSzPct val="84375"/>
              <a:buFont typeface="Arial"/>
              <a:buChar char="•"/>
              <a:tabLst>
                <a:tab pos="195580" algn="l"/>
              </a:tabLst>
            </a:pPr>
            <a:r>
              <a:rPr lang="es-CL" sz="1600" b="1" spc="-35" dirty="0">
                <a:latin typeface="Cambria"/>
                <a:cs typeface="Cambria"/>
              </a:rPr>
              <a:t>f</a:t>
            </a:r>
            <a:r>
              <a:rPr sz="1600" b="1" spc="-10" dirty="0" err="1" smtClean="0">
                <a:latin typeface="Cambria"/>
                <a:cs typeface="Cambria"/>
              </a:rPr>
              <a:t>ósiles</a:t>
            </a:r>
            <a:r>
              <a:rPr lang="es-CL" sz="1600" spc="-10" dirty="0" smtClean="0">
                <a:latin typeface="Cambria"/>
                <a:cs typeface="Cambria"/>
              </a:rPr>
              <a:t>.</a:t>
            </a:r>
          </a:p>
          <a:p>
            <a:pPr marL="195580" marR="404495" indent="-182880">
              <a:lnSpc>
                <a:spcPct val="100000"/>
              </a:lnSpc>
              <a:spcBef>
                <a:spcPts val="384"/>
              </a:spcBef>
              <a:buClr>
                <a:srgbClr val="6E6E74"/>
              </a:buClr>
              <a:buSzPct val="84375"/>
              <a:buFont typeface="Arial"/>
              <a:buChar char="•"/>
              <a:tabLst>
                <a:tab pos="195580" algn="l"/>
              </a:tabLst>
            </a:pPr>
            <a:endParaRPr lang="es-CL" sz="1600" spc="-10" dirty="0">
              <a:latin typeface="Cambria"/>
              <a:cs typeface="Cambria"/>
            </a:endParaRPr>
          </a:p>
          <a:p>
            <a:pPr marL="195580" marR="404495" indent="-182880">
              <a:lnSpc>
                <a:spcPct val="100000"/>
              </a:lnSpc>
              <a:spcBef>
                <a:spcPts val="384"/>
              </a:spcBef>
              <a:buClr>
                <a:srgbClr val="6E6E74"/>
              </a:buClr>
              <a:buSzPct val="84375"/>
              <a:buFont typeface="Arial"/>
              <a:buChar char="•"/>
              <a:tabLst>
                <a:tab pos="195580" algn="l"/>
              </a:tabLst>
            </a:pPr>
            <a:endParaRPr lang="es-CL" sz="1600" spc="-10" dirty="0" smtClean="0">
              <a:latin typeface="Cambria"/>
              <a:cs typeface="Cambria"/>
            </a:endParaRPr>
          </a:p>
          <a:p>
            <a:pPr marL="195580" marR="404495" indent="-182880">
              <a:lnSpc>
                <a:spcPct val="100000"/>
              </a:lnSpc>
              <a:spcBef>
                <a:spcPts val="384"/>
              </a:spcBef>
              <a:buClr>
                <a:srgbClr val="6E6E74"/>
              </a:buClr>
              <a:buSzPct val="84375"/>
              <a:buFont typeface="Arial"/>
              <a:buChar char="•"/>
              <a:tabLst>
                <a:tab pos="195580" algn="l"/>
              </a:tabLst>
            </a:pPr>
            <a:endParaRPr lang="es-CL" sz="1600" spc="-10" dirty="0">
              <a:latin typeface="Cambria"/>
              <a:cs typeface="Cambria"/>
            </a:endParaRPr>
          </a:p>
          <a:p>
            <a:pPr marL="195580" marR="404495" indent="-182880">
              <a:lnSpc>
                <a:spcPct val="100000"/>
              </a:lnSpc>
              <a:spcBef>
                <a:spcPts val="384"/>
              </a:spcBef>
              <a:buClr>
                <a:srgbClr val="6E6E74"/>
              </a:buClr>
              <a:buSzPct val="84375"/>
              <a:buFont typeface="Arial"/>
              <a:buChar char="•"/>
              <a:tabLst>
                <a:tab pos="195580" algn="l"/>
              </a:tabLst>
            </a:pPr>
            <a:r>
              <a:rPr lang="es-CL" sz="1600" spc="-10" dirty="0" smtClean="0">
                <a:latin typeface="Cambria"/>
                <a:cs typeface="Cambria"/>
              </a:rPr>
              <a:t>INTERPRETACIÓN</a:t>
            </a:r>
            <a:r>
              <a:rPr lang="es-CL" sz="1600" spc="-10" dirty="0" smtClean="0">
                <a:latin typeface="Cambria"/>
                <a:cs typeface="Cambria"/>
                <a:sym typeface="Wingdings" panose="05000000000000000000" pitchFamily="2" charset="2"/>
              </a:rPr>
              <a:t> FACIES SEDIMENTARIAS</a:t>
            </a:r>
            <a:endParaRPr sz="1600" dirty="0">
              <a:latin typeface="Cambria"/>
              <a:cs typeface="Cambria"/>
            </a:endParaRPr>
          </a:p>
        </p:txBody>
      </p:sp>
      <p:sp>
        <p:nvSpPr>
          <p:cNvPr id="5" name="object 4"/>
          <p:cNvSpPr txBox="1">
            <a:spLocks/>
          </p:cNvSpPr>
          <p:nvPr/>
        </p:nvSpPr>
        <p:spPr>
          <a:xfrm>
            <a:off x="179512" y="456008"/>
            <a:ext cx="7232453" cy="27699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lvl1pPr>
              <a:defRPr>
                <a:latin typeface="+mj-lt"/>
                <a:ea typeface="+mj-ea"/>
                <a:cs typeface="+mj-cs"/>
              </a:defRPr>
            </a:lvl1pPr>
          </a:lstStyle>
          <a:p>
            <a:pPr marL="12700"/>
            <a:r>
              <a:rPr lang="es-CL" kern="0" spc="-145" dirty="0" smtClean="0">
                <a:solidFill>
                  <a:sysClr val="windowText" lastClr="000000"/>
                </a:solidFill>
              </a:rPr>
              <a:t>DATOS E INTERPRETACIÓN</a:t>
            </a:r>
            <a:endParaRPr lang="es-CL" kern="0" dirty="0">
              <a:solidFill>
                <a:sysClr val="windowText" lastClr="000000"/>
              </a:solidFill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955773" y="656358"/>
            <a:ext cx="7232453" cy="553998"/>
          </a:xfrm>
        </p:spPr>
        <p:txBody>
          <a:bodyPr/>
          <a:lstStyle/>
          <a:p>
            <a:r>
              <a:rPr lang="es-CL" dirty="0" smtClean="0"/>
              <a:t>SIMBOLOGÍA </a:t>
            </a:r>
            <a:endParaRPr lang="es-CL" dirty="0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L"/>
          </a:p>
        </p:txBody>
      </p:sp>
      <p:pic>
        <p:nvPicPr>
          <p:cNvPr id="4" name="Picture 4" descr="folawak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1600" y="1340768"/>
            <a:ext cx="7000924" cy="52194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929426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007744">
              <a:lnSpc>
                <a:spcPct val="100000"/>
              </a:lnSpc>
            </a:pPr>
            <a:r>
              <a:rPr spc="-95" dirty="0"/>
              <a:t>UN</a:t>
            </a:r>
            <a:r>
              <a:rPr spc="-114" dirty="0"/>
              <a:t>I</a:t>
            </a:r>
            <a:r>
              <a:rPr spc="-260" dirty="0"/>
              <a:t>D</a:t>
            </a:r>
            <a:r>
              <a:rPr spc="-114" dirty="0"/>
              <a:t>A</a:t>
            </a:r>
            <a:r>
              <a:rPr spc="-30" dirty="0"/>
              <a:t>D</a:t>
            </a:r>
            <a:r>
              <a:rPr spc="-330" dirty="0">
                <a:latin typeface="Times New Roman"/>
                <a:cs typeface="Times New Roman"/>
              </a:rPr>
              <a:t> </a:t>
            </a:r>
            <a:r>
              <a:rPr spc="-125" dirty="0"/>
              <a:t>E</a:t>
            </a:r>
            <a:r>
              <a:rPr spc="-145" dirty="0"/>
              <a:t>S</a:t>
            </a:r>
            <a:r>
              <a:rPr spc="-95" dirty="0"/>
              <a:t>T</a:t>
            </a:r>
            <a:r>
              <a:rPr spc="-125" dirty="0"/>
              <a:t>R</a:t>
            </a:r>
            <a:r>
              <a:rPr spc="-405" dirty="0"/>
              <a:t>A</a:t>
            </a:r>
            <a:r>
              <a:rPr spc="-95" dirty="0"/>
              <a:t>T</a:t>
            </a:r>
            <a:r>
              <a:rPr spc="-114" dirty="0"/>
              <a:t>I</a:t>
            </a:r>
            <a:r>
              <a:rPr spc="-95" dirty="0"/>
              <a:t>G</a:t>
            </a:r>
            <a:r>
              <a:rPr spc="-125" dirty="0"/>
              <a:t>R</a:t>
            </a:r>
            <a:r>
              <a:rPr spc="-114" dirty="0"/>
              <a:t>Á</a:t>
            </a:r>
            <a:r>
              <a:rPr spc="-100" dirty="0"/>
              <a:t>F</a:t>
            </a:r>
            <a:r>
              <a:rPr spc="-114" dirty="0"/>
              <a:t>I</a:t>
            </a:r>
            <a:r>
              <a:rPr spc="-95" dirty="0"/>
              <a:t>C</a:t>
            </a:r>
            <a:r>
              <a:rPr spc="-25" dirty="0"/>
              <a:t>A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762409" y="1690990"/>
            <a:ext cx="3988435" cy="362355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algn="just"/>
            <a:r>
              <a:rPr lang="es-CL" sz="1700" dirty="0">
                <a:latin typeface="Cambria" panose="02040503050406030204" pitchFamily="18" charset="0"/>
              </a:rPr>
              <a:t>Puede ser un solo estrato o un conjunto de estratos caracterizados por su </a:t>
            </a:r>
            <a:r>
              <a:rPr lang="es-CL" sz="1700" b="1" dirty="0">
                <a:latin typeface="Cambria" panose="02040503050406030204" pitchFamily="18" charset="0"/>
              </a:rPr>
              <a:t>litología</a:t>
            </a:r>
            <a:r>
              <a:rPr lang="es-CL" sz="1700" dirty="0">
                <a:latin typeface="Cambria" panose="02040503050406030204" pitchFamily="18" charset="0"/>
              </a:rPr>
              <a:t>, </a:t>
            </a:r>
            <a:r>
              <a:rPr lang="es-CL" sz="1700" b="1" dirty="0">
                <a:latin typeface="Cambria" panose="02040503050406030204" pitchFamily="18" charset="0"/>
              </a:rPr>
              <a:t>estructuras</a:t>
            </a:r>
            <a:r>
              <a:rPr lang="es-CL" sz="1700" dirty="0">
                <a:latin typeface="Cambria" panose="02040503050406030204" pitchFamily="18" charset="0"/>
              </a:rPr>
              <a:t> </a:t>
            </a:r>
            <a:r>
              <a:rPr lang="es-CL" sz="1700" b="1" dirty="0">
                <a:latin typeface="Cambria" panose="02040503050406030204" pitchFamily="18" charset="0"/>
              </a:rPr>
              <a:t>sedimentarias</a:t>
            </a:r>
            <a:r>
              <a:rPr lang="es-CL" sz="1700" dirty="0">
                <a:latin typeface="Cambria" panose="02040503050406030204" pitchFamily="18" charset="0"/>
              </a:rPr>
              <a:t>, el contenido </a:t>
            </a:r>
            <a:r>
              <a:rPr lang="es-CL" sz="1700" b="1" dirty="0">
                <a:latin typeface="Cambria" panose="02040503050406030204" pitchFamily="18" charset="0"/>
              </a:rPr>
              <a:t>fósil</a:t>
            </a:r>
            <a:r>
              <a:rPr lang="es-CL" sz="1700" dirty="0">
                <a:latin typeface="Cambria" panose="02040503050406030204" pitchFamily="18" charset="0"/>
              </a:rPr>
              <a:t>, </a:t>
            </a:r>
            <a:r>
              <a:rPr lang="es-CL" sz="1700" b="1" dirty="0">
                <a:latin typeface="Cambria" panose="02040503050406030204" pitchFamily="18" charset="0"/>
              </a:rPr>
              <a:t>edad</a:t>
            </a:r>
            <a:r>
              <a:rPr lang="es-CL" sz="1700" dirty="0">
                <a:latin typeface="Cambria" panose="02040503050406030204" pitchFamily="18" charset="0"/>
              </a:rPr>
              <a:t>, etc.</a:t>
            </a:r>
            <a:endParaRPr lang="es-CL" sz="1700" dirty="0">
              <a:latin typeface="Cambria" panose="02040503050406030204" pitchFamily="18" charset="0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48"/>
              </a:spcBef>
              <a:buClr>
                <a:srgbClr val="6E6E74"/>
              </a:buClr>
            </a:pPr>
            <a:endParaRPr sz="2000" dirty="0">
              <a:latin typeface="Times New Roman"/>
              <a:cs typeface="Times New Roman"/>
            </a:endParaRPr>
          </a:p>
          <a:p>
            <a:pPr marL="469900" lvl="1" indent="-182880">
              <a:lnSpc>
                <a:spcPts val="1835"/>
              </a:lnSpc>
              <a:buClr>
                <a:srgbClr val="6E6E74"/>
              </a:buClr>
              <a:buSzPct val="85294"/>
              <a:buFont typeface="Arial"/>
              <a:buChar char="•"/>
              <a:tabLst>
                <a:tab pos="469900" algn="l"/>
              </a:tabLst>
            </a:pPr>
            <a:r>
              <a:rPr sz="1700" dirty="0">
                <a:latin typeface="Cambria"/>
                <a:cs typeface="Cambria"/>
              </a:rPr>
              <a:t>Un</a:t>
            </a:r>
            <a:r>
              <a:rPr sz="1700" spc="-10" dirty="0">
                <a:latin typeface="Cambria"/>
                <a:cs typeface="Cambria"/>
              </a:rPr>
              <a:t>i</a:t>
            </a:r>
            <a:r>
              <a:rPr sz="1700" dirty="0">
                <a:latin typeface="Cambria"/>
                <a:cs typeface="Cambria"/>
              </a:rPr>
              <a:t>dades</a:t>
            </a:r>
            <a:r>
              <a:rPr sz="1700" spc="-85" dirty="0">
                <a:latin typeface="Times New Roman"/>
                <a:cs typeface="Times New Roman"/>
              </a:rPr>
              <a:t> </a:t>
            </a:r>
            <a:r>
              <a:rPr sz="1700" b="1" spc="-5" dirty="0">
                <a:solidFill>
                  <a:srgbClr val="0070C0"/>
                </a:solidFill>
                <a:latin typeface="Cambria"/>
                <a:cs typeface="Cambria"/>
              </a:rPr>
              <a:t>l</a:t>
            </a:r>
            <a:r>
              <a:rPr sz="1700" b="1" spc="5" dirty="0">
                <a:solidFill>
                  <a:srgbClr val="0070C0"/>
                </a:solidFill>
                <a:latin typeface="Cambria"/>
                <a:cs typeface="Cambria"/>
              </a:rPr>
              <a:t>i</a:t>
            </a:r>
            <a:r>
              <a:rPr sz="1700" b="1" spc="-25" dirty="0">
                <a:solidFill>
                  <a:srgbClr val="0070C0"/>
                </a:solidFill>
                <a:latin typeface="Cambria"/>
                <a:cs typeface="Cambria"/>
              </a:rPr>
              <a:t>t</a:t>
            </a:r>
            <a:r>
              <a:rPr sz="1700" b="1" spc="-5" dirty="0">
                <a:solidFill>
                  <a:srgbClr val="0070C0"/>
                </a:solidFill>
                <a:latin typeface="Cambria"/>
                <a:cs typeface="Cambria"/>
              </a:rPr>
              <a:t>o</a:t>
            </a:r>
            <a:r>
              <a:rPr sz="1700" b="1" spc="-5" dirty="0">
                <a:latin typeface="Cambria"/>
                <a:cs typeface="Cambria"/>
              </a:rPr>
              <a:t>est</a:t>
            </a:r>
            <a:r>
              <a:rPr sz="1700" b="1" spc="-20" dirty="0">
                <a:latin typeface="Cambria"/>
                <a:cs typeface="Cambria"/>
              </a:rPr>
              <a:t>r</a:t>
            </a:r>
            <a:r>
              <a:rPr sz="1700" b="1" spc="-5" dirty="0">
                <a:latin typeface="Cambria"/>
                <a:cs typeface="Cambria"/>
              </a:rPr>
              <a:t>at</a:t>
            </a:r>
            <a:r>
              <a:rPr sz="1700" b="1" dirty="0">
                <a:latin typeface="Cambria"/>
                <a:cs typeface="Cambria"/>
              </a:rPr>
              <a:t>ig</a:t>
            </a:r>
            <a:r>
              <a:rPr sz="1700" b="1" spc="-20" dirty="0">
                <a:latin typeface="Cambria"/>
                <a:cs typeface="Cambria"/>
              </a:rPr>
              <a:t>r</a:t>
            </a:r>
            <a:r>
              <a:rPr sz="1700" b="1" spc="-5" dirty="0">
                <a:latin typeface="Cambria"/>
                <a:cs typeface="Cambria"/>
              </a:rPr>
              <a:t>áf</a:t>
            </a:r>
            <a:r>
              <a:rPr sz="1700" b="1" spc="-15" dirty="0">
                <a:latin typeface="Cambria"/>
                <a:cs typeface="Cambria"/>
              </a:rPr>
              <a:t>i</a:t>
            </a:r>
            <a:r>
              <a:rPr sz="1700" b="1" dirty="0">
                <a:latin typeface="Cambria"/>
                <a:cs typeface="Cambria"/>
              </a:rPr>
              <a:t>cas</a:t>
            </a:r>
            <a:endParaRPr sz="1700" dirty="0">
              <a:latin typeface="Cambria"/>
              <a:cs typeface="Cambria"/>
            </a:endParaRPr>
          </a:p>
          <a:p>
            <a:pPr marL="469900">
              <a:lnSpc>
                <a:spcPts val="1835"/>
              </a:lnSpc>
            </a:pPr>
            <a:r>
              <a:rPr sz="1700" dirty="0">
                <a:latin typeface="Cambria"/>
                <a:cs typeface="Cambria"/>
              </a:rPr>
              <a:t>(t</a:t>
            </a:r>
            <a:r>
              <a:rPr sz="1700" spc="-15" dirty="0">
                <a:latin typeface="Cambria"/>
                <a:cs typeface="Cambria"/>
              </a:rPr>
              <a:t>i</a:t>
            </a:r>
            <a:r>
              <a:rPr sz="1700" spc="-5" dirty="0">
                <a:latin typeface="Cambria"/>
                <a:cs typeface="Cambria"/>
              </a:rPr>
              <a:t>p</a:t>
            </a:r>
            <a:r>
              <a:rPr sz="1700" dirty="0">
                <a:latin typeface="Cambria"/>
                <a:cs typeface="Cambria"/>
              </a:rPr>
              <a:t>o</a:t>
            </a:r>
            <a:r>
              <a:rPr sz="1700" spc="-50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Cambria"/>
                <a:cs typeface="Cambria"/>
              </a:rPr>
              <a:t>l</a:t>
            </a:r>
            <a:r>
              <a:rPr sz="1700" spc="-10" dirty="0">
                <a:latin typeface="Cambria"/>
                <a:cs typeface="Cambria"/>
              </a:rPr>
              <a:t>i</a:t>
            </a:r>
            <a:r>
              <a:rPr sz="1700" spc="-15" dirty="0">
                <a:latin typeface="Cambria"/>
                <a:cs typeface="Cambria"/>
              </a:rPr>
              <a:t>t</a:t>
            </a:r>
            <a:r>
              <a:rPr sz="1700" spc="-10" dirty="0">
                <a:latin typeface="Cambria"/>
                <a:cs typeface="Cambria"/>
              </a:rPr>
              <a:t>o</a:t>
            </a:r>
            <a:r>
              <a:rPr sz="1700" dirty="0">
                <a:latin typeface="Cambria"/>
                <a:cs typeface="Cambria"/>
              </a:rPr>
              <a:t>l</a:t>
            </a:r>
            <a:r>
              <a:rPr sz="1700" spc="-10" dirty="0">
                <a:latin typeface="Cambria"/>
                <a:cs typeface="Cambria"/>
              </a:rPr>
              <a:t>ó</a:t>
            </a:r>
            <a:r>
              <a:rPr sz="1700" spc="-5" dirty="0">
                <a:latin typeface="Cambria"/>
                <a:cs typeface="Cambria"/>
              </a:rPr>
              <a:t>g</a:t>
            </a:r>
            <a:r>
              <a:rPr sz="1700" spc="-10" dirty="0">
                <a:latin typeface="Cambria"/>
                <a:cs typeface="Cambria"/>
              </a:rPr>
              <a:t>i</a:t>
            </a:r>
            <a:r>
              <a:rPr sz="1700" dirty="0">
                <a:latin typeface="Cambria"/>
                <a:cs typeface="Cambria"/>
              </a:rPr>
              <a:t>co)</a:t>
            </a:r>
          </a:p>
          <a:p>
            <a:pPr marL="469900" lvl="1" indent="-182880">
              <a:lnSpc>
                <a:spcPts val="1835"/>
              </a:lnSpc>
              <a:buClr>
                <a:srgbClr val="6E6E74"/>
              </a:buClr>
              <a:buSzPct val="85294"/>
              <a:buFont typeface="Arial"/>
              <a:buChar char="•"/>
              <a:tabLst>
                <a:tab pos="469900" algn="l"/>
              </a:tabLst>
            </a:pPr>
            <a:r>
              <a:rPr sz="1700" dirty="0">
                <a:latin typeface="Cambria"/>
                <a:cs typeface="Cambria"/>
              </a:rPr>
              <a:t>Un</a:t>
            </a:r>
            <a:r>
              <a:rPr sz="1700" spc="-10" dirty="0">
                <a:latin typeface="Cambria"/>
                <a:cs typeface="Cambria"/>
              </a:rPr>
              <a:t>i</a:t>
            </a:r>
            <a:r>
              <a:rPr sz="1700" dirty="0">
                <a:latin typeface="Cambria"/>
                <a:cs typeface="Cambria"/>
              </a:rPr>
              <a:t>dades</a:t>
            </a:r>
            <a:r>
              <a:rPr sz="1700" spc="-85" dirty="0">
                <a:latin typeface="Times New Roman"/>
                <a:cs typeface="Times New Roman"/>
              </a:rPr>
              <a:t> </a:t>
            </a:r>
            <a:r>
              <a:rPr sz="1700" b="1" spc="-5" dirty="0">
                <a:solidFill>
                  <a:srgbClr val="0070C0"/>
                </a:solidFill>
                <a:latin typeface="Cambria"/>
                <a:cs typeface="Cambria"/>
              </a:rPr>
              <a:t>b</a:t>
            </a:r>
            <a:r>
              <a:rPr sz="1700" b="1" dirty="0">
                <a:solidFill>
                  <a:srgbClr val="0070C0"/>
                </a:solidFill>
                <a:latin typeface="Cambria"/>
                <a:cs typeface="Cambria"/>
              </a:rPr>
              <a:t>i</a:t>
            </a:r>
            <a:r>
              <a:rPr sz="1700" b="1" spc="-5" dirty="0">
                <a:solidFill>
                  <a:srgbClr val="0070C0"/>
                </a:solidFill>
                <a:latin typeface="Cambria"/>
                <a:cs typeface="Cambria"/>
              </a:rPr>
              <a:t>o</a:t>
            </a:r>
            <a:r>
              <a:rPr sz="1700" b="1" spc="-5" dirty="0">
                <a:latin typeface="Cambria"/>
                <a:cs typeface="Cambria"/>
              </a:rPr>
              <a:t>est</a:t>
            </a:r>
            <a:r>
              <a:rPr sz="1700" b="1" spc="-20" dirty="0">
                <a:latin typeface="Cambria"/>
                <a:cs typeface="Cambria"/>
              </a:rPr>
              <a:t>r</a:t>
            </a:r>
            <a:r>
              <a:rPr sz="1700" b="1" spc="-5" dirty="0">
                <a:latin typeface="Cambria"/>
                <a:cs typeface="Cambria"/>
              </a:rPr>
              <a:t>at</a:t>
            </a:r>
            <a:r>
              <a:rPr sz="1700" b="1" dirty="0">
                <a:latin typeface="Cambria"/>
                <a:cs typeface="Cambria"/>
              </a:rPr>
              <a:t>ig</a:t>
            </a:r>
            <a:r>
              <a:rPr sz="1700" b="1" spc="-30" dirty="0">
                <a:latin typeface="Cambria"/>
                <a:cs typeface="Cambria"/>
              </a:rPr>
              <a:t>r</a:t>
            </a:r>
            <a:r>
              <a:rPr sz="1700" b="1" spc="-5" dirty="0">
                <a:latin typeface="Cambria"/>
                <a:cs typeface="Cambria"/>
              </a:rPr>
              <a:t>áfi</a:t>
            </a:r>
            <a:r>
              <a:rPr sz="1700" b="1" spc="-10" dirty="0">
                <a:latin typeface="Cambria"/>
                <a:cs typeface="Cambria"/>
              </a:rPr>
              <a:t>c</a:t>
            </a:r>
            <a:r>
              <a:rPr sz="1700" b="1" spc="-5" dirty="0">
                <a:latin typeface="Cambria"/>
                <a:cs typeface="Cambria"/>
              </a:rPr>
              <a:t>as</a:t>
            </a:r>
            <a:endParaRPr sz="1700" dirty="0">
              <a:latin typeface="Cambria"/>
              <a:cs typeface="Cambria"/>
            </a:endParaRPr>
          </a:p>
          <a:p>
            <a:pPr marL="469900">
              <a:lnSpc>
                <a:spcPts val="1835"/>
              </a:lnSpc>
            </a:pPr>
            <a:r>
              <a:rPr sz="1700" dirty="0">
                <a:latin typeface="Cambria"/>
                <a:cs typeface="Cambria"/>
              </a:rPr>
              <a:t>(de</a:t>
            </a:r>
            <a:r>
              <a:rPr sz="1700" spc="-70" dirty="0">
                <a:latin typeface="Times New Roman"/>
                <a:cs typeface="Times New Roman"/>
              </a:rPr>
              <a:t> </a:t>
            </a:r>
            <a:r>
              <a:rPr sz="1700" spc="-5" dirty="0">
                <a:latin typeface="Cambria"/>
                <a:cs typeface="Cambria"/>
              </a:rPr>
              <a:t>acu</a:t>
            </a:r>
            <a:r>
              <a:rPr sz="1700" spc="-10" dirty="0">
                <a:latin typeface="Cambria"/>
                <a:cs typeface="Cambria"/>
              </a:rPr>
              <a:t>e</a:t>
            </a:r>
            <a:r>
              <a:rPr sz="1700" spc="-25" dirty="0">
                <a:latin typeface="Cambria"/>
                <a:cs typeface="Cambria"/>
              </a:rPr>
              <a:t>r</a:t>
            </a:r>
            <a:r>
              <a:rPr sz="1700" dirty="0">
                <a:latin typeface="Cambria"/>
                <a:cs typeface="Cambria"/>
              </a:rPr>
              <a:t>do</a:t>
            </a:r>
            <a:r>
              <a:rPr sz="1700" spc="-80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Cambria"/>
                <a:cs typeface="Cambria"/>
              </a:rPr>
              <a:t>a</a:t>
            </a:r>
            <a:r>
              <a:rPr sz="1700" spc="-60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Cambria"/>
                <a:cs typeface="Cambria"/>
              </a:rPr>
              <a:t>su</a:t>
            </a:r>
            <a:r>
              <a:rPr sz="1700" spc="-60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Cambria"/>
                <a:cs typeface="Cambria"/>
              </a:rPr>
              <a:t>co</a:t>
            </a:r>
            <a:r>
              <a:rPr sz="1700" spc="-10" dirty="0">
                <a:latin typeface="Cambria"/>
                <a:cs typeface="Cambria"/>
              </a:rPr>
              <a:t>n</a:t>
            </a:r>
            <a:r>
              <a:rPr sz="1700" spc="-15" dirty="0">
                <a:latin typeface="Cambria"/>
                <a:cs typeface="Cambria"/>
              </a:rPr>
              <a:t>t</a:t>
            </a:r>
            <a:r>
              <a:rPr sz="1700" dirty="0">
                <a:latin typeface="Cambria"/>
                <a:cs typeface="Cambria"/>
              </a:rPr>
              <a:t>e</a:t>
            </a:r>
            <a:r>
              <a:rPr sz="1700" spc="-10" dirty="0">
                <a:latin typeface="Cambria"/>
                <a:cs typeface="Cambria"/>
              </a:rPr>
              <a:t>n</a:t>
            </a:r>
            <a:r>
              <a:rPr sz="1700" spc="-5" dirty="0">
                <a:latin typeface="Cambria"/>
                <a:cs typeface="Cambria"/>
              </a:rPr>
              <a:t>i</a:t>
            </a:r>
            <a:r>
              <a:rPr sz="1700" dirty="0">
                <a:latin typeface="Cambria"/>
                <a:cs typeface="Cambria"/>
              </a:rPr>
              <a:t>do</a:t>
            </a:r>
            <a:r>
              <a:rPr sz="1700" spc="-70" dirty="0">
                <a:latin typeface="Times New Roman"/>
                <a:cs typeface="Times New Roman"/>
              </a:rPr>
              <a:t> </a:t>
            </a:r>
            <a:r>
              <a:rPr sz="1700" spc="-25" dirty="0">
                <a:latin typeface="Cambria"/>
                <a:cs typeface="Cambria"/>
              </a:rPr>
              <a:t>f</a:t>
            </a:r>
            <a:r>
              <a:rPr sz="1700" dirty="0">
                <a:latin typeface="Cambria"/>
                <a:cs typeface="Cambria"/>
              </a:rPr>
              <a:t>ó</a:t>
            </a:r>
            <a:r>
              <a:rPr sz="1700" spc="-5" dirty="0">
                <a:latin typeface="Cambria"/>
                <a:cs typeface="Cambria"/>
              </a:rPr>
              <a:t>si</a:t>
            </a:r>
            <a:r>
              <a:rPr sz="1700" dirty="0">
                <a:latin typeface="Cambria"/>
                <a:cs typeface="Cambria"/>
              </a:rPr>
              <a:t>l)</a:t>
            </a:r>
          </a:p>
          <a:p>
            <a:pPr marL="469900" marR="325120" lvl="1" indent="-182880">
              <a:lnSpc>
                <a:spcPts val="1630"/>
              </a:lnSpc>
              <a:spcBef>
                <a:spcPts val="395"/>
              </a:spcBef>
              <a:buClr>
                <a:srgbClr val="6E6E74"/>
              </a:buClr>
              <a:buSzPct val="85294"/>
              <a:buFont typeface="Arial"/>
              <a:buChar char="•"/>
              <a:tabLst>
                <a:tab pos="469900" algn="l"/>
              </a:tabLst>
            </a:pPr>
            <a:r>
              <a:rPr sz="1700" dirty="0">
                <a:latin typeface="Cambria"/>
                <a:cs typeface="Cambria"/>
              </a:rPr>
              <a:t>Un</a:t>
            </a:r>
            <a:r>
              <a:rPr sz="1700" spc="-10" dirty="0">
                <a:latin typeface="Cambria"/>
                <a:cs typeface="Cambria"/>
              </a:rPr>
              <a:t>i</a:t>
            </a:r>
            <a:r>
              <a:rPr sz="1700" dirty="0">
                <a:latin typeface="Cambria"/>
                <a:cs typeface="Cambria"/>
              </a:rPr>
              <a:t>dades</a:t>
            </a:r>
            <a:r>
              <a:rPr sz="1700" spc="-85" dirty="0">
                <a:latin typeface="Times New Roman"/>
                <a:cs typeface="Times New Roman"/>
              </a:rPr>
              <a:t> </a:t>
            </a:r>
            <a:r>
              <a:rPr sz="1700" b="1" dirty="0">
                <a:solidFill>
                  <a:srgbClr val="0070C0"/>
                </a:solidFill>
                <a:latin typeface="Cambria"/>
                <a:cs typeface="Cambria"/>
              </a:rPr>
              <a:t>c</a:t>
            </a:r>
            <a:r>
              <a:rPr sz="1700" b="1" spc="-15" dirty="0">
                <a:solidFill>
                  <a:srgbClr val="0070C0"/>
                </a:solidFill>
                <a:latin typeface="Cambria"/>
                <a:cs typeface="Cambria"/>
              </a:rPr>
              <a:t>r</a:t>
            </a:r>
            <a:r>
              <a:rPr sz="1700" b="1" spc="-5" dirty="0">
                <a:solidFill>
                  <a:srgbClr val="0070C0"/>
                </a:solidFill>
                <a:latin typeface="Cambria"/>
                <a:cs typeface="Cambria"/>
              </a:rPr>
              <a:t>o</a:t>
            </a:r>
            <a:r>
              <a:rPr sz="1700" b="1" dirty="0">
                <a:solidFill>
                  <a:srgbClr val="0070C0"/>
                </a:solidFill>
                <a:latin typeface="Cambria"/>
                <a:cs typeface="Cambria"/>
              </a:rPr>
              <a:t>n</a:t>
            </a:r>
            <a:r>
              <a:rPr sz="1700" b="1" spc="-5" dirty="0">
                <a:solidFill>
                  <a:srgbClr val="0070C0"/>
                </a:solidFill>
                <a:latin typeface="Cambria"/>
                <a:cs typeface="Cambria"/>
              </a:rPr>
              <a:t>o</a:t>
            </a:r>
            <a:r>
              <a:rPr sz="1700" b="1" spc="-5" dirty="0">
                <a:latin typeface="Cambria"/>
                <a:cs typeface="Cambria"/>
              </a:rPr>
              <a:t>e</a:t>
            </a:r>
            <a:r>
              <a:rPr sz="1700" b="1" spc="-20" dirty="0">
                <a:latin typeface="Cambria"/>
                <a:cs typeface="Cambria"/>
              </a:rPr>
              <a:t>s</a:t>
            </a:r>
            <a:r>
              <a:rPr sz="1700" b="1" spc="-5" dirty="0">
                <a:latin typeface="Cambria"/>
                <a:cs typeface="Cambria"/>
              </a:rPr>
              <a:t>t</a:t>
            </a:r>
            <a:r>
              <a:rPr sz="1700" b="1" spc="-20" dirty="0">
                <a:latin typeface="Cambria"/>
                <a:cs typeface="Cambria"/>
              </a:rPr>
              <a:t>r</a:t>
            </a:r>
            <a:r>
              <a:rPr sz="1700" b="1" spc="-5" dirty="0">
                <a:latin typeface="Cambria"/>
                <a:cs typeface="Cambria"/>
              </a:rPr>
              <a:t>at</a:t>
            </a:r>
            <a:r>
              <a:rPr sz="1700" b="1" dirty="0">
                <a:latin typeface="Cambria"/>
                <a:cs typeface="Cambria"/>
              </a:rPr>
              <a:t>ig</a:t>
            </a:r>
            <a:r>
              <a:rPr sz="1700" b="1" spc="-30" dirty="0">
                <a:latin typeface="Cambria"/>
                <a:cs typeface="Cambria"/>
              </a:rPr>
              <a:t>r</a:t>
            </a:r>
            <a:r>
              <a:rPr sz="1700" b="1" spc="-5" dirty="0">
                <a:latin typeface="Cambria"/>
                <a:cs typeface="Cambria"/>
              </a:rPr>
              <a:t>áfi</a:t>
            </a:r>
            <a:r>
              <a:rPr sz="1700" b="1" spc="-10" dirty="0">
                <a:latin typeface="Cambria"/>
                <a:cs typeface="Cambria"/>
              </a:rPr>
              <a:t>c</a:t>
            </a:r>
            <a:r>
              <a:rPr sz="1700" b="1" spc="-5" dirty="0">
                <a:latin typeface="Cambria"/>
                <a:cs typeface="Cambria"/>
              </a:rPr>
              <a:t>as</a:t>
            </a:r>
            <a:r>
              <a:rPr sz="1700" b="1" spc="-5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Cambria"/>
                <a:cs typeface="Cambria"/>
              </a:rPr>
              <a:t>(s</a:t>
            </a:r>
            <a:r>
              <a:rPr sz="1700" spc="-10" dirty="0">
                <a:latin typeface="Cambria"/>
                <a:cs typeface="Cambria"/>
              </a:rPr>
              <a:t>e</a:t>
            </a:r>
            <a:r>
              <a:rPr sz="1700" spc="-5" dirty="0">
                <a:latin typeface="Cambria"/>
                <a:cs typeface="Cambria"/>
              </a:rPr>
              <a:t>g</a:t>
            </a:r>
            <a:r>
              <a:rPr sz="1700" spc="-10" dirty="0">
                <a:latin typeface="Cambria"/>
                <a:cs typeface="Cambria"/>
              </a:rPr>
              <a:t>ú</a:t>
            </a:r>
            <a:r>
              <a:rPr sz="1700" dirty="0">
                <a:latin typeface="Cambria"/>
                <a:cs typeface="Cambria"/>
              </a:rPr>
              <a:t>n</a:t>
            </a:r>
            <a:r>
              <a:rPr sz="1700" spc="-60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Cambria"/>
                <a:cs typeface="Cambria"/>
              </a:rPr>
              <a:t>su</a:t>
            </a:r>
            <a:r>
              <a:rPr sz="1700" spc="-70" dirty="0">
                <a:latin typeface="Times New Roman"/>
                <a:cs typeface="Times New Roman"/>
              </a:rPr>
              <a:t> </a:t>
            </a:r>
            <a:r>
              <a:rPr sz="1700" spc="-5" dirty="0">
                <a:latin typeface="Cambria"/>
                <a:cs typeface="Cambria"/>
              </a:rPr>
              <a:t>ub</a:t>
            </a:r>
            <a:r>
              <a:rPr sz="1700" spc="-10" dirty="0">
                <a:latin typeface="Cambria"/>
                <a:cs typeface="Cambria"/>
              </a:rPr>
              <a:t>i</a:t>
            </a:r>
            <a:r>
              <a:rPr sz="1700" dirty="0">
                <a:latin typeface="Cambria"/>
                <a:cs typeface="Cambria"/>
              </a:rPr>
              <a:t>cac</a:t>
            </a:r>
            <a:r>
              <a:rPr sz="1700" spc="-5" dirty="0">
                <a:latin typeface="Cambria"/>
                <a:cs typeface="Cambria"/>
              </a:rPr>
              <a:t>i</a:t>
            </a:r>
            <a:r>
              <a:rPr sz="1700" dirty="0">
                <a:latin typeface="Cambria"/>
                <a:cs typeface="Cambria"/>
              </a:rPr>
              <a:t>ón</a:t>
            </a:r>
            <a:r>
              <a:rPr sz="1700" spc="-60" dirty="0">
                <a:latin typeface="Times New Roman"/>
                <a:cs typeface="Times New Roman"/>
              </a:rPr>
              <a:t> </a:t>
            </a:r>
            <a:r>
              <a:rPr sz="1700" spc="-10" dirty="0">
                <a:latin typeface="Cambria"/>
                <a:cs typeface="Cambria"/>
              </a:rPr>
              <a:t>e</a:t>
            </a:r>
            <a:r>
              <a:rPr sz="1700" dirty="0">
                <a:latin typeface="Cambria"/>
                <a:cs typeface="Cambria"/>
              </a:rPr>
              <a:t>n</a:t>
            </a:r>
            <a:r>
              <a:rPr sz="1700" spc="-55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Cambria"/>
                <a:cs typeface="Cambria"/>
              </a:rPr>
              <a:t>la</a:t>
            </a:r>
            <a:r>
              <a:rPr sz="1700" spc="-60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Cambria"/>
                <a:cs typeface="Cambria"/>
              </a:rPr>
              <a:t>escala</a:t>
            </a:r>
            <a:r>
              <a:rPr sz="1700" spc="-85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Cambria"/>
                <a:cs typeface="Cambria"/>
              </a:rPr>
              <a:t>de</a:t>
            </a:r>
            <a:r>
              <a:rPr sz="1700" dirty="0">
                <a:latin typeface="Times New Roman"/>
                <a:cs typeface="Times New Roman"/>
              </a:rPr>
              <a:t> </a:t>
            </a:r>
            <a:r>
              <a:rPr sz="1700" spc="-5" dirty="0">
                <a:latin typeface="Cambria"/>
                <a:cs typeface="Cambria"/>
              </a:rPr>
              <a:t>ti</a:t>
            </a:r>
            <a:r>
              <a:rPr sz="1700" dirty="0">
                <a:latin typeface="Cambria"/>
                <a:cs typeface="Cambria"/>
              </a:rPr>
              <a:t>e</a:t>
            </a:r>
            <a:r>
              <a:rPr sz="1700" spc="-10" dirty="0">
                <a:latin typeface="Cambria"/>
                <a:cs typeface="Cambria"/>
              </a:rPr>
              <a:t>m</a:t>
            </a:r>
            <a:r>
              <a:rPr sz="1700" spc="-5" dirty="0">
                <a:latin typeface="Cambria"/>
                <a:cs typeface="Cambria"/>
              </a:rPr>
              <a:t>p</a:t>
            </a:r>
            <a:r>
              <a:rPr sz="1700" dirty="0">
                <a:latin typeface="Cambria"/>
                <a:cs typeface="Cambria"/>
              </a:rPr>
              <a:t>o</a:t>
            </a:r>
            <a:r>
              <a:rPr sz="1700" spc="-60" dirty="0">
                <a:latin typeface="Times New Roman"/>
                <a:cs typeface="Times New Roman"/>
              </a:rPr>
              <a:t> </a:t>
            </a:r>
            <a:r>
              <a:rPr sz="1700" spc="-5" dirty="0">
                <a:latin typeface="Cambria"/>
                <a:cs typeface="Cambria"/>
              </a:rPr>
              <a:t>ge</a:t>
            </a:r>
            <a:r>
              <a:rPr sz="1700" dirty="0">
                <a:latin typeface="Cambria"/>
                <a:cs typeface="Cambria"/>
              </a:rPr>
              <a:t>oló</a:t>
            </a:r>
            <a:r>
              <a:rPr sz="1700" spc="-10" dirty="0">
                <a:latin typeface="Cambria"/>
                <a:cs typeface="Cambria"/>
              </a:rPr>
              <a:t>g</a:t>
            </a:r>
            <a:r>
              <a:rPr sz="1700" spc="-5" dirty="0">
                <a:latin typeface="Cambria"/>
                <a:cs typeface="Cambria"/>
              </a:rPr>
              <a:t>i</a:t>
            </a:r>
            <a:r>
              <a:rPr sz="1700" dirty="0">
                <a:latin typeface="Cambria"/>
                <a:cs typeface="Cambria"/>
              </a:rPr>
              <a:t>co)</a:t>
            </a:r>
          </a:p>
          <a:p>
            <a:pPr marL="469900" marR="302260" lvl="1" indent="-182880">
              <a:lnSpc>
                <a:spcPct val="80100"/>
              </a:lnSpc>
              <a:spcBef>
                <a:spcPts val="420"/>
              </a:spcBef>
              <a:buClr>
                <a:srgbClr val="6E6E74"/>
              </a:buClr>
              <a:buSzPct val="85294"/>
              <a:buFont typeface="Arial"/>
              <a:buChar char="•"/>
              <a:tabLst>
                <a:tab pos="469900" algn="l"/>
              </a:tabLst>
            </a:pPr>
            <a:r>
              <a:rPr sz="1700" dirty="0">
                <a:latin typeface="Cambria"/>
                <a:cs typeface="Cambria"/>
              </a:rPr>
              <a:t>Un</a:t>
            </a:r>
            <a:r>
              <a:rPr sz="1700" spc="-10" dirty="0">
                <a:latin typeface="Cambria"/>
                <a:cs typeface="Cambria"/>
              </a:rPr>
              <a:t>i</a:t>
            </a:r>
            <a:r>
              <a:rPr sz="1700" dirty="0">
                <a:latin typeface="Cambria"/>
                <a:cs typeface="Cambria"/>
              </a:rPr>
              <a:t>dades</a:t>
            </a:r>
            <a:r>
              <a:rPr sz="1700" spc="-85" dirty="0">
                <a:latin typeface="Times New Roman"/>
                <a:cs typeface="Times New Roman"/>
              </a:rPr>
              <a:t> </a:t>
            </a:r>
            <a:r>
              <a:rPr sz="1700" b="1" spc="-5" dirty="0">
                <a:solidFill>
                  <a:srgbClr val="0070C0"/>
                </a:solidFill>
                <a:latin typeface="Cambria"/>
                <a:cs typeface="Cambria"/>
              </a:rPr>
              <a:t>magne</a:t>
            </a:r>
            <a:r>
              <a:rPr sz="1700" b="1" spc="-25" dirty="0">
                <a:solidFill>
                  <a:srgbClr val="0070C0"/>
                </a:solidFill>
                <a:latin typeface="Cambria"/>
                <a:cs typeface="Cambria"/>
              </a:rPr>
              <a:t>t</a:t>
            </a:r>
            <a:r>
              <a:rPr sz="1700" b="1" spc="-5" dirty="0">
                <a:solidFill>
                  <a:srgbClr val="0070C0"/>
                </a:solidFill>
                <a:latin typeface="Cambria"/>
                <a:cs typeface="Cambria"/>
              </a:rPr>
              <a:t>o</a:t>
            </a:r>
            <a:r>
              <a:rPr sz="1700" b="1" spc="-5" dirty="0">
                <a:latin typeface="Cambria"/>
                <a:cs typeface="Cambria"/>
              </a:rPr>
              <a:t>est</a:t>
            </a:r>
            <a:r>
              <a:rPr sz="1700" b="1" spc="-20" dirty="0">
                <a:latin typeface="Cambria"/>
                <a:cs typeface="Cambria"/>
              </a:rPr>
              <a:t>r</a:t>
            </a:r>
            <a:r>
              <a:rPr sz="1700" b="1" spc="-5" dirty="0">
                <a:latin typeface="Cambria"/>
                <a:cs typeface="Cambria"/>
              </a:rPr>
              <a:t>at</a:t>
            </a:r>
            <a:r>
              <a:rPr sz="1700" b="1" dirty="0">
                <a:latin typeface="Cambria"/>
                <a:cs typeface="Cambria"/>
              </a:rPr>
              <a:t>ig</a:t>
            </a:r>
            <a:r>
              <a:rPr sz="1700" b="1" spc="-20" dirty="0">
                <a:latin typeface="Cambria"/>
                <a:cs typeface="Cambria"/>
              </a:rPr>
              <a:t>r</a:t>
            </a:r>
            <a:r>
              <a:rPr sz="1700" b="1" spc="-5" dirty="0">
                <a:latin typeface="Cambria"/>
                <a:cs typeface="Cambria"/>
              </a:rPr>
              <a:t>áf</a:t>
            </a:r>
            <a:r>
              <a:rPr sz="1700" b="1" spc="-15" dirty="0">
                <a:latin typeface="Cambria"/>
                <a:cs typeface="Cambria"/>
              </a:rPr>
              <a:t>i</a:t>
            </a:r>
            <a:r>
              <a:rPr sz="1700" b="1" dirty="0">
                <a:latin typeface="Cambria"/>
                <a:cs typeface="Cambria"/>
              </a:rPr>
              <a:t>cas</a:t>
            </a:r>
            <a:r>
              <a:rPr sz="1700" b="1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Cambria"/>
                <a:cs typeface="Cambria"/>
              </a:rPr>
              <a:t>(s</a:t>
            </a:r>
            <a:r>
              <a:rPr sz="1700" spc="-10" dirty="0">
                <a:latin typeface="Cambria"/>
                <a:cs typeface="Cambria"/>
              </a:rPr>
              <a:t>e</a:t>
            </a:r>
            <a:r>
              <a:rPr sz="1700" spc="-5" dirty="0">
                <a:latin typeface="Cambria"/>
                <a:cs typeface="Cambria"/>
              </a:rPr>
              <a:t>g</a:t>
            </a:r>
            <a:r>
              <a:rPr sz="1700" spc="-10" dirty="0">
                <a:latin typeface="Cambria"/>
                <a:cs typeface="Cambria"/>
              </a:rPr>
              <a:t>ú</a:t>
            </a:r>
            <a:r>
              <a:rPr sz="1700" dirty="0">
                <a:latin typeface="Cambria"/>
                <a:cs typeface="Cambria"/>
              </a:rPr>
              <a:t>n</a:t>
            </a:r>
            <a:r>
              <a:rPr sz="1700" spc="-60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Cambria"/>
                <a:cs typeface="Cambria"/>
              </a:rPr>
              <a:t>su</a:t>
            </a:r>
            <a:r>
              <a:rPr sz="1700" spc="-75" dirty="0">
                <a:latin typeface="Times New Roman"/>
                <a:cs typeface="Times New Roman"/>
              </a:rPr>
              <a:t> </a:t>
            </a:r>
            <a:r>
              <a:rPr sz="1700" spc="-5" dirty="0">
                <a:latin typeface="Cambria"/>
                <a:cs typeface="Cambria"/>
              </a:rPr>
              <a:t>polarida</a:t>
            </a:r>
            <a:r>
              <a:rPr sz="1700" dirty="0">
                <a:latin typeface="Cambria"/>
                <a:cs typeface="Cambria"/>
              </a:rPr>
              <a:t>d</a:t>
            </a:r>
            <a:r>
              <a:rPr sz="1700" spc="-75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Cambria"/>
                <a:cs typeface="Cambria"/>
              </a:rPr>
              <a:t>m</a:t>
            </a:r>
            <a:r>
              <a:rPr sz="1700" spc="-10" dirty="0">
                <a:latin typeface="Cambria"/>
                <a:cs typeface="Cambria"/>
              </a:rPr>
              <a:t>a</a:t>
            </a:r>
            <a:r>
              <a:rPr sz="1700" spc="-5" dirty="0">
                <a:latin typeface="Cambria"/>
                <a:cs typeface="Cambria"/>
              </a:rPr>
              <a:t>gn</a:t>
            </a:r>
            <a:r>
              <a:rPr sz="1700" spc="-10" dirty="0">
                <a:latin typeface="Cambria"/>
                <a:cs typeface="Cambria"/>
              </a:rPr>
              <a:t>é</a:t>
            </a:r>
            <a:r>
              <a:rPr sz="1700" spc="-5" dirty="0">
                <a:latin typeface="Cambria"/>
                <a:cs typeface="Cambria"/>
              </a:rPr>
              <a:t>ti</a:t>
            </a:r>
            <a:r>
              <a:rPr sz="1700" dirty="0">
                <a:latin typeface="Cambria"/>
                <a:cs typeface="Cambria"/>
              </a:rPr>
              <a:t>ca</a:t>
            </a:r>
            <a:r>
              <a:rPr sz="1700" dirty="0">
                <a:latin typeface="Times New Roman"/>
                <a:cs typeface="Times New Roman"/>
              </a:rPr>
              <a:t> </a:t>
            </a:r>
            <a:r>
              <a:rPr sz="1700" spc="-25" dirty="0">
                <a:latin typeface="Cambria"/>
                <a:cs typeface="Cambria"/>
              </a:rPr>
              <a:t>r</a:t>
            </a:r>
            <a:r>
              <a:rPr sz="1700" dirty="0">
                <a:latin typeface="Cambria"/>
                <a:cs typeface="Cambria"/>
              </a:rPr>
              <a:t>e</a:t>
            </a:r>
            <a:r>
              <a:rPr sz="1700" spc="-10" dirty="0">
                <a:latin typeface="Cambria"/>
                <a:cs typeface="Cambria"/>
              </a:rPr>
              <a:t>m</a:t>
            </a:r>
            <a:r>
              <a:rPr sz="1700" spc="-5" dirty="0">
                <a:latin typeface="Cambria"/>
                <a:cs typeface="Cambria"/>
              </a:rPr>
              <a:t>a</a:t>
            </a:r>
            <a:r>
              <a:rPr sz="1700" spc="-10" dirty="0">
                <a:latin typeface="Cambria"/>
                <a:cs typeface="Cambria"/>
              </a:rPr>
              <a:t>n</a:t>
            </a:r>
            <a:r>
              <a:rPr sz="1700" dirty="0">
                <a:latin typeface="Cambria"/>
                <a:cs typeface="Cambria"/>
              </a:rPr>
              <a:t>e</a:t>
            </a:r>
            <a:r>
              <a:rPr sz="1700" spc="-10" dirty="0">
                <a:latin typeface="Cambria"/>
                <a:cs typeface="Cambria"/>
              </a:rPr>
              <a:t>n</a:t>
            </a:r>
            <a:r>
              <a:rPr sz="1700" spc="-15" dirty="0">
                <a:latin typeface="Cambria"/>
                <a:cs typeface="Cambria"/>
              </a:rPr>
              <a:t>t</a:t>
            </a:r>
            <a:r>
              <a:rPr sz="1700" dirty="0">
                <a:latin typeface="Cambria"/>
                <a:cs typeface="Cambria"/>
              </a:rPr>
              <a:t>e)</a:t>
            </a:r>
          </a:p>
        </p:txBody>
      </p:sp>
      <p:sp>
        <p:nvSpPr>
          <p:cNvPr id="4" name="object 4"/>
          <p:cNvSpPr/>
          <p:nvPr/>
        </p:nvSpPr>
        <p:spPr>
          <a:xfrm>
            <a:off x="5144780" y="1214422"/>
            <a:ext cx="3999220" cy="550072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L"/>
          </a:p>
        </p:txBody>
      </p:sp>
      <p:pic>
        <p:nvPicPr>
          <p:cNvPr id="4" name="Picture 4" descr="Percol1f"/>
          <p:cNvPicPr>
            <a:picLocks noChangeAspect="1" noChangeArrowheads="1"/>
          </p:cNvPicPr>
          <p:nvPr/>
        </p:nvPicPr>
        <p:blipFill>
          <a:blip r:embed="rId2"/>
          <a:srcRect t="39436"/>
          <a:stretch>
            <a:fillRect/>
          </a:stretch>
        </p:blipFill>
        <p:spPr bwMode="auto">
          <a:xfrm>
            <a:off x="683568" y="84621"/>
            <a:ext cx="7239000" cy="6780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13370488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62408" y="1791090"/>
            <a:ext cx="6257863" cy="141577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95580" indent="-182880">
              <a:lnSpc>
                <a:spcPct val="100000"/>
              </a:lnSpc>
              <a:buClr>
                <a:srgbClr val="6E6E74"/>
              </a:buClr>
              <a:buSzPct val="83333"/>
              <a:buFont typeface="Arial"/>
              <a:buChar char="•"/>
              <a:tabLst>
                <a:tab pos="195580" algn="l"/>
              </a:tabLst>
            </a:pPr>
            <a:r>
              <a:rPr sz="1800" b="1" spc="-35" dirty="0">
                <a:latin typeface="Cambria"/>
                <a:cs typeface="Cambria"/>
              </a:rPr>
              <a:t>F</a:t>
            </a:r>
            <a:r>
              <a:rPr sz="1800" b="1" spc="-20" dirty="0">
                <a:latin typeface="Cambria"/>
                <a:cs typeface="Cambria"/>
              </a:rPr>
              <a:t>O</a:t>
            </a:r>
            <a:r>
              <a:rPr sz="1800" b="1" spc="-25" dirty="0">
                <a:latin typeface="Cambria"/>
                <a:cs typeface="Cambria"/>
              </a:rPr>
              <a:t>R</a:t>
            </a:r>
            <a:r>
              <a:rPr sz="1800" b="1" spc="-5" dirty="0">
                <a:latin typeface="Cambria"/>
                <a:cs typeface="Cambria"/>
              </a:rPr>
              <a:t>M</a:t>
            </a:r>
            <a:r>
              <a:rPr sz="1800" b="1" spc="-35" dirty="0">
                <a:latin typeface="Cambria"/>
                <a:cs typeface="Cambria"/>
              </a:rPr>
              <a:t>A</a:t>
            </a:r>
            <a:r>
              <a:rPr sz="1800" b="1" spc="-15" dirty="0">
                <a:latin typeface="Cambria"/>
                <a:cs typeface="Cambria"/>
              </a:rPr>
              <a:t>CI</a:t>
            </a:r>
            <a:r>
              <a:rPr sz="1800" b="1" spc="-5" dirty="0">
                <a:latin typeface="Cambria"/>
                <a:cs typeface="Cambria"/>
              </a:rPr>
              <a:t>Ó</a:t>
            </a:r>
            <a:r>
              <a:rPr sz="1800" b="1" dirty="0">
                <a:latin typeface="Cambria"/>
                <a:cs typeface="Cambria"/>
              </a:rPr>
              <a:t>N</a:t>
            </a:r>
            <a:r>
              <a:rPr sz="1800" b="1" spc="-5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Cambria"/>
                <a:cs typeface="Cambria"/>
              </a:rPr>
              <a:t>(</a:t>
            </a:r>
            <a:r>
              <a:rPr sz="1800" dirty="0" err="1">
                <a:latin typeface="Cambria"/>
                <a:cs typeface="Cambria"/>
              </a:rPr>
              <a:t>uni</a:t>
            </a:r>
            <a:r>
              <a:rPr sz="1800" spc="-10" dirty="0" err="1">
                <a:latin typeface="Cambria"/>
                <a:cs typeface="Cambria"/>
              </a:rPr>
              <a:t>d</a:t>
            </a:r>
            <a:r>
              <a:rPr sz="1800" spc="-20" dirty="0" err="1">
                <a:latin typeface="Cambria"/>
                <a:cs typeface="Cambria"/>
              </a:rPr>
              <a:t>a</a:t>
            </a:r>
            <a:r>
              <a:rPr sz="1800" spc="-10" dirty="0" err="1">
                <a:latin typeface="Cambria"/>
                <a:cs typeface="Cambria"/>
              </a:rPr>
              <a:t>d</a:t>
            </a:r>
            <a:r>
              <a:rPr lang="es-CL" sz="1800" spc="-10" dirty="0">
                <a:latin typeface="Cambria"/>
                <a:cs typeface="Cambria"/>
              </a:rPr>
              <a:t> formal</a:t>
            </a:r>
            <a:r>
              <a:rPr sz="1800" spc="-10" dirty="0">
                <a:latin typeface="Cambria"/>
                <a:cs typeface="Cambria"/>
              </a:rPr>
              <a:t>)</a:t>
            </a:r>
            <a:endParaRPr sz="1800" dirty="0">
              <a:latin typeface="Cambria"/>
              <a:cs typeface="Cambria"/>
            </a:endParaRPr>
          </a:p>
          <a:p>
            <a:pPr marL="469900" marR="98425" lvl="1" indent="-182880">
              <a:lnSpc>
                <a:spcPct val="100000"/>
              </a:lnSpc>
              <a:spcBef>
                <a:spcPts val="390"/>
              </a:spcBef>
              <a:buClr>
                <a:srgbClr val="6E6E74"/>
              </a:buClr>
              <a:buSzPct val="84375"/>
              <a:buFont typeface="Arial"/>
              <a:buChar char="•"/>
              <a:tabLst>
                <a:tab pos="469900" algn="l"/>
              </a:tabLst>
            </a:pPr>
            <a:r>
              <a:rPr sz="1600" spc="-25" dirty="0">
                <a:latin typeface="Cambria"/>
                <a:cs typeface="Cambria"/>
              </a:rPr>
              <a:t>C</a:t>
            </a:r>
            <a:r>
              <a:rPr sz="1600" spc="-20" dirty="0">
                <a:latin typeface="Cambria"/>
                <a:cs typeface="Cambria"/>
              </a:rPr>
              <a:t>u</a:t>
            </a:r>
            <a:r>
              <a:rPr sz="1600" spc="-10" dirty="0">
                <a:latin typeface="Cambria"/>
                <a:cs typeface="Cambria"/>
              </a:rPr>
              <a:t>erpo</a:t>
            </a:r>
            <a:r>
              <a:rPr sz="1600" spc="-40" dirty="0">
                <a:latin typeface="Times New Roman"/>
                <a:cs typeface="Times New Roman"/>
              </a:rPr>
              <a:t> </a:t>
            </a:r>
            <a:r>
              <a:rPr sz="1600" spc="-10" dirty="0">
                <a:latin typeface="Cambria"/>
                <a:cs typeface="Cambria"/>
              </a:rPr>
              <a:t>de</a:t>
            </a:r>
            <a:r>
              <a:rPr sz="1600" spc="-65" dirty="0">
                <a:latin typeface="Times New Roman"/>
                <a:cs typeface="Times New Roman"/>
              </a:rPr>
              <a:t> </a:t>
            </a:r>
            <a:r>
              <a:rPr sz="1600" spc="-15" dirty="0">
                <a:latin typeface="Cambria"/>
                <a:cs typeface="Cambria"/>
              </a:rPr>
              <a:t>ma</a:t>
            </a:r>
            <a:r>
              <a:rPr sz="1600" spc="-25" dirty="0">
                <a:latin typeface="Cambria"/>
                <a:cs typeface="Cambria"/>
              </a:rPr>
              <a:t>t</a:t>
            </a:r>
            <a:r>
              <a:rPr sz="1600" spc="-10" dirty="0">
                <a:latin typeface="Cambria"/>
                <a:cs typeface="Cambria"/>
              </a:rPr>
              <a:t>erial</a:t>
            </a:r>
            <a:r>
              <a:rPr sz="1600" spc="-20" dirty="0">
                <a:latin typeface="Times New Roman"/>
                <a:cs typeface="Times New Roman"/>
              </a:rPr>
              <a:t> </a:t>
            </a:r>
            <a:r>
              <a:rPr sz="1600" spc="-10" dirty="0">
                <a:latin typeface="Cambria"/>
                <a:cs typeface="Cambria"/>
              </a:rPr>
              <a:t>que</a:t>
            </a:r>
            <a:r>
              <a:rPr sz="1600" spc="-50" dirty="0">
                <a:latin typeface="Times New Roman"/>
                <a:cs typeface="Times New Roman"/>
              </a:rPr>
              <a:t> </a:t>
            </a:r>
            <a:r>
              <a:rPr sz="1600" spc="-15" dirty="0">
                <a:latin typeface="Cambria"/>
                <a:cs typeface="Cambria"/>
              </a:rPr>
              <a:t>p</a:t>
            </a:r>
            <a:r>
              <a:rPr sz="1600" spc="-20" dirty="0">
                <a:latin typeface="Cambria"/>
                <a:cs typeface="Cambria"/>
              </a:rPr>
              <a:t>u</a:t>
            </a:r>
            <a:r>
              <a:rPr sz="1600" spc="-10" dirty="0">
                <a:latin typeface="Cambria"/>
                <a:cs typeface="Cambria"/>
              </a:rPr>
              <a:t>ede</a:t>
            </a:r>
            <a:r>
              <a:rPr sz="1600" spc="-40" dirty="0">
                <a:latin typeface="Times New Roman"/>
                <a:cs typeface="Times New Roman"/>
              </a:rPr>
              <a:t> </a:t>
            </a:r>
            <a:r>
              <a:rPr sz="1600" spc="-10" dirty="0">
                <a:latin typeface="Cambria"/>
                <a:cs typeface="Cambria"/>
              </a:rPr>
              <a:t>ser</a:t>
            </a:r>
            <a:r>
              <a:rPr sz="1600" spc="-55" dirty="0">
                <a:latin typeface="Times New Roman"/>
                <a:cs typeface="Times New Roman"/>
              </a:rPr>
              <a:t> </a:t>
            </a:r>
            <a:r>
              <a:rPr sz="1600" spc="-10" dirty="0">
                <a:latin typeface="Cambria"/>
                <a:cs typeface="Cambria"/>
              </a:rPr>
              <a:t>identificado</a:t>
            </a:r>
            <a:r>
              <a:rPr sz="1600" spc="-20" dirty="0">
                <a:latin typeface="Times New Roman"/>
                <a:cs typeface="Times New Roman"/>
              </a:rPr>
              <a:t> </a:t>
            </a:r>
            <a:r>
              <a:rPr sz="1600" spc="-15" dirty="0">
                <a:latin typeface="Cambria"/>
                <a:cs typeface="Cambria"/>
              </a:rPr>
              <a:t>p</a:t>
            </a:r>
            <a:r>
              <a:rPr sz="1600" spc="-10" dirty="0">
                <a:latin typeface="Cambria"/>
                <a:cs typeface="Cambria"/>
              </a:rPr>
              <a:t>or</a:t>
            </a:r>
            <a:r>
              <a:rPr sz="1600" spc="-50" dirty="0">
                <a:latin typeface="Times New Roman"/>
                <a:cs typeface="Times New Roman"/>
              </a:rPr>
              <a:t> </a:t>
            </a:r>
            <a:r>
              <a:rPr sz="1600" spc="-20" dirty="0">
                <a:latin typeface="Cambria"/>
                <a:cs typeface="Cambria"/>
              </a:rPr>
              <a:t>su</a:t>
            </a:r>
            <a:r>
              <a:rPr sz="1600" spc="-10" dirty="0">
                <a:latin typeface="Cambria"/>
                <a:cs typeface="Cambria"/>
              </a:rPr>
              <a:t>s</a:t>
            </a:r>
            <a:r>
              <a:rPr sz="1600" spc="-5" dirty="0">
                <a:latin typeface="Times New Roman"/>
                <a:cs typeface="Times New Roman"/>
              </a:rPr>
              <a:t> </a:t>
            </a:r>
            <a:r>
              <a:rPr sz="1600" spc="-10" dirty="0">
                <a:latin typeface="Cambria"/>
                <a:cs typeface="Cambria"/>
              </a:rPr>
              <a:t>ca</a:t>
            </a:r>
            <a:r>
              <a:rPr sz="1600" spc="-35" dirty="0">
                <a:latin typeface="Cambria"/>
                <a:cs typeface="Cambria"/>
              </a:rPr>
              <a:t>r</a:t>
            </a:r>
            <a:r>
              <a:rPr sz="1600" spc="-15" dirty="0">
                <a:latin typeface="Cambria"/>
                <a:cs typeface="Cambria"/>
              </a:rPr>
              <a:t>a</a:t>
            </a:r>
            <a:r>
              <a:rPr sz="1600" spc="-10" dirty="0">
                <a:latin typeface="Cambria"/>
                <a:cs typeface="Cambria"/>
              </a:rPr>
              <a:t>c</a:t>
            </a:r>
            <a:r>
              <a:rPr sz="1600" spc="-25" dirty="0">
                <a:latin typeface="Cambria"/>
                <a:cs typeface="Cambria"/>
              </a:rPr>
              <a:t>t</a:t>
            </a:r>
            <a:r>
              <a:rPr sz="1600" spc="-10" dirty="0">
                <a:latin typeface="Cambria"/>
                <a:cs typeface="Cambria"/>
              </a:rPr>
              <a:t>erísticas</a:t>
            </a:r>
            <a:r>
              <a:rPr sz="1600" spc="-35" dirty="0">
                <a:latin typeface="Times New Roman"/>
                <a:cs typeface="Times New Roman"/>
              </a:rPr>
              <a:t> </a:t>
            </a:r>
            <a:r>
              <a:rPr sz="1600" b="1" spc="-10" dirty="0">
                <a:latin typeface="Cambria"/>
                <a:cs typeface="Cambria"/>
              </a:rPr>
              <a:t>li</a:t>
            </a:r>
            <a:r>
              <a:rPr sz="1600" b="1" spc="-25" dirty="0">
                <a:latin typeface="Cambria"/>
                <a:cs typeface="Cambria"/>
              </a:rPr>
              <a:t>t</a:t>
            </a:r>
            <a:r>
              <a:rPr sz="1600" b="1" spc="-10" dirty="0">
                <a:latin typeface="Cambria"/>
                <a:cs typeface="Cambria"/>
              </a:rPr>
              <a:t>ol</a:t>
            </a:r>
            <a:r>
              <a:rPr sz="1600" b="1" spc="-5" dirty="0">
                <a:latin typeface="Cambria"/>
                <a:cs typeface="Cambria"/>
              </a:rPr>
              <a:t>ó</a:t>
            </a:r>
            <a:r>
              <a:rPr sz="1600" b="1" spc="-15" dirty="0">
                <a:latin typeface="Cambria"/>
                <a:cs typeface="Cambria"/>
              </a:rPr>
              <a:t>gi</a:t>
            </a:r>
            <a:r>
              <a:rPr sz="1600" b="1" spc="-5" dirty="0">
                <a:latin typeface="Cambria"/>
                <a:cs typeface="Cambria"/>
              </a:rPr>
              <a:t>c</a:t>
            </a:r>
            <a:r>
              <a:rPr sz="1600" b="1" spc="-15" dirty="0">
                <a:latin typeface="Cambria"/>
                <a:cs typeface="Cambria"/>
              </a:rPr>
              <a:t>a</a:t>
            </a:r>
            <a:r>
              <a:rPr sz="1600" b="1" spc="-10" dirty="0">
                <a:latin typeface="Cambria"/>
                <a:cs typeface="Cambria"/>
              </a:rPr>
              <a:t>s</a:t>
            </a:r>
            <a:r>
              <a:rPr sz="1600" spc="-45" dirty="0">
                <a:latin typeface="Times New Roman"/>
                <a:cs typeface="Times New Roman"/>
              </a:rPr>
              <a:t> </a:t>
            </a:r>
            <a:r>
              <a:rPr sz="1600" spc="-10" dirty="0">
                <a:latin typeface="Cambria"/>
                <a:cs typeface="Cambria"/>
              </a:rPr>
              <a:t>y</a:t>
            </a:r>
            <a:r>
              <a:rPr sz="1600" spc="-45" dirty="0">
                <a:latin typeface="Times New Roman"/>
                <a:cs typeface="Times New Roman"/>
              </a:rPr>
              <a:t> </a:t>
            </a:r>
            <a:r>
              <a:rPr sz="1600" spc="-10" dirty="0">
                <a:latin typeface="Cambria"/>
                <a:cs typeface="Cambria"/>
              </a:rPr>
              <a:t>su</a:t>
            </a:r>
            <a:r>
              <a:rPr sz="1600" spc="-50" dirty="0">
                <a:latin typeface="Times New Roman"/>
                <a:cs typeface="Times New Roman"/>
              </a:rPr>
              <a:t> </a:t>
            </a:r>
            <a:r>
              <a:rPr sz="1600" b="1" spc="-15" dirty="0">
                <a:latin typeface="Cambria"/>
                <a:cs typeface="Cambria"/>
              </a:rPr>
              <a:t>p</a:t>
            </a:r>
            <a:r>
              <a:rPr sz="1600" b="1" spc="-10" dirty="0">
                <a:latin typeface="Cambria"/>
                <a:cs typeface="Cambria"/>
              </a:rPr>
              <a:t>osición</a:t>
            </a:r>
            <a:r>
              <a:rPr sz="1600" spc="-45" dirty="0">
                <a:latin typeface="Times New Roman"/>
                <a:cs typeface="Times New Roman"/>
              </a:rPr>
              <a:t> </a:t>
            </a:r>
            <a:r>
              <a:rPr sz="1600" b="1" spc="-10" dirty="0" err="1">
                <a:latin typeface="Cambria"/>
                <a:cs typeface="Cambria"/>
              </a:rPr>
              <a:t>est</a:t>
            </a:r>
            <a:r>
              <a:rPr sz="1600" b="1" spc="-40" dirty="0" err="1">
                <a:latin typeface="Cambria"/>
                <a:cs typeface="Cambria"/>
              </a:rPr>
              <a:t>r</a:t>
            </a:r>
            <a:r>
              <a:rPr sz="1600" b="1" spc="-15" dirty="0" err="1">
                <a:latin typeface="Cambria"/>
                <a:cs typeface="Cambria"/>
              </a:rPr>
              <a:t>ati</a:t>
            </a:r>
            <a:r>
              <a:rPr sz="1600" b="1" spc="-5" dirty="0" err="1">
                <a:latin typeface="Cambria"/>
                <a:cs typeface="Cambria"/>
              </a:rPr>
              <a:t>g</a:t>
            </a:r>
            <a:r>
              <a:rPr sz="1600" b="1" spc="-35" dirty="0" err="1">
                <a:latin typeface="Cambria"/>
                <a:cs typeface="Cambria"/>
              </a:rPr>
              <a:t>r</a:t>
            </a:r>
            <a:r>
              <a:rPr sz="1600" b="1" spc="-15" dirty="0" err="1">
                <a:latin typeface="Cambria"/>
                <a:cs typeface="Cambria"/>
              </a:rPr>
              <a:t>áfica</a:t>
            </a:r>
            <a:r>
              <a:rPr sz="1600" spc="-15" dirty="0">
                <a:latin typeface="Cambria"/>
                <a:cs typeface="Cambria"/>
              </a:rPr>
              <a:t>.</a:t>
            </a:r>
            <a:endParaRPr lang="es-CL" sz="1600" spc="-15" dirty="0">
              <a:latin typeface="Cambria"/>
              <a:cs typeface="Cambria"/>
            </a:endParaRPr>
          </a:p>
          <a:p>
            <a:pPr marL="469900" marR="98425" lvl="1" indent="-182880">
              <a:lnSpc>
                <a:spcPct val="100000"/>
              </a:lnSpc>
              <a:spcBef>
                <a:spcPts val="390"/>
              </a:spcBef>
              <a:buClr>
                <a:srgbClr val="6E6E74"/>
              </a:buClr>
              <a:buSzPct val="84375"/>
              <a:buFont typeface="Arial"/>
              <a:buChar char="•"/>
              <a:tabLst>
                <a:tab pos="469900" algn="l"/>
              </a:tabLst>
            </a:pPr>
            <a:r>
              <a:rPr lang="es-CL" sz="1600" spc="-15" dirty="0">
                <a:latin typeface="Cambria"/>
                <a:cs typeface="Cambria"/>
              </a:rPr>
              <a:t>Puede tener un </a:t>
            </a:r>
            <a:r>
              <a:rPr lang="es-CL" sz="1600" b="1" spc="-15" dirty="0">
                <a:latin typeface="Cambria"/>
                <a:cs typeface="Cambria"/>
              </a:rPr>
              <a:t>espesor</a:t>
            </a:r>
            <a:r>
              <a:rPr lang="es-CL" sz="1600" spc="-15" dirty="0">
                <a:latin typeface="Cambria"/>
                <a:cs typeface="Cambria"/>
              </a:rPr>
              <a:t>  de algunos metros a muchos kilómetros</a:t>
            </a:r>
            <a:endParaRPr sz="1600" dirty="0">
              <a:latin typeface="Cambria"/>
              <a:cs typeface="Cambria"/>
            </a:endParaRPr>
          </a:p>
          <a:p>
            <a:pPr marL="469900" lvl="1" indent="-182880">
              <a:lnSpc>
                <a:spcPct val="100000"/>
              </a:lnSpc>
              <a:spcBef>
                <a:spcPts val="384"/>
              </a:spcBef>
              <a:buClr>
                <a:srgbClr val="6E6E74"/>
              </a:buClr>
              <a:buSzPct val="84375"/>
              <a:buFont typeface="Arial"/>
              <a:buChar char="•"/>
              <a:tabLst>
                <a:tab pos="469900" algn="l"/>
              </a:tabLst>
            </a:pPr>
            <a:r>
              <a:rPr sz="1600" spc="-10" dirty="0" err="1">
                <a:latin typeface="Cambria"/>
                <a:cs typeface="Cambria"/>
              </a:rPr>
              <a:t>P</a:t>
            </a:r>
            <a:r>
              <a:rPr sz="1600" spc="-20" dirty="0" err="1">
                <a:latin typeface="Cambria"/>
                <a:cs typeface="Cambria"/>
              </a:rPr>
              <a:t>u</a:t>
            </a:r>
            <a:r>
              <a:rPr sz="1600" spc="-10" dirty="0" err="1">
                <a:latin typeface="Cambria"/>
                <a:cs typeface="Cambria"/>
              </a:rPr>
              <a:t>ede</a:t>
            </a:r>
            <a:r>
              <a:rPr sz="1600" spc="-50" dirty="0">
                <a:latin typeface="Times New Roman"/>
                <a:cs typeface="Times New Roman"/>
              </a:rPr>
              <a:t> </a:t>
            </a:r>
            <a:r>
              <a:rPr sz="1600" spc="-10" dirty="0">
                <a:latin typeface="Cambria"/>
                <a:cs typeface="Cambria"/>
              </a:rPr>
              <a:t>ser</a:t>
            </a:r>
            <a:r>
              <a:rPr sz="1600" spc="-45" dirty="0">
                <a:latin typeface="Times New Roman"/>
                <a:cs typeface="Times New Roman"/>
              </a:rPr>
              <a:t> </a:t>
            </a:r>
            <a:r>
              <a:rPr sz="1600" spc="-15" dirty="0">
                <a:latin typeface="Cambria"/>
                <a:cs typeface="Cambria"/>
              </a:rPr>
              <a:t>mapea</a:t>
            </a:r>
            <a:r>
              <a:rPr sz="1600" spc="-10" dirty="0">
                <a:latin typeface="Cambria"/>
                <a:cs typeface="Cambria"/>
              </a:rPr>
              <a:t>da</a:t>
            </a:r>
            <a:r>
              <a:rPr sz="1600" spc="-30" dirty="0">
                <a:latin typeface="Times New Roman"/>
                <a:cs typeface="Times New Roman"/>
              </a:rPr>
              <a:t> </a:t>
            </a:r>
            <a:r>
              <a:rPr sz="1600" spc="-10" dirty="0">
                <a:latin typeface="Cambria"/>
                <a:cs typeface="Cambria"/>
              </a:rPr>
              <a:t>a</a:t>
            </a:r>
            <a:r>
              <a:rPr sz="1600" spc="-40" dirty="0">
                <a:latin typeface="Times New Roman"/>
                <a:cs typeface="Times New Roman"/>
              </a:rPr>
              <a:t> </a:t>
            </a:r>
            <a:r>
              <a:rPr sz="1600" b="1" spc="-10" dirty="0" err="1">
                <a:latin typeface="Cambria"/>
                <a:cs typeface="Cambria"/>
              </a:rPr>
              <a:t>escala</a:t>
            </a:r>
            <a:r>
              <a:rPr sz="1600" spc="-25" dirty="0">
                <a:latin typeface="Times New Roman"/>
                <a:cs typeface="Times New Roman"/>
              </a:rPr>
              <a:t> </a:t>
            </a:r>
            <a:r>
              <a:rPr sz="1600" spc="-10" dirty="0">
                <a:latin typeface="Cambria"/>
                <a:cs typeface="Cambria"/>
              </a:rPr>
              <a:t>1:5</a:t>
            </a:r>
            <a:r>
              <a:rPr lang="es-CL" sz="1600" spc="-10" dirty="0">
                <a:latin typeface="Cambria"/>
                <a:cs typeface="Cambria"/>
              </a:rPr>
              <a:t>0</a:t>
            </a:r>
            <a:r>
              <a:rPr sz="1600" spc="-10" dirty="0">
                <a:latin typeface="Cambria"/>
                <a:cs typeface="Cambria"/>
              </a:rPr>
              <a:t>.0</a:t>
            </a:r>
            <a:r>
              <a:rPr sz="1600" spc="-5" dirty="0">
                <a:latin typeface="Cambria"/>
                <a:cs typeface="Cambria"/>
              </a:rPr>
              <a:t>0</a:t>
            </a:r>
            <a:r>
              <a:rPr sz="1600" spc="-10" dirty="0">
                <a:latin typeface="Cambria"/>
                <a:cs typeface="Cambria"/>
              </a:rPr>
              <a:t>0.</a:t>
            </a:r>
            <a:endParaRPr sz="1600" dirty="0">
              <a:latin typeface="Cambria"/>
              <a:cs typeface="Cambria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762409" y="3571759"/>
            <a:ext cx="3580991" cy="111825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95580" indent="-182880">
              <a:lnSpc>
                <a:spcPct val="100000"/>
              </a:lnSpc>
              <a:buClr>
                <a:srgbClr val="6E6E74"/>
              </a:buClr>
              <a:buSzPct val="83333"/>
              <a:buFont typeface="Arial"/>
              <a:buChar char="•"/>
              <a:tabLst>
                <a:tab pos="195580" algn="l"/>
              </a:tabLst>
            </a:pPr>
            <a:r>
              <a:rPr sz="1800" spc="-5" dirty="0">
                <a:latin typeface="Cambria"/>
                <a:cs typeface="Cambria"/>
              </a:rPr>
              <a:t>Sub</a:t>
            </a:r>
            <a:r>
              <a:rPr sz="1800" spc="-10" dirty="0">
                <a:latin typeface="Cambria"/>
                <a:cs typeface="Cambria"/>
              </a:rPr>
              <a:t>d</a:t>
            </a:r>
            <a:r>
              <a:rPr sz="1800" spc="-40" dirty="0">
                <a:latin typeface="Cambria"/>
                <a:cs typeface="Cambria"/>
              </a:rPr>
              <a:t>i</a:t>
            </a:r>
            <a:r>
              <a:rPr sz="1800" spc="-10" dirty="0">
                <a:latin typeface="Cambria"/>
                <a:cs typeface="Cambria"/>
              </a:rPr>
              <a:t>v</a:t>
            </a:r>
            <a:r>
              <a:rPr sz="1800" dirty="0">
                <a:latin typeface="Cambria"/>
                <a:cs typeface="Cambria"/>
              </a:rPr>
              <a:t>i</a:t>
            </a:r>
            <a:r>
              <a:rPr sz="1800" spc="-15" dirty="0">
                <a:latin typeface="Cambria"/>
                <a:cs typeface="Cambria"/>
              </a:rPr>
              <a:t>s</a:t>
            </a:r>
            <a:r>
              <a:rPr sz="1800" spc="-5" dirty="0">
                <a:latin typeface="Cambria"/>
                <a:cs typeface="Cambria"/>
              </a:rPr>
              <a:t>io</a:t>
            </a:r>
            <a:r>
              <a:rPr sz="1800" spc="-15" dirty="0">
                <a:latin typeface="Cambria"/>
                <a:cs typeface="Cambria"/>
              </a:rPr>
              <a:t>nes:</a:t>
            </a:r>
            <a:endParaRPr sz="1800" dirty="0">
              <a:latin typeface="Cambria"/>
              <a:cs typeface="Cambria"/>
            </a:endParaRPr>
          </a:p>
          <a:p>
            <a:pPr marL="469900" lvl="1" indent="-182880">
              <a:lnSpc>
                <a:spcPct val="100000"/>
              </a:lnSpc>
              <a:spcBef>
                <a:spcPts val="390"/>
              </a:spcBef>
              <a:buClr>
                <a:srgbClr val="6E6E74"/>
              </a:buClr>
              <a:buSzPct val="84375"/>
              <a:buFont typeface="Arial"/>
              <a:buChar char="•"/>
              <a:tabLst>
                <a:tab pos="469900" algn="l"/>
              </a:tabLst>
            </a:pPr>
            <a:r>
              <a:rPr sz="1600" spc="-15" dirty="0" err="1">
                <a:latin typeface="Cambria"/>
                <a:cs typeface="Cambria"/>
              </a:rPr>
              <a:t>Miemb</a:t>
            </a:r>
            <a:r>
              <a:rPr sz="1600" spc="-30" dirty="0" err="1">
                <a:latin typeface="Cambria"/>
                <a:cs typeface="Cambria"/>
              </a:rPr>
              <a:t>r</a:t>
            </a:r>
            <a:r>
              <a:rPr sz="1600" spc="-10" dirty="0" err="1">
                <a:latin typeface="Cambria"/>
                <a:cs typeface="Cambria"/>
              </a:rPr>
              <a:t>o</a:t>
            </a:r>
            <a:r>
              <a:rPr sz="1600" spc="-40" dirty="0">
                <a:latin typeface="Times New Roman"/>
                <a:cs typeface="Times New Roman"/>
              </a:rPr>
              <a:t> </a:t>
            </a:r>
            <a:r>
              <a:rPr sz="1600" spc="-5" dirty="0">
                <a:latin typeface="Cambria"/>
                <a:cs typeface="Cambria"/>
              </a:rPr>
              <a:t>(</a:t>
            </a:r>
            <a:r>
              <a:rPr sz="1600" spc="-10" dirty="0">
                <a:latin typeface="Cambria"/>
                <a:cs typeface="Cambria"/>
              </a:rPr>
              <a:t>ca</a:t>
            </a:r>
            <a:r>
              <a:rPr sz="1600" spc="-35" dirty="0">
                <a:latin typeface="Cambria"/>
                <a:cs typeface="Cambria"/>
              </a:rPr>
              <a:t>r</a:t>
            </a:r>
            <a:r>
              <a:rPr sz="1600" spc="-15" dirty="0">
                <a:latin typeface="Cambria"/>
                <a:cs typeface="Cambria"/>
              </a:rPr>
              <a:t>a</a:t>
            </a:r>
            <a:r>
              <a:rPr sz="1600" spc="-5" dirty="0">
                <a:latin typeface="Cambria"/>
                <a:cs typeface="Cambria"/>
              </a:rPr>
              <a:t>c.</a:t>
            </a:r>
            <a:r>
              <a:rPr sz="1600" spc="-60" dirty="0">
                <a:latin typeface="Times New Roman"/>
                <a:cs typeface="Times New Roman"/>
              </a:rPr>
              <a:t> </a:t>
            </a:r>
            <a:r>
              <a:rPr sz="1600" spc="-10" dirty="0">
                <a:latin typeface="Cambria"/>
                <a:cs typeface="Cambria"/>
              </a:rPr>
              <a:t>distinguibles)</a:t>
            </a:r>
            <a:endParaRPr sz="1600" dirty="0">
              <a:latin typeface="Cambria"/>
              <a:cs typeface="Cambria"/>
            </a:endParaRPr>
          </a:p>
          <a:p>
            <a:pPr marL="469900" lvl="1" indent="-182880">
              <a:lnSpc>
                <a:spcPct val="100000"/>
              </a:lnSpc>
              <a:spcBef>
                <a:spcPts val="384"/>
              </a:spcBef>
              <a:buClr>
                <a:srgbClr val="6E6E74"/>
              </a:buClr>
              <a:buSzPct val="84375"/>
              <a:buFont typeface="Arial"/>
              <a:buChar char="•"/>
              <a:tabLst>
                <a:tab pos="469900" algn="l"/>
              </a:tabLst>
            </a:pPr>
            <a:r>
              <a:rPr sz="1600" spc="-10" dirty="0">
                <a:latin typeface="Cambria"/>
                <a:cs typeface="Cambria"/>
              </a:rPr>
              <a:t>Est</a:t>
            </a:r>
            <a:r>
              <a:rPr sz="1600" spc="-40" dirty="0">
                <a:latin typeface="Cambria"/>
                <a:cs typeface="Cambria"/>
              </a:rPr>
              <a:t>r</a:t>
            </a:r>
            <a:r>
              <a:rPr sz="1600" spc="-15" dirty="0">
                <a:latin typeface="Cambria"/>
                <a:cs typeface="Cambria"/>
              </a:rPr>
              <a:t>a</a:t>
            </a:r>
            <a:r>
              <a:rPr sz="1600" spc="-25" dirty="0">
                <a:latin typeface="Cambria"/>
                <a:cs typeface="Cambria"/>
              </a:rPr>
              <a:t>t</a:t>
            </a:r>
            <a:r>
              <a:rPr sz="1600" spc="-10" dirty="0">
                <a:latin typeface="Cambria"/>
                <a:cs typeface="Cambria"/>
              </a:rPr>
              <a:t>o</a:t>
            </a:r>
            <a:r>
              <a:rPr sz="1600" spc="-50" dirty="0">
                <a:latin typeface="Times New Roman"/>
                <a:cs typeface="Times New Roman"/>
              </a:rPr>
              <a:t> </a:t>
            </a:r>
            <a:r>
              <a:rPr sz="1600" spc="-10" dirty="0">
                <a:latin typeface="Cambria"/>
                <a:cs typeface="Cambria"/>
              </a:rPr>
              <a:t>o</a:t>
            </a:r>
            <a:r>
              <a:rPr sz="1600" spc="-45" dirty="0">
                <a:latin typeface="Times New Roman"/>
                <a:cs typeface="Times New Roman"/>
              </a:rPr>
              <a:t> </a:t>
            </a:r>
            <a:r>
              <a:rPr sz="1600" spc="-10" dirty="0" err="1">
                <a:latin typeface="Cambria"/>
                <a:cs typeface="Cambria"/>
              </a:rPr>
              <a:t>capa</a:t>
            </a:r>
            <a:r>
              <a:rPr lang="es-CL" sz="1600" spc="-10" dirty="0">
                <a:latin typeface="Cambria"/>
                <a:cs typeface="Cambria"/>
              </a:rPr>
              <a:t>: Espesor de algunos milímetros a algunos metros.</a:t>
            </a:r>
            <a:endParaRPr sz="1600" dirty="0">
              <a:latin typeface="Cambria"/>
              <a:cs typeface="Cambria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762409" y="4815344"/>
            <a:ext cx="2789555" cy="84137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95580" indent="-182880">
              <a:lnSpc>
                <a:spcPct val="100000"/>
              </a:lnSpc>
              <a:buClr>
                <a:srgbClr val="6E6E74"/>
              </a:buClr>
              <a:buSzPct val="83333"/>
              <a:buFont typeface="Arial"/>
              <a:buChar char="•"/>
              <a:tabLst>
                <a:tab pos="195580" algn="l"/>
              </a:tabLst>
            </a:pPr>
            <a:r>
              <a:rPr sz="1800" spc="-5" dirty="0">
                <a:latin typeface="Cambria"/>
                <a:cs typeface="Cambria"/>
              </a:rPr>
              <a:t>Ot</a:t>
            </a:r>
            <a:r>
              <a:rPr sz="1800" spc="-35" dirty="0">
                <a:latin typeface="Cambria"/>
                <a:cs typeface="Cambria"/>
              </a:rPr>
              <a:t>r</a:t>
            </a:r>
            <a:r>
              <a:rPr sz="1800" spc="-15" dirty="0">
                <a:latin typeface="Cambria"/>
                <a:cs typeface="Cambria"/>
              </a:rPr>
              <a:t>a</a:t>
            </a:r>
            <a:r>
              <a:rPr sz="1800" spc="-10" dirty="0">
                <a:latin typeface="Cambria"/>
                <a:cs typeface="Cambria"/>
              </a:rPr>
              <a:t>s</a:t>
            </a:r>
            <a:r>
              <a:rPr sz="1800" spc="-45" dirty="0">
                <a:latin typeface="Times New Roman"/>
                <a:cs typeface="Times New Roman"/>
              </a:rPr>
              <a:t> </a:t>
            </a:r>
            <a:r>
              <a:rPr sz="1800" spc="-10" dirty="0">
                <a:latin typeface="Cambria"/>
                <a:cs typeface="Cambria"/>
              </a:rPr>
              <a:t>A</a:t>
            </a:r>
            <a:r>
              <a:rPr sz="1800" spc="-15" dirty="0">
                <a:latin typeface="Cambria"/>
                <a:cs typeface="Cambria"/>
              </a:rPr>
              <a:t>s</a:t>
            </a:r>
            <a:r>
              <a:rPr sz="1800" spc="-10" dirty="0">
                <a:latin typeface="Cambria"/>
                <a:cs typeface="Cambria"/>
              </a:rPr>
              <a:t>oci</a:t>
            </a:r>
            <a:r>
              <a:rPr sz="1800" spc="-15" dirty="0">
                <a:latin typeface="Cambria"/>
                <a:cs typeface="Cambria"/>
              </a:rPr>
              <a:t>acio</a:t>
            </a:r>
            <a:r>
              <a:rPr sz="1800" spc="-5" dirty="0">
                <a:latin typeface="Cambria"/>
                <a:cs typeface="Cambria"/>
              </a:rPr>
              <a:t>n</a:t>
            </a:r>
            <a:r>
              <a:rPr sz="1800" spc="-10" dirty="0">
                <a:latin typeface="Cambria"/>
                <a:cs typeface="Cambria"/>
              </a:rPr>
              <a:t>e</a:t>
            </a:r>
            <a:r>
              <a:rPr sz="1800" spc="-20" dirty="0">
                <a:latin typeface="Cambria"/>
                <a:cs typeface="Cambria"/>
              </a:rPr>
              <a:t>s</a:t>
            </a:r>
            <a:r>
              <a:rPr sz="1800" spc="-5" dirty="0">
                <a:latin typeface="Cambria"/>
                <a:cs typeface="Cambria"/>
              </a:rPr>
              <a:t>:</a:t>
            </a:r>
            <a:endParaRPr sz="1800">
              <a:latin typeface="Cambria"/>
              <a:cs typeface="Cambria"/>
            </a:endParaRPr>
          </a:p>
          <a:p>
            <a:pPr marL="469900" lvl="1" indent="-182880">
              <a:lnSpc>
                <a:spcPct val="100000"/>
              </a:lnSpc>
              <a:spcBef>
                <a:spcPts val="395"/>
              </a:spcBef>
              <a:buClr>
                <a:srgbClr val="6E6E74"/>
              </a:buClr>
              <a:buSzPct val="84375"/>
              <a:buFont typeface="Arial"/>
              <a:buChar char="•"/>
              <a:tabLst>
                <a:tab pos="469900" algn="l"/>
              </a:tabLst>
            </a:pPr>
            <a:r>
              <a:rPr sz="1600" spc="-10" dirty="0">
                <a:latin typeface="Cambria"/>
                <a:cs typeface="Cambria"/>
              </a:rPr>
              <a:t>Asocia</a:t>
            </a:r>
            <a:r>
              <a:rPr sz="1600" spc="-5" dirty="0">
                <a:latin typeface="Cambria"/>
                <a:cs typeface="Cambria"/>
              </a:rPr>
              <a:t>c</a:t>
            </a:r>
            <a:r>
              <a:rPr sz="1600" spc="-10" dirty="0">
                <a:latin typeface="Cambria"/>
                <a:cs typeface="Cambria"/>
              </a:rPr>
              <a:t>ión</a:t>
            </a:r>
            <a:r>
              <a:rPr sz="1600" spc="-45" dirty="0">
                <a:latin typeface="Times New Roman"/>
                <a:cs typeface="Times New Roman"/>
              </a:rPr>
              <a:t> </a:t>
            </a:r>
            <a:r>
              <a:rPr sz="1600" spc="-10" dirty="0">
                <a:latin typeface="Cambria"/>
                <a:cs typeface="Cambria"/>
              </a:rPr>
              <a:t>de</a:t>
            </a:r>
            <a:r>
              <a:rPr sz="1600" spc="-60" dirty="0">
                <a:latin typeface="Times New Roman"/>
                <a:cs typeface="Times New Roman"/>
              </a:rPr>
              <a:t> </a:t>
            </a:r>
            <a:r>
              <a:rPr sz="1600" spc="-35" dirty="0">
                <a:latin typeface="Cambria"/>
                <a:cs typeface="Cambria"/>
              </a:rPr>
              <a:t>f</a:t>
            </a:r>
            <a:r>
              <a:rPr sz="1600" spc="-10" dirty="0">
                <a:latin typeface="Cambria"/>
                <a:cs typeface="Cambria"/>
              </a:rPr>
              <a:t>ormaciones</a:t>
            </a:r>
            <a:endParaRPr sz="1600">
              <a:latin typeface="Cambria"/>
              <a:cs typeface="Cambria"/>
            </a:endParaRPr>
          </a:p>
          <a:p>
            <a:pPr marL="287020">
              <a:lnSpc>
                <a:spcPct val="100000"/>
              </a:lnSpc>
              <a:spcBef>
                <a:spcPts val="380"/>
              </a:spcBef>
            </a:pPr>
            <a:r>
              <a:rPr sz="1600" spc="-25" dirty="0">
                <a:latin typeface="Wingdings"/>
                <a:cs typeface="Wingdings"/>
              </a:rPr>
              <a:t></a:t>
            </a:r>
            <a:r>
              <a:rPr sz="1600" spc="-10" dirty="0">
                <a:latin typeface="Cambria"/>
                <a:cs typeface="Cambria"/>
              </a:rPr>
              <a:t>Gr</a:t>
            </a:r>
            <a:r>
              <a:rPr sz="1600" spc="-20" dirty="0">
                <a:latin typeface="Cambria"/>
                <a:cs typeface="Cambria"/>
              </a:rPr>
              <a:t>u</a:t>
            </a:r>
            <a:r>
              <a:rPr sz="1600" spc="-15" dirty="0">
                <a:latin typeface="Cambria"/>
                <a:cs typeface="Cambria"/>
              </a:rPr>
              <a:t>p</a:t>
            </a:r>
            <a:r>
              <a:rPr sz="1600" spc="-5" dirty="0">
                <a:latin typeface="Cambria"/>
                <a:cs typeface="Cambria"/>
              </a:rPr>
              <a:t>o</a:t>
            </a:r>
            <a:r>
              <a:rPr sz="1600" spc="-25" dirty="0">
                <a:latin typeface="Wingdings"/>
                <a:cs typeface="Wingdings"/>
              </a:rPr>
              <a:t></a:t>
            </a:r>
            <a:r>
              <a:rPr sz="1600" spc="-15" dirty="0">
                <a:latin typeface="Cambria"/>
                <a:cs typeface="Cambria"/>
              </a:rPr>
              <a:t>Supe</a:t>
            </a:r>
            <a:r>
              <a:rPr sz="1600" spc="-30" dirty="0">
                <a:latin typeface="Cambria"/>
                <a:cs typeface="Cambria"/>
              </a:rPr>
              <a:t>r</a:t>
            </a:r>
            <a:r>
              <a:rPr sz="1600" spc="-15" dirty="0">
                <a:latin typeface="Cambria"/>
                <a:cs typeface="Cambria"/>
              </a:rPr>
              <a:t>grupo</a:t>
            </a:r>
            <a:endParaRPr sz="1600">
              <a:latin typeface="Cambria"/>
              <a:cs typeface="Cambria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126645" y="656358"/>
            <a:ext cx="6902450" cy="4826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3600" b="1" spc="-95" dirty="0">
                <a:solidFill>
                  <a:srgbClr val="80945B"/>
                </a:solidFill>
                <a:latin typeface="Cambria"/>
                <a:cs typeface="Cambria"/>
              </a:rPr>
              <a:t>UN</a:t>
            </a:r>
            <a:r>
              <a:rPr sz="3600" b="1" spc="-114" dirty="0">
                <a:solidFill>
                  <a:srgbClr val="80945B"/>
                </a:solidFill>
                <a:latin typeface="Cambria"/>
                <a:cs typeface="Cambria"/>
              </a:rPr>
              <a:t>I</a:t>
            </a:r>
            <a:r>
              <a:rPr sz="3600" b="1" spc="-265" dirty="0">
                <a:solidFill>
                  <a:srgbClr val="80945B"/>
                </a:solidFill>
                <a:latin typeface="Cambria"/>
                <a:cs typeface="Cambria"/>
              </a:rPr>
              <a:t>D</a:t>
            </a:r>
            <a:r>
              <a:rPr sz="3600" b="1" spc="-114" dirty="0">
                <a:solidFill>
                  <a:srgbClr val="80945B"/>
                </a:solidFill>
                <a:latin typeface="Cambria"/>
                <a:cs typeface="Cambria"/>
              </a:rPr>
              <a:t>A</a:t>
            </a:r>
            <a:r>
              <a:rPr sz="3600" b="1" spc="-125" dirty="0">
                <a:solidFill>
                  <a:srgbClr val="80945B"/>
                </a:solidFill>
                <a:latin typeface="Cambria"/>
                <a:cs typeface="Cambria"/>
              </a:rPr>
              <a:t>DE</a:t>
            </a:r>
            <a:r>
              <a:rPr sz="3600" b="1" dirty="0">
                <a:solidFill>
                  <a:srgbClr val="80945B"/>
                </a:solidFill>
                <a:latin typeface="Cambria"/>
                <a:cs typeface="Cambria"/>
              </a:rPr>
              <a:t>S</a:t>
            </a:r>
            <a:r>
              <a:rPr sz="3600" b="1" spc="-325" dirty="0">
                <a:solidFill>
                  <a:srgbClr val="80945B"/>
                </a:solidFill>
                <a:latin typeface="Times New Roman"/>
                <a:cs typeface="Times New Roman"/>
              </a:rPr>
              <a:t> </a:t>
            </a:r>
            <a:r>
              <a:rPr sz="3600" b="1" spc="-120" dirty="0">
                <a:solidFill>
                  <a:srgbClr val="80945B"/>
                </a:solidFill>
                <a:latin typeface="Cambria"/>
                <a:cs typeface="Cambria"/>
              </a:rPr>
              <a:t>LI</a:t>
            </a:r>
            <a:r>
              <a:rPr sz="3600" b="1" spc="-190" dirty="0">
                <a:solidFill>
                  <a:srgbClr val="80945B"/>
                </a:solidFill>
                <a:latin typeface="Cambria"/>
                <a:cs typeface="Cambria"/>
              </a:rPr>
              <a:t>T</a:t>
            </a:r>
            <a:r>
              <a:rPr sz="3600" b="1" spc="-95" dirty="0">
                <a:solidFill>
                  <a:srgbClr val="80945B"/>
                </a:solidFill>
                <a:latin typeface="Cambria"/>
                <a:cs typeface="Cambria"/>
              </a:rPr>
              <a:t>O</a:t>
            </a:r>
            <a:r>
              <a:rPr sz="3600" b="1" spc="-125" dirty="0">
                <a:solidFill>
                  <a:srgbClr val="80945B"/>
                </a:solidFill>
                <a:latin typeface="Cambria"/>
                <a:cs typeface="Cambria"/>
              </a:rPr>
              <a:t>E</a:t>
            </a:r>
            <a:r>
              <a:rPr sz="3600" b="1" spc="-145" dirty="0">
                <a:solidFill>
                  <a:srgbClr val="80945B"/>
                </a:solidFill>
                <a:latin typeface="Cambria"/>
                <a:cs typeface="Cambria"/>
              </a:rPr>
              <a:t>S</a:t>
            </a:r>
            <a:r>
              <a:rPr sz="3600" b="1" spc="-95" dirty="0">
                <a:solidFill>
                  <a:srgbClr val="80945B"/>
                </a:solidFill>
                <a:latin typeface="Cambria"/>
                <a:cs typeface="Cambria"/>
              </a:rPr>
              <a:t>T</a:t>
            </a:r>
            <a:r>
              <a:rPr sz="3600" b="1" spc="-130" dirty="0">
                <a:solidFill>
                  <a:srgbClr val="80945B"/>
                </a:solidFill>
                <a:latin typeface="Cambria"/>
                <a:cs typeface="Cambria"/>
              </a:rPr>
              <a:t>R</a:t>
            </a:r>
            <a:r>
              <a:rPr sz="3600" b="1" spc="-405" dirty="0">
                <a:solidFill>
                  <a:srgbClr val="80945B"/>
                </a:solidFill>
                <a:latin typeface="Cambria"/>
                <a:cs typeface="Cambria"/>
              </a:rPr>
              <a:t>A</a:t>
            </a:r>
            <a:r>
              <a:rPr sz="3600" b="1" spc="-105" dirty="0">
                <a:solidFill>
                  <a:srgbClr val="80945B"/>
                </a:solidFill>
                <a:latin typeface="Cambria"/>
                <a:cs typeface="Cambria"/>
              </a:rPr>
              <a:t>T</a:t>
            </a:r>
            <a:r>
              <a:rPr sz="3600" b="1" spc="-114" dirty="0">
                <a:solidFill>
                  <a:srgbClr val="80945B"/>
                </a:solidFill>
                <a:latin typeface="Cambria"/>
                <a:cs typeface="Cambria"/>
              </a:rPr>
              <a:t>I</a:t>
            </a:r>
            <a:r>
              <a:rPr sz="3600" b="1" spc="-100" dirty="0">
                <a:solidFill>
                  <a:srgbClr val="80945B"/>
                </a:solidFill>
                <a:latin typeface="Cambria"/>
                <a:cs typeface="Cambria"/>
              </a:rPr>
              <a:t>G</a:t>
            </a:r>
            <a:r>
              <a:rPr sz="3600" b="1" spc="-130" dirty="0">
                <a:solidFill>
                  <a:srgbClr val="80945B"/>
                </a:solidFill>
                <a:latin typeface="Cambria"/>
                <a:cs typeface="Cambria"/>
              </a:rPr>
              <a:t>R</a:t>
            </a:r>
            <a:r>
              <a:rPr sz="3600" b="1" spc="-114" dirty="0">
                <a:solidFill>
                  <a:srgbClr val="80945B"/>
                </a:solidFill>
                <a:latin typeface="Cambria"/>
                <a:cs typeface="Cambria"/>
              </a:rPr>
              <a:t>Á</a:t>
            </a:r>
            <a:r>
              <a:rPr sz="3600" b="1" spc="-105" dirty="0">
                <a:solidFill>
                  <a:srgbClr val="80945B"/>
                </a:solidFill>
                <a:latin typeface="Cambria"/>
                <a:cs typeface="Cambria"/>
              </a:rPr>
              <a:t>F</a:t>
            </a:r>
            <a:r>
              <a:rPr sz="3600" b="1" spc="-114" dirty="0">
                <a:solidFill>
                  <a:srgbClr val="80945B"/>
                </a:solidFill>
                <a:latin typeface="Cambria"/>
                <a:cs typeface="Cambria"/>
              </a:rPr>
              <a:t>I</a:t>
            </a:r>
            <a:r>
              <a:rPr sz="3600" b="1" spc="-110" dirty="0">
                <a:solidFill>
                  <a:srgbClr val="80945B"/>
                </a:solidFill>
                <a:latin typeface="Cambria"/>
                <a:cs typeface="Cambria"/>
              </a:rPr>
              <a:t>C</a:t>
            </a:r>
            <a:r>
              <a:rPr sz="3600" b="1" spc="-165" dirty="0">
                <a:solidFill>
                  <a:srgbClr val="80945B"/>
                </a:solidFill>
                <a:latin typeface="Cambria"/>
                <a:cs typeface="Cambria"/>
              </a:rPr>
              <a:t>A</a:t>
            </a:r>
            <a:r>
              <a:rPr sz="3600" b="1" dirty="0">
                <a:solidFill>
                  <a:srgbClr val="80945B"/>
                </a:solidFill>
                <a:latin typeface="Cambria"/>
                <a:cs typeface="Cambria"/>
              </a:rPr>
              <a:t>S</a:t>
            </a:r>
            <a:endParaRPr sz="3600">
              <a:latin typeface="Cambria"/>
              <a:cs typeface="Cambria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4427982" y="3791711"/>
            <a:ext cx="687705" cy="206375"/>
          </a:xfrm>
          <a:custGeom>
            <a:avLst/>
            <a:gdLst/>
            <a:ahLst/>
            <a:cxnLst/>
            <a:rect l="l" t="t" r="r" b="b"/>
            <a:pathLst>
              <a:path w="687704" h="206375">
                <a:moveTo>
                  <a:pt x="0" y="206086"/>
                </a:moveTo>
                <a:lnTo>
                  <a:pt x="687476" y="206086"/>
                </a:lnTo>
                <a:lnTo>
                  <a:pt x="687476" y="0"/>
                </a:lnTo>
                <a:lnTo>
                  <a:pt x="0" y="0"/>
                </a:lnTo>
                <a:lnTo>
                  <a:pt x="0" y="206086"/>
                </a:lnTo>
                <a:close/>
              </a:path>
            </a:pathLst>
          </a:custGeom>
          <a:solidFill>
            <a:srgbClr val="F7611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4427982" y="4068497"/>
            <a:ext cx="687705" cy="589280"/>
          </a:xfrm>
          <a:custGeom>
            <a:avLst/>
            <a:gdLst/>
            <a:ahLst/>
            <a:cxnLst/>
            <a:rect l="l" t="t" r="r" b="b"/>
            <a:pathLst>
              <a:path w="687704" h="589279">
                <a:moveTo>
                  <a:pt x="0" y="588928"/>
                </a:moveTo>
                <a:lnTo>
                  <a:pt x="687476" y="588928"/>
                </a:lnTo>
                <a:lnTo>
                  <a:pt x="687476" y="0"/>
                </a:lnTo>
                <a:lnTo>
                  <a:pt x="0" y="0"/>
                </a:lnTo>
                <a:lnTo>
                  <a:pt x="0" y="588928"/>
                </a:lnTo>
                <a:close/>
              </a:path>
            </a:pathLst>
          </a:custGeom>
          <a:solidFill>
            <a:srgbClr val="F7611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4427982" y="3791721"/>
            <a:ext cx="687705" cy="0"/>
          </a:xfrm>
          <a:custGeom>
            <a:avLst/>
            <a:gdLst/>
            <a:ahLst/>
            <a:cxnLst/>
            <a:rect l="l" t="t" r="r" b="b"/>
            <a:pathLst>
              <a:path w="687704">
                <a:moveTo>
                  <a:pt x="0" y="0"/>
                </a:moveTo>
                <a:lnTo>
                  <a:pt x="687451" y="0"/>
                </a:lnTo>
              </a:path>
            </a:pathLst>
          </a:custGeom>
          <a:ln w="716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5115436" y="3791724"/>
            <a:ext cx="0" cy="206375"/>
          </a:xfrm>
          <a:custGeom>
            <a:avLst/>
            <a:gdLst/>
            <a:ahLst/>
            <a:cxnLst/>
            <a:rect l="l" t="t" r="r" b="b"/>
            <a:pathLst>
              <a:path h="206375">
                <a:moveTo>
                  <a:pt x="0" y="0"/>
                </a:moveTo>
                <a:lnTo>
                  <a:pt x="0" y="206074"/>
                </a:lnTo>
              </a:path>
            </a:pathLst>
          </a:custGeom>
          <a:ln w="713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5115436" y="4068497"/>
            <a:ext cx="0" cy="859790"/>
          </a:xfrm>
          <a:custGeom>
            <a:avLst/>
            <a:gdLst/>
            <a:ahLst/>
            <a:cxnLst/>
            <a:rect l="l" t="t" r="r" b="b"/>
            <a:pathLst>
              <a:path h="859789">
                <a:moveTo>
                  <a:pt x="0" y="0"/>
                </a:moveTo>
                <a:lnTo>
                  <a:pt x="0" y="859642"/>
                </a:lnTo>
              </a:path>
            </a:pathLst>
          </a:custGeom>
          <a:ln w="713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5112501" y="3788786"/>
            <a:ext cx="6350" cy="6350"/>
          </a:xfrm>
          <a:custGeom>
            <a:avLst/>
            <a:gdLst/>
            <a:ahLst/>
            <a:cxnLst/>
            <a:rect l="l" t="t" r="r" b="b"/>
            <a:pathLst>
              <a:path w="6350" h="6350">
                <a:moveTo>
                  <a:pt x="2956" y="2926"/>
                </a:moveTo>
                <a:lnTo>
                  <a:pt x="0" y="2926"/>
                </a:lnTo>
                <a:lnTo>
                  <a:pt x="2956" y="5882"/>
                </a:lnTo>
                <a:lnTo>
                  <a:pt x="2956" y="2926"/>
                </a:lnTo>
                <a:close/>
              </a:path>
              <a:path w="6350" h="6350">
                <a:moveTo>
                  <a:pt x="5882" y="0"/>
                </a:moveTo>
                <a:lnTo>
                  <a:pt x="2956" y="0"/>
                </a:lnTo>
                <a:lnTo>
                  <a:pt x="2956" y="2926"/>
                </a:lnTo>
                <a:lnTo>
                  <a:pt x="5882" y="2926"/>
                </a:lnTo>
                <a:lnTo>
                  <a:pt x="5882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4427982" y="4657420"/>
            <a:ext cx="687705" cy="0"/>
          </a:xfrm>
          <a:custGeom>
            <a:avLst/>
            <a:gdLst/>
            <a:ahLst/>
            <a:cxnLst/>
            <a:rect l="l" t="t" r="r" b="b"/>
            <a:pathLst>
              <a:path w="687704">
                <a:moveTo>
                  <a:pt x="0" y="0"/>
                </a:moveTo>
                <a:lnTo>
                  <a:pt x="687451" y="0"/>
                </a:lnTo>
              </a:path>
            </a:pathLst>
          </a:custGeom>
          <a:ln w="716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5112501" y="4654475"/>
            <a:ext cx="6350" cy="6350"/>
          </a:xfrm>
          <a:custGeom>
            <a:avLst/>
            <a:gdLst/>
            <a:ahLst/>
            <a:cxnLst/>
            <a:rect l="l" t="t" r="r" b="b"/>
            <a:pathLst>
              <a:path w="6350" h="6350">
                <a:moveTo>
                  <a:pt x="5882" y="2950"/>
                </a:moveTo>
                <a:lnTo>
                  <a:pt x="2956" y="2950"/>
                </a:lnTo>
                <a:lnTo>
                  <a:pt x="2956" y="5891"/>
                </a:lnTo>
                <a:lnTo>
                  <a:pt x="5882" y="5891"/>
                </a:lnTo>
                <a:lnTo>
                  <a:pt x="5882" y="2950"/>
                </a:lnTo>
                <a:close/>
              </a:path>
              <a:path w="6350" h="6350">
                <a:moveTo>
                  <a:pt x="2956" y="0"/>
                </a:moveTo>
                <a:lnTo>
                  <a:pt x="0" y="2950"/>
                </a:lnTo>
                <a:lnTo>
                  <a:pt x="2956" y="2950"/>
                </a:lnTo>
                <a:lnTo>
                  <a:pt x="2956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4427982" y="3779924"/>
            <a:ext cx="705485" cy="0"/>
          </a:xfrm>
          <a:custGeom>
            <a:avLst/>
            <a:gdLst/>
            <a:ahLst/>
            <a:cxnLst/>
            <a:rect l="l" t="t" r="r" b="b"/>
            <a:pathLst>
              <a:path w="705485">
                <a:moveTo>
                  <a:pt x="0" y="0"/>
                </a:moveTo>
                <a:lnTo>
                  <a:pt x="705258" y="0"/>
                </a:lnTo>
              </a:path>
            </a:pathLst>
          </a:custGeom>
          <a:ln w="248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5121340" y="3768181"/>
            <a:ext cx="24130" cy="24130"/>
          </a:xfrm>
          <a:custGeom>
            <a:avLst/>
            <a:gdLst/>
            <a:ahLst/>
            <a:cxnLst/>
            <a:rect l="l" t="t" r="r" b="b"/>
            <a:pathLst>
              <a:path w="24129" h="24129">
                <a:moveTo>
                  <a:pt x="11887" y="11765"/>
                </a:moveTo>
                <a:lnTo>
                  <a:pt x="0" y="11765"/>
                </a:lnTo>
                <a:lnTo>
                  <a:pt x="11887" y="23530"/>
                </a:lnTo>
                <a:lnTo>
                  <a:pt x="11887" y="11765"/>
                </a:lnTo>
                <a:close/>
              </a:path>
              <a:path w="24129" h="24129">
                <a:moveTo>
                  <a:pt x="23621" y="0"/>
                </a:moveTo>
                <a:lnTo>
                  <a:pt x="11887" y="0"/>
                </a:lnTo>
                <a:lnTo>
                  <a:pt x="11887" y="11765"/>
                </a:lnTo>
                <a:lnTo>
                  <a:pt x="23621" y="11765"/>
                </a:lnTo>
                <a:lnTo>
                  <a:pt x="23621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4427982" y="4675007"/>
            <a:ext cx="705485" cy="0"/>
          </a:xfrm>
          <a:custGeom>
            <a:avLst/>
            <a:gdLst/>
            <a:ahLst/>
            <a:cxnLst/>
            <a:rect l="l" t="t" r="r" b="b"/>
            <a:pathLst>
              <a:path w="705485">
                <a:moveTo>
                  <a:pt x="0" y="0"/>
                </a:moveTo>
                <a:lnTo>
                  <a:pt x="705236" y="0"/>
                </a:lnTo>
              </a:path>
            </a:pathLst>
          </a:custGeom>
          <a:ln w="2468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5121340" y="4663309"/>
            <a:ext cx="24130" cy="23495"/>
          </a:xfrm>
          <a:custGeom>
            <a:avLst/>
            <a:gdLst/>
            <a:ahLst/>
            <a:cxnLst/>
            <a:rect l="l" t="t" r="r" b="b"/>
            <a:pathLst>
              <a:path w="24129" h="23495">
                <a:moveTo>
                  <a:pt x="23621" y="11643"/>
                </a:moveTo>
                <a:lnTo>
                  <a:pt x="11887" y="11643"/>
                </a:lnTo>
                <a:lnTo>
                  <a:pt x="11887" y="23408"/>
                </a:lnTo>
                <a:lnTo>
                  <a:pt x="23621" y="23408"/>
                </a:lnTo>
                <a:lnTo>
                  <a:pt x="23621" y="11643"/>
                </a:lnTo>
                <a:close/>
              </a:path>
              <a:path w="24129" h="23495">
                <a:moveTo>
                  <a:pt x="11887" y="0"/>
                </a:moveTo>
                <a:lnTo>
                  <a:pt x="0" y="11643"/>
                </a:lnTo>
                <a:lnTo>
                  <a:pt x="11887" y="11643"/>
                </a:lnTo>
                <a:lnTo>
                  <a:pt x="11887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4427982" y="6035252"/>
            <a:ext cx="705485" cy="0"/>
          </a:xfrm>
          <a:custGeom>
            <a:avLst/>
            <a:gdLst/>
            <a:ahLst/>
            <a:cxnLst/>
            <a:rect l="l" t="t" r="r" b="b"/>
            <a:pathLst>
              <a:path w="705485">
                <a:moveTo>
                  <a:pt x="0" y="0"/>
                </a:moveTo>
                <a:lnTo>
                  <a:pt x="705218" y="0"/>
                </a:lnTo>
              </a:path>
            </a:pathLst>
          </a:custGeom>
          <a:ln w="248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5133169" y="3779946"/>
            <a:ext cx="0" cy="2255520"/>
          </a:xfrm>
          <a:custGeom>
            <a:avLst/>
            <a:gdLst/>
            <a:ahLst/>
            <a:cxnLst/>
            <a:rect l="l" t="t" r="r" b="b"/>
            <a:pathLst>
              <a:path h="2255520">
                <a:moveTo>
                  <a:pt x="0" y="0"/>
                </a:moveTo>
                <a:lnTo>
                  <a:pt x="0" y="2255306"/>
                </a:lnTo>
              </a:path>
            </a:pathLst>
          </a:custGeom>
          <a:ln w="2492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5121340" y="6023466"/>
            <a:ext cx="24130" cy="24130"/>
          </a:xfrm>
          <a:custGeom>
            <a:avLst/>
            <a:gdLst/>
            <a:ahLst/>
            <a:cxnLst/>
            <a:rect l="l" t="t" r="r" b="b"/>
            <a:pathLst>
              <a:path w="24129" h="24129">
                <a:moveTo>
                  <a:pt x="23621" y="11786"/>
                </a:moveTo>
                <a:lnTo>
                  <a:pt x="11887" y="11786"/>
                </a:lnTo>
                <a:lnTo>
                  <a:pt x="11887" y="23573"/>
                </a:lnTo>
                <a:lnTo>
                  <a:pt x="23621" y="23573"/>
                </a:lnTo>
                <a:lnTo>
                  <a:pt x="23621" y="11786"/>
                </a:lnTo>
                <a:close/>
              </a:path>
              <a:path w="24129" h="24129">
                <a:moveTo>
                  <a:pt x="11887" y="0"/>
                </a:moveTo>
                <a:lnTo>
                  <a:pt x="0" y="11786"/>
                </a:lnTo>
                <a:lnTo>
                  <a:pt x="11887" y="11786"/>
                </a:lnTo>
                <a:lnTo>
                  <a:pt x="11887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4427982" y="3997798"/>
            <a:ext cx="705485" cy="71120"/>
          </a:xfrm>
          <a:custGeom>
            <a:avLst/>
            <a:gdLst/>
            <a:ahLst/>
            <a:cxnLst/>
            <a:rect l="l" t="t" r="r" b="b"/>
            <a:pathLst>
              <a:path w="705485" h="71120">
                <a:moveTo>
                  <a:pt x="0" y="70699"/>
                </a:moveTo>
                <a:lnTo>
                  <a:pt x="705215" y="70699"/>
                </a:lnTo>
                <a:lnTo>
                  <a:pt x="705215" y="0"/>
                </a:lnTo>
                <a:lnTo>
                  <a:pt x="0" y="0"/>
                </a:lnTo>
                <a:lnTo>
                  <a:pt x="0" y="7069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4427982" y="4945833"/>
            <a:ext cx="705485" cy="0"/>
          </a:xfrm>
          <a:custGeom>
            <a:avLst/>
            <a:gdLst/>
            <a:ahLst/>
            <a:cxnLst/>
            <a:rect l="l" t="t" r="r" b="b"/>
            <a:pathLst>
              <a:path w="705485">
                <a:moveTo>
                  <a:pt x="0" y="0"/>
                </a:moveTo>
                <a:lnTo>
                  <a:pt x="705221" y="0"/>
                </a:lnTo>
              </a:path>
            </a:pathLst>
          </a:custGeom>
          <a:ln w="248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4427982" y="5782043"/>
            <a:ext cx="705485" cy="0"/>
          </a:xfrm>
          <a:custGeom>
            <a:avLst/>
            <a:gdLst/>
            <a:ahLst/>
            <a:cxnLst/>
            <a:rect l="l" t="t" r="r" b="b"/>
            <a:pathLst>
              <a:path w="705485">
                <a:moveTo>
                  <a:pt x="0" y="0"/>
                </a:moveTo>
                <a:lnTo>
                  <a:pt x="705218" y="0"/>
                </a:lnTo>
              </a:path>
            </a:pathLst>
          </a:custGeom>
          <a:ln w="248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4427982" y="4686717"/>
            <a:ext cx="687705" cy="241935"/>
          </a:xfrm>
          <a:custGeom>
            <a:avLst/>
            <a:gdLst/>
            <a:ahLst/>
            <a:cxnLst/>
            <a:rect l="l" t="t" r="r" b="b"/>
            <a:pathLst>
              <a:path w="687704" h="241935">
                <a:moveTo>
                  <a:pt x="0" y="241422"/>
                </a:moveTo>
                <a:lnTo>
                  <a:pt x="0" y="0"/>
                </a:lnTo>
                <a:lnTo>
                  <a:pt x="687476" y="0"/>
                </a:lnTo>
                <a:lnTo>
                  <a:pt x="687476" y="241422"/>
                </a:lnTo>
                <a:lnTo>
                  <a:pt x="0" y="241422"/>
                </a:lnTo>
                <a:close/>
              </a:path>
            </a:pathLst>
          </a:custGeom>
          <a:solidFill>
            <a:srgbClr val="1F67A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4427982" y="4686711"/>
            <a:ext cx="687705" cy="0"/>
          </a:xfrm>
          <a:custGeom>
            <a:avLst/>
            <a:gdLst/>
            <a:ahLst/>
            <a:cxnLst/>
            <a:rect l="l" t="t" r="r" b="b"/>
            <a:pathLst>
              <a:path w="687704">
                <a:moveTo>
                  <a:pt x="0" y="0"/>
                </a:moveTo>
                <a:lnTo>
                  <a:pt x="687451" y="0"/>
                </a:lnTo>
              </a:path>
            </a:pathLst>
          </a:custGeom>
          <a:ln w="716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5112501" y="4683776"/>
            <a:ext cx="6350" cy="6350"/>
          </a:xfrm>
          <a:custGeom>
            <a:avLst/>
            <a:gdLst/>
            <a:ahLst/>
            <a:cxnLst/>
            <a:rect l="l" t="t" r="r" b="b"/>
            <a:pathLst>
              <a:path w="6350" h="6350">
                <a:moveTo>
                  <a:pt x="2956" y="2941"/>
                </a:moveTo>
                <a:lnTo>
                  <a:pt x="0" y="2941"/>
                </a:lnTo>
                <a:lnTo>
                  <a:pt x="2956" y="5882"/>
                </a:lnTo>
                <a:lnTo>
                  <a:pt x="2956" y="2941"/>
                </a:lnTo>
                <a:close/>
              </a:path>
              <a:path w="6350" h="6350">
                <a:moveTo>
                  <a:pt x="5882" y="0"/>
                </a:moveTo>
                <a:lnTo>
                  <a:pt x="2956" y="0"/>
                </a:lnTo>
                <a:lnTo>
                  <a:pt x="2956" y="2941"/>
                </a:lnTo>
                <a:lnTo>
                  <a:pt x="5882" y="2941"/>
                </a:lnTo>
                <a:lnTo>
                  <a:pt x="5882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4427982" y="4928141"/>
            <a:ext cx="687705" cy="0"/>
          </a:xfrm>
          <a:custGeom>
            <a:avLst/>
            <a:gdLst/>
            <a:ahLst/>
            <a:cxnLst/>
            <a:rect l="l" t="t" r="r" b="b"/>
            <a:pathLst>
              <a:path w="687704">
                <a:moveTo>
                  <a:pt x="0" y="0"/>
                </a:moveTo>
                <a:lnTo>
                  <a:pt x="687451" y="0"/>
                </a:lnTo>
              </a:path>
            </a:pathLst>
          </a:custGeom>
          <a:ln w="715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5112501" y="4925199"/>
            <a:ext cx="6350" cy="6350"/>
          </a:xfrm>
          <a:custGeom>
            <a:avLst/>
            <a:gdLst/>
            <a:ahLst/>
            <a:cxnLst/>
            <a:rect l="l" t="t" r="r" b="b"/>
            <a:pathLst>
              <a:path w="6350" h="6350">
                <a:moveTo>
                  <a:pt x="5882" y="2941"/>
                </a:moveTo>
                <a:lnTo>
                  <a:pt x="2956" y="2941"/>
                </a:lnTo>
                <a:lnTo>
                  <a:pt x="2956" y="5882"/>
                </a:lnTo>
                <a:lnTo>
                  <a:pt x="5882" y="5882"/>
                </a:lnTo>
                <a:lnTo>
                  <a:pt x="5882" y="2941"/>
                </a:lnTo>
                <a:close/>
              </a:path>
              <a:path w="6350" h="6350">
                <a:moveTo>
                  <a:pt x="2956" y="0"/>
                </a:moveTo>
                <a:lnTo>
                  <a:pt x="0" y="2941"/>
                </a:lnTo>
                <a:lnTo>
                  <a:pt x="2956" y="2941"/>
                </a:lnTo>
                <a:lnTo>
                  <a:pt x="2956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4427982" y="4963500"/>
            <a:ext cx="687705" cy="807085"/>
          </a:xfrm>
          <a:custGeom>
            <a:avLst/>
            <a:gdLst/>
            <a:ahLst/>
            <a:cxnLst/>
            <a:rect l="l" t="t" r="r" b="b"/>
            <a:pathLst>
              <a:path w="687704" h="807085">
                <a:moveTo>
                  <a:pt x="0" y="806769"/>
                </a:moveTo>
                <a:lnTo>
                  <a:pt x="0" y="0"/>
                </a:lnTo>
                <a:lnTo>
                  <a:pt x="687476" y="0"/>
                </a:lnTo>
                <a:lnTo>
                  <a:pt x="687476" y="806769"/>
                </a:lnTo>
                <a:lnTo>
                  <a:pt x="0" y="806769"/>
                </a:lnTo>
                <a:close/>
              </a:path>
            </a:pathLst>
          </a:custGeom>
          <a:solidFill>
            <a:srgbClr val="56672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4427982" y="4963495"/>
            <a:ext cx="687705" cy="0"/>
          </a:xfrm>
          <a:custGeom>
            <a:avLst/>
            <a:gdLst/>
            <a:ahLst/>
            <a:cxnLst/>
            <a:rect l="l" t="t" r="r" b="b"/>
            <a:pathLst>
              <a:path w="687704">
                <a:moveTo>
                  <a:pt x="0" y="0"/>
                </a:moveTo>
                <a:lnTo>
                  <a:pt x="687451" y="0"/>
                </a:lnTo>
              </a:path>
            </a:pathLst>
          </a:custGeom>
          <a:ln w="716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5115436" y="4963500"/>
            <a:ext cx="0" cy="1060450"/>
          </a:xfrm>
          <a:custGeom>
            <a:avLst/>
            <a:gdLst/>
            <a:ahLst/>
            <a:cxnLst/>
            <a:rect l="l" t="t" r="r" b="b"/>
            <a:pathLst>
              <a:path h="1060450">
                <a:moveTo>
                  <a:pt x="0" y="0"/>
                </a:moveTo>
                <a:lnTo>
                  <a:pt x="0" y="1059966"/>
                </a:lnTo>
              </a:path>
            </a:pathLst>
          </a:custGeom>
          <a:ln w="713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5112501" y="4960559"/>
            <a:ext cx="6350" cy="6350"/>
          </a:xfrm>
          <a:custGeom>
            <a:avLst/>
            <a:gdLst/>
            <a:ahLst/>
            <a:cxnLst/>
            <a:rect l="l" t="t" r="r" b="b"/>
            <a:pathLst>
              <a:path w="6350" h="6350">
                <a:moveTo>
                  <a:pt x="2956" y="2941"/>
                </a:moveTo>
                <a:lnTo>
                  <a:pt x="0" y="2941"/>
                </a:lnTo>
                <a:lnTo>
                  <a:pt x="2956" y="5882"/>
                </a:lnTo>
                <a:lnTo>
                  <a:pt x="2956" y="2941"/>
                </a:lnTo>
                <a:close/>
              </a:path>
              <a:path w="6350" h="6350">
                <a:moveTo>
                  <a:pt x="5882" y="0"/>
                </a:moveTo>
                <a:lnTo>
                  <a:pt x="2956" y="0"/>
                </a:lnTo>
                <a:lnTo>
                  <a:pt x="2956" y="2941"/>
                </a:lnTo>
                <a:lnTo>
                  <a:pt x="5882" y="2941"/>
                </a:lnTo>
                <a:lnTo>
                  <a:pt x="5882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4427982" y="5770264"/>
            <a:ext cx="687705" cy="0"/>
          </a:xfrm>
          <a:custGeom>
            <a:avLst/>
            <a:gdLst/>
            <a:ahLst/>
            <a:cxnLst/>
            <a:rect l="l" t="t" r="r" b="b"/>
            <a:pathLst>
              <a:path w="687704">
                <a:moveTo>
                  <a:pt x="0" y="0"/>
                </a:moveTo>
                <a:lnTo>
                  <a:pt x="687451" y="0"/>
                </a:lnTo>
              </a:path>
            </a:pathLst>
          </a:custGeom>
          <a:ln w="716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5112501" y="5767315"/>
            <a:ext cx="6350" cy="6350"/>
          </a:xfrm>
          <a:custGeom>
            <a:avLst/>
            <a:gdLst/>
            <a:ahLst/>
            <a:cxnLst/>
            <a:rect l="l" t="t" r="r" b="b"/>
            <a:pathLst>
              <a:path w="6350" h="6350">
                <a:moveTo>
                  <a:pt x="5882" y="2953"/>
                </a:moveTo>
                <a:lnTo>
                  <a:pt x="2956" y="2953"/>
                </a:lnTo>
                <a:lnTo>
                  <a:pt x="2956" y="5894"/>
                </a:lnTo>
                <a:lnTo>
                  <a:pt x="5882" y="5894"/>
                </a:lnTo>
                <a:lnTo>
                  <a:pt x="5882" y="2953"/>
                </a:lnTo>
                <a:close/>
              </a:path>
              <a:path w="6350" h="6350">
                <a:moveTo>
                  <a:pt x="2956" y="0"/>
                </a:moveTo>
                <a:lnTo>
                  <a:pt x="0" y="2953"/>
                </a:lnTo>
                <a:lnTo>
                  <a:pt x="2956" y="2953"/>
                </a:lnTo>
                <a:lnTo>
                  <a:pt x="2956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4427982" y="5793830"/>
            <a:ext cx="687705" cy="229870"/>
          </a:xfrm>
          <a:custGeom>
            <a:avLst/>
            <a:gdLst/>
            <a:ahLst/>
            <a:cxnLst/>
            <a:rect l="l" t="t" r="r" b="b"/>
            <a:pathLst>
              <a:path w="687704" h="229870">
                <a:moveTo>
                  <a:pt x="0" y="229636"/>
                </a:moveTo>
                <a:lnTo>
                  <a:pt x="0" y="0"/>
                </a:lnTo>
                <a:lnTo>
                  <a:pt x="687476" y="0"/>
                </a:lnTo>
                <a:lnTo>
                  <a:pt x="687476" y="229636"/>
                </a:lnTo>
                <a:lnTo>
                  <a:pt x="0" y="229636"/>
                </a:lnTo>
                <a:close/>
              </a:path>
            </a:pathLst>
          </a:custGeom>
          <a:solidFill>
            <a:srgbClr val="FFCA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4427982" y="5793825"/>
            <a:ext cx="687705" cy="0"/>
          </a:xfrm>
          <a:custGeom>
            <a:avLst/>
            <a:gdLst/>
            <a:ahLst/>
            <a:cxnLst/>
            <a:rect l="l" t="t" r="r" b="b"/>
            <a:pathLst>
              <a:path w="687704">
                <a:moveTo>
                  <a:pt x="0" y="0"/>
                </a:moveTo>
                <a:lnTo>
                  <a:pt x="687451" y="0"/>
                </a:lnTo>
              </a:path>
            </a:pathLst>
          </a:custGeom>
          <a:ln w="716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5112501" y="5790879"/>
            <a:ext cx="6350" cy="6350"/>
          </a:xfrm>
          <a:custGeom>
            <a:avLst/>
            <a:gdLst/>
            <a:ahLst/>
            <a:cxnLst/>
            <a:rect l="l" t="t" r="r" b="b"/>
            <a:pathLst>
              <a:path w="6350" h="6350">
                <a:moveTo>
                  <a:pt x="2956" y="2950"/>
                </a:moveTo>
                <a:lnTo>
                  <a:pt x="0" y="2950"/>
                </a:lnTo>
                <a:lnTo>
                  <a:pt x="2956" y="5891"/>
                </a:lnTo>
                <a:lnTo>
                  <a:pt x="2956" y="2950"/>
                </a:lnTo>
                <a:close/>
              </a:path>
              <a:path w="6350" h="6350">
                <a:moveTo>
                  <a:pt x="5882" y="0"/>
                </a:moveTo>
                <a:lnTo>
                  <a:pt x="2956" y="0"/>
                </a:lnTo>
                <a:lnTo>
                  <a:pt x="2956" y="2950"/>
                </a:lnTo>
                <a:lnTo>
                  <a:pt x="5882" y="2950"/>
                </a:lnTo>
                <a:lnTo>
                  <a:pt x="5882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4427982" y="6023473"/>
            <a:ext cx="687705" cy="0"/>
          </a:xfrm>
          <a:custGeom>
            <a:avLst/>
            <a:gdLst/>
            <a:ahLst/>
            <a:cxnLst/>
            <a:rect l="l" t="t" r="r" b="b"/>
            <a:pathLst>
              <a:path w="687704">
                <a:moveTo>
                  <a:pt x="0" y="0"/>
                </a:moveTo>
                <a:lnTo>
                  <a:pt x="687451" y="0"/>
                </a:lnTo>
              </a:path>
            </a:pathLst>
          </a:custGeom>
          <a:ln w="716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5112501" y="6020525"/>
            <a:ext cx="6350" cy="6350"/>
          </a:xfrm>
          <a:custGeom>
            <a:avLst/>
            <a:gdLst/>
            <a:ahLst/>
            <a:cxnLst/>
            <a:rect l="l" t="t" r="r" b="b"/>
            <a:pathLst>
              <a:path w="6350" h="6350">
                <a:moveTo>
                  <a:pt x="5882" y="2941"/>
                </a:moveTo>
                <a:lnTo>
                  <a:pt x="2956" y="2941"/>
                </a:lnTo>
                <a:lnTo>
                  <a:pt x="2956" y="5894"/>
                </a:lnTo>
                <a:lnTo>
                  <a:pt x="5882" y="5894"/>
                </a:lnTo>
                <a:lnTo>
                  <a:pt x="5882" y="2941"/>
                </a:lnTo>
                <a:close/>
              </a:path>
              <a:path w="6350" h="6350">
                <a:moveTo>
                  <a:pt x="2956" y="0"/>
                </a:moveTo>
                <a:lnTo>
                  <a:pt x="0" y="2941"/>
                </a:lnTo>
                <a:lnTo>
                  <a:pt x="2956" y="2941"/>
                </a:lnTo>
                <a:lnTo>
                  <a:pt x="2956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5015209" y="4033140"/>
            <a:ext cx="206375" cy="0"/>
          </a:xfrm>
          <a:custGeom>
            <a:avLst/>
            <a:gdLst/>
            <a:ahLst/>
            <a:cxnLst/>
            <a:rect l="l" t="t" r="r" b="b"/>
            <a:pathLst>
              <a:path w="206375">
                <a:moveTo>
                  <a:pt x="0" y="0"/>
                </a:moveTo>
                <a:lnTo>
                  <a:pt x="206323" y="0"/>
                </a:lnTo>
              </a:path>
            </a:pathLst>
          </a:custGeom>
          <a:ln w="1011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5218572" y="4014023"/>
            <a:ext cx="48260" cy="38735"/>
          </a:xfrm>
          <a:custGeom>
            <a:avLst/>
            <a:gdLst/>
            <a:ahLst/>
            <a:cxnLst/>
            <a:rect l="l" t="t" r="r" b="b"/>
            <a:pathLst>
              <a:path w="48260" h="38735">
                <a:moveTo>
                  <a:pt x="0" y="0"/>
                </a:moveTo>
                <a:lnTo>
                  <a:pt x="0" y="38304"/>
                </a:lnTo>
                <a:lnTo>
                  <a:pt x="47945" y="19123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object 42"/>
          <p:cNvSpPr txBox="1"/>
          <p:nvPr/>
        </p:nvSpPr>
        <p:spPr>
          <a:xfrm>
            <a:off x="5267938" y="3956462"/>
            <a:ext cx="309245" cy="1079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650" spc="-5" dirty="0">
                <a:latin typeface="Arial"/>
                <a:cs typeface="Arial"/>
              </a:rPr>
              <a:t>CA</a:t>
            </a:r>
            <a:r>
              <a:rPr sz="650" spc="-50" dirty="0">
                <a:latin typeface="Arial"/>
                <a:cs typeface="Arial"/>
              </a:rPr>
              <a:t>P</a:t>
            </a:r>
            <a:r>
              <a:rPr sz="650" spc="-5" dirty="0">
                <a:latin typeface="Arial"/>
                <a:cs typeface="Arial"/>
              </a:rPr>
              <a:t>A</a:t>
            </a:r>
            <a:r>
              <a:rPr sz="650" spc="-35" dirty="0">
                <a:latin typeface="Arial"/>
                <a:cs typeface="Arial"/>
              </a:rPr>
              <a:t> </a:t>
            </a:r>
            <a:r>
              <a:rPr sz="650" spc="-5" dirty="0">
                <a:latin typeface="Arial"/>
                <a:cs typeface="Arial"/>
              </a:rPr>
              <a:t>o</a:t>
            </a:r>
            <a:endParaRPr sz="650">
              <a:latin typeface="Arial"/>
              <a:cs typeface="Arial"/>
            </a:endParaRPr>
          </a:p>
        </p:txBody>
      </p:sp>
      <p:sp>
        <p:nvSpPr>
          <p:cNvPr id="43" name="object 43"/>
          <p:cNvSpPr txBox="1"/>
          <p:nvPr/>
        </p:nvSpPr>
        <p:spPr>
          <a:xfrm>
            <a:off x="5267938" y="4038937"/>
            <a:ext cx="345440" cy="1079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650" spc="-5" dirty="0">
                <a:latin typeface="Arial"/>
                <a:cs typeface="Arial"/>
              </a:rPr>
              <a:t>E</a:t>
            </a:r>
            <a:r>
              <a:rPr sz="650" spc="-10" dirty="0">
                <a:latin typeface="Arial"/>
                <a:cs typeface="Arial"/>
              </a:rPr>
              <a:t>S</a:t>
            </a:r>
            <a:r>
              <a:rPr sz="650" spc="-5" dirty="0">
                <a:latin typeface="Arial"/>
                <a:cs typeface="Arial"/>
              </a:rPr>
              <a:t>TR</a:t>
            </a:r>
            <a:r>
              <a:rPr sz="650" spc="-50" dirty="0">
                <a:latin typeface="Arial"/>
                <a:cs typeface="Arial"/>
              </a:rPr>
              <a:t>A</a:t>
            </a:r>
            <a:r>
              <a:rPr sz="650" spc="-5" dirty="0">
                <a:latin typeface="Arial"/>
                <a:cs typeface="Arial"/>
              </a:rPr>
              <a:t>T</a:t>
            </a:r>
            <a:endParaRPr sz="650">
              <a:latin typeface="Arial"/>
              <a:cs typeface="Arial"/>
            </a:endParaRPr>
          </a:p>
        </p:txBody>
      </p:sp>
      <p:sp>
        <p:nvSpPr>
          <p:cNvPr id="44" name="object 44"/>
          <p:cNvSpPr txBox="1"/>
          <p:nvPr/>
        </p:nvSpPr>
        <p:spPr>
          <a:xfrm>
            <a:off x="5586192" y="4014773"/>
            <a:ext cx="668020" cy="13208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650" spc="-5" dirty="0">
                <a:latin typeface="Arial"/>
                <a:cs typeface="Arial"/>
              </a:rPr>
              <a:t>O  </a:t>
            </a:r>
            <a:r>
              <a:rPr sz="650" spc="20" dirty="0">
                <a:latin typeface="Arial"/>
                <a:cs typeface="Arial"/>
              </a:rPr>
              <a:t> </a:t>
            </a:r>
            <a:r>
              <a:rPr sz="1200" spc="30" baseline="3472" dirty="0">
                <a:latin typeface="Arial"/>
                <a:cs typeface="Arial"/>
              </a:rPr>
              <a:t>MIEMBRO</a:t>
            </a:r>
            <a:endParaRPr sz="1200" baseline="3472">
              <a:latin typeface="Arial"/>
              <a:cs typeface="Arial"/>
            </a:endParaRPr>
          </a:p>
        </p:txBody>
      </p:sp>
      <p:sp>
        <p:nvSpPr>
          <p:cNvPr id="45" name="object 45"/>
          <p:cNvSpPr txBox="1"/>
          <p:nvPr/>
        </p:nvSpPr>
        <p:spPr>
          <a:xfrm>
            <a:off x="5586188" y="3850545"/>
            <a:ext cx="25400" cy="44894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algn="ctr">
              <a:lnSpc>
                <a:spcPct val="100000"/>
              </a:lnSpc>
            </a:pPr>
            <a:r>
              <a:rPr sz="3300" spc="-1115" dirty="0">
                <a:latin typeface="Arial"/>
                <a:cs typeface="Arial"/>
              </a:rPr>
              <a:t>}</a:t>
            </a:r>
            <a:endParaRPr sz="3300">
              <a:latin typeface="Arial"/>
              <a:cs typeface="Arial"/>
            </a:endParaRPr>
          </a:p>
        </p:txBody>
      </p:sp>
      <p:sp>
        <p:nvSpPr>
          <p:cNvPr id="46" name="object 46"/>
          <p:cNvSpPr txBox="1"/>
          <p:nvPr/>
        </p:nvSpPr>
        <p:spPr>
          <a:xfrm>
            <a:off x="6118179" y="3738622"/>
            <a:ext cx="307975" cy="89725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6850" spc="-80" dirty="0">
                <a:solidFill>
                  <a:srgbClr val="F7611F"/>
                </a:solidFill>
                <a:latin typeface="Arial"/>
                <a:cs typeface="Arial"/>
              </a:rPr>
              <a:t>}</a:t>
            </a:r>
            <a:endParaRPr sz="6850">
              <a:latin typeface="Arial"/>
              <a:cs typeface="Arial"/>
            </a:endParaRPr>
          </a:p>
        </p:txBody>
      </p:sp>
      <p:sp>
        <p:nvSpPr>
          <p:cNvPr id="47" name="object 47"/>
          <p:cNvSpPr txBox="1"/>
          <p:nvPr/>
        </p:nvSpPr>
        <p:spPr>
          <a:xfrm>
            <a:off x="6110825" y="4903900"/>
            <a:ext cx="323215" cy="89725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6850" spc="45" dirty="0">
                <a:solidFill>
                  <a:srgbClr val="566728"/>
                </a:solidFill>
                <a:latin typeface="Arial"/>
                <a:cs typeface="Arial"/>
              </a:rPr>
              <a:t>}</a:t>
            </a:r>
            <a:endParaRPr sz="6850">
              <a:latin typeface="Arial"/>
              <a:cs typeface="Arial"/>
            </a:endParaRPr>
          </a:p>
        </p:txBody>
      </p:sp>
      <p:sp>
        <p:nvSpPr>
          <p:cNvPr id="48" name="object 48"/>
          <p:cNvSpPr txBox="1"/>
          <p:nvPr/>
        </p:nvSpPr>
        <p:spPr>
          <a:xfrm>
            <a:off x="6240480" y="4586925"/>
            <a:ext cx="139700" cy="3810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800" spc="-40" dirty="0">
                <a:solidFill>
                  <a:srgbClr val="1F67A5"/>
                </a:solidFill>
                <a:latin typeface="Arial"/>
                <a:cs typeface="Arial"/>
              </a:rPr>
              <a:t>}</a:t>
            </a:r>
            <a:endParaRPr sz="2800">
              <a:latin typeface="Arial"/>
              <a:cs typeface="Arial"/>
            </a:endParaRPr>
          </a:p>
        </p:txBody>
      </p:sp>
      <p:sp>
        <p:nvSpPr>
          <p:cNvPr id="49" name="object 49"/>
          <p:cNvSpPr txBox="1"/>
          <p:nvPr/>
        </p:nvSpPr>
        <p:spPr>
          <a:xfrm>
            <a:off x="6208831" y="5733629"/>
            <a:ext cx="1016000" cy="3810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4200" spc="75" baseline="-9920" dirty="0">
                <a:solidFill>
                  <a:srgbClr val="FFCA00"/>
                </a:solidFill>
                <a:latin typeface="Arial"/>
                <a:cs typeface="Arial"/>
              </a:rPr>
              <a:t>}</a:t>
            </a:r>
            <a:r>
              <a:rPr sz="1100" dirty="0">
                <a:latin typeface="Arial"/>
                <a:cs typeface="Arial"/>
              </a:rPr>
              <a:t>F</a:t>
            </a:r>
            <a:r>
              <a:rPr sz="1100" spc="5" dirty="0">
                <a:latin typeface="Arial"/>
                <a:cs typeface="Arial"/>
              </a:rPr>
              <a:t>O</a:t>
            </a:r>
            <a:r>
              <a:rPr sz="1100" spc="-5" dirty="0">
                <a:latin typeface="Arial"/>
                <a:cs typeface="Arial"/>
              </a:rPr>
              <a:t>R</a:t>
            </a:r>
            <a:r>
              <a:rPr sz="1100" spc="5" dirty="0">
                <a:latin typeface="Arial"/>
                <a:cs typeface="Arial"/>
              </a:rPr>
              <a:t>M</a:t>
            </a:r>
            <a:r>
              <a:rPr sz="1100" spc="-5" dirty="0">
                <a:latin typeface="Arial"/>
                <a:cs typeface="Arial"/>
              </a:rPr>
              <a:t>A</a:t>
            </a:r>
            <a:r>
              <a:rPr sz="1100" spc="5" dirty="0">
                <a:latin typeface="Arial"/>
                <a:cs typeface="Arial"/>
              </a:rPr>
              <a:t>C</a:t>
            </a:r>
            <a:r>
              <a:rPr sz="1100" spc="-5" dirty="0">
                <a:latin typeface="Arial"/>
                <a:cs typeface="Arial"/>
              </a:rPr>
              <a:t>I</a:t>
            </a:r>
            <a:r>
              <a:rPr sz="1100" spc="5" dirty="0">
                <a:latin typeface="Arial"/>
                <a:cs typeface="Arial"/>
              </a:rPr>
              <a:t>O</a:t>
            </a:r>
            <a:r>
              <a:rPr sz="1100" dirty="0">
                <a:latin typeface="Arial"/>
                <a:cs typeface="Arial"/>
              </a:rPr>
              <a:t>N</a:t>
            </a:r>
            <a:endParaRPr sz="1100">
              <a:latin typeface="Arial"/>
              <a:cs typeface="Arial"/>
            </a:endParaRPr>
          </a:p>
        </p:txBody>
      </p:sp>
      <p:sp>
        <p:nvSpPr>
          <p:cNvPr id="50" name="object 50"/>
          <p:cNvSpPr txBox="1"/>
          <p:nvPr/>
        </p:nvSpPr>
        <p:spPr>
          <a:xfrm>
            <a:off x="6412251" y="5276373"/>
            <a:ext cx="889000" cy="16637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100" dirty="0">
                <a:latin typeface="Arial"/>
                <a:cs typeface="Arial"/>
              </a:rPr>
              <a:t>FO</a:t>
            </a:r>
            <a:r>
              <a:rPr sz="1100" spc="5" dirty="0">
                <a:latin typeface="Arial"/>
                <a:cs typeface="Arial"/>
              </a:rPr>
              <a:t>R</a:t>
            </a:r>
            <a:r>
              <a:rPr sz="1100" dirty="0">
                <a:latin typeface="Arial"/>
                <a:cs typeface="Arial"/>
              </a:rPr>
              <a:t>MA</a:t>
            </a:r>
            <a:r>
              <a:rPr sz="1100" spc="5" dirty="0">
                <a:latin typeface="Arial"/>
                <a:cs typeface="Arial"/>
              </a:rPr>
              <a:t>C</a:t>
            </a:r>
            <a:r>
              <a:rPr sz="1100" spc="-5" dirty="0">
                <a:latin typeface="Arial"/>
                <a:cs typeface="Arial"/>
              </a:rPr>
              <a:t>I</a:t>
            </a:r>
            <a:r>
              <a:rPr sz="1100" dirty="0">
                <a:latin typeface="Arial"/>
                <a:cs typeface="Arial"/>
              </a:rPr>
              <a:t>ON</a:t>
            </a:r>
            <a:endParaRPr sz="1100">
              <a:latin typeface="Arial"/>
              <a:cs typeface="Arial"/>
            </a:endParaRPr>
          </a:p>
        </p:txBody>
      </p:sp>
      <p:sp>
        <p:nvSpPr>
          <p:cNvPr id="51" name="object 51"/>
          <p:cNvSpPr txBox="1"/>
          <p:nvPr/>
        </p:nvSpPr>
        <p:spPr>
          <a:xfrm>
            <a:off x="6370960" y="4693336"/>
            <a:ext cx="889635" cy="16637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100" dirty="0">
                <a:latin typeface="Arial"/>
                <a:cs typeface="Arial"/>
              </a:rPr>
              <a:t>FO</a:t>
            </a:r>
            <a:r>
              <a:rPr sz="1100" spc="5" dirty="0">
                <a:latin typeface="Arial"/>
                <a:cs typeface="Arial"/>
              </a:rPr>
              <a:t>R</a:t>
            </a:r>
            <a:r>
              <a:rPr sz="1100" dirty="0">
                <a:latin typeface="Arial"/>
                <a:cs typeface="Arial"/>
              </a:rPr>
              <a:t>MA</a:t>
            </a:r>
            <a:r>
              <a:rPr sz="1100" spc="5" dirty="0">
                <a:latin typeface="Arial"/>
                <a:cs typeface="Arial"/>
              </a:rPr>
              <a:t>C</a:t>
            </a:r>
            <a:r>
              <a:rPr sz="1100" spc="-5" dirty="0">
                <a:latin typeface="Arial"/>
                <a:cs typeface="Arial"/>
              </a:rPr>
              <a:t>I</a:t>
            </a:r>
            <a:r>
              <a:rPr sz="1100" dirty="0">
                <a:latin typeface="Arial"/>
                <a:cs typeface="Arial"/>
              </a:rPr>
              <a:t>ON</a:t>
            </a:r>
            <a:endParaRPr sz="1100">
              <a:latin typeface="Arial"/>
              <a:cs typeface="Arial"/>
            </a:endParaRPr>
          </a:p>
        </p:txBody>
      </p:sp>
      <p:sp>
        <p:nvSpPr>
          <p:cNvPr id="52" name="object 52"/>
          <p:cNvSpPr txBox="1"/>
          <p:nvPr/>
        </p:nvSpPr>
        <p:spPr>
          <a:xfrm>
            <a:off x="6400309" y="4110299"/>
            <a:ext cx="889635" cy="16637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100" dirty="0">
                <a:latin typeface="Arial"/>
                <a:cs typeface="Arial"/>
              </a:rPr>
              <a:t>FO</a:t>
            </a:r>
            <a:r>
              <a:rPr sz="1100" spc="5" dirty="0">
                <a:latin typeface="Arial"/>
                <a:cs typeface="Arial"/>
              </a:rPr>
              <a:t>R</a:t>
            </a:r>
            <a:r>
              <a:rPr sz="1100" dirty="0">
                <a:latin typeface="Arial"/>
                <a:cs typeface="Arial"/>
              </a:rPr>
              <a:t>MA</a:t>
            </a:r>
            <a:r>
              <a:rPr sz="1100" spc="5" dirty="0">
                <a:latin typeface="Arial"/>
                <a:cs typeface="Arial"/>
              </a:rPr>
              <a:t>C</a:t>
            </a:r>
            <a:r>
              <a:rPr sz="1100" spc="-5" dirty="0">
                <a:latin typeface="Arial"/>
                <a:cs typeface="Arial"/>
              </a:rPr>
              <a:t>I</a:t>
            </a:r>
            <a:r>
              <a:rPr sz="1100" dirty="0">
                <a:latin typeface="Arial"/>
                <a:cs typeface="Arial"/>
              </a:rPr>
              <a:t>ON</a:t>
            </a:r>
            <a:endParaRPr sz="1100">
              <a:latin typeface="Arial"/>
              <a:cs typeface="Arial"/>
            </a:endParaRPr>
          </a:p>
        </p:txBody>
      </p:sp>
      <p:sp>
        <p:nvSpPr>
          <p:cNvPr id="53" name="object 53"/>
          <p:cNvSpPr txBox="1"/>
          <p:nvPr/>
        </p:nvSpPr>
        <p:spPr>
          <a:xfrm>
            <a:off x="7254436" y="3925892"/>
            <a:ext cx="564515" cy="196024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5200" spc="-865" dirty="0">
                <a:solidFill>
                  <a:srgbClr val="0A13CB"/>
                </a:solidFill>
                <a:latin typeface="Arial"/>
                <a:cs typeface="Arial"/>
              </a:rPr>
              <a:t>}</a:t>
            </a:r>
            <a:endParaRPr sz="15200">
              <a:latin typeface="Arial"/>
              <a:cs typeface="Arial"/>
            </a:endParaRPr>
          </a:p>
        </p:txBody>
      </p:sp>
      <p:sp>
        <p:nvSpPr>
          <p:cNvPr id="54" name="object 54"/>
          <p:cNvSpPr txBox="1"/>
          <p:nvPr/>
        </p:nvSpPr>
        <p:spPr>
          <a:xfrm>
            <a:off x="7761407" y="4784543"/>
            <a:ext cx="1062355" cy="30797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200" dirty="0">
                <a:latin typeface="Arial"/>
                <a:cs typeface="Arial"/>
              </a:rPr>
              <a:t>G</a:t>
            </a:r>
            <a:r>
              <a:rPr sz="2200" spc="10" dirty="0">
                <a:latin typeface="Arial"/>
                <a:cs typeface="Arial"/>
              </a:rPr>
              <a:t>R</a:t>
            </a:r>
            <a:r>
              <a:rPr sz="2200" spc="5" dirty="0">
                <a:latin typeface="Arial"/>
                <a:cs typeface="Arial"/>
              </a:rPr>
              <a:t>U</a:t>
            </a:r>
            <a:r>
              <a:rPr sz="2200" spc="-5" dirty="0">
                <a:latin typeface="Arial"/>
                <a:cs typeface="Arial"/>
              </a:rPr>
              <a:t>P</a:t>
            </a:r>
            <a:r>
              <a:rPr sz="2200" dirty="0">
                <a:latin typeface="Arial"/>
                <a:cs typeface="Arial"/>
              </a:rPr>
              <a:t>O</a:t>
            </a:r>
            <a:endParaRPr sz="2200">
              <a:latin typeface="Arial"/>
              <a:cs typeface="Arial"/>
            </a:endParaRPr>
          </a:p>
        </p:txBody>
      </p:sp>
      <p:sp>
        <p:nvSpPr>
          <p:cNvPr id="55" name="object 55"/>
          <p:cNvSpPr/>
          <p:nvPr/>
        </p:nvSpPr>
        <p:spPr>
          <a:xfrm>
            <a:off x="4427982" y="3782436"/>
            <a:ext cx="684530" cy="2225675"/>
          </a:xfrm>
          <a:custGeom>
            <a:avLst/>
            <a:gdLst/>
            <a:ahLst/>
            <a:cxnLst/>
            <a:rect l="l" t="t" r="r" b="b"/>
            <a:pathLst>
              <a:path w="684529" h="2225675">
                <a:moveTo>
                  <a:pt x="0" y="2225683"/>
                </a:moveTo>
                <a:lnTo>
                  <a:pt x="684001" y="2225683"/>
                </a:lnTo>
                <a:lnTo>
                  <a:pt x="684001" y="0"/>
                </a:lnTo>
                <a:lnTo>
                  <a:pt x="0" y="0"/>
                </a:lnTo>
                <a:lnTo>
                  <a:pt x="0" y="2225683"/>
                </a:lnTo>
                <a:close/>
              </a:path>
            </a:pathLst>
          </a:custGeom>
          <a:ln w="2642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09753" y="1674529"/>
            <a:ext cx="7924492" cy="249299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95580" marR="460375" indent="-182880">
              <a:lnSpc>
                <a:spcPct val="100000"/>
              </a:lnSpc>
              <a:buClr>
                <a:srgbClr val="6E6E74"/>
              </a:buClr>
              <a:buSzPct val="83333"/>
              <a:buFont typeface="Arial"/>
              <a:buChar char="•"/>
              <a:tabLst>
                <a:tab pos="195580" algn="l"/>
              </a:tabLst>
            </a:pPr>
            <a:r>
              <a:rPr sz="1800" spc="-20" dirty="0">
                <a:latin typeface="Cambria"/>
                <a:cs typeface="Cambria"/>
              </a:rPr>
              <a:t>Es</a:t>
            </a:r>
            <a:r>
              <a:rPr sz="1800" spc="-5" dirty="0">
                <a:latin typeface="Cambria"/>
                <a:cs typeface="Cambria"/>
              </a:rPr>
              <a:t>tablec</a:t>
            </a:r>
            <a:r>
              <a:rPr sz="1800" dirty="0">
                <a:latin typeface="Cambria"/>
                <a:cs typeface="Cambria"/>
              </a:rPr>
              <a:t>e</a:t>
            </a:r>
            <a:r>
              <a:rPr sz="1800" spc="-40" dirty="0">
                <a:latin typeface="Times New Roman"/>
                <a:cs typeface="Times New Roman"/>
              </a:rPr>
              <a:t> </a:t>
            </a:r>
            <a:r>
              <a:rPr sz="1800" spc="-5" dirty="0">
                <a:latin typeface="Cambria"/>
                <a:cs typeface="Cambria"/>
              </a:rPr>
              <a:t>la</a:t>
            </a:r>
            <a:r>
              <a:rPr sz="1800" dirty="0">
                <a:latin typeface="Cambria"/>
                <a:cs typeface="Cambria"/>
              </a:rPr>
              <a:t>s</a:t>
            </a:r>
            <a:r>
              <a:rPr sz="1800" spc="-55" dirty="0">
                <a:latin typeface="Times New Roman"/>
                <a:cs typeface="Times New Roman"/>
              </a:rPr>
              <a:t> </a:t>
            </a:r>
            <a:r>
              <a:rPr sz="1800" b="1" spc="-40" dirty="0">
                <a:latin typeface="Cambria"/>
                <a:cs typeface="Cambria"/>
              </a:rPr>
              <a:t>r</a:t>
            </a:r>
            <a:r>
              <a:rPr sz="1800" b="1" dirty="0">
                <a:latin typeface="Cambria"/>
                <a:cs typeface="Cambria"/>
              </a:rPr>
              <a:t>elacio</a:t>
            </a:r>
            <a:r>
              <a:rPr sz="1800" b="1" spc="-15" dirty="0">
                <a:latin typeface="Cambria"/>
                <a:cs typeface="Cambria"/>
              </a:rPr>
              <a:t>ne</a:t>
            </a:r>
            <a:r>
              <a:rPr sz="1800" b="1" spc="-10" dirty="0">
                <a:latin typeface="Cambria"/>
                <a:cs typeface="Cambria"/>
              </a:rPr>
              <a:t>s</a:t>
            </a:r>
            <a:r>
              <a:rPr sz="1800" b="1" spc="-70" dirty="0">
                <a:latin typeface="Times New Roman"/>
                <a:cs typeface="Times New Roman"/>
              </a:rPr>
              <a:t> </a:t>
            </a:r>
            <a:r>
              <a:rPr sz="1800" b="1" spc="-10" dirty="0">
                <a:latin typeface="Cambria"/>
                <a:cs typeface="Cambria"/>
              </a:rPr>
              <a:t>ent</a:t>
            </a:r>
            <a:r>
              <a:rPr sz="1800" b="1" spc="-35" dirty="0">
                <a:latin typeface="Cambria"/>
                <a:cs typeface="Cambria"/>
              </a:rPr>
              <a:t>r</a:t>
            </a:r>
            <a:r>
              <a:rPr sz="1800" b="1" spc="-10" dirty="0">
                <a:latin typeface="Cambria"/>
                <a:cs typeface="Cambria"/>
              </a:rPr>
              <a:t>e</a:t>
            </a:r>
            <a:r>
              <a:rPr sz="1800" b="1" spc="-70" dirty="0">
                <a:latin typeface="Times New Roman"/>
                <a:cs typeface="Times New Roman"/>
              </a:rPr>
              <a:t> </a:t>
            </a:r>
            <a:r>
              <a:rPr sz="1800" b="1" spc="-10" dirty="0">
                <a:latin typeface="Cambria"/>
                <a:cs typeface="Cambria"/>
              </a:rPr>
              <a:t>dos</a:t>
            </a:r>
            <a:r>
              <a:rPr sz="1800" b="1" spc="-50" dirty="0">
                <a:latin typeface="Times New Roman"/>
                <a:cs typeface="Times New Roman"/>
              </a:rPr>
              <a:t> </a:t>
            </a:r>
            <a:r>
              <a:rPr sz="1800" b="1" spc="-10" dirty="0">
                <a:latin typeface="Cambria"/>
                <a:cs typeface="Cambria"/>
              </a:rPr>
              <a:t>o</a:t>
            </a:r>
            <a:r>
              <a:rPr sz="1800" b="1" spc="-65" dirty="0">
                <a:latin typeface="Times New Roman"/>
                <a:cs typeface="Times New Roman"/>
              </a:rPr>
              <a:t> </a:t>
            </a:r>
            <a:r>
              <a:rPr sz="1800" b="1" dirty="0">
                <a:latin typeface="Cambria"/>
                <a:cs typeface="Cambria"/>
              </a:rPr>
              <a:t>más</a:t>
            </a:r>
            <a:r>
              <a:rPr sz="1800" b="1" spc="-50" dirty="0">
                <a:latin typeface="Times New Roman"/>
                <a:cs typeface="Times New Roman"/>
              </a:rPr>
              <a:t> </a:t>
            </a:r>
            <a:r>
              <a:rPr sz="1800" b="1" dirty="0">
                <a:latin typeface="Cambria"/>
                <a:cs typeface="Cambria"/>
              </a:rPr>
              <a:t>col</a:t>
            </a:r>
            <a:r>
              <a:rPr sz="1800" b="1" spc="-5" dirty="0">
                <a:latin typeface="Cambria"/>
                <a:cs typeface="Cambria"/>
              </a:rPr>
              <a:t>um</a:t>
            </a:r>
            <a:r>
              <a:rPr sz="1800" b="1" spc="5" dirty="0">
                <a:latin typeface="Cambria"/>
                <a:cs typeface="Cambria"/>
              </a:rPr>
              <a:t>n</a:t>
            </a:r>
            <a:r>
              <a:rPr sz="1800" b="1" spc="-15" dirty="0">
                <a:latin typeface="Cambria"/>
                <a:cs typeface="Cambria"/>
              </a:rPr>
              <a:t>a</a:t>
            </a:r>
            <a:r>
              <a:rPr sz="1800" b="1" spc="-10" dirty="0">
                <a:latin typeface="Cambria"/>
                <a:cs typeface="Cambria"/>
              </a:rPr>
              <a:t>s</a:t>
            </a:r>
            <a:r>
              <a:rPr sz="1800" b="1" spc="-75" dirty="0">
                <a:latin typeface="Times New Roman"/>
                <a:cs typeface="Times New Roman"/>
              </a:rPr>
              <a:t> </a:t>
            </a:r>
            <a:r>
              <a:rPr sz="1800" b="1" spc="-10" dirty="0">
                <a:latin typeface="Cambria"/>
                <a:cs typeface="Cambria"/>
              </a:rPr>
              <a:t>e</a:t>
            </a:r>
            <a:r>
              <a:rPr sz="1800" b="1" spc="-20" dirty="0">
                <a:latin typeface="Cambria"/>
                <a:cs typeface="Cambria"/>
              </a:rPr>
              <a:t>s</a:t>
            </a:r>
            <a:r>
              <a:rPr sz="1800" b="1" spc="-15" dirty="0">
                <a:latin typeface="Cambria"/>
                <a:cs typeface="Cambria"/>
              </a:rPr>
              <a:t>t</a:t>
            </a:r>
            <a:r>
              <a:rPr sz="1800" b="1" spc="-45" dirty="0">
                <a:latin typeface="Cambria"/>
                <a:cs typeface="Cambria"/>
              </a:rPr>
              <a:t>r</a:t>
            </a:r>
            <a:r>
              <a:rPr sz="1800" b="1" spc="-5" dirty="0">
                <a:latin typeface="Cambria"/>
                <a:cs typeface="Cambria"/>
              </a:rPr>
              <a:t>atig</a:t>
            </a:r>
            <a:r>
              <a:rPr sz="1800" b="1" spc="-35" dirty="0">
                <a:latin typeface="Cambria"/>
                <a:cs typeface="Cambria"/>
              </a:rPr>
              <a:t>r</a:t>
            </a:r>
            <a:r>
              <a:rPr sz="1800" b="1" spc="-5" dirty="0">
                <a:latin typeface="Cambria"/>
                <a:cs typeface="Cambria"/>
              </a:rPr>
              <a:t>á</a:t>
            </a:r>
            <a:r>
              <a:rPr sz="1800" b="1" spc="-10" dirty="0">
                <a:latin typeface="Cambria"/>
                <a:cs typeface="Cambria"/>
              </a:rPr>
              <a:t>ficas</a:t>
            </a:r>
            <a:r>
              <a:rPr sz="1800" b="1" spc="-30" dirty="0">
                <a:latin typeface="Times New Roman"/>
                <a:cs typeface="Times New Roman"/>
              </a:rPr>
              <a:t> </a:t>
            </a:r>
            <a:r>
              <a:rPr sz="1800" spc="-10" dirty="0">
                <a:latin typeface="Cambria"/>
                <a:cs typeface="Cambria"/>
              </a:rPr>
              <a:t>de</a:t>
            </a:r>
            <a:r>
              <a:rPr sz="1800" spc="-60" dirty="0">
                <a:latin typeface="Times New Roman"/>
                <a:cs typeface="Times New Roman"/>
              </a:rPr>
              <a:t> </a:t>
            </a:r>
            <a:r>
              <a:rPr sz="1800" spc="-10" dirty="0">
                <a:latin typeface="Cambria"/>
                <a:cs typeface="Cambria"/>
              </a:rPr>
              <a:t>zonas</a:t>
            </a:r>
            <a:r>
              <a:rPr sz="1800" spc="-5" dirty="0">
                <a:latin typeface="Times New Roman"/>
                <a:cs typeface="Times New Roman"/>
              </a:rPr>
              <a:t> </a:t>
            </a:r>
            <a:r>
              <a:rPr sz="1800" spc="-10" dirty="0">
                <a:latin typeface="Cambria"/>
                <a:cs typeface="Cambria"/>
              </a:rPr>
              <a:t>di</a:t>
            </a:r>
            <a:r>
              <a:rPr sz="1800" spc="-15" dirty="0">
                <a:latin typeface="Cambria"/>
                <a:cs typeface="Cambria"/>
              </a:rPr>
              <a:t>s</a:t>
            </a:r>
            <a:r>
              <a:rPr sz="1800" spc="-5" dirty="0">
                <a:latin typeface="Cambria"/>
                <a:cs typeface="Cambria"/>
              </a:rPr>
              <a:t>tante</a:t>
            </a:r>
            <a:r>
              <a:rPr sz="1800" spc="-15" dirty="0">
                <a:latin typeface="Cambria"/>
                <a:cs typeface="Cambria"/>
              </a:rPr>
              <a:t>s</a:t>
            </a:r>
            <a:r>
              <a:rPr sz="1800" dirty="0">
                <a:latin typeface="Cambria" panose="02040503050406030204" pitchFamily="18" charset="0"/>
                <a:cs typeface="Cambria"/>
              </a:rPr>
              <a:t>,</a:t>
            </a:r>
            <a:r>
              <a:rPr sz="1800" spc="-45" dirty="0">
                <a:latin typeface="Cambria" panose="02040503050406030204" pitchFamily="18" charset="0"/>
                <a:cs typeface="Times New Roman"/>
              </a:rPr>
              <a:t> </a:t>
            </a:r>
            <a:r>
              <a:rPr lang="es-CL" sz="1800" spc="-45" dirty="0" smtClean="0">
                <a:latin typeface="Cambria" panose="02040503050406030204" pitchFamily="18" charset="0"/>
                <a:cs typeface="Times New Roman"/>
              </a:rPr>
              <a:t>a partir de </a:t>
            </a:r>
            <a:r>
              <a:rPr sz="1800" spc="-10" dirty="0" err="1">
                <a:latin typeface="Cambria" panose="02040503050406030204" pitchFamily="18" charset="0"/>
                <a:cs typeface="Cambria"/>
              </a:rPr>
              <a:t>e</a:t>
            </a:r>
            <a:r>
              <a:rPr sz="1800" spc="-15" dirty="0" err="1">
                <a:latin typeface="Cambria" panose="02040503050406030204" pitchFamily="18" charset="0"/>
                <a:cs typeface="Cambria"/>
              </a:rPr>
              <a:t>dad</a:t>
            </a:r>
            <a:r>
              <a:rPr sz="1800" spc="-10" dirty="0" err="1">
                <a:latin typeface="Cambria" panose="02040503050406030204" pitchFamily="18" charset="0"/>
                <a:cs typeface="Cambria"/>
              </a:rPr>
              <a:t>es</a:t>
            </a:r>
            <a:r>
              <a:rPr sz="1800" spc="-50" dirty="0">
                <a:latin typeface="Cambria" panose="02040503050406030204" pitchFamily="18" charset="0"/>
                <a:cs typeface="Times New Roman"/>
              </a:rPr>
              <a:t> </a:t>
            </a:r>
            <a:r>
              <a:rPr sz="1800" spc="-35" dirty="0">
                <a:latin typeface="Cambria"/>
                <a:cs typeface="Cambria"/>
              </a:rPr>
              <a:t>r</a:t>
            </a:r>
            <a:r>
              <a:rPr sz="1800" dirty="0">
                <a:latin typeface="Cambria"/>
                <a:cs typeface="Cambria"/>
              </a:rPr>
              <a:t>elat</a:t>
            </a:r>
            <a:r>
              <a:rPr sz="1800" spc="-35" dirty="0">
                <a:latin typeface="Cambria"/>
                <a:cs typeface="Cambria"/>
              </a:rPr>
              <a:t>i</a:t>
            </a:r>
            <a:r>
              <a:rPr sz="1800" spc="-45" dirty="0">
                <a:latin typeface="Cambria"/>
                <a:cs typeface="Cambria"/>
              </a:rPr>
              <a:t>v</a:t>
            </a:r>
            <a:r>
              <a:rPr sz="1800" spc="-15" dirty="0">
                <a:latin typeface="Cambria"/>
                <a:cs typeface="Cambria"/>
              </a:rPr>
              <a:t>a</a:t>
            </a:r>
            <a:r>
              <a:rPr sz="1800" spc="-10" dirty="0">
                <a:latin typeface="Cambria"/>
                <a:cs typeface="Cambria"/>
              </a:rPr>
              <a:t>s</a:t>
            </a:r>
            <a:r>
              <a:rPr sz="1800" spc="-6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Cambria"/>
                <a:cs typeface="Cambria"/>
              </a:rPr>
              <a:t>y</a:t>
            </a:r>
            <a:r>
              <a:rPr sz="1800" spc="5" dirty="0">
                <a:latin typeface="Cambria"/>
                <a:cs typeface="Cambria"/>
              </a:rPr>
              <a:t>/</a:t>
            </a:r>
            <a:r>
              <a:rPr sz="1800" spc="-10" dirty="0">
                <a:latin typeface="Cambria"/>
                <a:cs typeface="Cambria"/>
              </a:rPr>
              <a:t>o</a:t>
            </a:r>
            <a:r>
              <a:rPr sz="1800" spc="-55" dirty="0">
                <a:latin typeface="Times New Roman"/>
                <a:cs typeface="Times New Roman"/>
              </a:rPr>
              <a:t> </a:t>
            </a:r>
            <a:r>
              <a:rPr sz="1800" spc="-5" dirty="0" err="1" smtClean="0">
                <a:latin typeface="Cambria"/>
                <a:cs typeface="Cambria"/>
              </a:rPr>
              <a:t>absol</a:t>
            </a:r>
            <a:r>
              <a:rPr sz="1800" dirty="0" err="1" smtClean="0">
                <a:latin typeface="Cambria"/>
                <a:cs typeface="Cambria"/>
              </a:rPr>
              <a:t>u</a:t>
            </a:r>
            <a:r>
              <a:rPr sz="1800" spc="-5" dirty="0" err="1" smtClean="0">
                <a:latin typeface="Cambria"/>
                <a:cs typeface="Cambria"/>
              </a:rPr>
              <a:t>tas</a:t>
            </a:r>
            <a:r>
              <a:rPr lang="es-CL" sz="1800" spc="-5" dirty="0" smtClean="0">
                <a:latin typeface="Cambria"/>
                <a:cs typeface="Cambria"/>
              </a:rPr>
              <a:t>,tipo de roca, tipo de ambiente.</a:t>
            </a:r>
          </a:p>
          <a:p>
            <a:pPr marL="195580" marR="460375" indent="-182880">
              <a:lnSpc>
                <a:spcPct val="100000"/>
              </a:lnSpc>
              <a:buClr>
                <a:srgbClr val="6E6E74"/>
              </a:buClr>
              <a:buSzPct val="83333"/>
              <a:buFont typeface="Arial"/>
              <a:buChar char="•"/>
              <a:tabLst>
                <a:tab pos="195580" algn="l"/>
              </a:tabLst>
            </a:pPr>
            <a:r>
              <a:rPr lang="es-CL" spc="-5" dirty="0" smtClean="0">
                <a:latin typeface="Cambria"/>
                <a:cs typeface="Cambria"/>
              </a:rPr>
              <a:t>Permite hacer reconstrucción </a:t>
            </a:r>
            <a:r>
              <a:rPr lang="es-CL" spc="-5" dirty="0" err="1" smtClean="0">
                <a:latin typeface="Cambria"/>
                <a:cs typeface="Cambria"/>
              </a:rPr>
              <a:t>paleogeográficas</a:t>
            </a:r>
            <a:endParaRPr lang="es-CL" spc="-5" dirty="0">
              <a:latin typeface="Cambria"/>
              <a:cs typeface="Cambria"/>
            </a:endParaRPr>
          </a:p>
          <a:p>
            <a:pPr marL="195580" marR="460375" indent="-182880">
              <a:lnSpc>
                <a:spcPct val="100000"/>
              </a:lnSpc>
              <a:buClr>
                <a:srgbClr val="6E6E74"/>
              </a:buClr>
              <a:buSzPct val="83333"/>
              <a:buFont typeface="Arial"/>
              <a:buChar char="•"/>
              <a:tabLst>
                <a:tab pos="195580" algn="l"/>
              </a:tabLst>
            </a:pPr>
            <a:r>
              <a:rPr lang="es-ES_tradnl" dirty="0" smtClean="0"/>
              <a:t>Un </a:t>
            </a:r>
            <a:r>
              <a:rPr lang="es-ES_tradnl" dirty="0"/>
              <a:t>fósil es sincrónico con la roca que lo </a:t>
            </a:r>
            <a:r>
              <a:rPr lang="es-ES_tradnl" dirty="0" smtClean="0"/>
              <a:t>incluye </a:t>
            </a:r>
            <a:r>
              <a:rPr lang="es-ES_tradnl" dirty="0"/>
              <a:t>(siempre y cuando no  sea </a:t>
            </a:r>
            <a:r>
              <a:rPr lang="es-ES_tradnl" dirty="0" err="1" smtClean="0"/>
              <a:t>retrabajado</a:t>
            </a:r>
            <a:r>
              <a:rPr lang="es-ES_tradnl" dirty="0" smtClean="0"/>
              <a:t>).</a:t>
            </a:r>
          </a:p>
          <a:p>
            <a:pPr marL="195580" marR="460375" indent="-182880">
              <a:lnSpc>
                <a:spcPct val="100000"/>
              </a:lnSpc>
              <a:buClr>
                <a:srgbClr val="6E6E74"/>
              </a:buClr>
              <a:buSzPct val="83333"/>
              <a:buFont typeface="Arial"/>
              <a:buChar char="•"/>
              <a:tabLst>
                <a:tab pos="195580" algn="l"/>
              </a:tabLst>
            </a:pPr>
            <a:r>
              <a:rPr lang="es-ES_tradnl" dirty="0" smtClean="0"/>
              <a:t>Grupos </a:t>
            </a:r>
            <a:r>
              <a:rPr lang="es-ES_tradnl" dirty="0"/>
              <a:t>específicos de faunas aparecen o se suceden uno tras otro en el registro rocoso en un orden global definido</a:t>
            </a:r>
            <a:r>
              <a:rPr lang="es-ES_tradnl" dirty="0" smtClean="0"/>
              <a:t>.</a:t>
            </a:r>
            <a:endParaRPr sz="2600" dirty="0">
              <a:latin typeface="Times New Roman"/>
              <a:cs typeface="Times New Roman"/>
            </a:endParaRPr>
          </a:p>
          <a:p>
            <a:pPr marL="195580" indent="-182880">
              <a:lnSpc>
                <a:spcPct val="100000"/>
              </a:lnSpc>
              <a:buClr>
                <a:srgbClr val="6E6E74"/>
              </a:buClr>
              <a:buSzPct val="83333"/>
              <a:buFont typeface="Arial"/>
              <a:buChar char="•"/>
              <a:tabLst>
                <a:tab pos="195580" algn="l"/>
              </a:tabLst>
            </a:pPr>
            <a:endParaRPr sz="1800" dirty="0">
              <a:latin typeface="Cambria"/>
              <a:cs typeface="Cambria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1403648" y="4005064"/>
            <a:ext cx="4536508" cy="252027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pc="-145" dirty="0"/>
              <a:t>C</a:t>
            </a:r>
            <a:r>
              <a:rPr spc="-90" dirty="0"/>
              <a:t>O</a:t>
            </a:r>
            <a:r>
              <a:rPr spc="-125" dirty="0"/>
              <a:t>RREL</a:t>
            </a:r>
            <a:r>
              <a:rPr spc="-190" dirty="0"/>
              <a:t>A</a:t>
            </a:r>
            <a:r>
              <a:rPr spc="-95" dirty="0"/>
              <a:t>C</a:t>
            </a:r>
            <a:r>
              <a:rPr spc="-114" dirty="0"/>
              <a:t>I</a:t>
            </a:r>
            <a:r>
              <a:rPr spc="-90" dirty="0"/>
              <a:t>O</a:t>
            </a:r>
            <a:r>
              <a:rPr spc="-95" dirty="0"/>
              <a:t>N</a:t>
            </a:r>
            <a:r>
              <a:rPr spc="-140" dirty="0"/>
              <a:t>E</a:t>
            </a:r>
            <a:r>
              <a:rPr dirty="0"/>
              <a:t>S</a:t>
            </a:r>
            <a:r>
              <a:rPr spc="-350" dirty="0">
                <a:latin typeface="Times New Roman"/>
                <a:cs typeface="Times New Roman"/>
              </a:rPr>
              <a:t> </a:t>
            </a:r>
            <a:r>
              <a:rPr spc="-125" dirty="0"/>
              <a:t>E</a:t>
            </a:r>
            <a:r>
              <a:rPr spc="-145" dirty="0"/>
              <a:t>S</a:t>
            </a:r>
            <a:r>
              <a:rPr spc="-95" dirty="0"/>
              <a:t>T</a:t>
            </a:r>
            <a:r>
              <a:rPr spc="-125" dirty="0"/>
              <a:t>R</a:t>
            </a:r>
            <a:r>
              <a:rPr spc="-405" dirty="0"/>
              <a:t>A</a:t>
            </a:r>
            <a:r>
              <a:rPr spc="-95" dirty="0"/>
              <a:t>T</a:t>
            </a:r>
            <a:r>
              <a:rPr spc="-114" dirty="0"/>
              <a:t>I</a:t>
            </a:r>
            <a:r>
              <a:rPr spc="-95" dirty="0"/>
              <a:t>G</a:t>
            </a:r>
            <a:r>
              <a:rPr spc="-125" dirty="0"/>
              <a:t>R</a:t>
            </a:r>
            <a:r>
              <a:rPr spc="-114" dirty="0"/>
              <a:t>Á</a:t>
            </a:r>
            <a:r>
              <a:rPr spc="-100" dirty="0"/>
              <a:t>F</a:t>
            </a:r>
            <a:r>
              <a:rPr spc="-114" dirty="0"/>
              <a:t>I</a:t>
            </a:r>
            <a:r>
              <a:rPr spc="-95" dirty="0"/>
              <a:t>C</a:t>
            </a:r>
            <a:r>
              <a:rPr spc="-155" dirty="0"/>
              <a:t>A</a:t>
            </a:r>
            <a:r>
              <a:rPr dirty="0"/>
              <a:t>S</a:t>
            </a: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657633" y="1699396"/>
            <a:ext cx="7828733" cy="1661993"/>
          </a:xfrm>
        </p:spPr>
        <p:txBody>
          <a:bodyPr/>
          <a:lstStyle/>
          <a:p>
            <a:pPr marL="195580" indent="-182880">
              <a:lnSpc>
                <a:spcPct val="100000"/>
              </a:lnSpc>
              <a:buClr>
                <a:srgbClr val="6E6E74"/>
              </a:buClr>
              <a:buSzPct val="83333"/>
              <a:buFont typeface="Arial"/>
              <a:buChar char="•"/>
              <a:tabLst>
                <a:tab pos="195580" algn="l"/>
              </a:tabLst>
            </a:pPr>
            <a:r>
              <a:rPr lang="es-CL" b="1" spc="-5" dirty="0" err="1"/>
              <a:t>C</a:t>
            </a:r>
            <a:r>
              <a:rPr lang="es-CL" b="1" spc="-30" dirty="0" err="1"/>
              <a:t>r</a:t>
            </a:r>
            <a:r>
              <a:rPr lang="es-CL" b="1" spc="-5" dirty="0" err="1"/>
              <a:t>onoes</a:t>
            </a:r>
            <a:r>
              <a:rPr lang="es-CL" b="1" spc="5" dirty="0" err="1"/>
              <a:t>t</a:t>
            </a:r>
            <a:r>
              <a:rPr lang="es-CL" b="1" spc="-40" dirty="0" err="1"/>
              <a:t>r</a:t>
            </a:r>
            <a:r>
              <a:rPr lang="es-CL" b="1" spc="-5" dirty="0" err="1"/>
              <a:t>atig</a:t>
            </a:r>
            <a:r>
              <a:rPr lang="es-CL" b="1" spc="-45" dirty="0" err="1"/>
              <a:t>r</a:t>
            </a:r>
            <a:r>
              <a:rPr lang="es-CL" b="1" spc="-5" dirty="0" err="1"/>
              <a:t>áfi</a:t>
            </a:r>
            <a:r>
              <a:rPr lang="es-CL" b="1" dirty="0" err="1"/>
              <a:t>a</a:t>
            </a:r>
            <a:r>
              <a:rPr lang="es-CL" b="1" spc="-5" dirty="0"/>
              <a:t>:</a:t>
            </a:r>
            <a:r>
              <a:rPr lang="es-CL" b="1" spc="-45" dirty="0">
                <a:latin typeface="Times New Roman"/>
                <a:cs typeface="Times New Roman"/>
              </a:rPr>
              <a:t> </a:t>
            </a:r>
            <a:r>
              <a:rPr lang="es-CL" spc="-20" dirty="0"/>
              <a:t>U</a:t>
            </a:r>
            <a:r>
              <a:rPr lang="es-CL" spc="-5" dirty="0"/>
              <a:t>t</a:t>
            </a:r>
            <a:r>
              <a:rPr lang="es-CL" spc="5" dirty="0"/>
              <a:t>i</a:t>
            </a:r>
            <a:r>
              <a:rPr lang="es-CL" spc="-5" dirty="0"/>
              <a:t>l</a:t>
            </a:r>
            <a:r>
              <a:rPr lang="es-CL" spc="5" dirty="0"/>
              <a:t>i</a:t>
            </a:r>
            <a:r>
              <a:rPr lang="es-CL" spc="-10" dirty="0"/>
              <a:t>za</a:t>
            </a:r>
            <a:r>
              <a:rPr lang="es-CL" spc="-70" dirty="0">
                <a:latin typeface="Times New Roman"/>
                <a:cs typeface="Times New Roman"/>
              </a:rPr>
              <a:t> </a:t>
            </a:r>
            <a:r>
              <a:rPr lang="es-CL" spc="-5" dirty="0"/>
              <a:t>l</a:t>
            </a:r>
            <a:r>
              <a:rPr lang="es-CL" dirty="0"/>
              <a:t>a</a:t>
            </a:r>
            <a:r>
              <a:rPr lang="es-CL" spc="-55" dirty="0">
                <a:latin typeface="Times New Roman"/>
                <a:cs typeface="Times New Roman"/>
              </a:rPr>
              <a:t> </a:t>
            </a:r>
            <a:r>
              <a:rPr lang="es-CL" spc="-5" dirty="0"/>
              <a:t>abundanci</a:t>
            </a:r>
            <a:r>
              <a:rPr lang="es-CL" dirty="0"/>
              <a:t>a</a:t>
            </a:r>
            <a:r>
              <a:rPr lang="es-CL" spc="-60" dirty="0">
                <a:latin typeface="Times New Roman"/>
                <a:cs typeface="Times New Roman"/>
              </a:rPr>
              <a:t> </a:t>
            </a:r>
            <a:r>
              <a:rPr lang="es-CL" spc="-35" dirty="0"/>
              <a:t>r</a:t>
            </a:r>
            <a:r>
              <a:rPr lang="es-CL" dirty="0"/>
              <a:t>elat</a:t>
            </a:r>
            <a:r>
              <a:rPr lang="es-CL" spc="-35" dirty="0"/>
              <a:t>i</a:t>
            </a:r>
            <a:r>
              <a:rPr lang="es-CL" spc="-45" dirty="0"/>
              <a:t>v</a:t>
            </a:r>
            <a:r>
              <a:rPr lang="es-CL" dirty="0"/>
              <a:t>a</a:t>
            </a:r>
            <a:r>
              <a:rPr lang="es-CL" spc="-55" dirty="0">
                <a:latin typeface="Times New Roman"/>
                <a:cs typeface="Times New Roman"/>
              </a:rPr>
              <a:t> </a:t>
            </a:r>
            <a:r>
              <a:rPr lang="es-CL" spc="-15" dirty="0"/>
              <a:t>d</a:t>
            </a:r>
            <a:r>
              <a:rPr lang="es-CL" spc="-10" dirty="0"/>
              <a:t>e</a:t>
            </a:r>
            <a:r>
              <a:rPr lang="es-CL" spc="-55" dirty="0">
                <a:latin typeface="Times New Roman"/>
                <a:cs typeface="Times New Roman"/>
              </a:rPr>
              <a:t> </a:t>
            </a:r>
            <a:r>
              <a:rPr lang="es-CL" b="1" spc="-10" dirty="0"/>
              <a:t>isó</a:t>
            </a:r>
            <a:r>
              <a:rPr lang="es-CL" b="1" spc="-20" dirty="0"/>
              <a:t>t</a:t>
            </a:r>
            <a:r>
              <a:rPr lang="es-CL" b="1" spc="-10" dirty="0"/>
              <a:t>opos</a:t>
            </a:r>
            <a:r>
              <a:rPr lang="es-CL" b="1" spc="-70" dirty="0">
                <a:latin typeface="Times New Roman"/>
                <a:cs typeface="Times New Roman"/>
              </a:rPr>
              <a:t> </a:t>
            </a:r>
            <a:r>
              <a:rPr lang="es-CL" b="1" spc="-50" dirty="0" smtClean="0"/>
              <a:t>r</a:t>
            </a:r>
            <a:r>
              <a:rPr lang="es-CL" b="1" spc="-15" dirty="0" smtClean="0"/>
              <a:t>ad</a:t>
            </a:r>
            <a:r>
              <a:rPr lang="es-CL" b="1" spc="-5" dirty="0" smtClean="0"/>
              <a:t>ia</a:t>
            </a:r>
            <a:r>
              <a:rPr lang="es-CL" b="1" dirty="0" smtClean="0"/>
              <a:t>ct</a:t>
            </a:r>
            <a:r>
              <a:rPr lang="es-CL" b="1" spc="-35" dirty="0" smtClean="0"/>
              <a:t>i</a:t>
            </a:r>
            <a:r>
              <a:rPr lang="es-CL" b="1" spc="-45" dirty="0" smtClean="0"/>
              <a:t>v</a:t>
            </a:r>
            <a:r>
              <a:rPr lang="es-CL" b="1" spc="-10" dirty="0" smtClean="0"/>
              <a:t>os</a:t>
            </a:r>
            <a:r>
              <a:rPr lang="es-CL" b="1" spc="-55" dirty="0" smtClean="0">
                <a:latin typeface="Times New Roman"/>
                <a:cs typeface="Times New Roman"/>
              </a:rPr>
              <a:t> </a:t>
            </a:r>
            <a:r>
              <a:rPr lang="es-CL" dirty="0" smtClean="0"/>
              <a:t>y</a:t>
            </a:r>
            <a:r>
              <a:rPr lang="es-CL" spc="5" dirty="0" smtClean="0"/>
              <a:t>/</a:t>
            </a:r>
            <a:r>
              <a:rPr lang="es-CL" spc="-10" dirty="0" smtClean="0"/>
              <a:t>o</a:t>
            </a:r>
            <a:r>
              <a:rPr lang="es-CL" dirty="0" smtClean="0"/>
              <a:t> e</a:t>
            </a:r>
            <a:r>
              <a:rPr lang="es-CL" spc="-15" dirty="0" smtClean="0"/>
              <a:t>s</a:t>
            </a:r>
            <a:r>
              <a:rPr lang="es-CL" spc="-5" dirty="0" smtClean="0"/>
              <a:t>table</a:t>
            </a:r>
            <a:r>
              <a:rPr lang="es-CL" dirty="0" smtClean="0"/>
              <a:t>s</a:t>
            </a:r>
            <a:r>
              <a:rPr lang="es-CL" spc="-55" dirty="0" smtClean="0">
                <a:latin typeface="Times New Roman"/>
                <a:cs typeface="Times New Roman"/>
              </a:rPr>
              <a:t> </a:t>
            </a:r>
            <a:r>
              <a:rPr lang="es-CL" dirty="0"/>
              <a:t>en</a:t>
            </a:r>
            <a:r>
              <a:rPr lang="es-CL" spc="-55" dirty="0">
                <a:latin typeface="Times New Roman"/>
                <a:cs typeface="Times New Roman"/>
              </a:rPr>
              <a:t> </a:t>
            </a:r>
            <a:r>
              <a:rPr lang="es-CL" spc="-5" dirty="0"/>
              <a:t>d</a:t>
            </a:r>
            <a:r>
              <a:rPr lang="es-CL" dirty="0"/>
              <a:t>istintos</a:t>
            </a:r>
            <a:r>
              <a:rPr lang="es-CL" spc="-80" dirty="0">
                <a:latin typeface="Times New Roman"/>
                <a:cs typeface="Times New Roman"/>
              </a:rPr>
              <a:t> </a:t>
            </a:r>
            <a:r>
              <a:rPr lang="es-CL" spc="-10" dirty="0"/>
              <a:t>s</a:t>
            </a:r>
            <a:r>
              <a:rPr lang="es-CL" dirty="0"/>
              <a:t>is</a:t>
            </a:r>
            <a:r>
              <a:rPr lang="es-CL" spc="-15" dirty="0"/>
              <a:t>t</a:t>
            </a:r>
            <a:r>
              <a:rPr lang="es-CL" dirty="0"/>
              <a:t>em</a:t>
            </a:r>
            <a:r>
              <a:rPr lang="es-CL" spc="-10" dirty="0"/>
              <a:t>a</a:t>
            </a:r>
            <a:r>
              <a:rPr lang="es-CL" dirty="0"/>
              <a:t>s</a:t>
            </a:r>
            <a:r>
              <a:rPr lang="es-CL" spc="-40" dirty="0">
                <a:latin typeface="Times New Roman"/>
                <a:cs typeface="Times New Roman"/>
              </a:rPr>
              <a:t> </a:t>
            </a:r>
            <a:r>
              <a:rPr lang="es-CL" dirty="0"/>
              <a:t>(</a:t>
            </a:r>
            <a:r>
              <a:rPr lang="es-CL" b="1" spc="-45" dirty="0"/>
              <a:t>r</a:t>
            </a:r>
            <a:r>
              <a:rPr lang="es-CL" b="1" spc="-5" dirty="0"/>
              <a:t>a</a:t>
            </a:r>
            <a:r>
              <a:rPr lang="es-CL" b="1" spc="-10" dirty="0"/>
              <a:t>d</a:t>
            </a:r>
            <a:r>
              <a:rPr lang="es-CL" b="1" dirty="0"/>
              <a:t>iometrí</a:t>
            </a:r>
            <a:r>
              <a:rPr lang="es-CL" b="1" spc="5" dirty="0"/>
              <a:t>a</a:t>
            </a:r>
            <a:r>
              <a:rPr lang="es-CL" spc="-5" dirty="0" smtClean="0"/>
              <a:t>).</a:t>
            </a:r>
            <a:endParaRPr lang="es-CL" dirty="0"/>
          </a:p>
          <a:p>
            <a:pPr marL="195580" indent="-182880">
              <a:lnSpc>
                <a:spcPct val="100000"/>
              </a:lnSpc>
              <a:buClr>
                <a:srgbClr val="6E6E74"/>
              </a:buClr>
              <a:buSzPct val="83333"/>
              <a:buFont typeface="Arial"/>
              <a:buChar char="•"/>
              <a:tabLst>
                <a:tab pos="195580" algn="l"/>
              </a:tabLst>
            </a:pPr>
            <a:endParaRPr lang="es-CL" b="1" dirty="0" smtClean="0">
              <a:latin typeface="Cambria"/>
              <a:cs typeface="Cambria"/>
            </a:endParaRPr>
          </a:p>
          <a:p>
            <a:pPr marL="195580" indent="-182880">
              <a:lnSpc>
                <a:spcPct val="100000"/>
              </a:lnSpc>
              <a:buClr>
                <a:srgbClr val="6E6E74"/>
              </a:buClr>
              <a:buSzPct val="83333"/>
              <a:buFont typeface="Arial"/>
              <a:buChar char="•"/>
              <a:tabLst>
                <a:tab pos="195580" algn="l"/>
              </a:tabLst>
            </a:pPr>
            <a:endParaRPr lang="es-CL" b="1" dirty="0"/>
          </a:p>
          <a:p>
            <a:pPr marL="195580" indent="-182880">
              <a:lnSpc>
                <a:spcPct val="100000"/>
              </a:lnSpc>
              <a:buClr>
                <a:srgbClr val="6E6E74"/>
              </a:buClr>
              <a:buSzPct val="83333"/>
              <a:buFont typeface="Arial"/>
              <a:buChar char="•"/>
              <a:tabLst>
                <a:tab pos="195580" algn="l"/>
              </a:tabLst>
            </a:pPr>
            <a:r>
              <a:rPr lang="es-CL" b="1" dirty="0" err="1" smtClean="0">
                <a:latin typeface="Cambria"/>
                <a:cs typeface="Cambria"/>
              </a:rPr>
              <a:t>Li</a:t>
            </a:r>
            <a:r>
              <a:rPr lang="es-CL" b="1" spc="-20" dirty="0" err="1" smtClean="0">
                <a:latin typeface="Cambria"/>
                <a:cs typeface="Cambria"/>
              </a:rPr>
              <a:t>t</a:t>
            </a:r>
            <a:r>
              <a:rPr lang="es-CL" b="1" spc="-5" dirty="0" err="1" smtClean="0">
                <a:latin typeface="Cambria"/>
                <a:cs typeface="Cambria"/>
              </a:rPr>
              <a:t>oest</a:t>
            </a:r>
            <a:r>
              <a:rPr lang="es-CL" b="1" spc="-35" dirty="0" err="1" smtClean="0">
                <a:latin typeface="Cambria"/>
                <a:cs typeface="Cambria"/>
              </a:rPr>
              <a:t>r</a:t>
            </a:r>
            <a:r>
              <a:rPr lang="es-CL" b="1" spc="-5" dirty="0" err="1" smtClean="0">
                <a:latin typeface="Cambria"/>
                <a:cs typeface="Cambria"/>
              </a:rPr>
              <a:t>atig</a:t>
            </a:r>
            <a:r>
              <a:rPr lang="es-CL" b="1" spc="-45" dirty="0" err="1" smtClean="0">
                <a:latin typeface="Cambria"/>
                <a:cs typeface="Cambria"/>
              </a:rPr>
              <a:t>r</a:t>
            </a:r>
            <a:r>
              <a:rPr lang="es-CL" b="1" spc="-5" dirty="0" err="1" smtClean="0">
                <a:latin typeface="Cambria"/>
                <a:cs typeface="Cambria"/>
              </a:rPr>
              <a:t>áfi</a:t>
            </a:r>
            <a:r>
              <a:rPr lang="es-CL" b="1" spc="-10" dirty="0" err="1" smtClean="0">
                <a:latin typeface="Cambria"/>
                <a:cs typeface="Cambria"/>
              </a:rPr>
              <a:t>c</a:t>
            </a:r>
            <a:r>
              <a:rPr lang="es-CL" b="1" spc="-15" dirty="0" err="1" smtClean="0">
                <a:latin typeface="Cambria"/>
                <a:cs typeface="Cambria"/>
              </a:rPr>
              <a:t>a</a:t>
            </a:r>
            <a:r>
              <a:rPr lang="es-CL" b="1" spc="-5" dirty="0">
                <a:latin typeface="Cambria"/>
                <a:cs typeface="Cambria"/>
              </a:rPr>
              <a:t>:</a:t>
            </a:r>
            <a:r>
              <a:rPr lang="es-CL" b="1" spc="-45" dirty="0">
                <a:latin typeface="Times New Roman"/>
                <a:cs typeface="Times New Roman"/>
              </a:rPr>
              <a:t> </a:t>
            </a:r>
            <a:r>
              <a:rPr lang="es-CL" dirty="0">
                <a:latin typeface="Cambria"/>
                <a:cs typeface="Cambria"/>
              </a:rPr>
              <a:t>Uti</a:t>
            </a:r>
            <a:r>
              <a:rPr lang="es-CL" spc="5" dirty="0">
                <a:latin typeface="Cambria"/>
                <a:cs typeface="Cambria"/>
              </a:rPr>
              <a:t>l</a:t>
            </a:r>
            <a:r>
              <a:rPr lang="es-CL" spc="-10" dirty="0">
                <a:latin typeface="Cambria"/>
                <a:cs typeface="Cambria"/>
              </a:rPr>
              <a:t>iza</a:t>
            </a:r>
            <a:r>
              <a:rPr lang="es-CL" spc="-70" dirty="0">
                <a:latin typeface="Times New Roman"/>
                <a:cs typeface="Times New Roman"/>
              </a:rPr>
              <a:t> </a:t>
            </a:r>
            <a:r>
              <a:rPr lang="es-CL" spc="-5" dirty="0">
                <a:latin typeface="Cambria"/>
                <a:cs typeface="Cambria"/>
              </a:rPr>
              <a:t>u</a:t>
            </a:r>
            <a:r>
              <a:rPr lang="es-CL" dirty="0">
                <a:latin typeface="Cambria"/>
                <a:cs typeface="Cambria"/>
              </a:rPr>
              <a:t>na</a:t>
            </a:r>
            <a:r>
              <a:rPr lang="es-CL" dirty="0">
                <a:latin typeface="Times New Roman"/>
                <a:cs typeface="Times New Roman"/>
              </a:rPr>
              <a:t> </a:t>
            </a:r>
            <a:r>
              <a:rPr lang="es-CL" b="1" dirty="0">
                <a:latin typeface="Cambria"/>
                <a:cs typeface="Cambria"/>
              </a:rPr>
              <a:t>ca</a:t>
            </a:r>
            <a:r>
              <a:rPr lang="es-CL" b="1" spc="-10" dirty="0">
                <a:latin typeface="Cambria"/>
                <a:cs typeface="Cambria"/>
              </a:rPr>
              <a:t>p</a:t>
            </a:r>
            <a:r>
              <a:rPr lang="es-CL" b="1" dirty="0">
                <a:latin typeface="Cambria"/>
                <a:cs typeface="Cambria"/>
              </a:rPr>
              <a:t>a</a:t>
            </a:r>
            <a:r>
              <a:rPr lang="es-CL" b="1" spc="-60" dirty="0">
                <a:latin typeface="Times New Roman"/>
                <a:cs typeface="Times New Roman"/>
              </a:rPr>
              <a:t> </a:t>
            </a:r>
            <a:r>
              <a:rPr lang="es-CL" b="1" spc="-5" dirty="0">
                <a:latin typeface="Cambria"/>
                <a:cs typeface="Cambria"/>
              </a:rPr>
              <a:t>guí</a:t>
            </a:r>
            <a:r>
              <a:rPr lang="es-CL" b="1" dirty="0">
                <a:latin typeface="Cambria"/>
                <a:cs typeface="Cambria"/>
              </a:rPr>
              <a:t>a</a:t>
            </a:r>
            <a:r>
              <a:rPr lang="es-CL" b="1" spc="-55" dirty="0">
                <a:latin typeface="Times New Roman"/>
                <a:cs typeface="Times New Roman"/>
              </a:rPr>
              <a:t> </a:t>
            </a:r>
            <a:r>
              <a:rPr lang="es-CL" spc="-10" dirty="0">
                <a:latin typeface="Cambria"/>
                <a:cs typeface="Cambria"/>
              </a:rPr>
              <a:t>de</a:t>
            </a:r>
            <a:r>
              <a:rPr lang="es-CL" spc="-50" dirty="0">
                <a:latin typeface="Times New Roman"/>
                <a:cs typeface="Times New Roman"/>
              </a:rPr>
              <a:t> </a:t>
            </a:r>
            <a:r>
              <a:rPr lang="es-CL" spc="-10" dirty="0">
                <a:latin typeface="Cambria"/>
                <a:cs typeface="Cambria"/>
              </a:rPr>
              <a:t>e</a:t>
            </a:r>
            <a:r>
              <a:rPr lang="es-CL" spc="-20" dirty="0">
                <a:latin typeface="Cambria"/>
                <a:cs typeface="Cambria"/>
              </a:rPr>
              <a:t>s</a:t>
            </a:r>
            <a:r>
              <a:rPr lang="es-CL" spc="-15" dirty="0">
                <a:latin typeface="Cambria"/>
                <a:cs typeface="Cambria"/>
              </a:rPr>
              <a:t>p</a:t>
            </a:r>
            <a:r>
              <a:rPr lang="es-CL" spc="-20" dirty="0">
                <a:latin typeface="Cambria"/>
                <a:cs typeface="Cambria"/>
              </a:rPr>
              <a:t>e</a:t>
            </a:r>
            <a:r>
              <a:rPr lang="es-CL" spc="-15" dirty="0">
                <a:latin typeface="Cambria"/>
                <a:cs typeface="Cambria"/>
              </a:rPr>
              <a:t>s</a:t>
            </a:r>
            <a:r>
              <a:rPr lang="es-CL" spc="-10" dirty="0">
                <a:latin typeface="Cambria"/>
                <a:cs typeface="Cambria"/>
              </a:rPr>
              <a:t>or</a:t>
            </a:r>
            <a:r>
              <a:rPr lang="es-CL" spc="-45" dirty="0">
                <a:latin typeface="Times New Roman"/>
                <a:cs typeface="Times New Roman"/>
              </a:rPr>
              <a:t> </a:t>
            </a:r>
            <a:r>
              <a:rPr lang="es-CL" spc="-35" dirty="0">
                <a:latin typeface="Cambria"/>
                <a:cs typeface="Cambria"/>
              </a:rPr>
              <a:t>r</a:t>
            </a:r>
            <a:r>
              <a:rPr lang="es-CL" spc="-10" dirty="0">
                <a:latin typeface="Cambria"/>
                <a:cs typeface="Cambria"/>
              </a:rPr>
              <a:t>e</a:t>
            </a:r>
            <a:r>
              <a:rPr lang="es-CL" spc="-15" dirty="0">
                <a:latin typeface="Cambria"/>
                <a:cs typeface="Cambria"/>
              </a:rPr>
              <a:t>ducid</a:t>
            </a:r>
            <a:r>
              <a:rPr lang="es-CL" spc="-5" dirty="0">
                <a:latin typeface="Cambria"/>
                <a:cs typeface="Cambria"/>
              </a:rPr>
              <a:t>o</a:t>
            </a:r>
            <a:r>
              <a:rPr lang="es-CL" dirty="0">
                <a:latin typeface="Cambria"/>
                <a:cs typeface="Cambria"/>
              </a:rPr>
              <a:t>,</a:t>
            </a:r>
            <a:r>
              <a:rPr lang="es-CL" dirty="0">
                <a:latin typeface="Times New Roman"/>
                <a:cs typeface="Times New Roman"/>
              </a:rPr>
              <a:t> </a:t>
            </a:r>
            <a:r>
              <a:rPr lang="es-CL" spc="-15" dirty="0">
                <a:latin typeface="Cambria"/>
                <a:cs typeface="Cambria"/>
              </a:rPr>
              <a:t>g</a:t>
            </a:r>
            <a:r>
              <a:rPr lang="es-CL" spc="-50" dirty="0">
                <a:latin typeface="Cambria"/>
                <a:cs typeface="Cambria"/>
              </a:rPr>
              <a:t>r</a:t>
            </a:r>
            <a:r>
              <a:rPr lang="es-CL" spc="-5" dirty="0">
                <a:latin typeface="Cambria"/>
                <a:cs typeface="Cambria"/>
              </a:rPr>
              <a:t>a</a:t>
            </a:r>
            <a:r>
              <a:rPr lang="es-CL" dirty="0">
                <a:latin typeface="Cambria"/>
                <a:cs typeface="Cambria"/>
              </a:rPr>
              <a:t>n</a:t>
            </a:r>
            <a:r>
              <a:rPr lang="es-CL" spc="-55" dirty="0">
                <a:latin typeface="Times New Roman"/>
                <a:cs typeface="Times New Roman"/>
              </a:rPr>
              <a:t> </a:t>
            </a:r>
            <a:r>
              <a:rPr lang="es-CL" spc="-40" dirty="0">
                <a:latin typeface="Cambria"/>
                <a:cs typeface="Cambria"/>
              </a:rPr>
              <a:t>e</a:t>
            </a:r>
            <a:r>
              <a:rPr lang="es-CL" dirty="0">
                <a:latin typeface="Cambria"/>
                <a:cs typeface="Cambria"/>
              </a:rPr>
              <a:t>x</a:t>
            </a:r>
            <a:r>
              <a:rPr lang="es-CL" spc="-10" dirty="0">
                <a:latin typeface="Cambria"/>
                <a:cs typeface="Cambria"/>
              </a:rPr>
              <a:t>tensión</a:t>
            </a:r>
            <a:r>
              <a:rPr lang="es-CL" spc="-55" dirty="0">
                <a:latin typeface="Times New Roman"/>
                <a:cs typeface="Times New Roman"/>
              </a:rPr>
              <a:t> </a:t>
            </a:r>
            <a:r>
              <a:rPr lang="es-CL" spc="-15" dirty="0" err="1">
                <a:latin typeface="Cambria"/>
                <a:cs typeface="Cambria"/>
              </a:rPr>
              <a:t>a</a:t>
            </a:r>
            <a:r>
              <a:rPr lang="es-CL" spc="-40" dirty="0" err="1">
                <a:latin typeface="Cambria"/>
                <a:cs typeface="Cambria"/>
              </a:rPr>
              <a:t>r</a:t>
            </a:r>
            <a:r>
              <a:rPr lang="es-CL" dirty="0" err="1">
                <a:latin typeface="Cambria"/>
                <a:cs typeface="Cambria"/>
              </a:rPr>
              <a:t>ea</a:t>
            </a:r>
            <a:r>
              <a:rPr lang="es-CL" spc="-5" dirty="0" err="1">
                <a:latin typeface="Cambria"/>
                <a:cs typeface="Cambria"/>
              </a:rPr>
              <a:t>l</a:t>
            </a:r>
            <a:r>
              <a:rPr lang="es-CL" dirty="0">
                <a:latin typeface="Cambria"/>
                <a:cs typeface="Cambria"/>
              </a:rPr>
              <a:t>,</a:t>
            </a:r>
            <a:r>
              <a:rPr lang="es-CL" spc="-55" dirty="0">
                <a:latin typeface="Times New Roman"/>
                <a:cs typeface="Times New Roman"/>
              </a:rPr>
              <a:t> </a:t>
            </a:r>
            <a:r>
              <a:rPr lang="es-CL" spc="-40" dirty="0">
                <a:latin typeface="Cambria"/>
                <a:cs typeface="Cambria"/>
              </a:rPr>
              <a:t>f</a:t>
            </a:r>
            <a:r>
              <a:rPr lang="es-CL" spc="-5" dirty="0">
                <a:latin typeface="Cambria"/>
                <a:cs typeface="Cambria"/>
              </a:rPr>
              <a:t>ácil</a:t>
            </a:r>
            <a:r>
              <a:rPr lang="es-CL" spc="-5" dirty="0">
                <a:latin typeface="Times New Roman"/>
                <a:cs typeface="Times New Roman"/>
              </a:rPr>
              <a:t> </a:t>
            </a:r>
            <a:r>
              <a:rPr lang="es-CL" spc="-30" dirty="0">
                <a:latin typeface="Cambria"/>
                <a:cs typeface="Cambria"/>
              </a:rPr>
              <a:t>r</a:t>
            </a:r>
            <a:r>
              <a:rPr lang="es-CL" dirty="0">
                <a:latin typeface="Cambria"/>
                <a:cs typeface="Cambria"/>
              </a:rPr>
              <a:t>e</a:t>
            </a:r>
            <a:r>
              <a:rPr lang="es-CL" spc="-10" dirty="0">
                <a:latin typeface="Cambria"/>
                <a:cs typeface="Cambria"/>
              </a:rPr>
              <a:t>c</a:t>
            </a:r>
            <a:r>
              <a:rPr lang="es-CL" dirty="0">
                <a:latin typeface="Cambria"/>
                <a:cs typeface="Cambria"/>
              </a:rPr>
              <a:t>on</a:t>
            </a:r>
            <a:r>
              <a:rPr lang="es-CL" spc="5" dirty="0">
                <a:latin typeface="Cambria"/>
                <a:cs typeface="Cambria"/>
              </a:rPr>
              <a:t>o</a:t>
            </a:r>
            <a:r>
              <a:rPr lang="es-CL" dirty="0">
                <a:latin typeface="Cambria"/>
                <a:cs typeface="Cambria"/>
              </a:rPr>
              <a:t>cim</a:t>
            </a:r>
            <a:r>
              <a:rPr lang="es-CL" spc="-10" dirty="0">
                <a:latin typeface="Cambria"/>
                <a:cs typeface="Cambria"/>
              </a:rPr>
              <a:t>i</a:t>
            </a:r>
            <a:r>
              <a:rPr lang="es-CL" dirty="0">
                <a:latin typeface="Cambria"/>
                <a:cs typeface="Cambria"/>
              </a:rPr>
              <a:t>en</a:t>
            </a:r>
            <a:r>
              <a:rPr lang="es-CL" spc="-25" dirty="0">
                <a:latin typeface="Cambria"/>
                <a:cs typeface="Cambria"/>
              </a:rPr>
              <a:t>t</a:t>
            </a:r>
            <a:r>
              <a:rPr lang="es-CL" spc="5" dirty="0">
                <a:latin typeface="Cambria"/>
                <a:cs typeface="Cambria"/>
              </a:rPr>
              <a:t>o y/o</a:t>
            </a:r>
            <a:r>
              <a:rPr lang="es-CL" spc="-90" dirty="0">
                <a:latin typeface="Times New Roman"/>
                <a:cs typeface="Times New Roman"/>
              </a:rPr>
              <a:t> </a:t>
            </a:r>
            <a:r>
              <a:rPr lang="es-CL" dirty="0">
                <a:latin typeface="Cambria"/>
                <a:cs typeface="Cambria"/>
              </a:rPr>
              <a:t>inde</a:t>
            </a:r>
            <a:r>
              <a:rPr lang="es-CL" spc="-10" dirty="0">
                <a:latin typeface="Cambria"/>
                <a:cs typeface="Cambria"/>
              </a:rPr>
              <a:t>p</a:t>
            </a:r>
            <a:r>
              <a:rPr lang="es-CL" dirty="0">
                <a:latin typeface="Cambria"/>
                <a:cs typeface="Cambria"/>
              </a:rPr>
              <a:t>en</a:t>
            </a:r>
            <a:r>
              <a:rPr lang="es-CL" spc="-10" dirty="0">
                <a:latin typeface="Cambria"/>
                <a:cs typeface="Cambria"/>
              </a:rPr>
              <a:t>d</a:t>
            </a:r>
            <a:r>
              <a:rPr lang="es-CL" dirty="0">
                <a:latin typeface="Cambria"/>
                <a:cs typeface="Cambria"/>
              </a:rPr>
              <a:t>encia</a:t>
            </a:r>
            <a:r>
              <a:rPr lang="es-CL" dirty="0">
                <a:latin typeface="Times New Roman"/>
                <a:cs typeface="Times New Roman"/>
              </a:rPr>
              <a:t> </a:t>
            </a:r>
            <a:r>
              <a:rPr lang="es-CL" spc="-35" dirty="0">
                <a:latin typeface="Cambria"/>
                <a:cs typeface="Cambria"/>
              </a:rPr>
              <a:t>r</a:t>
            </a:r>
            <a:r>
              <a:rPr lang="es-CL" dirty="0">
                <a:latin typeface="Cambria"/>
                <a:cs typeface="Cambria"/>
              </a:rPr>
              <a:t>elat</a:t>
            </a:r>
            <a:r>
              <a:rPr lang="es-CL" spc="-35" dirty="0">
                <a:latin typeface="Cambria"/>
                <a:cs typeface="Cambria"/>
              </a:rPr>
              <a:t>i</a:t>
            </a:r>
            <a:r>
              <a:rPr lang="es-CL" spc="-45" dirty="0">
                <a:latin typeface="Cambria"/>
                <a:cs typeface="Cambria"/>
              </a:rPr>
              <a:t>v</a:t>
            </a:r>
            <a:r>
              <a:rPr lang="es-CL" dirty="0">
                <a:latin typeface="Cambria"/>
                <a:cs typeface="Cambria"/>
              </a:rPr>
              <a:t>a</a:t>
            </a:r>
            <a:r>
              <a:rPr lang="es-CL" spc="-60" dirty="0">
                <a:latin typeface="Times New Roman"/>
                <a:cs typeface="Times New Roman"/>
              </a:rPr>
              <a:t> </a:t>
            </a:r>
            <a:r>
              <a:rPr lang="es-CL" spc="-10" dirty="0">
                <a:latin typeface="Cambria"/>
                <a:cs typeface="Cambria"/>
              </a:rPr>
              <a:t>d</a:t>
            </a:r>
            <a:r>
              <a:rPr lang="es-CL" spc="-15" dirty="0">
                <a:latin typeface="Cambria"/>
                <a:cs typeface="Cambria"/>
              </a:rPr>
              <a:t>e</a:t>
            </a:r>
            <a:r>
              <a:rPr lang="es-CL" dirty="0">
                <a:latin typeface="Cambria"/>
                <a:cs typeface="Cambria"/>
              </a:rPr>
              <a:t>l</a:t>
            </a:r>
            <a:r>
              <a:rPr lang="es-CL" spc="-55" dirty="0">
                <a:latin typeface="Times New Roman"/>
                <a:cs typeface="Times New Roman"/>
              </a:rPr>
              <a:t> </a:t>
            </a:r>
            <a:r>
              <a:rPr lang="es-CL" spc="-5" dirty="0">
                <a:latin typeface="Cambria"/>
                <a:cs typeface="Cambria"/>
              </a:rPr>
              <a:t>amb</a:t>
            </a:r>
            <a:r>
              <a:rPr lang="es-CL" spc="5" dirty="0">
                <a:latin typeface="Cambria"/>
                <a:cs typeface="Cambria"/>
              </a:rPr>
              <a:t>i</a:t>
            </a:r>
            <a:r>
              <a:rPr lang="es-CL" dirty="0">
                <a:latin typeface="Cambria"/>
                <a:cs typeface="Cambria"/>
              </a:rPr>
              <a:t>en</a:t>
            </a:r>
            <a:r>
              <a:rPr lang="es-CL" spc="-10" dirty="0">
                <a:latin typeface="Cambria"/>
                <a:cs typeface="Cambria"/>
              </a:rPr>
              <a:t>te.</a:t>
            </a:r>
            <a:endParaRPr lang="es-CL" dirty="0"/>
          </a:p>
        </p:txBody>
      </p:sp>
      <p:sp>
        <p:nvSpPr>
          <p:cNvPr id="5" name="object 4"/>
          <p:cNvSpPr txBox="1">
            <a:spLocks/>
          </p:cNvSpPr>
          <p:nvPr/>
        </p:nvSpPr>
        <p:spPr>
          <a:xfrm>
            <a:off x="1108173" y="808758"/>
            <a:ext cx="7232453" cy="4826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lvl1pPr>
              <a:defRPr sz="3600" b="1" i="0">
                <a:solidFill>
                  <a:srgbClr val="80945B"/>
                </a:solidFill>
                <a:latin typeface="Cambria"/>
                <a:ea typeface="+mj-ea"/>
                <a:cs typeface="Cambria"/>
              </a:defRPr>
            </a:lvl1pPr>
          </a:lstStyle>
          <a:p>
            <a:pPr marL="12700"/>
            <a:r>
              <a:rPr lang="es-CL" kern="0" spc="-145" smtClean="0"/>
              <a:t>C</a:t>
            </a:r>
            <a:r>
              <a:rPr lang="es-CL" kern="0" spc="-90" smtClean="0"/>
              <a:t>O</a:t>
            </a:r>
            <a:r>
              <a:rPr lang="es-CL" kern="0" spc="-125" smtClean="0"/>
              <a:t>RREL</a:t>
            </a:r>
            <a:r>
              <a:rPr lang="es-CL" kern="0" spc="-190" smtClean="0"/>
              <a:t>A</a:t>
            </a:r>
            <a:r>
              <a:rPr lang="es-CL" kern="0" spc="-95" smtClean="0"/>
              <a:t>C</a:t>
            </a:r>
            <a:r>
              <a:rPr lang="es-CL" kern="0" spc="-114" smtClean="0"/>
              <a:t>I</a:t>
            </a:r>
            <a:r>
              <a:rPr lang="es-CL" kern="0" spc="-90" smtClean="0"/>
              <a:t>O</a:t>
            </a:r>
            <a:r>
              <a:rPr lang="es-CL" kern="0" spc="-95" smtClean="0"/>
              <a:t>N</a:t>
            </a:r>
            <a:r>
              <a:rPr lang="es-CL" kern="0" spc="-140" smtClean="0"/>
              <a:t>E</a:t>
            </a:r>
            <a:r>
              <a:rPr lang="es-CL" kern="0" smtClean="0"/>
              <a:t>S</a:t>
            </a:r>
            <a:r>
              <a:rPr lang="es-CL" kern="0" spc="-350" smtClean="0">
                <a:latin typeface="Times New Roman"/>
                <a:cs typeface="Times New Roman"/>
              </a:rPr>
              <a:t> </a:t>
            </a:r>
            <a:r>
              <a:rPr lang="es-CL" kern="0" spc="-125" smtClean="0"/>
              <a:t>E</a:t>
            </a:r>
            <a:r>
              <a:rPr lang="es-CL" kern="0" spc="-145" smtClean="0"/>
              <a:t>S</a:t>
            </a:r>
            <a:r>
              <a:rPr lang="es-CL" kern="0" spc="-95" smtClean="0"/>
              <a:t>T</a:t>
            </a:r>
            <a:r>
              <a:rPr lang="es-CL" kern="0" spc="-125" smtClean="0"/>
              <a:t>R</a:t>
            </a:r>
            <a:r>
              <a:rPr lang="es-CL" kern="0" spc="-405" smtClean="0"/>
              <a:t>A</a:t>
            </a:r>
            <a:r>
              <a:rPr lang="es-CL" kern="0" spc="-95" smtClean="0"/>
              <a:t>T</a:t>
            </a:r>
            <a:r>
              <a:rPr lang="es-CL" kern="0" spc="-114" smtClean="0"/>
              <a:t>I</a:t>
            </a:r>
            <a:r>
              <a:rPr lang="es-CL" kern="0" spc="-95" smtClean="0"/>
              <a:t>G</a:t>
            </a:r>
            <a:r>
              <a:rPr lang="es-CL" kern="0" spc="-125" smtClean="0"/>
              <a:t>R</a:t>
            </a:r>
            <a:r>
              <a:rPr lang="es-CL" kern="0" spc="-114" smtClean="0"/>
              <a:t>Á</a:t>
            </a:r>
            <a:r>
              <a:rPr lang="es-CL" kern="0" spc="-100" smtClean="0"/>
              <a:t>F</a:t>
            </a:r>
            <a:r>
              <a:rPr lang="es-CL" kern="0" spc="-114" smtClean="0"/>
              <a:t>I</a:t>
            </a:r>
            <a:r>
              <a:rPr lang="es-CL" kern="0" spc="-95" smtClean="0"/>
              <a:t>C</a:t>
            </a:r>
            <a:r>
              <a:rPr lang="es-CL" kern="0" spc="-155" smtClean="0"/>
              <a:t>A</a:t>
            </a:r>
            <a:r>
              <a:rPr lang="es-CL" kern="0" smtClean="0"/>
              <a:t>S</a:t>
            </a:r>
            <a:endParaRPr lang="es-CL" kern="0" dirty="0"/>
          </a:p>
        </p:txBody>
      </p:sp>
      <p:sp>
        <p:nvSpPr>
          <p:cNvPr id="6" name="object 3"/>
          <p:cNvSpPr/>
          <p:nvPr/>
        </p:nvSpPr>
        <p:spPr>
          <a:xfrm>
            <a:off x="1403648" y="3573016"/>
            <a:ext cx="5616624" cy="302433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13773259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934464" y="696363"/>
            <a:ext cx="3285490" cy="4826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3600" b="1" spc="-125" dirty="0">
                <a:solidFill>
                  <a:srgbClr val="80945B"/>
                </a:solidFill>
                <a:latin typeface="Cambria"/>
                <a:cs typeface="Cambria"/>
              </a:rPr>
              <a:t>E</a:t>
            </a:r>
            <a:r>
              <a:rPr sz="3600" b="1" spc="-145" dirty="0">
                <a:solidFill>
                  <a:srgbClr val="80945B"/>
                </a:solidFill>
                <a:latin typeface="Cambria"/>
                <a:cs typeface="Cambria"/>
              </a:rPr>
              <a:t>S</a:t>
            </a:r>
            <a:r>
              <a:rPr sz="3600" b="1" spc="-95" dirty="0">
                <a:solidFill>
                  <a:srgbClr val="80945B"/>
                </a:solidFill>
                <a:latin typeface="Cambria"/>
                <a:cs typeface="Cambria"/>
              </a:rPr>
              <a:t>T</a:t>
            </a:r>
            <a:r>
              <a:rPr sz="3600" b="1" spc="-130" dirty="0">
                <a:solidFill>
                  <a:srgbClr val="80945B"/>
                </a:solidFill>
                <a:latin typeface="Cambria"/>
                <a:cs typeface="Cambria"/>
              </a:rPr>
              <a:t>R</a:t>
            </a:r>
            <a:r>
              <a:rPr sz="3600" b="1" spc="-405" dirty="0">
                <a:solidFill>
                  <a:srgbClr val="80945B"/>
                </a:solidFill>
                <a:latin typeface="Cambria"/>
                <a:cs typeface="Cambria"/>
              </a:rPr>
              <a:t>A</a:t>
            </a:r>
            <a:r>
              <a:rPr sz="3600" b="1" spc="-95" dirty="0">
                <a:solidFill>
                  <a:srgbClr val="80945B"/>
                </a:solidFill>
                <a:latin typeface="Cambria"/>
                <a:cs typeface="Cambria"/>
              </a:rPr>
              <a:t>T</a:t>
            </a:r>
            <a:r>
              <a:rPr sz="3600" b="1" spc="-114" dirty="0">
                <a:solidFill>
                  <a:srgbClr val="80945B"/>
                </a:solidFill>
                <a:latin typeface="Cambria"/>
                <a:cs typeface="Cambria"/>
              </a:rPr>
              <a:t>I</a:t>
            </a:r>
            <a:r>
              <a:rPr sz="3600" b="1" spc="-100" dirty="0">
                <a:solidFill>
                  <a:srgbClr val="80945B"/>
                </a:solidFill>
                <a:latin typeface="Cambria"/>
                <a:cs typeface="Cambria"/>
              </a:rPr>
              <a:t>G</a:t>
            </a:r>
            <a:r>
              <a:rPr sz="3600" b="1" spc="-130" dirty="0">
                <a:solidFill>
                  <a:srgbClr val="80945B"/>
                </a:solidFill>
                <a:latin typeface="Cambria"/>
                <a:cs typeface="Cambria"/>
              </a:rPr>
              <a:t>R</a:t>
            </a:r>
            <a:r>
              <a:rPr sz="3600" b="1" spc="-114" dirty="0">
                <a:solidFill>
                  <a:srgbClr val="80945B"/>
                </a:solidFill>
                <a:latin typeface="Cambria"/>
                <a:cs typeface="Cambria"/>
              </a:rPr>
              <a:t>A</a:t>
            </a:r>
            <a:r>
              <a:rPr sz="3600" b="1" spc="-105" dirty="0">
                <a:solidFill>
                  <a:srgbClr val="80945B"/>
                </a:solidFill>
                <a:latin typeface="Cambria"/>
                <a:cs typeface="Cambria"/>
              </a:rPr>
              <a:t>F</a:t>
            </a:r>
            <a:r>
              <a:rPr sz="3600" b="1" spc="-114" dirty="0">
                <a:solidFill>
                  <a:srgbClr val="80945B"/>
                </a:solidFill>
                <a:latin typeface="Cambria"/>
                <a:cs typeface="Cambria"/>
              </a:rPr>
              <a:t>Í</a:t>
            </a:r>
            <a:r>
              <a:rPr sz="3600" b="1" spc="-25" dirty="0">
                <a:solidFill>
                  <a:srgbClr val="80945B"/>
                </a:solidFill>
                <a:latin typeface="Cambria"/>
                <a:cs typeface="Cambria"/>
              </a:rPr>
              <a:t>A</a:t>
            </a:r>
            <a:endParaRPr sz="3600" dirty="0">
              <a:latin typeface="Cambria"/>
              <a:cs typeface="Cambria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4262749" y="1628768"/>
            <a:ext cx="4413747" cy="477609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690470" y="2151389"/>
            <a:ext cx="3737513" cy="301621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95580" marR="5080" indent="-182880">
              <a:lnSpc>
                <a:spcPct val="100000"/>
              </a:lnSpc>
              <a:buClr>
                <a:srgbClr val="6E6E74"/>
              </a:buClr>
              <a:buSzPct val="83333"/>
              <a:buFont typeface="Arial"/>
              <a:buChar char="•"/>
              <a:tabLst>
                <a:tab pos="195580" algn="l"/>
              </a:tabLst>
            </a:pPr>
            <a:r>
              <a:rPr sz="1800" spc="-20" dirty="0">
                <a:latin typeface="Cambria"/>
                <a:cs typeface="Cambria"/>
              </a:rPr>
              <a:t>Es</a:t>
            </a:r>
            <a:r>
              <a:rPr sz="1800" spc="-5" dirty="0">
                <a:latin typeface="Cambria"/>
                <a:cs typeface="Cambria"/>
              </a:rPr>
              <a:t>t</a:t>
            </a:r>
            <a:r>
              <a:rPr sz="1800" dirty="0">
                <a:latin typeface="Cambria"/>
                <a:cs typeface="Cambria"/>
              </a:rPr>
              <a:t>u</a:t>
            </a:r>
            <a:r>
              <a:rPr sz="1800" spc="-10" dirty="0">
                <a:latin typeface="Cambria"/>
                <a:cs typeface="Cambria"/>
              </a:rPr>
              <a:t>dio</a:t>
            </a:r>
            <a:r>
              <a:rPr sz="1800" spc="-40" dirty="0">
                <a:latin typeface="Times New Roman"/>
                <a:cs typeface="Times New Roman"/>
              </a:rPr>
              <a:t> </a:t>
            </a:r>
            <a:r>
              <a:rPr sz="1800" spc="-10" dirty="0">
                <a:latin typeface="Cambria"/>
                <a:cs typeface="Cambria"/>
              </a:rPr>
              <a:t>e</a:t>
            </a:r>
            <a:r>
              <a:rPr sz="1800" spc="-5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Cambria"/>
                <a:cs typeface="Cambria"/>
              </a:rPr>
              <a:t>int</a:t>
            </a:r>
            <a:r>
              <a:rPr sz="1800" spc="-10" dirty="0">
                <a:latin typeface="Cambria"/>
                <a:cs typeface="Cambria"/>
              </a:rPr>
              <a:t>er</a:t>
            </a:r>
            <a:r>
              <a:rPr sz="1800" spc="-20" dirty="0">
                <a:latin typeface="Cambria"/>
                <a:cs typeface="Cambria"/>
              </a:rPr>
              <a:t>p</a:t>
            </a:r>
            <a:r>
              <a:rPr sz="1800" spc="-35" dirty="0">
                <a:latin typeface="Cambria"/>
                <a:cs typeface="Cambria"/>
              </a:rPr>
              <a:t>r</a:t>
            </a:r>
            <a:r>
              <a:rPr sz="1800" dirty="0">
                <a:latin typeface="Cambria"/>
                <a:cs typeface="Cambria"/>
              </a:rPr>
              <a:t>etación</a:t>
            </a:r>
            <a:r>
              <a:rPr sz="1800" spc="-75" dirty="0">
                <a:latin typeface="Times New Roman"/>
                <a:cs typeface="Times New Roman"/>
              </a:rPr>
              <a:t> </a:t>
            </a:r>
            <a:r>
              <a:rPr sz="1800" spc="-10" dirty="0">
                <a:latin typeface="Cambria"/>
                <a:cs typeface="Cambria"/>
              </a:rPr>
              <a:t>de</a:t>
            </a:r>
            <a:r>
              <a:rPr sz="1800" spc="-50" dirty="0">
                <a:latin typeface="Times New Roman"/>
                <a:cs typeface="Times New Roman"/>
              </a:rPr>
              <a:t> </a:t>
            </a:r>
            <a:r>
              <a:rPr sz="1800" spc="-5" dirty="0">
                <a:latin typeface="Cambria"/>
                <a:cs typeface="Cambria"/>
              </a:rPr>
              <a:t>las</a:t>
            </a:r>
            <a:r>
              <a:rPr sz="1800" spc="-5" dirty="0">
                <a:latin typeface="Times New Roman"/>
                <a:cs typeface="Times New Roman"/>
              </a:rPr>
              <a:t> </a:t>
            </a:r>
            <a:r>
              <a:rPr sz="1800" b="1" spc="-35" dirty="0" err="1">
                <a:latin typeface="Cambria"/>
                <a:cs typeface="Cambria"/>
              </a:rPr>
              <a:t>r</a:t>
            </a:r>
            <a:r>
              <a:rPr sz="1800" b="1" spc="-10" dirty="0" err="1">
                <a:latin typeface="Cambria"/>
                <a:cs typeface="Cambria"/>
              </a:rPr>
              <a:t>ocas</a:t>
            </a:r>
            <a:r>
              <a:rPr sz="1800" b="1" spc="-50" dirty="0">
                <a:latin typeface="Times New Roman"/>
                <a:cs typeface="Times New Roman"/>
              </a:rPr>
              <a:t> </a:t>
            </a:r>
            <a:r>
              <a:rPr lang="es-CL" sz="1800" b="1" spc="-50" dirty="0">
                <a:latin typeface="Times New Roman"/>
                <a:cs typeface="Times New Roman"/>
              </a:rPr>
              <a:t>y/o sedimentos </a:t>
            </a:r>
            <a:r>
              <a:rPr sz="1800" b="1" spc="-10" dirty="0" err="1">
                <a:latin typeface="Cambria"/>
                <a:cs typeface="Cambria"/>
              </a:rPr>
              <a:t>e</a:t>
            </a:r>
            <a:r>
              <a:rPr sz="1800" b="1" spc="-20" dirty="0" err="1">
                <a:latin typeface="Cambria"/>
                <a:cs typeface="Cambria"/>
              </a:rPr>
              <a:t>s</a:t>
            </a:r>
            <a:r>
              <a:rPr sz="1800" b="1" spc="-15" dirty="0" err="1">
                <a:latin typeface="Cambria"/>
                <a:cs typeface="Cambria"/>
              </a:rPr>
              <a:t>t</a:t>
            </a:r>
            <a:r>
              <a:rPr sz="1800" b="1" spc="-45" dirty="0" err="1">
                <a:latin typeface="Cambria"/>
                <a:cs typeface="Cambria"/>
              </a:rPr>
              <a:t>r</a:t>
            </a:r>
            <a:r>
              <a:rPr sz="1800" b="1" spc="-5" dirty="0" err="1">
                <a:latin typeface="Cambria"/>
                <a:cs typeface="Cambria"/>
              </a:rPr>
              <a:t>atificad</a:t>
            </a:r>
            <a:r>
              <a:rPr lang="es-CL" sz="1800" b="1" spc="-5" dirty="0">
                <a:latin typeface="Cambria"/>
                <a:cs typeface="Cambria"/>
              </a:rPr>
              <a:t>o</a:t>
            </a:r>
            <a:r>
              <a:rPr sz="1800" b="1" spc="-15" dirty="0">
                <a:latin typeface="Cambria"/>
                <a:cs typeface="Cambria"/>
              </a:rPr>
              <a:t>s</a:t>
            </a:r>
            <a:r>
              <a:rPr sz="1800" dirty="0">
                <a:latin typeface="Cambria"/>
                <a:cs typeface="Cambria"/>
              </a:rPr>
              <a:t>.</a:t>
            </a:r>
          </a:p>
          <a:p>
            <a:pPr>
              <a:lnSpc>
                <a:spcPct val="100000"/>
              </a:lnSpc>
              <a:spcBef>
                <a:spcPts val="34"/>
              </a:spcBef>
              <a:buClr>
                <a:srgbClr val="6E6E74"/>
              </a:buClr>
              <a:buFont typeface="Arial"/>
              <a:buChar char="•"/>
            </a:pPr>
            <a:endParaRPr sz="2600" dirty="0">
              <a:latin typeface="Times New Roman"/>
              <a:cs typeface="Times New Roman"/>
            </a:endParaRPr>
          </a:p>
          <a:p>
            <a:pPr marL="195580" marR="76200" indent="-182880">
              <a:lnSpc>
                <a:spcPct val="100000"/>
              </a:lnSpc>
              <a:buClr>
                <a:srgbClr val="6E6E74"/>
              </a:buClr>
              <a:buSzPct val="83333"/>
              <a:buFont typeface="Arial"/>
              <a:buChar char="•"/>
              <a:tabLst>
                <a:tab pos="195580" algn="l"/>
              </a:tabLst>
            </a:pPr>
            <a:r>
              <a:rPr sz="1800" spc="-5" dirty="0">
                <a:latin typeface="Cambria"/>
                <a:cs typeface="Cambria"/>
              </a:rPr>
              <a:t>S</a:t>
            </a:r>
            <a:r>
              <a:rPr sz="1800" dirty="0">
                <a:latin typeface="Cambria"/>
                <a:cs typeface="Cambria"/>
              </a:rPr>
              <a:t>u</a:t>
            </a:r>
            <a:r>
              <a:rPr sz="1800" spc="-5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Cambria"/>
                <a:cs typeface="Cambria"/>
              </a:rPr>
              <a:t>objet</a:t>
            </a:r>
            <a:r>
              <a:rPr sz="1800" spc="-40" dirty="0">
                <a:latin typeface="Cambria"/>
                <a:cs typeface="Cambria"/>
              </a:rPr>
              <a:t>i</a:t>
            </a:r>
            <a:r>
              <a:rPr sz="1800" spc="-45" dirty="0">
                <a:latin typeface="Cambria"/>
                <a:cs typeface="Cambria"/>
              </a:rPr>
              <a:t>v</a:t>
            </a:r>
            <a:r>
              <a:rPr sz="1800" spc="-10" dirty="0">
                <a:latin typeface="Cambria"/>
                <a:cs typeface="Cambria"/>
              </a:rPr>
              <a:t>o</a:t>
            </a:r>
            <a:r>
              <a:rPr sz="1800" spc="-75" dirty="0">
                <a:latin typeface="Times New Roman"/>
                <a:cs typeface="Times New Roman"/>
              </a:rPr>
              <a:t> </a:t>
            </a:r>
            <a:r>
              <a:rPr sz="1800" spc="-10" dirty="0">
                <a:latin typeface="Cambria"/>
                <a:cs typeface="Cambria"/>
              </a:rPr>
              <a:t>es</a:t>
            </a:r>
            <a:r>
              <a:rPr sz="1800" spc="-55" dirty="0">
                <a:latin typeface="Times New Roman"/>
                <a:cs typeface="Times New Roman"/>
              </a:rPr>
              <a:t> </a:t>
            </a:r>
            <a:r>
              <a:rPr sz="1800" spc="-10" dirty="0">
                <a:latin typeface="Cambria"/>
                <a:cs typeface="Cambria"/>
              </a:rPr>
              <a:t>o</a:t>
            </a:r>
            <a:r>
              <a:rPr sz="1800" spc="-35" dirty="0">
                <a:latin typeface="Cambria"/>
                <a:cs typeface="Cambria"/>
              </a:rPr>
              <a:t>r</a:t>
            </a:r>
            <a:r>
              <a:rPr sz="1800" spc="-10" dirty="0">
                <a:latin typeface="Cambria"/>
                <a:cs typeface="Cambria"/>
              </a:rPr>
              <a:t>d</a:t>
            </a:r>
            <a:r>
              <a:rPr sz="1800" spc="-15" dirty="0">
                <a:latin typeface="Cambria"/>
                <a:cs typeface="Cambria"/>
              </a:rPr>
              <a:t>ena</a:t>
            </a:r>
            <a:r>
              <a:rPr sz="1800" spc="-10" dirty="0">
                <a:latin typeface="Cambria"/>
                <a:cs typeface="Cambria"/>
              </a:rPr>
              <a:t>r</a:t>
            </a:r>
            <a:r>
              <a:rPr sz="1800" spc="-55" dirty="0">
                <a:latin typeface="Times New Roman"/>
                <a:cs typeface="Times New Roman"/>
              </a:rPr>
              <a:t> </a:t>
            </a:r>
            <a:r>
              <a:rPr sz="1800" spc="-5" dirty="0">
                <a:latin typeface="Cambria"/>
                <a:cs typeface="Cambria"/>
              </a:rPr>
              <a:t>l</a:t>
            </a:r>
            <a:r>
              <a:rPr sz="1800" spc="5" dirty="0">
                <a:latin typeface="Cambria"/>
                <a:cs typeface="Cambria"/>
              </a:rPr>
              <a:t>o</a:t>
            </a:r>
            <a:r>
              <a:rPr sz="1800" spc="-10" dirty="0">
                <a:latin typeface="Cambria"/>
                <a:cs typeface="Cambria"/>
              </a:rPr>
              <a:t>s</a:t>
            </a:r>
            <a:r>
              <a:rPr sz="1800" spc="-5" dirty="0">
                <a:latin typeface="Times New Roman"/>
                <a:cs typeface="Times New Roman"/>
              </a:rPr>
              <a:t> </a:t>
            </a:r>
            <a:r>
              <a:rPr sz="1800" spc="-10" dirty="0">
                <a:latin typeface="Cambria"/>
                <a:cs typeface="Cambria"/>
              </a:rPr>
              <a:t>s</a:t>
            </a:r>
            <a:r>
              <a:rPr sz="1800" spc="-5" dirty="0">
                <a:latin typeface="Cambria"/>
                <a:cs typeface="Cambria"/>
              </a:rPr>
              <a:t>uce</a:t>
            </a:r>
            <a:r>
              <a:rPr sz="1800" spc="-15" dirty="0">
                <a:latin typeface="Cambria"/>
                <a:cs typeface="Cambria"/>
              </a:rPr>
              <a:t>s</a:t>
            </a:r>
            <a:r>
              <a:rPr sz="1800" spc="-35" dirty="0">
                <a:latin typeface="Cambria"/>
                <a:cs typeface="Cambria"/>
              </a:rPr>
              <a:t>iv</a:t>
            </a:r>
            <a:r>
              <a:rPr sz="1800" dirty="0">
                <a:latin typeface="Cambria"/>
                <a:cs typeface="Cambria"/>
              </a:rPr>
              <a:t>os</a:t>
            </a:r>
            <a:r>
              <a:rPr sz="1800" spc="-50" dirty="0">
                <a:latin typeface="Times New Roman"/>
                <a:cs typeface="Times New Roman"/>
              </a:rPr>
              <a:t> </a:t>
            </a:r>
            <a:r>
              <a:rPr sz="1800" b="1" dirty="0">
                <a:latin typeface="Cambria"/>
                <a:cs typeface="Cambria"/>
              </a:rPr>
              <a:t>e</a:t>
            </a:r>
            <a:r>
              <a:rPr sz="1800" b="1" spc="-10" dirty="0">
                <a:latin typeface="Cambria"/>
                <a:cs typeface="Cambria"/>
              </a:rPr>
              <a:t>p</a:t>
            </a:r>
            <a:r>
              <a:rPr sz="1800" b="1" dirty="0">
                <a:latin typeface="Cambria"/>
                <a:cs typeface="Cambria"/>
              </a:rPr>
              <a:t>iso</a:t>
            </a:r>
            <a:r>
              <a:rPr sz="1800" b="1" spc="-5" dirty="0">
                <a:latin typeface="Cambria"/>
                <a:cs typeface="Cambria"/>
              </a:rPr>
              <a:t>d</a:t>
            </a:r>
            <a:r>
              <a:rPr sz="1800" b="1" dirty="0">
                <a:latin typeface="Cambria"/>
                <a:cs typeface="Cambria"/>
              </a:rPr>
              <a:t>ios</a:t>
            </a:r>
            <a:r>
              <a:rPr sz="1800" b="1" spc="-65" dirty="0">
                <a:latin typeface="Times New Roman"/>
                <a:cs typeface="Times New Roman"/>
              </a:rPr>
              <a:t> </a:t>
            </a:r>
            <a:r>
              <a:rPr sz="1800" b="1" dirty="0">
                <a:latin typeface="Cambria"/>
                <a:cs typeface="Cambria"/>
              </a:rPr>
              <a:t>o</a:t>
            </a:r>
            <a:r>
              <a:rPr sz="1800" b="1" spc="-65" dirty="0">
                <a:latin typeface="Times New Roman"/>
                <a:cs typeface="Times New Roman"/>
              </a:rPr>
              <a:t> </a:t>
            </a:r>
            <a:r>
              <a:rPr sz="1800" b="1" spc="-20" dirty="0">
                <a:latin typeface="Cambria"/>
                <a:cs typeface="Cambria"/>
              </a:rPr>
              <a:t>e</a:t>
            </a:r>
            <a:r>
              <a:rPr sz="1800" b="1" spc="-35" dirty="0">
                <a:latin typeface="Cambria"/>
                <a:cs typeface="Cambria"/>
              </a:rPr>
              <a:t>v</a:t>
            </a:r>
            <a:r>
              <a:rPr sz="1800" b="1" dirty="0">
                <a:latin typeface="Cambria"/>
                <a:cs typeface="Cambria"/>
              </a:rPr>
              <a:t>en</a:t>
            </a:r>
            <a:r>
              <a:rPr sz="1800" b="1" spc="-15" dirty="0">
                <a:latin typeface="Cambria"/>
                <a:cs typeface="Cambria"/>
              </a:rPr>
              <a:t>t</a:t>
            </a:r>
            <a:r>
              <a:rPr sz="1800" b="1" dirty="0">
                <a:latin typeface="Cambria"/>
                <a:cs typeface="Cambria"/>
              </a:rPr>
              <a:t>os</a:t>
            </a:r>
            <a:r>
              <a:rPr sz="1800" b="1" spc="-7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Cambria"/>
                <a:cs typeface="Cambria"/>
              </a:rPr>
              <a:t>que</a:t>
            </a:r>
            <a:r>
              <a:rPr sz="180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Cambria"/>
                <a:cs typeface="Cambria"/>
              </a:rPr>
              <a:t>han</a:t>
            </a:r>
            <a:r>
              <a:rPr sz="1800" spc="-65" dirty="0">
                <a:latin typeface="Times New Roman"/>
                <a:cs typeface="Times New Roman"/>
              </a:rPr>
              <a:t> </a:t>
            </a:r>
            <a:r>
              <a:rPr sz="1800" spc="-10" dirty="0">
                <a:latin typeface="Cambria"/>
                <a:cs typeface="Cambria"/>
              </a:rPr>
              <a:t>tenido</a:t>
            </a:r>
            <a:r>
              <a:rPr sz="1800" spc="-75" dirty="0">
                <a:latin typeface="Times New Roman"/>
                <a:cs typeface="Times New Roman"/>
              </a:rPr>
              <a:t> </a:t>
            </a:r>
            <a:r>
              <a:rPr sz="1800" spc="-5" dirty="0">
                <a:latin typeface="Cambria"/>
                <a:cs typeface="Cambria"/>
              </a:rPr>
              <a:t>l</a:t>
            </a:r>
            <a:r>
              <a:rPr sz="1800" spc="5" dirty="0">
                <a:latin typeface="Cambria"/>
                <a:cs typeface="Cambria"/>
              </a:rPr>
              <a:t>u</a:t>
            </a:r>
            <a:r>
              <a:rPr sz="1800" spc="-15" dirty="0">
                <a:latin typeface="Cambria"/>
                <a:cs typeface="Cambria"/>
              </a:rPr>
              <a:t>ga</a:t>
            </a:r>
            <a:r>
              <a:rPr sz="1800" spc="-10" dirty="0">
                <a:latin typeface="Cambria"/>
                <a:cs typeface="Cambria"/>
              </a:rPr>
              <a:t>r</a:t>
            </a:r>
            <a:r>
              <a:rPr sz="1800" spc="-50" dirty="0">
                <a:latin typeface="Times New Roman"/>
                <a:cs typeface="Times New Roman"/>
              </a:rPr>
              <a:t> </a:t>
            </a:r>
            <a:r>
              <a:rPr sz="1800" spc="-10" dirty="0">
                <a:latin typeface="Cambria"/>
                <a:cs typeface="Cambria"/>
              </a:rPr>
              <a:t>en</a:t>
            </a:r>
            <a:r>
              <a:rPr sz="1800" spc="-70" dirty="0">
                <a:latin typeface="Times New Roman"/>
                <a:cs typeface="Times New Roman"/>
              </a:rPr>
              <a:t> </a:t>
            </a:r>
            <a:r>
              <a:rPr sz="1800" spc="-5" dirty="0">
                <a:latin typeface="Cambria"/>
                <a:cs typeface="Cambria"/>
              </a:rPr>
              <a:t>l</a:t>
            </a:r>
            <a:r>
              <a:rPr sz="1800" dirty="0">
                <a:latin typeface="Cambria"/>
                <a:cs typeface="Cambria"/>
              </a:rPr>
              <a:t>a</a:t>
            </a:r>
            <a:r>
              <a:rPr sz="1800" spc="-5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Cambria"/>
                <a:cs typeface="Cambria"/>
              </a:rPr>
              <a:t>su</a:t>
            </a:r>
            <a:r>
              <a:rPr sz="1800" spc="-10" dirty="0">
                <a:latin typeface="Cambria"/>
                <a:cs typeface="Cambria"/>
              </a:rPr>
              <a:t>per</a:t>
            </a:r>
            <a:r>
              <a:rPr sz="1800" spc="-20" dirty="0">
                <a:latin typeface="Cambria"/>
                <a:cs typeface="Cambria"/>
              </a:rPr>
              <a:t>f</a:t>
            </a:r>
            <a:r>
              <a:rPr sz="1800" spc="-10" dirty="0">
                <a:latin typeface="Cambria"/>
                <a:cs typeface="Cambria"/>
              </a:rPr>
              <a:t>icie</a:t>
            </a:r>
            <a:r>
              <a:rPr sz="1800" spc="-5" dirty="0">
                <a:latin typeface="Times New Roman"/>
                <a:cs typeface="Times New Roman"/>
              </a:rPr>
              <a:t> </a:t>
            </a:r>
            <a:r>
              <a:rPr sz="1800" spc="-10" dirty="0">
                <a:latin typeface="Cambria"/>
                <a:cs typeface="Cambria"/>
              </a:rPr>
              <a:t>ter</a:t>
            </a:r>
            <a:r>
              <a:rPr sz="1800" spc="-40" dirty="0">
                <a:latin typeface="Cambria"/>
                <a:cs typeface="Cambria"/>
              </a:rPr>
              <a:t>r</a:t>
            </a:r>
            <a:r>
              <a:rPr sz="1800" spc="-10" dirty="0">
                <a:latin typeface="Cambria"/>
                <a:cs typeface="Cambria"/>
              </a:rPr>
              <a:t>e</a:t>
            </a:r>
            <a:r>
              <a:rPr sz="1800" spc="-20" dirty="0">
                <a:latin typeface="Cambria"/>
                <a:cs typeface="Cambria"/>
              </a:rPr>
              <a:t>s</a:t>
            </a:r>
            <a:r>
              <a:rPr sz="1800" spc="-15" dirty="0">
                <a:latin typeface="Cambria"/>
                <a:cs typeface="Cambria"/>
              </a:rPr>
              <a:t>t</a:t>
            </a:r>
            <a:r>
              <a:rPr sz="1800" spc="-35" dirty="0">
                <a:latin typeface="Cambria"/>
                <a:cs typeface="Cambria"/>
              </a:rPr>
              <a:t>r</a:t>
            </a:r>
            <a:r>
              <a:rPr sz="1800" spc="-10" dirty="0">
                <a:latin typeface="Cambria"/>
                <a:cs typeface="Cambria"/>
              </a:rPr>
              <a:t>e.</a:t>
            </a:r>
            <a:endParaRPr sz="1800" dirty="0">
              <a:latin typeface="Cambria"/>
              <a:cs typeface="Cambria"/>
            </a:endParaRPr>
          </a:p>
          <a:p>
            <a:pPr>
              <a:lnSpc>
                <a:spcPct val="100000"/>
              </a:lnSpc>
              <a:spcBef>
                <a:spcPts val="34"/>
              </a:spcBef>
              <a:buClr>
                <a:srgbClr val="6E6E74"/>
              </a:buClr>
              <a:buFont typeface="Arial"/>
              <a:buChar char="•"/>
            </a:pPr>
            <a:endParaRPr sz="2600" dirty="0">
              <a:latin typeface="Times New Roman"/>
              <a:cs typeface="Times New Roman"/>
            </a:endParaRPr>
          </a:p>
          <a:p>
            <a:pPr marL="195580" indent="-182880">
              <a:lnSpc>
                <a:spcPct val="100000"/>
              </a:lnSpc>
              <a:buClr>
                <a:srgbClr val="6E6E74"/>
              </a:buClr>
              <a:buSzPct val="83333"/>
              <a:buFont typeface="Arial"/>
              <a:buChar char="•"/>
              <a:tabLst>
                <a:tab pos="195580" algn="l"/>
              </a:tabLst>
            </a:pPr>
            <a:r>
              <a:rPr sz="1800" dirty="0">
                <a:latin typeface="Cambria"/>
                <a:cs typeface="Cambria"/>
              </a:rPr>
              <a:t>Útil</a:t>
            </a:r>
            <a:r>
              <a:rPr sz="1800" spc="-50" dirty="0">
                <a:latin typeface="Times New Roman"/>
                <a:cs typeface="Times New Roman"/>
              </a:rPr>
              <a:t> </a:t>
            </a:r>
            <a:r>
              <a:rPr sz="1800" spc="-5" dirty="0">
                <a:latin typeface="Cambria"/>
                <a:cs typeface="Cambria"/>
              </a:rPr>
              <a:t>p</a:t>
            </a:r>
            <a:r>
              <a:rPr sz="1800" spc="-10" dirty="0">
                <a:latin typeface="Cambria"/>
                <a:cs typeface="Cambria"/>
              </a:rPr>
              <a:t>a</a:t>
            </a:r>
            <a:r>
              <a:rPr sz="1800" spc="-50" dirty="0">
                <a:latin typeface="Cambria"/>
                <a:cs typeface="Cambria"/>
              </a:rPr>
              <a:t>r</a:t>
            </a:r>
            <a:r>
              <a:rPr sz="1800" dirty="0">
                <a:latin typeface="Cambria"/>
                <a:cs typeface="Cambria"/>
              </a:rPr>
              <a:t>a</a:t>
            </a:r>
            <a:r>
              <a:rPr sz="1800" spc="-50" dirty="0">
                <a:latin typeface="Times New Roman"/>
                <a:cs typeface="Times New Roman"/>
              </a:rPr>
              <a:t> </a:t>
            </a:r>
            <a:r>
              <a:rPr sz="1800" spc="-35" dirty="0">
                <a:latin typeface="Cambria"/>
                <a:cs typeface="Cambria"/>
              </a:rPr>
              <a:t>r</a:t>
            </a:r>
            <a:r>
              <a:rPr sz="1800" spc="-10" dirty="0">
                <a:latin typeface="Cambria"/>
                <a:cs typeface="Cambria"/>
              </a:rPr>
              <a:t>ealizar</a:t>
            </a:r>
            <a:r>
              <a:rPr sz="1800" spc="-60" dirty="0">
                <a:latin typeface="Times New Roman"/>
                <a:cs typeface="Times New Roman"/>
              </a:rPr>
              <a:t> </a:t>
            </a:r>
            <a:r>
              <a:rPr sz="1800" b="1" spc="-40" dirty="0">
                <a:latin typeface="Cambria"/>
                <a:cs typeface="Cambria"/>
              </a:rPr>
              <a:t>r</a:t>
            </a:r>
            <a:r>
              <a:rPr sz="1800" b="1" spc="-10" dirty="0">
                <a:latin typeface="Cambria"/>
                <a:cs typeface="Cambria"/>
              </a:rPr>
              <a:t>econstruccio</a:t>
            </a:r>
            <a:r>
              <a:rPr sz="1800" b="1" spc="-15" dirty="0">
                <a:latin typeface="Cambria"/>
                <a:cs typeface="Cambria"/>
              </a:rPr>
              <a:t>nes</a:t>
            </a:r>
            <a:endParaRPr sz="1800" b="1" dirty="0">
              <a:latin typeface="Cambria"/>
              <a:cs typeface="Cambria"/>
            </a:endParaRPr>
          </a:p>
          <a:p>
            <a:pPr marL="195580">
              <a:lnSpc>
                <a:spcPct val="100000"/>
              </a:lnSpc>
            </a:pPr>
            <a:r>
              <a:rPr sz="1800" b="1" spc="-10" dirty="0">
                <a:latin typeface="Cambria"/>
                <a:cs typeface="Cambria"/>
              </a:rPr>
              <a:t>p</a:t>
            </a:r>
            <a:r>
              <a:rPr sz="1800" b="1" spc="-5" dirty="0">
                <a:latin typeface="Cambria"/>
                <a:cs typeface="Cambria"/>
              </a:rPr>
              <a:t>aleog</a:t>
            </a:r>
            <a:r>
              <a:rPr sz="1800" b="1" spc="-10" dirty="0">
                <a:latin typeface="Cambria"/>
                <a:cs typeface="Cambria"/>
              </a:rPr>
              <a:t>e</a:t>
            </a:r>
            <a:r>
              <a:rPr sz="1800" b="1" dirty="0">
                <a:latin typeface="Cambria"/>
                <a:cs typeface="Cambria"/>
              </a:rPr>
              <a:t>og</a:t>
            </a:r>
            <a:r>
              <a:rPr sz="1800" b="1" spc="-40" dirty="0">
                <a:latin typeface="Cambria"/>
                <a:cs typeface="Cambria"/>
              </a:rPr>
              <a:t>r</a:t>
            </a:r>
            <a:r>
              <a:rPr sz="1800" b="1" spc="-5" dirty="0">
                <a:latin typeface="Cambria"/>
                <a:cs typeface="Cambria"/>
              </a:rPr>
              <a:t>á</a:t>
            </a:r>
            <a:r>
              <a:rPr sz="1800" b="1" spc="-10" dirty="0">
                <a:latin typeface="Cambria"/>
                <a:cs typeface="Cambria"/>
              </a:rPr>
              <a:t>f</a:t>
            </a:r>
            <a:r>
              <a:rPr sz="1800" b="1" dirty="0">
                <a:latin typeface="Cambria"/>
                <a:cs typeface="Cambria"/>
              </a:rPr>
              <a:t>ica</a:t>
            </a:r>
            <a:r>
              <a:rPr sz="1800" b="1" spc="-10" dirty="0">
                <a:latin typeface="Cambria"/>
                <a:cs typeface="Cambria"/>
              </a:rPr>
              <a:t>s</a:t>
            </a:r>
            <a:r>
              <a:rPr sz="1800" dirty="0">
                <a:latin typeface="Cambria"/>
                <a:cs typeface="Cambria"/>
              </a:rPr>
              <a:t>.</a:t>
            </a: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90471" y="1670694"/>
            <a:ext cx="7023100" cy="83099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95580" marR="5080" indent="-182880">
              <a:lnSpc>
                <a:spcPct val="100000"/>
              </a:lnSpc>
              <a:buClr>
                <a:srgbClr val="6E6E74"/>
              </a:buClr>
              <a:buSzPct val="83333"/>
              <a:buFont typeface="Arial"/>
              <a:buChar char="•"/>
              <a:tabLst>
                <a:tab pos="195580" algn="l"/>
              </a:tabLst>
            </a:pPr>
            <a:r>
              <a:rPr sz="1800" b="1" spc="-20" dirty="0">
                <a:latin typeface="Cambria"/>
                <a:cs typeface="Cambria"/>
              </a:rPr>
              <a:t>Magn</a:t>
            </a:r>
            <a:r>
              <a:rPr sz="1800" b="1" spc="-5" dirty="0">
                <a:latin typeface="Cambria"/>
                <a:cs typeface="Cambria"/>
              </a:rPr>
              <a:t>e</a:t>
            </a:r>
            <a:r>
              <a:rPr sz="1800" b="1" spc="-25" dirty="0">
                <a:latin typeface="Cambria"/>
                <a:cs typeface="Cambria"/>
              </a:rPr>
              <a:t>t</a:t>
            </a:r>
            <a:r>
              <a:rPr sz="1800" b="1" spc="-5" dirty="0">
                <a:latin typeface="Cambria"/>
                <a:cs typeface="Cambria"/>
              </a:rPr>
              <a:t>oest</a:t>
            </a:r>
            <a:r>
              <a:rPr sz="1800" b="1" spc="-35" dirty="0">
                <a:latin typeface="Cambria"/>
                <a:cs typeface="Cambria"/>
              </a:rPr>
              <a:t>r</a:t>
            </a:r>
            <a:r>
              <a:rPr sz="1800" b="1" spc="-5" dirty="0">
                <a:latin typeface="Cambria"/>
                <a:cs typeface="Cambria"/>
              </a:rPr>
              <a:t>atig</a:t>
            </a:r>
            <a:r>
              <a:rPr sz="1800" b="1" spc="-45" dirty="0">
                <a:latin typeface="Cambria"/>
                <a:cs typeface="Cambria"/>
              </a:rPr>
              <a:t>r</a:t>
            </a:r>
            <a:r>
              <a:rPr sz="1800" b="1" spc="-5" dirty="0">
                <a:latin typeface="Cambria"/>
                <a:cs typeface="Cambria"/>
              </a:rPr>
              <a:t>áfi</a:t>
            </a:r>
            <a:r>
              <a:rPr sz="1800" b="1" spc="-10" dirty="0">
                <a:latin typeface="Cambria"/>
                <a:cs typeface="Cambria"/>
              </a:rPr>
              <a:t>c</a:t>
            </a:r>
            <a:r>
              <a:rPr sz="1800" b="1" dirty="0">
                <a:latin typeface="Cambria"/>
                <a:cs typeface="Cambria"/>
              </a:rPr>
              <a:t>a</a:t>
            </a:r>
            <a:r>
              <a:rPr sz="1800" b="1" spc="-5" dirty="0">
                <a:latin typeface="Cambria"/>
                <a:cs typeface="Cambria"/>
              </a:rPr>
              <a:t>:</a:t>
            </a:r>
            <a:r>
              <a:rPr sz="1800" b="1" spc="-45" dirty="0">
                <a:latin typeface="Times New Roman"/>
                <a:cs typeface="Times New Roman"/>
              </a:rPr>
              <a:t> </a:t>
            </a:r>
            <a:r>
              <a:rPr sz="1800" spc="-15" dirty="0">
                <a:latin typeface="Cambria"/>
                <a:cs typeface="Cambria"/>
              </a:rPr>
              <a:t>S</a:t>
            </a:r>
            <a:r>
              <a:rPr sz="1800" spc="-20" dirty="0">
                <a:latin typeface="Cambria"/>
                <a:cs typeface="Cambria"/>
              </a:rPr>
              <a:t>e</a:t>
            </a:r>
            <a:r>
              <a:rPr sz="1800" spc="-5" dirty="0">
                <a:latin typeface="Cambria"/>
                <a:cs typeface="Cambria"/>
              </a:rPr>
              <a:t>gú</a:t>
            </a:r>
            <a:r>
              <a:rPr sz="1800" dirty="0">
                <a:latin typeface="Cambria"/>
                <a:cs typeface="Cambria"/>
              </a:rPr>
              <a:t>n</a:t>
            </a:r>
            <a:r>
              <a:rPr sz="1800" spc="-55" dirty="0">
                <a:latin typeface="Times New Roman"/>
                <a:cs typeface="Times New Roman"/>
              </a:rPr>
              <a:t> </a:t>
            </a:r>
            <a:r>
              <a:rPr sz="1800" spc="5" dirty="0">
                <a:latin typeface="Cambria"/>
                <a:cs typeface="Cambria"/>
              </a:rPr>
              <a:t>u</a:t>
            </a:r>
            <a:r>
              <a:rPr sz="1800" dirty="0">
                <a:latin typeface="Cambria"/>
                <a:cs typeface="Cambria"/>
              </a:rPr>
              <a:t>n</a:t>
            </a:r>
            <a:r>
              <a:rPr sz="1800" spc="-50" dirty="0">
                <a:latin typeface="Times New Roman"/>
                <a:cs typeface="Times New Roman"/>
              </a:rPr>
              <a:t> </a:t>
            </a:r>
            <a:r>
              <a:rPr sz="1800" spc="-5" dirty="0">
                <a:latin typeface="Cambria"/>
                <a:cs typeface="Cambria"/>
              </a:rPr>
              <a:t>p</a:t>
            </a:r>
            <a:r>
              <a:rPr sz="1800" spc="-10" dirty="0">
                <a:latin typeface="Cambria"/>
                <a:cs typeface="Cambria"/>
              </a:rPr>
              <a:t>a</a:t>
            </a:r>
            <a:r>
              <a:rPr sz="1800" spc="-15" dirty="0">
                <a:latin typeface="Cambria"/>
                <a:cs typeface="Cambria"/>
              </a:rPr>
              <a:t>t</a:t>
            </a:r>
            <a:r>
              <a:rPr sz="1800" spc="-35" dirty="0">
                <a:latin typeface="Cambria"/>
                <a:cs typeface="Cambria"/>
              </a:rPr>
              <a:t>r</a:t>
            </a:r>
            <a:r>
              <a:rPr sz="1800" spc="-10" dirty="0">
                <a:latin typeface="Cambria"/>
                <a:cs typeface="Cambria"/>
              </a:rPr>
              <a:t>ón</a:t>
            </a:r>
            <a:r>
              <a:rPr sz="1800" spc="-60" dirty="0">
                <a:latin typeface="Times New Roman"/>
                <a:cs typeface="Times New Roman"/>
              </a:rPr>
              <a:t> </a:t>
            </a:r>
            <a:r>
              <a:rPr sz="1800" spc="-5" dirty="0">
                <a:latin typeface="Cambria"/>
                <a:cs typeface="Cambria"/>
              </a:rPr>
              <a:t>in</a:t>
            </a:r>
            <a:r>
              <a:rPr sz="1800" spc="-15" dirty="0">
                <a:latin typeface="Cambria"/>
                <a:cs typeface="Cambria"/>
              </a:rPr>
              <a:t>tr</a:t>
            </a:r>
            <a:r>
              <a:rPr sz="1800" dirty="0">
                <a:latin typeface="Cambria"/>
                <a:cs typeface="Cambria"/>
              </a:rPr>
              <a:t>i</a:t>
            </a:r>
            <a:r>
              <a:rPr sz="1800" spc="-15" dirty="0">
                <a:latin typeface="Cambria"/>
                <a:cs typeface="Cambria"/>
              </a:rPr>
              <a:t>ncad</a:t>
            </a:r>
            <a:r>
              <a:rPr sz="1800" spc="-10" dirty="0">
                <a:latin typeface="Cambria"/>
                <a:cs typeface="Cambria"/>
              </a:rPr>
              <a:t>o</a:t>
            </a:r>
            <a:r>
              <a:rPr sz="1800" spc="-80" dirty="0">
                <a:latin typeface="Times New Roman"/>
                <a:cs typeface="Times New Roman"/>
              </a:rPr>
              <a:t> </a:t>
            </a:r>
            <a:r>
              <a:rPr sz="1800" spc="-10" dirty="0">
                <a:latin typeface="Cambria"/>
                <a:cs typeface="Cambria"/>
              </a:rPr>
              <a:t>de</a:t>
            </a:r>
            <a:r>
              <a:rPr sz="1800" spc="-50" dirty="0">
                <a:latin typeface="Times New Roman"/>
                <a:cs typeface="Times New Roman"/>
              </a:rPr>
              <a:t> </a:t>
            </a:r>
            <a:r>
              <a:rPr sz="1800" b="1" spc="-5" dirty="0">
                <a:latin typeface="Cambria"/>
                <a:cs typeface="Cambria"/>
              </a:rPr>
              <a:t>al</a:t>
            </a:r>
            <a:r>
              <a:rPr sz="1800" b="1" spc="-10" dirty="0">
                <a:latin typeface="Cambria"/>
                <a:cs typeface="Cambria"/>
              </a:rPr>
              <a:t>ternancia</a:t>
            </a:r>
            <a:r>
              <a:rPr sz="1800" b="1" spc="-95" dirty="0">
                <a:latin typeface="Times New Roman"/>
                <a:cs typeface="Times New Roman"/>
              </a:rPr>
              <a:t> </a:t>
            </a:r>
            <a:r>
              <a:rPr sz="1800" b="1" spc="-10" dirty="0">
                <a:latin typeface="Cambria"/>
                <a:cs typeface="Cambria"/>
              </a:rPr>
              <a:t>de</a:t>
            </a:r>
            <a:r>
              <a:rPr sz="1800" b="1" spc="-5" dirty="0">
                <a:latin typeface="Times New Roman"/>
                <a:cs typeface="Times New Roman"/>
              </a:rPr>
              <a:t> </a:t>
            </a:r>
            <a:r>
              <a:rPr sz="1800" b="1" spc="-15" dirty="0" err="1">
                <a:latin typeface="Cambria"/>
                <a:cs typeface="Cambria"/>
              </a:rPr>
              <a:t>polaridade</a:t>
            </a:r>
            <a:r>
              <a:rPr sz="1800" b="1" spc="-10" dirty="0" err="1">
                <a:latin typeface="Cambria"/>
                <a:cs typeface="Cambria"/>
              </a:rPr>
              <a:t>s</a:t>
            </a:r>
            <a:r>
              <a:rPr sz="1800" b="1" spc="-50" dirty="0">
                <a:latin typeface="Times New Roman"/>
                <a:cs typeface="Times New Roman"/>
              </a:rPr>
              <a:t> </a:t>
            </a:r>
            <a:r>
              <a:rPr sz="1800" spc="-10" dirty="0" err="1">
                <a:latin typeface="Cambria"/>
                <a:cs typeface="Cambria"/>
              </a:rPr>
              <a:t>ca</a:t>
            </a:r>
            <a:r>
              <a:rPr sz="1800" spc="-55" dirty="0" err="1">
                <a:latin typeface="Cambria"/>
                <a:cs typeface="Cambria"/>
              </a:rPr>
              <a:t>r</a:t>
            </a:r>
            <a:r>
              <a:rPr sz="1800" spc="-5" dirty="0" err="1">
                <a:latin typeface="Cambria"/>
                <a:cs typeface="Cambria"/>
              </a:rPr>
              <a:t>ac</a:t>
            </a:r>
            <a:r>
              <a:rPr sz="1800" spc="-15" dirty="0" err="1">
                <a:latin typeface="Cambria"/>
                <a:cs typeface="Cambria"/>
              </a:rPr>
              <a:t>t</a:t>
            </a:r>
            <a:r>
              <a:rPr sz="1800" spc="-10" dirty="0" err="1">
                <a:latin typeface="Cambria"/>
                <a:cs typeface="Cambria"/>
              </a:rPr>
              <a:t>erí</a:t>
            </a:r>
            <a:r>
              <a:rPr sz="1800" spc="-15" dirty="0" err="1">
                <a:latin typeface="Cambria"/>
                <a:cs typeface="Cambria"/>
              </a:rPr>
              <a:t>s</a:t>
            </a:r>
            <a:r>
              <a:rPr sz="1800" spc="-5" dirty="0" err="1">
                <a:latin typeface="Cambria"/>
                <a:cs typeface="Cambria"/>
              </a:rPr>
              <a:t>t</a:t>
            </a:r>
            <a:r>
              <a:rPr sz="1800" spc="5" dirty="0" err="1">
                <a:latin typeface="Cambria"/>
                <a:cs typeface="Cambria"/>
              </a:rPr>
              <a:t>i</a:t>
            </a:r>
            <a:r>
              <a:rPr sz="1800" spc="-10" dirty="0" err="1">
                <a:latin typeface="Cambria"/>
                <a:cs typeface="Cambria"/>
              </a:rPr>
              <a:t>c</a:t>
            </a:r>
            <a:r>
              <a:rPr lang="es-CL" sz="1800" spc="-10" dirty="0">
                <a:latin typeface="Cambria"/>
                <a:cs typeface="Cambria"/>
              </a:rPr>
              <a:t>a</a:t>
            </a:r>
            <a:r>
              <a:rPr sz="1800" spc="-65" dirty="0">
                <a:latin typeface="Times New Roman"/>
                <a:cs typeface="Times New Roman"/>
              </a:rPr>
              <a:t> </a:t>
            </a:r>
            <a:r>
              <a:rPr sz="1800" spc="-10" dirty="0">
                <a:latin typeface="Cambria"/>
                <a:cs typeface="Cambria"/>
              </a:rPr>
              <a:t>o</a:t>
            </a:r>
            <a:r>
              <a:rPr sz="1800" spc="-65" dirty="0">
                <a:latin typeface="Times New Roman"/>
                <a:cs typeface="Times New Roman"/>
              </a:rPr>
              <a:t> </a:t>
            </a:r>
            <a:r>
              <a:rPr sz="1800" spc="-15" dirty="0">
                <a:latin typeface="Cambria"/>
                <a:cs typeface="Cambria"/>
              </a:rPr>
              <a:t>po</a:t>
            </a:r>
            <a:r>
              <a:rPr sz="1800" spc="-10" dirty="0">
                <a:latin typeface="Cambria"/>
                <a:cs typeface="Cambria"/>
              </a:rPr>
              <a:t>r</a:t>
            </a:r>
            <a:r>
              <a:rPr sz="1800" spc="-45" dirty="0">
                <a:latin typeface="Times New Roman"/>
                <a:cs typeface="Times New Roman"/>
              </a:rPr>
              <a:t> </a:t>
            </a:r>
            <a:r>
              <a:rPr sz="1800" spc="-15" dirty="0">
                <a:latin typeface="Cambria"/>
                <a:cs typeface="Cambria"/>
              </a:rPr>
              <a:t>po</a:t>
            </a:r>
            <a:r>
              <a:rPr sz="1800" spc="-20" dirty="0">
                <a:latin typeface="Cambria"/>
                <a:cs typeface="Cambria"/>
              </a:rPr>
              <a:t>s</a:t>
            </a:r>
            <a:r>
              <a:rPr sz="1800" spc="-10" dirty="0">
                <a:latin typeface="Cambria"/>
                <a:cs typeface="Cambria"/>
              </a:rPr>
              <a:t>eer</a:t>
            </a:r>
            <a:r>
              <a:rPr sz="1800" spc="-60" dirty="0">
                <a:latin typeface="Times New Roman"/>
                <a:cs typeface="Times New Roman"/>
              </a:rPr>
              <a:t> </a:t>
            </a:r>
            <a:r>
              <a:rPr sz="1800" spc="-15" dirty="0">
                <a:latin typeface="Cambria"/>
                <a:cs typeface="Cambria"/>
              </a:rPr>
              <a:t>polarida</a:t>
            </a:r>
            <a:r>
              <a:rPr sz="1800" spc="-10" dirty="0">
                <a:latin typeface="Cambria"/>
                <a:cs typeface="Cambria"/>
              </a:rPr>
              <a:t>d</a:t>
            </a:r>
            <a:r>
              <a:rPr sz="1800" spc="-45" dirty="0">
                <a:latin typeface="Times New Roman"/>
                <a:cs typeface="Times New Roman"/>
              </a:rPr>
              <a:t> </a:t>
            </a:r>
            <a:r>
              <a:rPr sz="1800" spc="-15" dirty="0">
                <a:latin typeface="Cambria"/>
                <a:cs typeface="Cambria"/>
              </a:rPr>
              <a:t>n</a:t>
            </a:r>
            <a:r>
              <a:rPr sz="1800" spc="-5" dirty="0">
                <a:latin typeface="Cambria"/>
                <a:cs typeface="Cambria"/>
              </a:rPr>
              <a:t>o</a:t>
            </a:r>
            <a:r>
              <a:rPr sz="1800" dirty="0">
                <a:latin typeface="Cambria"/>
                <a:cs typeface="Cambria"/>
              </a:rPr>
              <a:t>rmal</a:t>
            </a:r>
            <a:r>
              <a:rPr sz="1800" spc="-85" dirty="0">
                <a:latin typeface="Times New Roman"/>
                <a:cs typeface="Times New Roman"/>
              </a:rPr>
              <a:t> </a:t>
            </a:r>
            <a:r>
              <a:rPr sz="1800" spc="-10" dirty="0">
                <a:latin typeface="Cambria"/>
                <a:cs typeface="Cambria"/>
              </a:rPr>
              <a:t>o</a:t>
            </a:r>
            <a:r>
              <a:rPr sz="1800" spc="-5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Cambria"/>
                <a:cs typeface="Cambria"/>
              </a:rPr>
              <a:t>i</a:t>
            </a:r>
            <a:r>
              <a:rPr sz="1800" spc="-35" dirty="0">
                <a:latin typeface="Cambria"/>
                <a:cs typeface="Cambria"/>
              </a:rPr>
              <a:t>n</a:t>
            </a:r>
            <a:r>
              <a:rPr sz="1800" spc="-45" dirty="0">
                <a:latin typeface="Cambria"/>
                <a:cs typeface="Cambria"/>
              </a:rPr>
              <a:t>v</a:t>
            </a:r>
            <a:r>
              <a:rPr sz="1800" spc="-10" dirty="0">
                <a:latin typeface="Cambria"/>
                <a:cs typeface="Cambria"/>
              </a:rPr>
              <a:t>er</a:t>
            </a:r>
            <a:r>
              <a:rPr sz="1800" spc="-20" dirty="0">
                <a:latin typeface="Cambria"/>
                <a:cs typeface="Cambria"/>
              </a:rPr>
              <a:t>s</a:t>
            </a:r>
            <a:r>
              <a:rPr sz="1800" dirty="0">
                <a:latin typeface="Cambria"/>
                <a:cs typeface="Cambria"/>
              </a:rPr>
              <a:t>a</a:t>
            </a:r>
            <a:r>
              <a:rPr sz="1800" dirty="0">
                <a:latin typeface="Times New Roman"/>
                <a:cs typeface="Times New Roman"/>
              </a:rPr>
              <a:t> </a:t>
            </a:r>
            <a:r>
              <a:rPr sz="1800" spc="-15" dirty="0">
                <a:latin typeface="Cambria"/>
                <a:cs typeface="Cambria"/>
              </a:rPr>
              <a:t>dom</a:t>
            </a:r>
            <a:r>
              <a:rPr sz="1800" dirty="0">
                <a:latin typeface="Cambria"/>
                <a:cs typeface="Cambria"/>
              </a:rPr>
              <a:t>i</a:t>
            </a:r>
            <a:r>
              <a:rPr sz="1800" spc="-5" dirty="0">
                <a:latin typeface="Cambria"/>
                <a:cs typeface="Cambria"/>
              </a:rPr>
              <a:t>nant</a:t>
            </a:r>
            <a:r>
              <a:rPr sz="1800" dirty="0">
                <a:latin typeface="Cambria"/>
                <a:cs typeface="Cambria"/>
              </a:rPr>
              <a:t>e</a:t>
            </a:r>
            <a:r>
              <a:rPr sz="1800" spc="-85" dirty="0">
                <a:latin typeface="Times New Roman"/>
                <a:cs typeface="Times New Roman"/>
              </a:rPr>
              <a:t> </a:t>
            </a:r>
            <a:r>
              <a:rPr sz="1800" spc="-10" dirty="0">
                <a:latin typeface="Cambria"/>
                <a:cs typeface="Cambria"/>
              </a:rPr>
              <a:t>con</a:t>
            </a:r>
            <a:r>
              <a:rPr sz="1800" spc="-75" dirty="0">
                <a:latin typeface="Times New Roman"/>
                <a:cs typeface="Times New Roman"/>
              </a:rPr>
              <a:t> </a:t>
            </a:r>
            <a:r>
              <a:rPr sz="1800" spc="-5" dirty="0">
                <a:latin typeface="Cambria"/>
                <a:cs typeface="Cambria"/>
              </a:rPr>
              <a:t>in</a:t>
            </a:r>
            <a:r>
              <a:rPr sz="1800" spc="-10" dirty="0">
                <a:latin typeface="Cambria"/>
                <a:cs typeface="Cambria"/>
              </a:rPr>
              <a:t>ter</a:t>
            </a:r>
            <a:r>
              <a:rPr sz="1800" spc="-45" dirty="0">
                <a:latin typeface="Cambria"/>
                <a:cs typeface="Cambria"/>
              </a:rPr>
              <a:t>v</a:t>
            </a:r>
            <a:r>
              <a:rPr sz="1800" spc="-5" dirty="0">
                <a:latin typeface="Cambria"/>
                <a:cs typeface="Cambria"/>
              </a:rPr>
              <a:t>al</a:t>
            </a:r>
            <a:r>
              <a:rPr sz="1800" dirty="0">
                <a:latin typeface="Cambria"/>
                <a:cs typeface="Cambria"/>
              </a:rPr>
              <a:t>o</a:t>
            </a:r>
            <a:r>
              <a:rPr sz="1800" spc="-10" dirty="0">
                <a:latin typeface="Cambria"/>
                <a:cs typeface="Cambria"/>
              </a:rPr>
              <a:t>s</a:t>
            </a:r>
            <a:r>
              <a:rPr sz="1800" spc="-75" dirty="0">
                <a:latin typeface="Times New Roman"/>
                <a:cs typeface="Times New Roman"/>
              </a:rPr>
              <a:t> </a:t>
            </a:r>
            <a:r>
              <a:rPr sz="1800" spc="-15" dirty="0">
                <a:latin typeface="Cambria"/>
                <a:cs typeface="Cambria"/>
              </a:rPr>
              <a:t>men</a:t>
            </a:r>
            <a:r>
              <a:rPr sz="1800" spc="-5" dirty="0">
                <a:latin typeface="Cambria"/>
                <a:cs typeface="Cambria"/>
              </a:rPr>
              <a:t>o</a:t>
            </a:r>
            <a:r>
              <a:rPr sz="1800" spc="-35" dirty="0">
                <a:latin typeface="Cambria"/>
                <a:cs typeface="Cambria"/>
              </a:rPr>
              <a:t>r</a:t>
            </a:r>
            <a:r>
              <a:rPr sz="1800" spc="-10" dirty="0">
                <a:latin typeface="Cambria"/>
                <a:cs typeface="Cambria"/>
              </a:rPr>
              <a:t>es</a:t>
            </a:r>
            <a:r>
              <a:rPr sz="1800" spc="-75" dirty="0">
                <a:latin typeface="Times New Roman"/>
                <a:cs typeface="Times New Roman"/>
              </a:rPr>
              <a:t> </a:t>
            </a:r>
            <a:r>
              <a:rPr sz="1800" spc="-10" dirty="0">
                <a:latin typeface="Cambria"/>
                <a:cs typeface="Cambria"/>
              </a:rPr>
              <a:t>de</a:t>
            </a:r>
            <a:r>
              <a:rPr sz="1800" spc="-50" dirty="0">
                <a:latin typeface="Times New Roman"/>
                <a:cs typeface="Times New Roman"/>
              </a:rPr>
              <a:t> </a:t>
            </a:r>
            <a:r>
              <a:rPr sz="1800" spc="-15" dirty="0">
                <a:latin typeface="Cambria"/>
                <a:cs typeface="Cambria"/>
              </a:rPr>
              <a:t>polarida</a:t>
            </a:r>
            <a:r>
              <a:rPr sz="1800" spc="-10" dirty="0">
                <a:latin typeface="Cambria"/>
                <a:cs typeface="Cambria"/>
              </a:rPr>
              <a:t>d</a:t>
            </a:r>
            <a:r>
              <a:rPr sz="1800" spc="-50" dirty="0">
                <a:latin typeface="Times New Roman"/>
                <a:cs typeface="Times New Roman"/>
              </a:rPr>
              <a:t> </a:t>
            </a:r>
            <a:r>
              <a:rPr sz="1800" spc="-10" dirty="0">
                <a:latin typeface="Cambria"/>
                <a:cs typeface="Cambria"/>
              </a:rPr>
              <a:t>o</a:t>
            </a:r>
            <a:r>
              <a:rPr sz="1800" spc="-20" dirty="0">
                <a:latin typeface="Cambria"/>
                <a:cs typeface="Cambria"/>
              </a:rPr>
              <a:t>p</a:t>
            </a:r>
            <a:r>
              <a:rPr sz="1800" spc="-15" dirty="0">
                <a:latin typeface="Cambria"/>
                <a:cs typeface="Cambria"/>
              </a:rPr>
              <a:t>ues</a:t>
            </a:r>
            <a:r>
              <a:rPr sz="1800" spc="-5" dirty="0">
                <a:latin typeface="Cambria"/>
                <a:cs typeface="Cambria"/>
              </a:rPr>
              <a:t>ta.</a:t>
            </a:r>
            <a:endParaRPr sz="1800" dirty="0">
              <a:latin typeface="Cambria"/>
              <a:cs typeface="Cambria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690471" y="3207268"/>
            <a:ext cx="2869565" cy="221599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95580" marR="5080" indent="-182880">
              <a:lnSpc>
                <a:spcPct val="100000"/>
              </a:lnSpc>
              <a:buClr>
                <a:srgbClr val="6E6E74"/>
              </a:buClr>
              <a:buSzPct val="83333"/>
              <a:buFont typeface="Arial"/>
              <a:buChar char="•"/>
              <a:tabLst>
                <a:tab pos="195580" algn="l"/>
              </a:tabLst>
            </a:pPr>
            <a:r>
              <a:rPr sz="1800" b="1" spc="-5" dirty="0">
                <a:latin typeface="Cambria"/>
                <a:cs typeface="Cambria"/>
              </a:rPr>
              <a:t>Bioes</a:t>
            </a:r>
            <a:r>
              <a:rPr sz="1800" b="1" spc="5" dirty="0">
                <a:latin typeface="Cambria"/>
                <a:cs typeface="Cambria"/>
              </a:rPr>
              <a:t>t</a:t>
            </a:r>
            <a:r>
              <a:rPr sz="1800" b="1" spc="-40" dirty="0">
                <a:latin typeface="Cambria"/>
                <a:cs typeface="Cambria"/>
              </a:rPr>
              <a:t>r</a:t>
            </a:r>
            <a:r>
              <a:rPr sz="1800" b="1" spc="-5" dirty="0">
                <a:latin typeface="Cambria"/>
                <a:cs typeface="Cambria"/>
              </a:rPr>
              <a:t>atig</a:t>
            </a:r>
            <a:r>
              <a:rPr sz="1800" b="1" spc="-45" dirty="0">
                <a:latin typeface="Cambria"/>
                <a:cs typeface="Cambria"/>
              </a:rPr>
              <a:t>r</a:t>
            </a:r>
            <a:r>
              <a:rPr sz="1800" b="1" spc="-5" dirty="0">
                <a:latin typeface="Cambria"/>
                <a:cs typeface="Cambria"/>
              </a:rPr>
              <a:t>áfi</a:t>
            </a:r>
            <a:r>
              <a:rPr sz="1800" b="1" spc="-10" dirty="0">
                <a:latin typeface="Cambria"/>
                <a:cs typeface="Cambria"/>
              </a:rPr>
              <a:t>c</a:t>
            </a:r>
            <a:r>
              <a:rPr sz="1800" b="1" dirty="0">
                <a:latin typeface="Cambria"/>
                <a:cs typeface="Cambria"/>
              </a:rPr>
              <a:t>a</a:t>
            </a:r>
            <a:r>
              <a:rPr sz="1800" b="1" spc="-5" dirty="0">
                <a:latin typeface="Cambria"/>
                <a:cs typeface="Cambria"/>
              </a:rPr>
              <a:t>:</a:t>
            </a:r>
            <a:r>
              <a:rPr sz="1800" b="1" spc="-4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Cambria"/>
                <a:cs typeface="Cambria"/>
              </a:rPr>
              <a:t>Uti</a:t>
            </a:r>
            <a:r>
              <a:rPr sz="1800" spc="5" dirty="0">
                <a:latin typeface="Cambria"/>
                <a:cs typeface="Cambria"/>
              </a:rPr>
              <a:t>l</a:t>
            </a:r>
            <a:r>
              <a:rPr sz="1800" spc="-10" dirty="0">
                <a:latin typeface="Cambria"/>
                <a:cs typeface="Cambria"/>
              </a:rPr>
              <a:t>iza</a:t>
            </a:r>
            <a:r>
              <a:rPr sz="1800" spc="-5" dirty="0">
                <a:latin typeface="Times New Roman"/>
                <a:cs typeface="Times New Roman"/>
              </a:rPr>
              <a:t> </a:t>
            </a:r>
            <a:r>
              <a:rPr sz="1800" spc="-5" dirty="0">
                <a:latin typeface="Cambria"/>
                <a:cs typeface="Cambria"/>
              </a:rPr>
              <a:t>u</a:t>
            </a:r>
            <a:r>
              <a:rPr sz="1800" dirty="0">
                <a:latin typeface="Cambria"/>
                <a:cs typeface="Cambria"/>
              </a:rPr>
              <a:t>n</a:t>
            </a:r>
            <a:r>
              <a:rPr sz="1800" spc="-55" dirty="0">
                <a:latin typeface="Times New Roman"/>
                <a:cs typeface="Times New Roman"/>
              </a:rPr>
              <a:t> </a:t>
            </a:r>
            <a:r>
              <a:rPr sz="1800" b="1" spc="-35" dirty="0">
                <a:latin typeface="Cambria"/>
                <a:cs typeface="Cambria"/>
              </a:rPr>
              <a:t>f</a:t>
            </a:r>
            <a:r>
              <a:rPr sz="1800" b="1" dirty="0">
                <a:latin typeface="Cambria"/>
                <a:cs typeface="Cambria"/>
              </a:rPr>
              <a:t>ósil</a:t>
            </a:r>
            <a:r>
              <a:rPr sz="1800" b="1" spc="-55" dirty="0">
                <a:latin typeface="Times New Roman"/>
                <a:cs typeface="Times New Roman"/>
              </a:rPr>
              <a:t> </a:t>
            </a:r>
            <a:r>
              <a:rPr sz="1800" b="1" spc="-5" dirty="0">
                <a:latin typeface="Cambria"/>
                <a:cs typeface="Cambria"/>
              </a:rPr>
              <a:t>guí</a:t>
            </a:r>
            <a:r>
              <a:rPr sz="1800" b="1" dirty="0">
                <a:latin typeface="Cambria"/>
                <a:cs typeface="Cambria"/>
              </a:rPr>
              <a:t>a</a:t>
            </a:r>
            <a:r>
              <a:rPr sz="1800" b="1" spc="-4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Cambria"/>
                <a:cs typeface="Cambria"/>
              </a:rPr>
              <a:t>con</a:t>
            </a:r>
            <a:r>
              <a:rPr sz="1800" spc="-80" dirty="0">
                <a:latin typeface="Times New Roman"/>
                <a:cs typeface="Times New Roman"/>
              </a:rPr>
              <a:t> </a:t>
            </a:r>
            <a:r>
              <a:rPr sz="1800" spc="-5" dirty="0">
                <a:latin typeface="Cambria"/>
                <a:cs typeface="Cambria"/>
              </a:rPr>
              <a:t>la</a:t>
            </a:r>
            <a:r>
              <a:rPr sz="1800" spc="-10" dirty="0">
                <a:latin typeface="Cambria"/>
                <a:cs typeface="Cambria"/>
              </a:rPr>
              <a:t>ps</a:t>
            </a:r>
            <a:r>
              <a:rPr sz="1800" dirty="0">
                <a:latin typeface="Cambria"/>
                <a:cs typeface="Cambria"/>
              </a:rPr>
              <a:t>o</a:t>
            </a:r>
            <a:r>
              <a:rPr sz="1800" spc="-55" dirty="0">
                <a:latin typeface="Times New Roman"/>
                <a:cs typeface="Times New Roman"/>
              </a:rPr>
              <a:t> </a:t>
            </a:r>
            <a:r>
              <a:rPr sz="1800" spc="-5" dirty="0">
                <a:latin typeface="Cambria"/>
                <a:cs typeface="Cambria"/>
              </a:rPr>
              <a:t>de</a:t>
            </a:r>
            <a:r>
              <a:rPr sz="1800" spc="-5" dirty="0">
                <a:latin typeface="Times New Roman"/>
                <a:cs typeface="Times New Roman"/>
              </a:rPr>
              <a:t> </a:t>
            </a:r>
            <a:r>
              <a:rPr sz="1800" spc="-40" dirty="0">
                <a:latin typeface="Cambria"/>
                <a:cs typeface="Cambria"/>
              </a:rPr>
              <a:t>e</a:t>
            </a:r>
            <a:r>
              <a:rPr sz="1800" dirty="0">
                <a:latin typeface="Cambria"/>
                <a:cs typeface="Cambria"/>
              </a:rPr>
              <a:t>x</a:t>
            </a:r>
            <a:r>
              <a:rPr sz="1800" spc="-10" dirty="0">
                <a:latin typeface="Cambria"/>
                <a:cs typeface="Cambria"/>
              </a:rPr>
              <a:t>is</a:t>
            </a:r>
            <a:r>
              <a:rPr sz="1800" spc="-25" dirty="0">
                <a:latin typeface="Cambria"/>
                <a:cs typeface="Cambria"/>
              </a:rPr>
              <a:t>t</a:t>
            </a:r>
            <a:r>
              <a:rPr sz="1800" spc="-10" dirty="0">
                <a:latin typeface="Cambria"/>
                <a:cs typeface="Cambria"/>
              </a:rPr>
              <a:t>encia</a:t>
            </a:r>
            <a:r>
              <a:rPr sz="1800" spc="-70" dirty="0">
                <a:latin typeface="Times New Roman"/>
                <a:cs typeface="Times New Roman"/>
              </a:rPr>
              <a:t> </a:t>
            </a:r>
            <a:r>
              <a:rPr sz="1800" spc="-10" dirty="0">
                <a:latin typeface="Cambria"/>
                <a:cs typeface="Cambria"/>
              </a:rPr>
              <a:t>cor</a:t>
            </a:r>
            <a:r>
              <a:rPr sz="1800" spc="-20" dirty="0">
                <a:latin typeface="Cambria"/>
                <a:cs typeface="Cambria"/>
              </a:rPr>
              <a:t>t</a:t>
            </a:r>
            <a:r>
              <a:rPr sz="1800" spc="-10" dirty="0">
                <a:latin typeface="Cambria"/>
                <a:cs typeface="Cambria"/>
              </a:rPr>
              <a:t>o,</a:t>
            </a:r>
            <a:r>
              <a:rPr sz="1800" spc="-60" dirty="0">
                <a:latin typeface="Times New Roman"/>
                <a:cs typeface="Times New Roman"/>
              </a:rPr>
              <a:t> </a:t>
            </a:r>
            <a:r>
              <a:rPr sz="1800" spc="-10" dirty="0">
                <a:latin typeface="Cambria"/>
                <a:cs typeface="Cambria"/>
              </a:rPr>
              <a:t>di</a:t>
            </a:r>
            <a:r>
              <a:rPr sz="1800" spc="-15" dirty="0">
                <a:latin typeface="Cambria"/>
                <a:cs typeface="Cambria"/>
              </a:rPr>
              <a:t>str</a:t>
            </a:r>
            <a:r>
              <a:rPr sz="1800" dirty="0">
                <a:latin typeface="Cambria"/>
                <a:cs typeface="Cambria"/>
              </a:rPr>
              <a:t>i</a:t>
            </a:r>
            <a:r>
              <a:rPr sz="1800" spc="-5" dirty="0">
                <a:latin typeface="Cambria"/>
                <a:cs typeface="Cambria"/>
              </a:rPr>
              <a:t>b</a:t>
            </a:r>
            <a:r>
              <a:rPr sz="1800" dirty="0">
                <a:latin typeface="Cambria"/>
                <a:cs typeface="Cambria"/>
              </a:rPr>
              <a:t>u-</a:t>
            </a:r>
            <a:r>
              <a:rPr sz="1800" dirty="0">
                <a:latin typeface="Times New Roman"/>
                <a:cs typeface="Times New Roman"/>
              </a:rPr>
              <a:t> </a:t>
            </a:r>
            <a:r>
              <a:rPr sz="1800" spc="-10" dirty="0">
                <a:latin typeface="Cambria"/>
                <a:cs typeface="Cambria"/>
              </a:rPr>
              <a:t>ció</a:t>
            </a:r>
            <a:r>
              <a:rPr sz="1800" dirty="0">
                <a:latin typeface="Cambria"/>
                <a:cs typeface="Cambria"/>
              </a:rPr>
              <a:t>n</a:t>
            </a:r>
            <a:r>
              <a:rPr sz="1800" spc="-75" dirty="0">
                <a:latin typeface="Times New Roman"/>
                <a:cs typeface="Times New Roman"/>
              </a:rPr>
              <a:t> </a:t>
            </a:r>
            <a:r>
              <a:rPr sz="1800" spc="-15" dirty="0">
                <a:latin typeface="Cambria"/>
                <a:cs typeface="Cambria"/>
              </a:rPr>
              <a:t>geog</a:t>
            </a:r>
            <a:r>
              <a:rPr sz="1800" spc="-50" dirty="0">
                <a:latin typeface="Cambria"/>
                <a:cs typeface="Cambria"/>
              </a:rPr>
              <a:t>r</a:t>
            </a:r>
            <a:r>
              <a:rPr sz="1800" spc="-5" dirty="0">
                <a:latin typeface="Cambria"/>
                <a:cs typeface="Cambria"/>
              </a:rPr>
              <a:t>á</a:t>
            </a:r>
            <a:r>
              <a:rPr sz="1800" spc="-10" dirty="0">
                <a:latin typeface="Cambria"/>
                <a:cs typeface="Cambria"/>
              </a:rPr>
              <a:t>f</a:t>
            </a:r>
            <a:r>
              <a:rPr sz="1800" dirty="0">
                <a:latin typeface="Cambria"/>
                <a:cs typeface="Cambria"/>
              </a:rPr>
              <a:t>ica</a:t>
            </a:r>
            <a:r>
              <a:rPr sz="1800" spc="-55" dirty="0">
                <a:latin typeface="Times New Roman"/>
                <a:cs typeface="Times New Roman"/>
              </a:rPr>
              <a:t> </a:t>
            </a:r>
            <a:r>
              <a:rPr sz="1800" spc="-5" dirty="0">
                <a:latin typeface="Cambria"/>
                <a:cs typeface="Cambria"/>
              </a:rPr>
              <a:t>amplia,</a:t>
            </a:r>
            <a:r>
              <a:rPr sz="1800" spc="-5" dirty="0">
                <a:latin typeface="Times New Roman"/>
                <a:cs typeface="Times New Roman"/>
              </a:rPr>
              <a:t> </a:t>
            </a:r>
            <a:r>
              <a:rPr sz="1800" spc="-10" dirty="0" err="1">
                <a:latin typeface="Cambria"/>
                <a:cs typeface="Cambria"/>
              </a:rPr>
              <a:t>e</a:t>
            </a:r>
            <a:r>
              <a:rPr sz="1800" spc="-20" dirty="0" err="1">
                <a:latin typeface="Cambria"/>
                <a:cs typeface="Cambria"/>
              </a:rPr>
              <a:t>s</a:t>
            </a:r>
            <a:r>
              <a:rPr sz="1800" spc="-15" dirty="0" err="1">
                <a:latin typeface="Cambria"/>
                <a:cs typeface="Cambria"/>
              </a:rPr>
              <a:t>p</a:t>
            </a:r>
            <a:r>
              <a:rPr sz="1800" spc="-20" dirty="0" err="1">
                <a:latin typeface="Cambria"/>
                <a:cs typeface="Cambria"/>
              </a:rPr>
              <a:t>e</a:t>
            </a:r>
            <a:r>
              <a:rPr sz="1800" spc="-10" dirty="0" err="1">
                <a:latin typeface="Cambria"/>
                <a:cs typeface="Cambria"/>
              </a:rPr>
              <a:t>cie</a:t>
            </a:r>
            <a:r>
              <a:rPr sz="1800" spc="-55" dirty="0">
                <a:latin typeface="Times New Roman"/>
                <a:cs typeface="Times New Roman"/>
              </a:rPr>
              <a:t> </a:t>
            </a:r>
            <a:r>
              <a:rPr sz="1800" spc="-5" dirty="0" err="1">
                <a:latin typeface="Cambria"/>
                <a:cs typeface="Cambria"/>
              </a:rPr>
              <a:t>n</a:t>
            </a:r>
            <a:r>
              <a:rPr sz="1800" dirty="0" err="1">
                <a:latin typeface="Cambria"/>
                <a:cs typeface="Cambria"/>
              </a:rPr>
              <a:t>u</a:t>
            </a:r>
            <a:r>
              <a:rPr sz="1800" spc="-15" dirty="0" err="1">
                <a:latin typeface="Cambria"/>
                <a:cs typeface="Cambria"/>
              </a:rPr>
              <a:t>me</a:t>
            </a:r>
            <a:r>
              <a:rPr sz="1800" spc="-35" dirty="0" err="1">
                <a:latin typeface="Cambria"/>
                <a:cs typeface="Cambria"/>
              </a:rPr>
              <a:t>r</a:t>
            </a:r>
            <a:r>
              <a:rPr sz="1800" spc="-10" dirty="0" err="1">
                <a:latin typeface="Cambria"/>
                <a:cs typeface="Cambria"/>
              </a:rPr>
              <a:t>osa</a:t>
            </a:r>
            <a:r>
              <a:rPr lang="es-CL" spc="-10" dirty="0">
                <a:latin typeface="Cambria"/>
                <a:cs typeface="Cambria"/>
              </a:rPr>
              <a:t> y</a:t>
            </a:r>
            <a:r>
              <a:rPr sz="1800" spc="-55" dirty="0">
                <a:latin typeface="Times New Roman"/>
                <a:cs typeface="Times New Roman"/>
              </a:rPr>
              <a:t> </a:t>
            </a:r>
            <a:r>
              <a:rPr sz="1800" spc="-35" dirty="0" err="1">
                <a:latin typeface="Cambria"/>
                <a:cs typeface="Cambria"/>
              </a:rPr>
              <a:t>r</a:t>
            </a:r>
            <a:r>
              <a:rPr sz="1800" dirty="0" err="1">
                <a:latin typeface="Cambria"/>
                <a:cs typeface="Cambria"/>
              </a:rPr>
              <a:t>elat</a:t>
            </a:r>
            <a:r>
              <a:rPr sz="1800" spc="-35" dirty="0" err="1">
                <a:latin typeface="Cambria"/>
                <a:cs typeface="Cambria"/>
              </a:rPr>
              <a:t>i</a:t>
            </a:r>
            <a:r>
              <a:rPr sz="1800" spc="-45" dirty="0" err="1">
                <a:latin typeface="Cambria"/>
                <a:cs typeface="Cambria"/>
              </a:rPr>
              <a:t>v</a:t>
            </a:r>
            <a:r>
              <a:rPr sz="1800" spc="-5" dirty="0" err="1">
                <a:latin typeface="Cambria"/>
                <a:cs typeface="Cambria"/>
              </a:rPr>
              <a:t>a</a:t>
            </a:r>
            <a:r>
              <a:rPr sz="1800" dirty="0" err="1">
                <a:latin typeface="Cambria"/>
                <a:cs typeface="Cambria"/>
              </a:rPr>
              <a:t>mente</a:t>
            </a:r>
            <a:r>
              <a:rPr sz="1800" spc="-75" dirty="0">
                <a:latin typeface="Times New Roman"/>
                <a:cs typeface="Times New Roman"/>
              </a:rPr>
              <a:t> </a:t>
            </a:r>
            <a:r>
              <a:rPr sz="1800" spc="-5" dirty="0">
                <a:latin typeface="Cambria"/>
                <a:cs typeface="Cambria"/>
              </a:rPr>
              <a:t>in</a:t>
            </a:r>
            <a:r>
              <a:rPr sz="1800" spc="-10" dirty="0">
                <a:latin typeface="Cambria"/>
                <a:cs typeface="Cambria"/>
              </a:rPr>
              <a:t>d</a:t>
            </a:r>
            <a:r>
              <a:rPr sz="1800" spc="-15" dirty="0">
                <a:latin typeface="Cambria"/>
                <a:cs typeface="Cambria"/>
              </a:rPr>
              <a:t>ep</a:t>
            </a:r>
            <a:r>
              <a:rPr sz="1800" spc="-20" dirty="0">
                <a:latin typeface="Cambria"/>
                <a:cs typeface="Cambria"/>
              </a:rPr>
              <a:t>e</a:t>
            </a:r>
            <a:r>
              <a:rPr sz="1800" spc="-15" dirty="0">
                <a:latin typeface="Cambria"/>
                <a:cs typeface="Cambria"/>
              </a:rPr>
              <a:t>ndie</a:t>
            </a:r>
            <a:r>
              <a:rPr sz="1800" spc="-5" dirty="0">
                <a:latin typeface="Cambria"/>
                <a:cs typeface="Cambria"/>
              </a:rPr>
              <a:t>n</a:t>
            </a:r>
            <a:r>
              <a:rPr sz="1800" spc="-10" dirty="0">
                <a:latin typeface="Cambria"/>
                <a:cs typeface="Cambria"/>
              </a:rPr>
              <a:t>te</a:t>
            </a:r>
            <a:r>
              <a:rPr sz="1800" spc="-75" dirty="0">
                <a:latin typeface="Times New Roman"/>
                <a:cs typeface="Times New Roman"/>
              </a:rPr>
              <a:t> </a:t>
            </a:r>
            <a:r>
              <a:rPr sz="1800" spc="-10" dirty="0">
                <a:latin typeface="Cambria"/>
                <a:cs typeface="Cambria"/>
              </a:rPr>
              <a:t>d</a:t>
            </a:r>
            <a:r>
              <a:rPr sz="1800" spc="-15" dirty="0">
                <a:latin typeface="Cambria"/>
                <a:cs typeface="Cambria"/>
              </a:rPr>
              <a:t>e</a:t>
            </a:r>
            <a:r>
              <a:rPr sz="1800" dirty="0">
                <a:latin typeface="Cambria"/>
                <a:cs typeface="Cambria"/>
              </a:rPr>
              <a:t>l</a:t>
            </a:r>
            <a:r>
              <a:rPr sz="1800" dirty="0">
                <a:latin typeface="Times New Roman"/>
                <a:cs typeface="Times New Roman"/>
              </a:rPr>
              <a:t> </a:t>
            </a:r>
            <a:r>
              <a:rPr sz="1800" spc="-5" dirty="0">
                <a:latin typeface="Cambria"/>
                <a:cs typeface="Cambria"/>
              </a:rPr>
              <a:t>ambien</a:t>
            </a:r>
            <a:r>
              <a:rPr sz="1800" spc="-10" dirty="0">
                <a:latin typeface="Cambria"/>
                <a:cs typeface="Cambria"/>
              </a:rPr>
              <a:t>t</a:t>
            </a:r>
            <a:r>
              <a:rPr sz="1800" spc="-5" dirty="0">
                <a:latin typeface="Cambria"/>
                <a:cs typeface="Cambria"/>
              </a:rPr>
              <a:t>e</a:t>
            </a:r>
            <a:r>
              <a:rPr sz="1800" dirty="0">
                <a:latin typeface="Cambria"/>
                <a:cs typeface="Cambria"/>
              </a:rPr>
              <a:t>.</a:t>
            </a:r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pc="-145" dirty="0"/>
              <a:t>C</a:t>
            </a:r>
            <a:r>
              <a:rPr spc="-90" dirty="0"/>
              <a:t>O</a:t>
            </a:r>
            <a:r>
              <a:rPr spc="-125" dirty="0"/>
              <a:t>RREL</a:t>
            </a:r>
            <a:r>
              <a:rPr spc="-190" dirty="0"/>
              <a:t>A</a:t>
            </a:r>
            <a:r>
              <a:rPr spc="-95" dirty="0"/>
              <a:t>C</a:t>
            </a:r>
            <a:r>
              <a:rPr spc="-114" dirty="0"/>
              <a:t>I</a:t>
            </a:r>
            <a:r>
              <a:rPr spc="-90" dirty="0"/>
              <a:t>O</a:t>
            </a:r>
            <a:r>
              <a:rPr spc="-95" dirty="0"/>
              <a:t>N</a:t>
            </a:r>
            <a:r>
              <a:rPr spc="-140" dirty="0"/>
              <a:t>E</a:t>
            </a:r>
            <a:r>
              <a:rPr dirty="0"/>
              <a:t>S</a:t>
            </a:r>
            <a:r>
              <a:rPr spc="-350" dirty="0">
                <a:latin typeface="Times New Roman"/>
                <a:cs typeface="Times New Roman"/>
              </a:rPr>
              <a:t> </a:t>
            </a:r>
            <a:r>
              <a:rPr spc="-125" dirty="0"/>
              <a:t>E</a:t>
            </a:r>
            <a:r>
              <a:rPr spc="-145" dirty="0"/>
              <a:t>S</a:t>
            </a:r>
            <a:r>
              <a:rPr spc="-95" dirty="0"/>
              <a:t>T</a:t>
            </a:r>
            <a:r>
              <a:rPr spc="-125" dirty="0"/>
              <a:t>R</a:t>
            </a:r>
            <a:r>
              <a:rPr spc="-405" dirty="0"/>
              <a:t>A</a:t>
            </a:r>
            <a:r>
              <a:rPr spc="-95" dirty="0"/>
              <a:t>T</a:t>
            </a:r>
            <a:r>
              <a:rPr spc="-114" dirty="0"/>
              <a:t>I</a:t>
            </a:r>
            <a:r>
              <a:rPr spc="-95" dirty="0"/>
              <a:t>G</a:t>
            </a:r>
            <a:r>
              <a:rPr spc="-125" dirty="0"/>
              <a:t>R</a:t>
            </a:r>
            <a:r>
              <a:rPr spc="-114" dirty="0"/>
              <a:t>Á</a:t>
            </a:r>
            <a:r>
              <a:rPr spc="-100" dirty="0"/>
              <a:t>F</a:t>
            </a:r>
            <a:r>
              <a:rPr spc="-114" dirty="0"/>
              <a:t>I</a:t>
            </a:r>
            <a:r>
              <a:rPr spc="-95" dirty="0"/>
              <a:t>C</a:t>
            </a:r>
            <a:r>
              <a:rPr spc="-155" dirty="0"/>
              <a:t>A</a:t>
            </a:r>
            <a:r>
              <a:rPr dirty="0"/>
              <a:t>S</a:t>
            </a:r>
          </a:p>
        </p:txBody>
      </p:sp>
      <p:sp>
        <p:nvSpPr>
          <p:cNvPr id="5" name="object 5"/>
          <p:cNvSpPr/>
          <p:nvPr/>
        </p:nvSpPr>
        <p:spPr>
          <a:xfrm>
            <a:off x="3995928" y="2997010"/>
            <a:ext cx="4339589" cy="302704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12897" y="260688"/>
            <a:ext cx="8995653" cy="633667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6948312" y="4653128"/>
            <a:ext cx="1944370" cy="1224280"/>
          </a:xfrm>
          <a:custGeom>
            <a:avLst/>
            <a:gdLst/>
            <a:ahLst/>
            <a:cxnLst/>
            <a:rect l="l" t="t" r="r" b="b"/>
            <a:pathLst>
              <a:path w="1944370" h="1224279">
                <a:moveTo>
                  <a:pt x="0" y="1224140"/>
                </a:moveTo>
                <a:lnTo>
                  <a:pt x="1944242" y="1224140"/>
                </a:lnTo>
                <a:lnTo>
                  <a:pt x="1944242" y="0"/>
                </a:lnTo>
                <a:lnTo>
                  <a:pt x="0" y="0"/>
                </a:lnTo>
                <a:lnTo>
                  <a:pt x="0" y="122414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6948312" y="4653128"/>
            <a:ext cx="1944370" cy="1224280"/>
          </a:xfrm>
          <a:prstGeom prst="rect">
            <a:avLst/>
          </a:prstGeom>
          <a:solidFill>
            <a:srgbClr val="FFFFFF"/>
          </a:solidFill>
          <a:ln w="38099">
            <a:solidFill>
              <a:srgbClr val="91D050"/>
            </a:solidFill>
          </a:ln>
        </p:spPr>
        <p:txBody>
          <a:bodyPr vert="horz" wrap="square" lIns="0" tIns="0" rIns="0" bIns="0" rtlCol="0">
            <a:spAutoFit/>
          </a:bodyPr>
          <a:lstStyle/>
          <a:p>
            <a:pPr marL="117475" marR="96520" indent="257175">
              <a:lnSpc>
                <a:spcPct val="100000"/>
              </a:lnSpc>
            </a:pPr>
            <a:r>
              <a:rPr sz="2600" b="1" spc="-95" dirty="0">
                <a:solidFill>
                  <a:srgbClr val="525256"/>
                </a:solidFill>
                <a:latin typeface="Cambria"/>
                <a:cs typeface="Cambria"/>
              </a:rPr>
              <a:t>T</a:t>
            </a:r>
            <a:r>
              <a:rPr sz="2600" b="1" spc="-100" dirty="0">
                <a:solidFill>
                  <a:srgbClr val="525256"/>
                </a:solidFill>
                <a:latin typeface="Cambria"/>
                <a:cs typeface="Cambria"/>
              </a:rPr>
              <a:t>I</a:t>
            </a:r>
            <a:r>
              <a:rPr sz="2600" b="1" spc="-105" dirty="0">
                <a:solidFill>
                  <a:srgbClr val="525256"/>
                </a:solidFill>
                <a:latin typeface="Cambria"/>
                <a:cs typeface="Cambria"/>
              </a:rPr>
              <a:t>E</a:t>
            </a:r>
            <a:r>
              <a:rPr sz="2600" b="1" spc="-95" dirty="0">
                <a:solidFill>
                  <a:srgbClr val="525256"/>
                </a:solidFill>
                <a:latin typeface="Cambria"/>
                <a:cs typeface="Cambria"/>
              </a:rPr>
              <a:t>M</a:t>
            </a:r>
            <a:r>
              <a:rPr sz="2600" b="1" spc="-114" dirty="0">
                <a:solidFill>
                  <a:srgbClr val="525256"/>
                </a:solidFill>
                <a:latin typeface="Cambria"/>
                <a:cs typeface="Cambria"/>
              </a:rPr>
              <a:t>P</a:t>
            </a:r>
            <a:r>
              <a:rPr sz="2600" b="1" dirty="0">
                <a:solidFill>
                  <a:srgbClr val="525256"/>
                </a:solidFill>
                <a:latin typeface="Cambria"/>
                <a:cs typeface="Cambria"/>
              </a:rPr>
              <a:t>O</a:t>
            </a:r>
            <a:r>
              <a:rPr sz="2600" b="1" dirty="0">
                <a:solidFill>
                  <a:srgbClr val="525256"/>
                </a:solidFill>
                <a:latin typeface="Times New Roman"/>
                <a:cs typeface="Times New Roman"/>
              </a:rPr>
              <a:t> </a:t>
            </a:r>
            <a:r>
              <a:rPr sz="2600" b="1" spc="-105" dirty="0">
                <a:solidFill>
                  <a:srgbClr val="525256"/>
                </a:solidFill>
                <a:latin typeface="Cambria"/>
                <a:cs typeface="Cambria"/>
              </a:rPr>
              <a:t>G</a:t>
            </a:r>
            <a:r>
              <a:rPr sz="2600" b="1" spc="-125" dirty="0">
                <a:solidFill>
                  <a:srgbClr val="525256"/>
                </a:solidFill>
                <a:latin typeface="Cambria"/>
                <a:cs typeface="Cambria"/>
              </a:rPr>
              <a:t>E</a:t>
            </a:r>
            <a:r>
              <a:rPr sz="2600" b="1" spc="-95" dirty="0">
                <a:solidFill>
                  <a:srgbClr val="525256"/>
                </a:solidFill>
                <a:latin typeface="Cambria"/>
                <a:cs typeface="Cambria"/>
              </a:rPr>
              <a:t>O</a:t>
            </a:r>
            <a:r>
              <a:rPr sz="2600" b="1" spc="-130" dirty="0">
                <a:solidFill>
                  <a:srgbClr val="525256"/>
                </a:solidFill>
                <a:latin typeface="Cambria"/>
                <a:cs typeface="Cambria"/>
              </a:rPr>
              <a:t>L</a:t>
            </a:r>
            <a:r>
              <a:rPr sz="2600" b="1" spc="-95" dirty="0">
                <a:solidFill>
                  <a:srgbClr val="525256"/>
                </a:solidFill>
                <a:latin typeface="Cambria"/>
                <a:cs typeface="Cambria"/>
              </a:rPr>
              <a:t>Ó</a:t>
            </a:r>
            <a:r>
              <a:rPr sz="2600" b="1" spc="-105" dirty="0">
                <a:solidFill>
                  <a:srgbClr val="525256"/>
                </a:solidFill>
                <a:latin typeface="Cambria"/>
                <a:cs typeface="Cambria"/>
              </a:rPr>
              <a:t>G</a:t>
            </a:r>
            <a:r>
              <a:rPr sz="2600" b="1" spc="-110" dirty="0">
                <a:solidFill>
                  <a:srgbClr val="525256"/>
                </a:solidFill>
                <a:latin typeface="Cambria"/>
                <a:cs typeface="Cambria"/>
              </a:rPr>
              <a:t>I</a:t>
            </a:r>
            <a:r>
              <a:rPr sz="2600" b="1" spc="-140" dirty="0">
                <a:solidFill>
                  <a:srgbClr val="525256"/>
                </a:solidFill>
                <a:latin typeface="Cambria"/>
                <a:cs typeface="Cambria"/>
              </a:rPr>
              <a:t>C</a:t>
            </a:r>
            <a:r>
              <a:rPr sz="2600" b="1" dirty="0">
                <a:solidFill>
                  <a:srgbClr val="525256"/>
                </a:solidFill>
                <a:latin typeface="Cambria"/>
                <a:cs typeface="Cambria"/>
              </a:rPr>
              <a:t>O</a:t>
            </a:r>
            <a:endParaRPr sz="2600" dirty="0">
              <a:latin typeface="Cambria"/>
              <a:cs typeface="Cambria"/>
            </a:endParaRP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55773" y="656358"/>
            <a:ext cx="7232453" cy="553998"/>
          </a:xfrm>
        </p:spPr>
        <p:txBody>
          <a:bodyPr/>
          <a:lstStyle/>
          <a:p>
            <a:pPr algn="l"/>
            <a:r>
              <a:rPr lang="es-CL" dirty="0" smtClean="0"/>
              <a:t>Construir </a:t>
            </a:r>
            <a:r>
              <a:rPr lang="es-CL" dirty="0" smtClean="0"/>
              <a:t>una columna</a:t>
            </a:r>
            <a:endParaRPr lang="es-CL" dirty="0"/>
          </a:p>
        </p:txBody>
      </p:sp>
      <p:pic>
        <p:nvPicPr>
          <p:cNvPr id="4" name="Picture 3" descr="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90712" y="1419225"/>
            <a:ext cx="5362575" cy="4019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5090617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2.jpg"/>
          <p:cNvPicPr>
            <a:picLocks noChangeAspect="1"/>
          </p:cNvPicPr>
          <p:nvPr/>
        </p:nvPicPr>
        <p:blipFill>
          <a:blip r:embed="rId2">
            <a:lum contrast="40000"/>
          </a:blip>
          <a:stretch>
            <a:fillRect/>
          </a:stretch>
        </p:blipFill>
        <p:spPr>
          <a:xfrm>
            <a:off x="1500166" y="1714488"/>
            <a:ext cx="6691341" cy="4048142"/>
          </a:xfrm>
          <a:prstGeom prst="rect">
            <a:avLst/>
          </a:prstGeom>
        </p:spPr>
      </p:pic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53998"/>
          </a:xfrm>
        </p:spPr>
        <p:txBody>
          <a:bodyPr/>
          <a:lstStyle/>
          <a:p>
            <a:pPr algn="l"/>
            <a:r>
              <a:rPr lang="es-CL" dirty="0" smtClean="0"/>
              <a:t>Construir </a:t>
            </a:r>
            <a:r>
              <a:rPr lang="es-CL" dirty="0" smtClean="0"/>
              <a:t>una columna</a:t>
            </a:r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1941028554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3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57290" y="1359524"/>
            <a:ext cx="6429420" cy="5497468"/>
          </a:xfrm>
          <a:prstGeom prst="rect">
            <a:avLst/>
          </a:prstGeom>
        </p:spPr>
      </p:pic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53998"/>
          </a:xfrm>
        </p:spPr>
        <p:txBody>
          <a:bodyPr/>
          <a:lstStyle/>
          <a:p>
            <a:pPr algn="l"/>
            <a:r>
              <a:rPr lang="es-CL" dirty="0" smtClean="0"/>
              <a:t>Construir </a:t>
            </a:r>
            <a:r>
              <a:rPr lang="es-CL" dirty="0" smtClean="0"/>
              <a:t>una columna</a:t>
            </a:r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3760576057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4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42806" y="1268760"/>
            <a:ext cx="6072230" cy="5628642"/>
          </a:xfrm>
          <a:prstGeom prst="rect">
            <a:avLst/>
          </a:prstGeom>
        </p:spPr>
      </p:pic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53998"/>
          </a:xfrm>
        </p:spPr>
        <p:txBody>
          <a:bodyPr/>
          <a:lstStyle/>
          <a:p>
            <a:pPr algn="l"/>
            <a:r>
              <a:rPr lang="es-CL" dirty="0" smtClean="0"/>
              <a:t>Construir </a:t>
            </a:r>
            <a:r>
              <a:rPr lang="es-CL" dirty="0" smtClean="0"/>
              <a:t>una columna</a:t>
            </a:r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3147706012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5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57288" y="1428712"/>
            <a:ext cx="6291885" cy="5429288"/>
          </a:xfrm>
          <a:prstGeom prst="rect">
            <a:avLst/>
          </a:prstGeom>
        </p:spPr>
      </p:pic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53998"/>
          </a:xfrm>
        </p:spPr>
        <p:txBody>
          <a:bodyPr/>
          <a:lstStyle/>
          <a:p>
            <a:pPr algn="l"/>
            <a:r>
              <a:rPr lang="es-CL" dirty="0" smtClean="0"/>
              <a:t>Construir </a:t>
            </a:r>
            <a:r>
              <a:rPr lang="es-CL" dirty="0" smtClean="0"/>
              <a:t>una columna</a:t>
            </a:r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151862948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6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03648" y="1508013"/>
            <a:ext cx="6492454" cy="5357850"/>
          </a:xfrm>
          <a:prstGeom prst="rect">
            <a:avLst/>
          </a:prstGeom>
        </p:spPr>
      </p:pic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53998"/>
          </a:xfrm>
        </p:spPr>
        <p:txBody>
          <a:bodyPr/>
          <a:lstStyle/>
          <a:p>
            <a:pPr algn="l"/>
            <a:r>
              <a:rPr lang="es-CL" dirty="0" smtClean="0"/>
              <a:t>Construir </a:t>
            </a:r>
            <a:r>
              <a:rPr lang="es-CL" dirty="0" smtClean="0"/>
              <a:t>una columna</a:t>
            </a:r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1950098438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7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85852" y="1140131"/>
            <a:ext cx="6572296" cy="5689609"/>
          </a:xfrm>
          <a:prstGeom prst="rect">
            <a:avLst/>
          </a:prstGeom>
        </p:spPr>
      </p:pic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53998"/>
          </a:xfrm>
        </p:spPr>
        <p:txBody>
          <a:bodyPr/>
          <a:lstStyle/>
          <a:p>
            <a:pPr algn="l"/>
            <a:r>
              <a:rPr lang="es-CL" dirty="0" smtClean="0"/>
              <a:t>Construir </a:t>
            </a:r>
            <a:r>
              <a:rPr lang="es-CL" dirty="0" smtClean="0"/>
              <a:t>una columna</a:t>
            </a:r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3324331227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tabla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0966" y="1196752"/>
            <a:ext cx="7602068" cy="5574849"/>
          </a:xfrm>
          <a:prstGeom prst="rect">
            <a:avLst/>
          </a:prstGeom>
        </p:spPr>
      </p:pic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53998"/>
          </a:xfrm>
        </p:spPr>
        <p:txBody>
          <a:bodyPr/>
          <a:lstStyle/>
          <a:p>
            <a:pPr algn="l"/>
            <a:r>
              <a:rPr lang="es-CL" dirty="0" smtClean="0"/>
              <a:t>Construir </a:t>
            </a:r>
            <a:r>
              <a:rPr lang="es-CL" dirty="0" smtClean="0"/>
              <a:t>una columna</a:t>
            </a:r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422739471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399540">
              <a:lnSpc>
                <a:spcPct val="100000"/>
              </a:lnSpc>
            </a:pPr>
            <a:r>
              <a:rPr spc="-125" dirty="0"/>
              <a:t>¿</a:t>
            </a:r>
            <a:r>
              <a:rPr spc="-90" dirty="0"/>
              <a:t>Q</a:t>
            </a:r>
            <a:r>
              <a:rPr spc="-95" dirty="0"/>
              <a:t>U</a:t>
            </a:r>
            <a:r>
              <a:rPr spc="-25" dirty="0"/>
              <a:t>É</a:t>
            </a:r>
            <a:r>
              <a:rPr spc="-325" dirty="0">
                <a:latin typeface="Times New Roman"/>
                <a:cs typeface="Times New Roman"/>
              </a:rPr>
              <a:t> </a:t>
            </a:r>
            <a:r>
              <a:rPr spc="-125" dirty="0"/>
              <a:t>E</a:t>
            </a:r>
            <a:r>
              <a:rPr dirty="0"/>
              <a:t>S</a:t>
            </a:r>
            <a:r>
              <a:rPr spc="-325" dirty="0">
                <a:latin typeface="Times New Roman"/>
                <a:cs typeface="Times New Roman"/>
              </a:rPr>
              <a:t> </a:t>
            </a:r>
            <a:r>
              <a:rPr spc="-95" dirty="0"/>
              <a:t>U</a:t>
            </a:r>
            <a:r>
              <a:rPr dirty="0"/>
              <a:t>N</a:t>
            </a:r>
            <a:r>
              <a:rPr spc="-310" dirty="0">
                <a:latin typeface="Times New Roman"/>
                <a:cs typeface="Times New Roman"/>
              </a:rPr>
              <a:t> </a:t>
            </a:r>
            <a:r>
              <a:rPr spc="-125" dirty="0"/>
              <a:t>E</a:t>
            </a:r>
            <a:r>
              <a:rPr spc="-145" dirty="0"/>
              <a:t>S</a:t>
            </a:r>
            <a:r>
              <a:rPr spc="-95" dirty="0"/>
              <a:t>T</a:t>
            </a:r>
            <a:r>
              <a:rPr spc="-125" dirty="0"/>
              <a:t>R</a:t>
            </a:r>
            <a:r>
              <a:rPr spc="-405" dirty="0"/>
              <a:t>A</a:t>
            </a:r>
            <a:r>
              <a:rPr spc="-190" dirty="0"/>
              <a:t>T</a:t>
            </a:r>
            <a:r>
              <a:rPr spc="-90" dirty="0"/>
              <a:t>O</a:t>
            </a:r>
            <a:r>
              <a:rPr spc="-20" dirty="0"/>
              <a:t>?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4788024" y="1866031"/>
            <a:ext cx="3803650" cy="424218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algn="ctr">
              <a:lnSpc>
                <a:spcPct val="100000"/>
              </a:lnSpc>
            </a:pPr>
            <a:r>
              <a:rPr sz="1600" b="1" spc="-40" dirty="0">
                <a:latin typeface="Cambria"/>
                <a:cs typeface="Cambria"/>
              </a:rPr>
              <a:t>S</a:t>
            </a:r>
            <a:r>
              <a:rPr sz="1600" b="1" spc="-20" dirty="0">
                <a:latin typeface="Cambria"/>
                <a:cs typeface="Cambria"/>
              </a:rPr>
              <a:t>T</a:t>
            </a:r>
            <a:r>
              <a:rPr sz="1600" b="1" spc="-15" dirty="0">
                <a:latin typeface="Cambria"/>
                <a:cs typeface="Cambria"/>
              </a:rPr>
              <a:t>R</a:t>
            </a:r>
            <a:r>
              <a:rPr sz="1600" b="1" spc="-150" dirty="0">
                <a:latin typeface="Cambria"/>
                <a:cs typeface="Cambria"/>
              </a:rPr>
              <a:t>A</a:t>
            </a:r>
            <a:r>
              <a:rPr sz="1600" b="1" spc="-20" dirty="0">
                <a:latin typeface="Cambria"/>
                <a:cs typeface="Cambria"/>
              </a:rPr>
              <a:t>TU</a:t>
            </a:r>
            <a:r>
              <a:rPr sz="1600" b="1" spc="-15" dirty="0">
                <a:latin typeface="Cambria"/>
                <a:cs typeface="Cambria"/>
              </a:rPr>
              <a:t>M</a:t>
            </a:r>
            <a:r>
              <a:rPr sz="1600" b="1" spc="-30" dirty="0">
                <a:latin typeface="Times New Roman"/>
                <a:cs typeface="Times New Roman"/>
              </a:rPr>
              <a:t> </a:t>
            </a:r>
            <a:r>
              <a:rPr sz="1600" spc="-10" dirty="0">
                <a:latin typeface="Cambria"/>
                <a:cs typeface="Cambria"/>
              </a:rPr>
              <a:t>(</a:t>
            </a:r>
            <a:r>
              <a:rPr sz="1600" spc="-5" dirty="0" err="1">
                <a:latin typeface="Cambria"/>
                <a:cs typeface="Cambria"/>
              </a:rPr>
              <a:t>lat</a:t>
            </a:r>
            <a:r>
              <a:rPr lang="es-CL" sz="1600" spc="-5" dirty="0" err="1">
                <a:latin typeface="Cambria"/>
                <a:cs typeface="Cambria"/>
              </a:rPr>
              <a:t>ín</a:t>
            </a:r>
            <a:r>
              <a:rPr sz="1600" spc="-10" dirty="0">
                <a:latin typeface="Cambria"/>
                <a:cs typeface="Cambria"/>
              </a:rPr>
              <a:t>):</a:t>
            </a:r>
            <a:r>
              <a:rPr sz="1600" spc="-35" dirty="0">
                <a:latin typeface="Times New Roman"/>
                <a:cs typeface="Times New Roman"/>
              </a:rPr>
              <a:t> </a:t>
            </a:r>
            <a:r>
              <a:rPr sz="1600" spc="-25" dirty="0">
                <a:latin typeface="Cambria"/>
                <a:cs typeface="Cambria"/>
              </a:rPr>
              <a:t>H</a:t>
            </a:r>
            <a:r>
              <a:rPr sz="1600" spc="-10" dirty="0">
                <a:latin typeface="Cambria"/>
                <a:cs typeface="Cambria"/>
              </a:rPr>
              <a:t>ori</a:t>
            </a:r>
            <a:r>
              <a:rPr sz="1600" spc="-20" dirty="0">
                <a:latin typeface="Cambria"/>
                <a:cs typeface="Cambria"/>
              </a:rPr>
              <a:t>z</a:t>
            </a:r>
            <a:r>
              <a:rPr sz="1600" spc="-10" dirty="0">
                <a:latin typeface="Cambria"/>
                <a:cs typeface="Cambria"/>
              </a:rPr>
              <a:t>ontal,</a:t>
            </a:r>
            <a:r>
              <a:rPr sz="1600" spc="-30" dirty="0">
                <a:latin typeface="Times New Roman"/>
                <a:cs typeface="Times New Roman"/>
              </a:rPr>
              <a:t> </a:t>
            </a:r>
            <a:r>
              <a:rPr sz="1600" spc="-10" dirty="0">
                <a:latin typeface="Cambria"/>
                <a:cs typeface="Cambria"/>
              </a:rPr>
              <a:t>capa</a:t>
            </a:r>
            <a:r>
              <a:rPr sz="1600" spc="-55" dirty="0">
                <a:latin typeface="Times New Roman"/>
                <a:cs typeface="Times New Roman"/>
              </a:rPr>
              <a:t> </a:t>
            </a:r>
            <a:r>
              <a:rPr sz="1600" spc="-10" dirty="0">
                <a:latin typeface="Cambria"/>
                <a:cs typeface="Cambria"/>
              </a:rPr>
              <a:t>o</a:t>
            </a:r>
            <a:r>
              <a:rPr sz="1600" spc="-50" dirty="0">
                <a:latin typeface="Times New Roman"/>
                <a:cs typeface="Times New Roman"/>
              </a:rPr>
              <a:t> </a:t>
            </a:r>
            <a:r>
              <a:rPr sz="1600" spc="-10" dirty="0">
                <a:latin typeface="Cambria"/>
                <a:cs typeface="Cambria"/>
              </a:rPr>
              <a:t>manta.</a:t>
            </a:r>
            <a:endParaRPr sz="1600" dirty="0">
              <a:latin typeface="Cambria"/>
              <a:cs typeface="Cambria"/>
            </a:endParaRPr>
          </a:p>
          <a:p>
            <a:pPr>
              <a:lnSpc>
                <a:spcPct val="100000"/>
              </a:lnSpc>
              <a:spcBef>
                <a:spcPts val="23"/>
              </a:spcBef>
            </a:pPr>
            <a:endParaRPr sz="2150" dirty="0">
              <a:latin typeface="Times New Roman"/>
              <a:cs typeface="Times New Roman"/>
            </a:endParaRPr>
          </a:p>
          <a:p>
            <a:r>
              <a:rPr lang="es-CL" sz="1600" b="1" i="1" dirty="0"/>
              <a:t>Capas de rocas </a:t>
            </a:r>
            <a:r>
              <a:rPr lang="es-CL" sz="1600" i="1" dirty="0"/>
              <a:t>caracterizadas por ciertas propiedades unificadoras que las distinguen de capas adyacentes, </a:t>
            </a:r>
            <a:r>
              <a:rPr sz="1600" i="1" spc="-15" dirty="0" err="1">
                <a:latin typeface="Cambria"/>
                <a:cs typeface="Cambria"/>
              </a:rPr>
              <a:t>ori</a:t>
            </a:r>
            <a:r>
              <a:rPr sz="1600" i="1" spc="-20" dirty="0" err="1">
                <a:latin typeface="Cambria"/>
                <a:cs typeface="Cambria"/>
              </a:rPr>
              <a:t>g</a:t>
            </a:r>
            <a:r>
              <a:rPr sz="1600" i="1" spc="-10" dirty="0" err="1">
                <a:latin typeface="Cambria"/>
                <a:cs typeface="Cambria"/>
              </a:rPr>
              <a:t>inad</a:t>
            </a:r>
            <a:r>
              <a:rPr lang="es-CL" sz="1600" i="1" spc="-10" dirty="0">
                <a:latin typeface="Cambria"/>
                <a:cs typeface="Cambria"/>
              </a:rPr>
              <a:t>as</a:t>
            </a:r>
            <a:r>
              <a:rPr sz="1600" i="1" dirty="0">
                <a:latin typeface="Times New Roman"/>
                <a:cs typeface="Times New Roman"/>
              </a:rPr>
              <a:t> </a:t>
            </a:r>
            <a:r>
              <a:rPr sz="1600" i="1" spc="-10" dirty="0" err="1">
                <a:latin typeface="Cambria"/>
                <a:cs typeface="Cambria"/>
              </a:rPr>
              <a:t>p</a:t>
            </a:r>
            <a:r>
              <a:rPr sz="1600" i="1" spc="-20" dirty="0" err="1">
                <a:latin typeface="Cambria"/>
                <a:cs typeface="Cambria"/>
              </a:rPr>
              <a:t>o</a:t>
            </a:r>
            <a:r>
              <a:rPr sz="1600" i="1" spc="-10" dirty="0" err="1">
                <a:latin typeface="Cambria"/>
                <a:cs typeface="Cambria"/>
              </a:rPr>
              <a:t>r</a:t>
            </a:r>
            <a:r>
              <a:rPr sz="1600" i="1" spc="-50" dirty="0">
                <a:latin typeface="Times New Roman"/>
                <a:cs typeface="Times New Roman"/>
              </a:rPr>
              <a:t> </a:t>
            </a:r>
            <a:r>
              <a:rPr lang="es-CL" sz="1600" i="1" spc="-20" dirty="0">
                <a:latin typeface="Cambria"/>
                <a:cs typeface="Times New Roman"/>
              </a:rPr>
              <a:t>el</a:t>
            </a:r>
            <a:r>
              <a:rPr sz="1600" i="1" spc="-40" dirty="0">
                <a:latin typeface="Times New Roman"/>
                <a:cs typeface="Times New Roman"/>
              </a:rPr>
              <a:t> </a:t>
            </a:r>
            <a:r>
              <a:rPr sz="1600" b="1" i="1" spc="-10" dirty="0">
                <a:latin typeface="Cambria"/>
                <a:cs typeface="Cambria"/>
              </a:rPr>
              <a:t>dep</a:t>
            </a:r>
            <a:r>
              <a:rPr lang="es-CL" sz="1600" b="1" i="1" spc="-10" dirty="0" err="1">
                <a:latin typeface="Cambria"/>
                <a:cs typeface="Cambria"/>
              </a:rPr>
              <a:t>ósito</a:t>
            </a:r>
            <a:r>
              <a:rPr sz="1600" b="1" i="1" spc="-5" dirty="0">
                <a:latin typeface="Times New Roman"/>
                <a:cs typeface="Times New Roman"/>
              </a:rPr>
              <a:t> </a:t>
            </a:r>
            <a:r>
              <a:rPr sz="1600" i="1" spc="-10" dirty="0">
                <a:latin typeface="Cambria"/>
                <a:cs typeface="Cambria"/>
              </a:rPr>
              <a:t>de</a:t>
            </a:r>
            <a:r>
              <a:rPr sz="1600" i="1" spc="-45" dirty="0">
                <a:latin typeface="Times New Roman"/>
                <a:cs typeface="Times New Roman"/>
              </a:rPr>
              <a:t> </a:t>
            </a:r>
            <a:r>
              <a:rPr sz="1600" i="1" spc="-10" dirty="0">
                <a:latin typeface="Cambria"/>
                <a:cs typeface="Cambria"/>
              </a:rPr>
              <a:t>sedimen</a:t>
            </a:r>
            <a:r>
              <a:rPr sz="1600" i="1" spc="-25" dirty="0">
                <a:latin typeface="Cambria"/>
                <a:cs typeface="Cambria"/>
              </a:rPr>
              <a:t>t</a:t>
            </a:r>
            <a:r>
              <a:rPr sz="1600" i="1" spc="-15" dirty="0">
                <a:latin typeface="Cambria"/>
                <a:cs typeface="Cambria"/>
              </a:rPr>
              <a:t>o</a:t>
            </a:r>
            <a:r>
              <a:rPr sz="1600" i="1" spc="-5" dirty="0">
                <a:latin typeface="Cambria"/>
                <a:cs typeface="Cambria"/>
              </a:rPr>
              <a:t>s,</a:t>
            </a:r>
            <a:r>
              <a:rPr sz="1600" i="1" spc="10" dirty="0">
                <a:latin typeface="Times New Roman"/>
                <a:cs typeface="Times New Roman"/>
              </a:rPr>
              <a:t> </a:t>
            </a:r>
            <a:r>
              <a:rPr sz="1600" i="1" spc="-30" dirty="0">
                <a:latin typeface="Cambria"/>
                <a:cs typeface="Cambria"/>
              </a:rPr>
              <a:t>c</a:t>
            </a:r>
            <a:r>
              <a:rPr sz="1600" i="1" spc="-15" dirty="0">
                <a:latin typeface="Cambria"/>
                <a:cs typeface="Cambria"/>
              </a:rPr>
              <a:t>ol</a:t>
            </a:r>
            <a:r>
              <a:rPr sz="1600" i="1" spc="-10" dirty="0">
                <a:latin typeface="Cambria"/>
                <a:cs typeface="Cambria"/>
              </a:rPr>
              <a:t>adas</a:t>
            </a:r>
            <a:r>
              <a:rPr sz="1600" i="1" spc="-45" dirty="0">
                <a:latin typeface="Times New Roman"/>
                <a:cs typeface="Times New Roman"/>
              </a:rPr>
              <a:t> </a:t>
            </a:r>
            <a:r>
              <a:rPr sz="1600" i="1" spc="-10" dirty="0">
                <a:latin typeface="Cambria"/>
                <a:cs typeface="Cambria"/>
              </a:rPr>
              <a:t>de</a:t>
            </a:r>
            <a:r>
              <a:rPr sz="1600" i="1" spc="-35" dirty="0">
                <a:latin typeface="Times New Roman"/>
                <a:cs typeface="Times New Roman"/>
              </a:rPr>
              <a:t> </a:t>
            </a:r>
            <a:r>
              <a:rPr sz="1600" i="1" spc="-15" dirty="0">
                <a:latin typeface="Cambria"/>
                <a:cs typeface="Cambria"/>
              </a:rPr>
              <a:t>l</a:t>
            </a:r>
            <a:r>
              <a:rPr sz="1600" i="1" spc="-10" dirty="0">
                <a:latin typeface="Cambria"/>
                <a:cs typeface="Cambria"/>
              </a:rPr>
              <a:t>a</a:t>
            </a:r>
            <a:r>
              <a:rPr sz="1600" i="1" spc="-25" dirty="0">
                <a:latin typeface="Cambria"/>
                <a:cs typeface="Cambria"/>
              </a:rPr>
              <a:t>v</a:t>
            </a:r>
            <a:r>
              <a:rPr sz="1600" i="1" spc="-10" dirty="0">
                <a:latin typeface="Cambria"/>
                <a:cs typeface="Cambria"/>
              </a:rPr>
              <a:t>a</a:t>
            </a:r>
            <a:r>
              <a:rPr sz="1600" i="1" spc="-50" dirty="0">
                <a:latin typeface="Times New Roman"/>
                <a:cs typeface="Times New Roman"/>
              </a:rPr>
              <a:t> </a:t>
            </a:r>
            <a:r>
              <a:rPr sz="1600" i="1" spc="-10" dirty="0">
                <a:latin typeface="Cambria"/>
                <a:cs typeface="Cambria"/>
              </a:rPr>
              <a:t>y/o</a:t>
            </a:r>
            <a:r>
              <a:rPr sz="1600" i="1" spc="-5" dirty="0">
                <a:latin typeface="Times New Roman"/>
                <a:cs typeface="Times New Roman"/>
              </a:rPr>
              <a:t> </a:t>
            </a:r>
            <a:r>
              <a:rPr sz="1600" i="1" spc="-5" dirty="0">
                <a:latin typeface="Cambria"/>
                <a:cs typeface="Cambria"/>
              </a:rPr>
              <a:t>f</a:t>
            </a:r>
            <a:r>
              <a:rPr sz="1600" i="1" spc="-15" dirty="0">
                <a:latin typeface="Cambria"/>
                <a:cs typeface="Cambria"/>
              </a:rPr>
              <a:t>r</a:t>
            </a:r>
            <a:r>
              <a:rPr sz="1600" i="1" spc="-10" dirty="0">
                <a:latin typeface="Cambria"/>
                <a:cs typeface="Cambria"/>
              </a:rPr>
              <a:t>a</a:t>
            </a:r>
            <a:r>
              <a:rPr sz="1600" i="1" spc="-20" dirty="0">
                <a:latin typeface="Cambria"/>
                <a:cs typeface="Cambria"/>
              </a:rPr>
              <a:t>gm</a:t>
            </a:r>
            <a:r>
              <a:rPr sz="1600" i="1" spc="-10" dirty="0">
                <a:latin typeface="Cambria"/>
                <a:cs typeface="Cambria"/>
              </a:rPr>
              <a:t>en</a:t>
            </a:r>
            <a:r>
              <a:rPr sz="1600" i="1" spc="-25" dirty="0">
                <a:latin typeface="Cambria"/>
                <a:cs typeface="Cambria"/>
              </a:rPr>
              <a:t>t</a:t>
            </a:r>
            <a:r>
              <a:rPr sz="1600" i="1" spc="-20" dirty="0">
                <a:latin typeface="Cambria"/>
                <a:cs typeface="Cambria"/>
              </a:rPr>
              <a:t>o</a:t>
            </a:r>
            <a:r>
              <a:rPr sz="1600" i="1" spc="-10" dirty="0">
                <a:latin typeface="Cambria"/>
                <a:cs typeface="Cambria"/>
              </a:rPr>
              <a:t>s</a:t>
            </a:r>
            <a:r>
              <a:rPr sz="1600" i="1" spc="-30" dirty="0">
                <a:latin typeface="Times New Roman"/>
                <a:cs typeface="Times New Roman"/>
              </a:rPr>
              <a:t> </a:t>
            </a:r>
            <a:r>
              <a:rPr sz="1600" i="1" spc="-10" dirty="0">
                <a:latin typeface="Cambria"/>
                <a:cs typeface="Cambria"/>
              </a:rPr>
              <a:t>pi</a:t>
            </a:r>
            <a:r>
              <a:rPr sz="1600" i="1" spc="-30" dirty="0">
                <a:latin typeface="Cambria"/>
                <a:cs typeface="Cambria"/>
              </a:rPr>
              <a:t>r</a:t>
            </a:r>
            <a:r>
              <a:rPr sz="1600" i="1" spc="-20" dirty="0">
                <a:latin typeface="Cambria"/>
                <a:cs typeface="Cambria"/>
              </a:rPr>
              <a:t>o</a:t>
            </a:r>
            <a:r>
              <a:rPr sz="1600" i="1" spc="-35" dirty="0">
                <a:latin typeface="Cambria"/>
                <a:cs typeface="Cambria"/>
              </a:rPr>
              <a:t>c</a:t>
            </a:r>
            <a:r>
              <a:rPr sz="1600" i="1" spc="-15" dirty="0">
                <a:latin typeface="Cambria"/>
                <a:cs typeface="Cambria"/>
              </a:rPr>
              <a:t>l</a:t>
            </a:r>
            <a:r>
              <a:rPr sz="1600" i="1" spc="-10" dirty="0">
                <a:latin typeface="Cambria"/>
                <a:cs typeface="Cambria"/>
              </a:rPr>
              <a:t>ásti</a:t>
            </a:r>
            <a:r>
              <a:rPr sz="1600" i="1" spc="-35" dirty="0">
                <a:latin typeface="Cambria"/>
                <a:cs typeface="Cambria"/>
              </a:rPr>
              <a:t>c</a:t>
            </a:r>
            <a:r>
              <a:rPr sz="1600" i="1" spc="-20" dirty="0">
                <a:latin typeface="Cambria"/>
                <a:cs typeface="Cambria"/>
              </a:rPr>
              <a:t>o</a:t>
            </a:r>
            <a:r>
              <a:rPr sz="1600" i="1" spc="-10" dirty="0">
                <a:latin typeface="Cambria"/>
                <a:cs typeface="Cambria"/>
              </a:rPr>
              <a:t>s</a:t>
            </a:r>
            <a:r>
              <a:rPr sz="1600" i="1" spc="-25" dirty="0">
                <a:latin typeface="Times New Roman"/>
                <a:cs typeface="Times New Roman"/>
              </a:rPr>
              <a:t> </a:t>
            </a:r>
            <a:r>
              <a:rPr sz="1600" i="1" spc="-10" dirty="0">
                <a:latin typeface="Cambria"/>
                <a:cs typeface="Cambria"/>
              </a:rPr>
              <a:t>en</a:t>
            </a:r>
            <a:r>
              <a:rPr sz="1600" i="1" spc="-35" dirty="0">
                <a:latin typeface="Times New Roman"/>
                <a:cs typeface="Times New Roman"/>
              </a:rPr>
              <a:t> </a:t>
            </a:r>
            <a:r>
              <a:rPr sz="1600" i="1" spc="-15" dirty="0">
                <a:latin typeface="Cambria"/>
                <a:cs typeface="Cambria"/>
              </a:rPr>
              <a:t>u</a:t>
            </a:r>
            <a:r>
              <a:rPr sz="1600" i="1" spc="-10" dirty="0">
                <a:latin typeface="Cambria"/>
                <a:cs typeface="Cambria"/>
              </a:rPr>
              <a:t>n</a:t>
            </a:r>
            <a:r>
              <a:rPr sz="1600" i="1" spc="-35" dirty="0">
                <a:latin typeface="Times New Roman"/>
                <a:cs typeface="Times New Roman"/>
              </a:rPr>
              <a:t> </a:t>
            </a:r>
            <a:r>
              <a:rPr sz="1600" b="1" i="1" spc="-15" dirty="0">
                <a:latin typeface="Cambria"/>
                <a:cs typeface="Cambria"/>
              </a:rPr>
              <a:t>in</a:t>
            </a:r>
            <a:r>
              <a:rPr sz="1600" b="1" i="1" spc="-30" dirty="0">
                <a:latin typeface="Cambria"/>
                <a:cs typeface="Cambria"/>
              </a:rPr>
              <a:t>t</a:t>
            </a:r>
            <a:r>
              <a:rPr sz="1600" b="1" i="1" spc="-20" dirty="0">
                <a:latin typeface="Cambria"/>
                <a:cs typeface="Cambria"/>
              </a:rPr>
              <a:t>e</a:t>
            </a:r>
            <a:r>
              <a:rPr sz="1600" b="1" i="1" spc="15" dirty="0">
                <a:latin typeface="Cambria"/>
                <a:cs typeface="Cambria"/>
              </a:rPr>
              <a:t>r</a:t>
            </a:r>
            <a:r>
              <a:rPr sz="1600" b="1" i="1" spc="-20" dirty="0">
                <a:latin typeface="Cambria"/>
                <a:cs typeface="Cambria"/>
              </a:rPr>
              <a:t>v</a:t>
            </a:r>
            <a:r>
              <a:rPr sz="1600" b="1" i="1" spc="-10" dirty="0">
                <a:latin typeface="Cambria"/>
                <a:cs typeface="Cambria"/>
              </a:rPr>
              <a:t>a</a:t>
            </a:r>
            <a:r>
              <a:rPr sz="1600" b="1" i="1" spc="-15" dirty="0">
                <a:latin typeface="Cambria"/>
                <a:cs typeface="Cambria"/>
              </a:rPr>
              <a:t>l</a:t>
            </a:r>
            <a:r>
              <a:rPr sz="1600" b="1" i="1" spc="-10" dirty="0">
                <a:latin typeface="Cambria"/>
                <a:cs typeface="Cambria"/>
              </a:rPr>
              <a:t>o</a:t>
            </a:r>
            <a:r>
              <a:rPr sz="1600" b="1" i="1" spc="-30" dirty="0">
                <a:latin typeface="Times New Roman"/>
                <a:cs typeface="Times New Roman"/>
              </a:rPr>
              <a:t> </a:t>
            </a:r>
            <a:r>
              <a:rPr sz="1600" b="1" i="1" spc="-10" dirty="0">
                <a:latin typeface="Cambria"/>
                <a:cs typeface="Cambria"/>
              </a:rPr>
              <a:t>de</a:t>
            </a:r>
            <a:r>
              <a:rPr sz="1600" b="1" i="1" spc="-5" dirty="0">
                <a:latin typeface="Times New Roman"/>
                <a:cs typeface="Times New Roman"/>
              </a:rPr>
              <a:t> </a:t>
            </a:r>
            <a:r>
              <a:rPr sz="1600" b="1" i="1" spc="-15" dirty="0">
                <a:latin typeface="Cambria"/>
                <a:cs typeface="Cambria"/>
              </a:rPr>
              <a:t>ti</a:t>
            </a:r>
            <a:r>
              <a:rPr sz="1600" b="1" i="1" spc="-20" dirty="0">
                <a:latin typeface="Cambria"/>
                <a:cs typeface="Cambria"/>
              </a:rPr>
              <a:t>emp</a:t>
            </a:r>
            <a:r>
              <a:rPr sz="1600" b="1" i="1" spc="-10" dirty="0">
                <a:latin typeface="Cambria"/>
                <a:cs typeface="Cambria"/>
              </a:rPr>
              <a:t>o</a:t>
            </a:r>
            <a:r>
              <a:rPr sz="1600" b="1" i="1" spc="-20" dirty="0">
                <a:latin typeface="Times New Roman"/>
                <a:cs typeface="Times New Roman"/>
              </a:rPr>
              <a:t> </a:t>
            </a:r>
            <a:r>
              <a:rPr sz="1600" b="1" i="1" spc="-10" dirty="0">
                <a:latin typeface="Cambria"/>
                <a:cs typeface="Cambria"/>
              </a:rPr>
              <a:t>de</a:t>
            </a:r>
            <a:r>
              <a:rPr sz="1600" b="1" i="1" spc="-30" dirty="0">
                <a:latin typeface="Cambria"/>
                <a:cs typeface="Cambria"/>
              </a:rPr>
              <a:t>t</a:t>
            </a:r>
            <a:r>
              <a:rPr sz="1600" b="1" i="1" spc="-10" dirty="0">
                <a:latin typeface="Cambria"/>
                <a:cs typeface="Cambria"/>
              </a:rPr>
              <a:t>erminado</a:t>
            </a:r>
            <a:r>
              <a:rPr sz="1600" i="1" spc="-5" dirty="0">
                <a:latin typeface="Cambria"/>
                <a:cs typeface="Cambria"/>
              </a:rPr>
              <a:t>.</a:t>
            </a:r>
            <a:endParaRPr sz="1600" dirty="0">
              <a:latin typeface="Cambria"/>
              <a:cs typeface="Cambria"/>
            </a:endParaRPr>
          </a:p>
          <a:p>
            <a:pPr>
              <a:lnSpc>
                <a:spcPct val="100000"/>
              </a:lnSpc>
              <a:spcBef>
                <a:spcPts val="47"/>
              </a:spcBef>
            </a:pPr>
            <a:endParaRPr sz="2150" dirty="0">
              <a:latin typeface="Times New Roman"/>
              <a:cs typeface="Times New Roman"/>
            </a:endParaRPr>
          </a:p>
          <a:p>
            <a:pPr marL="195580" marR="6985" indent="-182880" algn="just">
              <a:lnSpc>
                <a:spcPts val="1730"/>
              </a:lnSpc>
              <a:buClr>
                <a:srgbClr val="6E6E74"/>
              </a:buClr>
              <a:buSzPct val="84375"/>
              <a:buFont typeface="Arial"/>
              <a:buChar char="•"/>
              <a:tabLst>
                <a:tab pos="195580" algn="l"/>
              </a:tabLst>
            </a:pPr>
            <a:r>
              <a:rPr sz="1600" spc="-30" dirty="0">
                <a:latin typeface="Cambria"/>
                <a:cs typeface="Cambria"/>
              </a:rPr>
              <a:t>P</a:t>
            </a:r>
            <a:r>
              <a:rPr sz="1600" spc="-10" dirty="0">
                <a:latin typeface="Cambria"/>
                <a:cs typeface="Cambria"/>
              </a:rPr>
              <a:t>osee</a:t>
            </a:r>
            <a:r>
              <a:rPr sz="1600" spc="10" dirty="0">
                <a:latin typeface="Times New Roman"/>
                <a:cs typeface="Times New Roman"/>
              </a:rPr>
              <a:t> </a:t>
            </a:r>
            <a:r>
              <a:rPr sz="1600" b="1" spc="-15" dirty="0">
                <a:latin typeface="Cambria"/>
                <a:cs typeface="Cambria"/>
              </a:rPr>
              <a:t>lími</a:t>
            </a:r>
            <a:r>
              <a:rPr sz="1600" b="1" spc="-20" dirty="0">
                <a:latin typeface="Cambria"/>
                <a:cs typeface="Cambria"/>
              </a:rPr>
              <a:t>t</a:t>
            </a:r>
            <a:r>
              <a:rPr sz="1600" b="1" spc="-10" dirty="0">
                <a:latin typeface="Cambria"/>
                <a:cs typeface="Cambria"/>
              </a:rPr>
              <a:t>es</a:t>
            </a:r>
            <a:r>
              <a:rPr sz="1600" spc="5" dirty="0">
                <a:latin typeface="Times New Roman"/>
                <a:cs typeface="Times New Roman"/>
              </a:rPr>
              <a:t> </a:t>
            </a:r>
            <a:r>
              <a:rPr sz="1600" spc="-50" dirty="0">
                <a:latin typeface="Cambria"/>
                <a:cs typeface="Cambria"/>
              </a:rPr>
              <a:t>v</a:t>
            </a:r>
            <a:r>
              <a:rPr sz="1600" spc="-10" dirty="0">
                <a:latin typeface="Cambria"/>
                <a:cs typeface="Cambria"/>
              </a:rPr>
              <a:t>ertic</a:t>
            </a:r>
            <a:r>
              <a:rPr sz="1600" spc="-15" dirty="0">
                <a:latin typeface="Cambria"/>
                <a:cs typeface="Cambria"/>
              </a:rPr>
              <a:t>ale</a:t>
            </a:r>
            <a:r>
              <a:rPr sz="1600" spc="-10" dirty="0">
                <a:latin typeface="Cambria"/>
                <a:cs typeface="Cambria"/>
              </a:rPr>
              <a:t>s</a:t>
            </a:r>
            <a:r>
              <a:rPr sz="1600" spc="10" dirty="0">
                <a:latin typeface="Times New Roman"/>
                <a:cs typeface="Times New Roman"/>
              </a:rPr>
              <a:t> </a:t>
            </a:r>
            <a:r>
              <a:rPr sz="1600" spc="-10" dirty="0">
                <a:latin typeface="Cambria"/>
                <a:cs typeface="Cambria"/>
              </a:rPr>
              <a:t>(b</a:t>
            </a:r>
            <a:r>
              <a:rPr sz="1600" spc="-15" dirty="0">
                <a:latin typeface="Cambria"/>
                <a:cs typeface="Cambria"/>
              </a:rPr>
              <a:t>as</a:t>
            </a:r>
            <a:r>
              <a:rPr sz="1600" spc="-10" dirty="0">
                <a:latin typeface="Cambria"/>
                <a:cs typeface="Cambria"/>
              </a:rPr>
              <a:t>e</a:t>
            </a:r>
            <a:r>
              <a:rPr sz="1600" spc="10" dirty="0">
                <a:latin typeface="Times New Roman"/>
                <a:cs typeface="Times New Roman"/>
              </a:rPr>
              <a:t> </a:t>
            </a:r>
            <a:r>
              <a:rPr sz="1600" spc="-10" dirty="0">
                <a:latin typeface="Cambria"/>
                <a:cs typeface="Cambria"/>
              </a:rPr>
              <a:t>=</a:t>
            </a:r>
            <a:r>
              <a:rPr sz="1600" spc="10" dirty="0">
                <a:latin typeface="Times New Roman"/>
                <a:cs typeface="Times New Roman"/>
              </a:rPr>
              <a:t> </a:t>
            </a:r>
            <a:r>
              <a:rPr sz="1600" spc="-5" dirty="0">
                <a:latin typeface="Cambria"/>
                <a:cs typeface="Cambria"/>
              </a:rPr>
              <a:t>in</a:t>
            </a:r>
            <a:r>
              <a:rPr sz="1600" spc="-35" dirty="0">
                <a:latin typeface="Cambria"/>
                <a:cs typeface="Cambria"/>
              </a:rPr>
              <a:t>f</a:t>
            </a:r>
            <a:r>
              <a:rPr sz="1600" dirty="0">
                <a:latin typeface="Cambria"/>
                <a:cs typeface="Cambria"/>
              </a:rPr>
              <a:t>e</a:t>
            </a:r>
            <a:r>
              <a:rPr sz="1600" spc="-10" dirty="0">
                <a:latin typeface="Cambria"/>
                <a:cs typeface="Cambria"/>
              </a:rPr>
              <a:t>rior</a:t>
            </a:r>
            <a:r>
              <a:rPr sz="1600" spc="15" dirty="0">
                <a:latin typeface="Times New Roman"/>
                <a:cs typeface="Times New Roman"/>
              </a:rPr>
              <a:t> </a:t>
            </a:r>
            <a:r>
              <a:rPr sz="1600" spc="-10" dirty="0">
                <a:latin typeface="Cambria"/>
                <a:cs typeface="Cambria"/>
              </a:rPr>
              <a:t>y</a:t>
            </a:r>
            <a:r>
              <a:rPr sz="1600" spc="-5" dirty="0">
                <a:latin typeface="Times New Roman"/>
                <a:cs typeface="Times New Roman"/>
              </a:rPr>
              <a:t> </a:t>
            </a:r>
            <a:r>
              <a:rPr sz="1600" spc="-25" dirty="0">
                <a:latin typeface="Cambria"/>
                <a:cs typeface="Cambria"/>
              </a:rPr>
              <a:t>t</a:t>
            </a:r>
            <a:r>
              <a:rPr sz="1600" spc="-10" dirty="0">
                <a:latin typeface="Cambria"/>
                <a:cs typeface="Cambria"/>
              </a:rPr>
              <a:t>ec</a:t>
            </a:r>
            <a:r>
              <a:rPr sz="1600" spc="-15" dirty="0">
                <a:latin typeface="Cambria"/>
                <a:cs typeface="Cambria"/>
              </a:rPr>
              <a:t>h</a:t>
            </a:r>
            <a:r>
              <a:rPr sz="1600" spc="-10" dirty="0">
                <a:latin typeface="Cambria"/>
                <a:cs typeface="Cambria"/>
              </a:rPr>
              <a:t>o</a:t>
            </a:r>
            <a:r>
              <a:rPr sz="1600" spc="-60" dirty="0">
                <a:latin typeface="Times New Roman"/>
                <a:cs typeface="Times New Roman"/>
              </a:rPr>
              <a:t> </a:t>
            </a:r>
            <a:r>
              <a:rPr sz="1600" spc="-10" dirty="0">
                <a:latin typeface="Cambria"/>
                <a:cs typeface="Cambria"/>
              </a:rPr>
              <a:t>=</a:t>
            </a:r>
            <a:r>
              <a:rPr sz="1600" spc="-40" dirty="0">
                <a:latin typeface="Times New Roman"/>
                <a:cs typeface="Times New Roman"/>
              </a:rPr>
              <a:t> </a:t>
            </a:r>
            <a:r>
              <a:rPr sz="1600" spc="-10" dirty="0">
                <a:latin typeface="Cambria"/>
                <a:cs typeface="Cambria"/>
              </a:rPr>
              <a:t>s</a:t>
            </a:r>
            <a:r>
              <a:rPr sz="1600" spc="-20" dirty="0">
                <a:latin typeface="Cambria"/>
                <a:cs typeface="Cambria"/>
              </a:rPr>
              <a:t>u</a:t>
            </a:r>
            <a:r>
              <a:rPr sz="1600" spc="-15" dirty="0">
                <a:latin typeface="Cambria"/>
                <a:cs typeface="Cambria"/>
              </a:rPr>
              <a:t>peri</a:t>
            </a:r>
            <a:r>
              <a:rPr sz="1600" spc="-5" dirty="0">
                <a:latin typeface="Cambria"/>
                <a:cs typeface="Cambria"/>
              </a:rPr>
              <a:t>o</a:t>
            </a:r>
            <a:r>
              <a:rPr sz="1600" spc="-10" dirty="0">
                <a:latin typeface="Cambria"/>
                <a:cs typeface="Cambria"/>
              </a:rPr>
              <a:t>r)</a:t>
            </a:r>
            <a:r>
              <a:rPr sz="1600" spc="-35" dirty="0">
                <a:latin typeface="Times New Roman"/>
                <a:cs typeface="Times New Roman"/>
              </a:rPr>
              <a:t> </a:t>
            </a:r>
            <a:r>
              <a:rPr sz="1600" spc="-10" dirty="0">
                <a:latin typeface="Cambria"/>
                <a:cs typeface="Cambria"/>
              </a:rPr>
              <a:t>y</a:t>
            </a:r>
            <a:r>
              <a:rPr sz="1600" spc="-45" dirty="0">
                <a:latin typeface="Times New Roman"/>
                <a:cs typeface="Times New Roman"/>
              </a:rPr>
              <a:t> </a:t>
            </a:r>
            <a:r>
              <a:rPr sz="1600" spc="-15" dirty="0">
                <a:latin typeface="Cambria"/>
                <a:cs typeface="Cambria"/>
              </a:rPr>
              <a:t>la</a:t>
            </a:r>
            <a:r>
              <a:rPr sz="1600" spc="-25" dirty="0">
                <a:latin typeface="Cambria"/>
                <a:cs typeface="Cambria"/>
              </a:rPr>
              <a:t>t</a:t>
            </a:r>
            <a:r>
              <a:rPr sz="1600" spc="-10" dirty="0">
                <a:latin typeface="Cambria"/>
                <a:cs typeface="Cambria"/>
              </a:rPr>
              <a:t>e</a:t>
            </a:r>
            <a:r>
              <a:rPr sz="1600" spc="-35" dirty="0">
                <a:latin typeface="Cambria"/>
                <a:cs typeface="Cambria"/>
              </a:rPr>
              <a:t>r</a:t>
            </a:r>
            <a:r>
              <a:rPr sz="1600" spc="-15" dirty="0">
                <a:latin typeface="Cambria"/>
                <a:cs typeface="Cambria"/>
              </a:rPr>
              <a:t>ale</a:t>
            </a:r>
            <a:r>
              <a:rPr sz="1600" spc="-5" dirty="0">
                <a:latin typeface="Cambria"/>
                <a:cs typeface="Cambria"/>
              </a:rPr>
              <a:t>s.</a:t>
            </a:r>
            <a:endParaRPr sz="1600" dirty="0">
              <a:latin typeface="Cambria"/>
              <a:cs typeface="Cambria"/>
            </a:endParaRPr>
          </a:p>
          <a:p>
            <a:pPr>
              <a:lnSpc>
                <a:spcPct val="100000"/>
              </a:lnSpc>
              <a:spcBef>
                <a:spcPts val="24"/>
              </a:spcBef>
              <a:buClr>
                <a:srgbClr val="6E6E74"/>
              </a:buClr>
              <a:buFont typeface="Arial"/>
              <a:buChar char="•"/>
            </a:pPr>
            <a:endParaRPr sz="2150" dirty="0">
              <a:latin typeface="Times New Roman"/>
              <a:cs typeface="Times New Roman"/>
            </a:endParaRPr>
          </a:p>
          <a:p>
            <a:pPr marL="195580" marR="5080" indent="-182880" algn="just">
              <a:lnSpc>
                <a:spcPts val="1730"/>
              </a:lnSpc>
              <a:buClr>
                <a:srgbClr val="6E6E74"/>
              </a:buClr>
              <a:buSzPct val="84375"/>
              <a:buFont typeface="Arial"/>
              <a:buChar char="•"/>
              <a:tabLst>
                <a:tab pos="195580" algn="l"/>
              </a:tabLst>
            </a:pPr>
            <a:r>
              <a:rPr sz="1600" spc="-10" dirty="0">
                <a:latin typeface="Cambria"/>
                <a:cs typeface="Cambria"/>
              </a:rPr>
              <a:t>H</a:t>
            </a:r>
            <a:r>
              <a:rPr sz="1600" spc="-50" dirty="0">
                <a:latin typeface="Cambria"/>
                <a:cs typeface="Cambria"/>
              </a:rPr>
              <a:t>a</a:t>
            </a:r>
            <a:r>
              <a:rPr sz="1600" spc="-10" dirty="0">
                <a:latin typeface="Cambria"/>
                <a:cs typeface="Cambria"/>
              </a:rPr>
              <a:t>y</a:t>
            </a:r>
            <a:r>
              <a:rPr sz="1600" dirty="0">
                <a:latin typeface="Times New Roman"/>
                <a:cs typeface="Times New Roman"/>
              </a:rPr>
              <a:t>    </a:t>
            </a:r>
            <a:r>
              <a:rPr sz="1600" spc="-165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Cambria"/>
                <a:cs typeface="Cambria"/>
              </a:rPr>
              <a:t>q</a:t>
            </a:r>
            <a:r>
              <a:rPr sz="1600" spc="-20" dirty="0">
                <a:latin typeface="Cambria"/>
                <a:cs typeface="Cambria"/>
              </a:rPr>
              <a:t>u</a:t>
            </a:r>
            <a:r>
              <a:rPr sz="1600" spc="-10" dirty="0">
                <a:latin typeface="Cambria"/>
                <a:cs typeface="Cambria"/>
              </a:rPr>
              <a:t>e</a:t>
            </a:r>
            <a:r>
              <a:rPr sz="1600" dirty="0">
                <a:latin typeface="Times New Roman"/>
                <a:cs typeface="Times New Roman"/>
              </a:rPr>
              <a:t>    </a:t>
            </a:r>
            <a:r>
              <a:rPr sz="1600" spc="-175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Cambria"/>
                <a:cs typeface="Cambria"/>
              </a:rPr>
              <a:t>d</a:t>
            </a:r>
            <a:r>
              <a:rPr sz="1600" spc="-10" dirty="0">
                <a:latin typeface="Cambria"/>
                <a:cs typeface="Cambria"/>
              </a:rPr>
              <a:t>ist</a:t>
            </a:r>
            <a:r>
              <a:rPr sz="1600" dirty="0">
                <a:latin typeface="Cambria"/>
                <a:cs typeface="Cambria"/>
              </a:rPr>
              <a:t>i</a:t>
            </a:r>
            <a:r>
              <a:rPr sz="1600" spc="-15" dirty="0">
                <a:latin typeface="Cambria"/>
                <a:cs typeface="Cambria"/>
              </a:rPr>
              <a:t>ngu</a:t>
            </a:r>
            <a:r>
              <a:rPr sz="1600" dirty="0">
                <a:latin typeface="Cambria"/>
                <a:cs typeface="Cambria"/>
              </a:rPr>
              <a:t>i</a:t>
            </a:r>
            <a:r>
              <a:rPr sz="1600" spc="-25" dirty="0">
                <a:latin typeface="Cambria"/>
                <a:cs typeface="Cambria"/>
              </a:rPr>
              <a:t>r</a:t>
            </a:r>
            <a:r>
              <a:rPr sz="1600" spc="-15" dirty="0">
                <a:latin typeface="Cambria"/>
                <a:cs typeface="Cambria"/>
              </a:rPr>
              <a:t>lo</a:t>
            </a:r>
            <a:r>
              <a:rPr sz="1600" spc="-10" dirty="0">
                <a:latin typeface="Cambria"/>
                <a:cs typeface="Cambria"/>
              </a:rPr>
              <a:t>s</a:t>
            </a:r>
            <a:r>
              <a:rPr sz="1600" dirty="0">
                <a:latin typeface="Times New Roman"/>
                <a:cs typeface="Times New Roman"/>
              </a:rPr>
              <a:t>    </a:t>
            </a:r>
            <a:r>
              <a:rPr sz="1600" spc="-155" dirty="0">
                <a:latin typeface="Times New Roman"/>
                <a:cs typeface="Times New Roman"/>
              </a:rPr>
              <a:t> </a:t>
            </a:r>
            <a:r>
              <a:rPr sz="1600" spc="-10" dirty="0">
                <a:latin typeface="Cambria"/>
                <a:cs typeface="Cambria"/>
              </a:rPr>
              <a:t>de</a:t>
            </a:r>
            <a:r>
              <a:rPr sz="1600" dirty="0">
                <a:latin typeface="Times New Roman"/>
                <a:cs typeface="Times New Roman"/>
              </a:rPr>
              <a:t>    </a:t>
            </a:r>
            <a:r>
              <a:rPr sz="1600" spc="-175" dirty="0">
                <a:latin typeface="Times New Roman"/>
                <a:cs typeface="Times New Roman"/>
              </a:rPr>
              <a:t> </a:t>
            </a:r>
            <a:r>
              <a:rPr sz="1600" spc="-10" dirty="0">
                <a:latin typeface="Cambria"/>
                <a:cs typeface="Cambria"/>
              </a:rPr>
              <a:t>cuerpos</a:t>
            </a:r>
            <a:r>
              <a:rPr sz="1600" spc="-5" dirty="0">
                <a:latin typeface="Times New Roman"/>
                <a:cs typeface="Times New Roman"/>
              </a:rPr>
              <a:t> </a:t>
            </a:r>
            <a:r>
              <a:rPr sz="1600" spc="-10" dirty="0">
                <a:latin typeface="Cambria"/>
                <a:cs typeface="Cambria"/>
              </a:rPr>
              <a:t>intru</a:t>
            </a:r>
            <a:r>
              <a:rPr sz="1600" dirty="0">
                <a:latin typeface="Cambria"/>
                <a:cs typeface="Cambria"/>
              </a:rPr>
              <a:t>s</a:t>
            </a:r>
            <a:r>
              <a:rPr sz="1600" spc="-30" dirty="0">
                <a:latin typeface="Cambria"/>
                <a:cs typeface="Cambria"/>
              </a:rPr>
              <a:t>i</a:t>
            </a:r>
            <a:r>
              <a:rPr sz="1600" spc="-50" dirty="0">
                <a:latin typeface="Cambria"/>
                <a:cs typeface="Cambria"/>
              </a:rPr>
              <a:t>v</a:t>
            </a:r>
            <a:r>
              <a:rPr sz="1600" spc="-10" dirty="0">
                <a:latin typeface="Cambria"/>
                <a:cs typeface="Cambria"/>
              </a:rPr>
              <a:t>os</a:t>
            </a:r>
            <a:r>
              <a:rPr sz="1600" spc="20" dirty="0">
                <a:latin typeface="Times New Roman"/>
                <a:cs typeface="Times New Roman"/>
              </a:rPr>
              <a:t> </a:t>
            </a:r>
            <a:r>
              <a:rPr sz="1600" spc="-10" dirty="0">
                <a:latin typeface="Cambria"/>
                <a:cs typeface="Cambria"/>
              </a:rPr>
              <a:t>est</a:t>
            </a:r>
            <a:r>
              <a:rPr sz="1600" spc="-25" dirty="0">
                <a:latin typeface="Cambria"/>
                <a:cs typeface="Cambria"/>
              </a:rPr>
              <a:t>r</a:t>
            </a:r>
            <a:r>
              <a:rPr sz="1600" spc="-15" dirty="0">
                <a:latin typeface="Cambria"/>
                <a:cs typeface="Cambria"/>
              </a:rPr>
              <a:t>at</a:t>
            </a:r>
            <a:r>
              <a:rPr sz="1600" spc="0" dirty="0">
                <a:latin typeface="Cambria"/>
                <a:cs typeface="Cambria"/>
              </a:rPr>
              <a:t>i</a:t>
            </a:r>
            <a:r>
              <a:rPr sz="1600" spc="-25" dirty="0">
                <a:latin typeface="Cambria"/>
                <a:cs typeface="Cambria"/>
              </a:rPr>
              <a:t>f</a:t>
            </a:r>
            <a:r>
              <a:rPr sz="1600" spc="-10" dirty="0">
                <a:latin typeface="Cambria"/>
                <a:cs typeface="Cambria"/>
              </a:rPr>
              <a:t>ormes</a:t>
            </a:r>
            <a:r>
              <a:rPr sz="1600" spc="25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Cambria"/>
                <a:cs typeface="Cambria"/>
              </a:rPr>
              <a:t>(</a:t>
            </a:r>
            <a:r>
              <a:rPr sz="1600" spc="-5" dirty="0">
                <a:latin typeface="Cambria"/>
                <a:cs typeface="Cambria"/>
              </a:rPr>
              <a:t>f</a:t>
            </a:r>
            <a:r>
              <a:rPr sz="1600" dirty="0">
                <a:latin typeface="Cambria"/>
                <a:cs typeface="Cambria"/>
              </a:rPr>
              <a:t>i</a:t>
            </a:r>
            <a:r>
              <a:rPr sz="1600" spc="-15" dirty="0">
                <a:latin typeface="Cambria"/>
                <a:cs typeface="Cambria"/>
              </a:rPr>
              <a:t>lone</a:t>
            </a:r>
            <a:r>
              <a:rPr sz="1600" spc="-10" dirty="0">
                <a:latin typeface="Cambria"/>
                <a:cs typeface="Cambria"/>
              </a:rPr>
              <a:t>s</a:t>
            </a:r>
            <a:r>
              <a:rPr sz="1600" spc="35" dirty="0">
                <a:latin typeface="Times New Roman"/>
                <a:cs typeface="Times New Roman"/>
              </a:rPr>
              <a:t> </a:t>
            </a:r>
            <a:r>
              <a:rPr sz="1600" spc="-10" dirty="0">
                <a:latin typeface="Cambria"/>
                <a:cs typeface="Cambria"/>
              </a:rPr>
              <a:t>y</a:t>
            </a:r>
            <a:r>
              <a:rPr sz="1600" spc="15" dirty="0">
                <a:latin typeface="Times New Roman"/>
                <a:cs typeface="Times New Roman"/>
              </a:rPr>
              <a:t> </a:t>
            </a:r>
            <a:r>
              <a:rPr sz="1600" spc="-5" dirty="0">
                <a:latin typeface="Cambria"/>
                <a:cs typeface="Cambria"/>
              </a:rPr>
              <a:t>sil</a:t>
            </a:r>
            <a:r>
              <a:rPr sz="1600" dirty="0">
                <a:latin typeface="Cambria"/>
                <a:cs typeface="Cambria"/>
              </a:rPr>
              <a:t>l</a:t>
            </a:r>
            <a:r>
              <a:rPr sz="1600" spc="-10" dirty="0">
                <a:latin typeface="Cambria"/>
                <a:cs typeface="Cambria"/>
              </a:rPr>
              <a:t>s)</a:t>
            </a:r>
            <a:r>
              <a:rPr sz="1600" spc="35" dirty="0">
                <a:latin typeface="Times New Roman"/>
                <a:cs typeface="Times New Roman"/>
              </a:rPr>
              <a:t> </a:t>
            </a:r>
            <a:r>
              <a:rPr sz="1600" spc="-10" dirty="0">
                <a:latin typeface="Cambria"/>
                <a:cs typeface="Cambria"/>
              </a:rPr>
              <a:t>y</a:t>
            </a:r>
            <a:r>
              <a:rPr sz="1600" spc="-5" dirty="0">
                <a:latin typeface="Times New Roman"/>
                <a:cs typeface="Times New Roman"/>
              </a:rPr>
              <a:t> </a:t>
            </a:r>
            <a:r>
              <a:rPr sz="1600" spc="-35" dirty="0">
                <a:latin typeface="Cambria"/>
                <a:cs typeface="Cambria"/>
              </a:rPr>
              <a:t>r</a:t>
            </a:r>
            <a:r>
              <a:rPr sz="1600" spc="-10" dirty="0">
                <a:latin typeface="Cambria"/>
                <a:cs typeface="Cambria"/>
              </a:rPr>
              <a:t>o</a:t>
            </a:r>
            <a:r>
              <a:rPr sz="1600" spc="-5" dirty="0">
                <a:latin typeface="Cambria"/>
                <a:cs typeface="Cambria"/>
              </a:rPr>
              <a:t>c</a:t>
            </a:r>
            <a:r>
              <a:rPr sz="1600" spc="-15" dirty="0">
                <a:latin typeface="Cambria"/>
                <a:cs typeface="Cambria"/>
              </a:rPr>
              <a:t>a</a:t>
            </a:r>
            <a:r>
              <a:rPr sz="1600" spc="-10" dirty="0">
                <a:latin typeface="Cambria"/>
                <a:cs typeface="Cambria"/>
              </a:rPr>
              <a:t>s</a:t>
            </a:r>
            <a:r>
              <a:rPr sz="1600" dirty="0">
                <a:latin typeface="Times New Roman"/>
                <a:cs typeface="Times New Roman"/>
              </a:rPr>
              <a:t>     </a:t>
            </a:r>
            <a:r>
              <a:rPr sz="1600" spc="-145" dirty="0">
                <a:latin typeface="Times New Roman"/>
                <a:cs typeface="Times New Roman"/>
              </a:rPr>
              <a:t> </a:t>
            </a:r>
            <a:r>
              <a:rPr sz="1600" spc="-15" dirty="0">
                <a:latin typeface="Cambria"/>
                <a:cs typeface="Cambria"/>
              </a:rPr>
              <a:t>met</a:t>
            </a:r>
            <a:r>
              <a:rPr sz="1600" dirty="0">
                <a:latin typeface="Cambria"/>
                <a:cs typeface="Cambria"/>
              </a:rPr>
              <a:t>a</a:t>
            </a:r>
            <a:r>
              <a:rPr sz="1600" spc="-15" dirty="0">
                <a:latin typeface="Cambria"/>
                <a:cs typeface="Cambria"/>
              </a:rPr>
              <a:t>m</a:t>
            </a:r>
            <a:r>
              <a:rPr sz="1600" spc="-5" dirty="0">
                <a:latin typeface="Cambria"/>
                <a:cs typeface="Cambria"/>
              </a:rPr>
              <a:t>ó</a:t>
            </a:r>
            <a:r>
              <a:rPr sz="1600" dirty="0">
                <a:latin typeface="Cambria"/>
                <a:cs typeface="Cambria"/>
              </a:rPr>
              <a:t>r</a:t>
            </a:r>
            <a:r>
              <a:rPr sz="1600" spc="-10" dirty="0">
                <a:latin typeface="Cambria"/>
                <a:cs typeface="Cambria"/>
              </a:rPr>
              <a:t>ficas</a:t>
            </a:r>
            <a:r>
              <a:rPr sz="1600" dirty="0">
                <a:latin typeface="Times New Roman"/>
                <a:cs typeface="Times New Roman"/>
              </a:rPr>
              <a:t>     </a:t>
            </a:r>
            <a:r>
              <a:rPr sz="1600" spc="-125" dirty="0">
                <a:latin typeface="Times New Roman"/>
                <a:cs typeface="Times New Roman"/>
              </a:rPr>
              <a:t> </a:t>
            </a:r>
            <a:r>
              <a:rPr sz="1600" spc="-10" dirty="0">
                <a:latin typeface="Cambria"/>
                <a:cs typeface="Cambria"/>
              </a:rPr>
              <a:t>con</a:t>
            </a:r>
            <a:r>
              <a:rPr sz="1600" dirty="0">
                <a:latin typeface="Times New Roman"/>
                <a:cs typeface="Times New Roman"/>
              </a:rPr>
              <a:t>     </a:t>
            </a:r>
            <a:r>
              <a:rPr sz="1600" spc="-150" dirty="0">
                <a:latin typeface="Times New Roman"/>
                <a:cs typeface="Times New Roman"/>
              </a:rPr>
              <a:t> </a:t>
            </a:r>
            <a:r>
              <a:rPr sz="1600" spc="-15" dirty="0">
                <a:latin typeface="Cambria"/>
                <a:cs typeface="Cambria"/>
              </a:rPr>
              <a:t>p</a:t>
            </a:r>
            <a:r>
              <a:rPr sz="1600" spc="-25" dirty="0">
                <a:latin typeface="Cambria"/>
                <a:cs typeface="Cambria"/>
              </a:rPr>
              <a:t>r</a:t>
            </a:r>
            <a:r>
              <a:rPr sz="1600" spc="-10" dirty="0">
                <a:latin typeface="Cambria"/>
                <a:cs typeface="Cambria"/>
              </a:rPr>
              <a:t>o</a:t>
            </a:r>
            <a:r>
              <a:rPr sz="1600" spc="-20" dirty="0">
                <a:latin typeface="Cambria"/>
                <a:cs typeface="Cambria"/>
              </a:rPr>
              <a:t>t</a:t>
            </a:r>
            <a:r>
              <a:rPr sz="1600" spc="-10" dirty="0">
                <a:latin typeface="Cambria"/>
                <a:cs typeface="Cambria"/>
              </a:rPr>
              <a:t>oli</a:t>
            </a:r>
            <a:r>
              <a:rPr sz="1600" spc="-20" dirty="0">
                <a:latin typeface="Cambria"/>
                <a:cs typeface="Cambria"/>
              </a:rPr>
              <a:t>t</a:t>
            </a:r>
            <a:r>
              <a:rPr sz="1600" spc="-10" dirty="0">
                <a:latin typeface="Cambria"/>
                <a:cs typeface="Cambria"/>
              </a:rPr>
              <a:t>o</a:t>
            </a:r>
            <a:r>
              <a:rPr sz="1600" spc="-5" dirty="0">
                <a:latin typeface="Times New Roman"/>
                <a:cs typeface="Times New Roman"/>
              </a:rPr>
              <a:t> </a:t>
            </a:r>
            <a:r>
              <a:rPr sz="1600" spc="-10" dirty="0" err="1">
                <a:latin typeface="Cambria"/>
                <a:cs typeface="Cambria"/>
              </a:rPr>
              <a:t>est</a:t>
            </a:r>
            <a:r>
              <a:rPr sz="1600" spc="-40" dirty="0" err="1">
                <a:latin typeface="Cambria"/>
                <a:cs typeface="Cambria"/>
              </a:rPr>
              <a:t>r</a:t>
            </a:r>
            <a:r>
              <a:rPr sz="1600" spc="-15" dirty="0" err="1">
                <a:latin typeface="Cambria"/>
                <a:cs typeface="Cambria"/>
              </a:rPr>
              <a:t>atifica</a:t>
            </a:r>
            <a:r>
              <a:rPr sz="1600" spc="-5" dirty="0" err="1">
                <a:latin typeface="Cambria"/>
                <a:cs typeface="Cambria"/>
              </a:rPr>
              <a:t>do</a:t>
            </a:r>
            <a:r>
              <a:rPr sz="1600" spc="-5" dirty="0">
                <a:latin typeface="Cambria"/>
                <a:cs typeface="Cambria"/>
              </a:rPr>
              <a:t>.</a:t>
            </a:r>
            <a:endParaRPr lang="es-CL" sz="1600" spc="-5" dirty="0">
              <a:latin typeface="Cambria"/>
              <a:cs typeface="Cambria"/>
            </a:endParaRPr>
          </a:p>
          <a:p>
            <a:pPr marL="195580" marR="5080" indent="-182880" algn="just">
              <a:lnSpc>
                <a:spcPts val="1730"/>
              </a:lnSpc>
              <a:buClr>
                <a:srgbClr val="6E6E74"/>
              </a:buClr>
              <a:buSzPct val="84375"/>
              <a:buFont typeface="Arial"/>
              <a:buChar char="•"/>
              <a:tabLst>
                <a:tab pos="195580" algn="l"/>
              </a:tabLst>
            </a:pPr>
            <a:endParaRPr lang="es-CL" sz="1600" spc="-5" dirty="0">
              <a:latin typeface="Cambria"/>
              <a:cs typeface="Cambria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739216" y="1664930"/>
            <a:ext cx="3688720" cy="464439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11795"/>
            <a:ext cx="9143999" cy="684620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525328" y="5085182"/>
            <a:ext cx="3902710" cy="1008380"/>
          </a:xfrm>
          <a:custGeom>
            <a:avLst/>
            <a:gdLst/>
            <a:ahLst/>
            <a:cxnLst/>
            <a:rect l="l" t="t" r="r" b="b"/>
            <a:pathLst>
              <a:path w="3902710" h="1008379">
                <a:moveTo>
                  <a:pt x="0" y="1008113"/>
                </a:moveTo>
                <a:lnTo>
                  <a:pt x="3902689" y="1008113"/>
                </a:lnTo>
                <a:lnTo>
                  <a:pt x="3902689" y="0"/>
                </a:lnTo>
                <a:lnTo>
                  <a:pt x="0" y="0"/>
                </a:lnTo>
                <a:lnTo>
                  <a:pt x="0" y="1008113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525328" y="5085182"/>
            <a:ext cx="3902710" cy="1008380"/>
          </a:xfrm>
          <a:prstGeom prst="rect">
            <a:avLst/>
          </a:prstGeom>
          <a:solidFill>
            <a:srgbClr val="FFFFFF"/>
          </a:solidFill>
          <a:ln w="57149">
            <a:solidFill>
              <a:srgbClr val="E27508"/>
            </a:solidFill>
          </a:ln>
        </p:spPr>
        <p:txBody>
          <a:bodyPr vert="horz" wrap="square" lIns="0" tIns="0" rIns="0" bIns="0" rtlCol="0">
            <a:spAutoFit/>
          </a:bodyPr>
          <a:lstStyle/>
          <a:p>
            <a:pPr marL="407034">
              <a:lnSpc>
                <a:spcPct val="100000"/>
              </a:lnSpc>
            </a:pPr>
            <a:r>
              <a:rPr sz="4400" b="1" dirty="0">
                <a:solidFill>
                  <a:srgbClr val="463539"/>
                </a:solidFill>
                <a:latin typeface="Cambria"/>
                <a:cs typeface="Cambria"/>
              </a:rPr>
              <a:t>EJE</a:t>
            </a:r>
            <a:r>
              <a:rPr sz="4400" b="1" spc="-105" dirty="0">
                <a:solidFill>
                  <a:srgbClr val="463539"/>
                </a:solidFill>
                <a:latin typeface="Cambria"/>
                <a:cs typeface="Cambria"/>
              </a:rPr>
              <a:t>R</a:t>
            </a:r>
            <a:r>
              <a:rPr sz="4400" b="1" dirty="0">
                <a:solidFill>
                  <a:srgbClr val="463539"/>
                </a:solidFill>
                <a:latin typeface="Cambria"/>
                <a:cs typeface="Cambria"/>
              </a:rPr>
              <a:t>CIC</a:t>
            </a:r>
            <a:r>
              <a:rPr sz="4400" b="1" spc="-20" dirty="0">
                <a:solidFill>
                  <a:srgbClr val="463539"/>
                </a:solidFill>
                <a:latin typeface="Cambria"/>
                <a:cs typeface="Cambria"/>
              </a:rPr>
              <a:t>I</a:t>
            </a:r>
            <a:r>
              <a:rPr sz="4400" b="1" spc="-110" dirty="0">
                <a:solidFill>
                  <a:srgbClr val="463539"/>
                </a:solidFill>
                <a:latin typeface="Cambria"/>
                <a:cs typeface="Cambria"/>
              </a:rPr>
              <a:t>O</a:t>
            </a:r>
            <a:r>
              <a:rPr sz="4400" b="1" dirty="0">
                <a:solidFill>
                  <a:srgbClr val="463539"/>
                </a:solidFill>
                <a:latin typeface="Cambria"/>
                <a:cs typeface="Cambria"/>
              </a:rPr>
              <a:t>…</a:t>
            </a:r>
            <a:endParaRPr sz="4400">
              <a:latin typeface="Cambria"/>
              <a:cs typeface="Cambria"/>
            </a:endParaRPr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103785" y="696363"/>
            <a:ext cx="6953884" cy="4826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3600" b="1" spc="-114" dirty="0">
                <a:solidFill>
                  <a:srgbClr val="80945B"/>
                </a:solidFill>
                <a:latin typeface="Cambria"/>
                <a:cs typeface="Cambria"/>
              </a:rPr>
              <a:t>A</a:t>
            </a:r>
            <a:r>
              <a:rPr sz="3600" b="1" spc="-180" dirty="0">
                <a:solidFill>
                  <a:srgbClr val="80945B"/>
                </a:solidFill>
                <a:latin typeface="Cambria"/>
                <a:cs typeface="Cambria"/>
              </a:rPr>
              <a:t>L</a:t>
            </a:r>
            <a:r>
              <a:rPr sz="3600" b="1" spc="-95" dirty="0">
                <a:solidFill>
                  <a:srgbClr val="80945B"/>
                </a:solidFill>
                <a:latin typeface="Cambria"/>
                <a:cs typeface="Cambria"/>
              </a:rPr>
              <a:t>GUN</a:t>
            </a:r>
            <a:r>
              <a:rPr sz="3600" b="1" spc="-90" dirty="0">
                <a:solidFill>
                  <a:srgbClr val="80945B"/>
                </a:solidFill>
                <a:latin typeface="Cambria"/>
                <a:cs typeface="Cambria"/>
              </a:rPr>
              <a:t>O</a:t>
            </a:r>
            <a:r>
              <a:rPr sz="3600" b="1" dirty="0">
                <a:solidFill>
                  <a:srgbClr val="80945B"/>
                </a:solidFill>
                <a:latin typeface="Cambria"/>
                <a:cs typeface="Cambria"/>
              </a:rPr>
              <a:t>S</a:t>
            </a:r>
            <a:r>
              <a:rPr sz="3600" b="1" spc="-340" dirty="0">
                <a:solidFill>
                  <a:srgbClr val="80945B"/>
                </a:solidFill>
                <a:latin typeface="Times New Roman"/>
                <a:cs typeface="Times New Roman"/>
              </a:rPr>
              <a:t> </a:t>
            </a:r>
            <a:r>
              <a:rPr sz="3600" b="1" spc="-459" dirty="0">
                <a:solidFill>
                  <a:srgbClr val="80945B"/>
                </a:solidFill>
                <a:latin typeface="Cambria"/>
                <a:cs typeface="Cambria"/>
              </a:rPr>
              <a:t>P</a:t>
            </a:r>
            <a:r>
              <a:rPr sz="3600" b="1" spc="-405" dirty="0">
                <a:solidFill>
                  <a:srgbClr val="80945B"/>
                </a:solidFill>
                <a:latin typeface="Cambria"/>
                <a:cs typeface="Cambria"/>
              </a:rPr>
              <a:t>A</a:t>
            </a:r>
            <a:r>
              <a:rPr sz="3600" b="1" spc="-95" dirty="0">
                <a:solidFill>
                  <a:srgbClr val="80945B"/>
                </a:solidFill>
                <a:latin typeface="Cambria"/>
                <a:cs typeface="Cambria"/>
              </a:rPr>
              <a:t>T</a:t>
            </a:r>
            <a:r>
              <a:rPr sz="3600" b="1" spc="-210" dirty="0">
                <a:solidFill>
                  <a:srgbClr val="80945B"/>
                </a:solidFill>
                <a:latin typeface="Cambria"/>
                <a:cs typeface="Cambria"/>
              </a:rPr>
              <a:t>R</a:t>
            </a:r>
            <a:r>
              <a:rPr sz="3600" b="1" spc="-90" dirty="0">
                <a:solidFill>
                  <a:srgbClr val="80945B"/>
                </a:solidFill>
                <a:latin typeface="Cambria"/>
                <a:cs typeface="Cambria"/>
              </a:rPr>
              <a:t>O</a:t>
            </a:r>
            <a:r>
              <a:rPr sz="3600" b="1" spc="-95" dirty="0">
                <a:solidFill>
                  <a:srgbClr val="80945B"/>
                </a:solidFill>
                <a:latin typeface="Cambria"/>
                <a:cs typeface="Cambria"/>
              </a:rPr>
              <a:t>N</a:t>
            </a:r>
            <a:r>
              <a:rPr sz="3600" b="1" spc="-125" dirty="0">
                <a:solidFill>
                  <a:srgbClr val="80945B"/>
                </a:solidFill>
                <a:latin typeface="Cambria"/>
                <a:cs typeface="Cambria"/>
              </a:rPr>
              <a:t>E</a:t>
            </a:r>
            <a:r>
              <a:rPr sz="3600" b="1" dirty="0">
                <a:solidFill>
                  <a:srgbClr val="80945B"/>
                </a:solidFill>
                <a:latin typeface="Cambria"/>
                <a:cs typeface="Cambria"/>
              </a:rPr>
              <a:t>S</a:t>
            </a:r>
            <a:r>
              <a:rPr sz="3600" b="1" spc="-325" dirty="0">
                <a:solidFill>
                  <a:srgbClr val="80945B"/>
                </a:solidFill>
                <a:latin typeface="Times New Roman"/>
                <a:cs typeface="Times New Roman"/>
              </a:rPr>
              <a:t> </a:t>
            </a:r>
            <a:r>
              <a:rPr sz="3600" b="1" spc="-120" dirty="0">
                <a:solidFill>
                  <a:srgbClr val="80945B"/>
                </a:solidFill>
                <a:latin typeface="Cambria"/>
                <a:cs typeface="Cambria"/>
              </a:rPr>
              <a:t>LI</a:t>
            </a:r>
            <a:r>
              <a:rPr sz="3600" b="1" spc="-190" dirty="0">
                <a:solidFill>
                  <a:srgbClr val="80945B"/>
                </a:solidFill>
                <a:latin typeface="Cambria"/>
                <a:cs typeface="Cambria"/>
              </a:rPr>
              <a:t>T</a:t>
            </a:r>
            <a:r>
              <a:rPr sz="3600" b="1" spc="-90" dirty="0">
                <a:solidFill>
                  <a:srgbClr val="80945B"/>
                </a:solidFill>
                <a:latin typeface="Cambria"/>
                <a:cs typeface="Cambria"/>
              </a:rPr>
              <a:t>O</a:t>
            </a:r>
            <a:r>
              <a:rPr sz="3600" b="1" spc="-180" dirty="0">
                <a:solidFill>
                  <a:srgbClr val="80945B"/>
                </a:solidFill>
                <a:latin typeface="Cambria"/>
                <a:cs typeface="Cambria"/>
              </a:rPr>
              <a:t>L</a:t>
            </a:r>
            <a:r>
              <a:rPr sz="3600" b="1" spc="-90" dirty="0">
                <a:solidFill>
                  <a:srgbClr val="80945B"/>
                </a:solidFill>
                <a:latin typeface="Cambria"/>
                <a:cs typeface="Cambria"/>
              </a:rPr>
              <a:t>Ó</a:t>
            </a:r>
            <a:r>
              <a:rPr sz="3600" b="1" spc="-95" dirty="0">
                <a:solidFill>
                  <a:srgbClr val="80945B"/>
                </a:solidFill>
                <a:latin typeface="Cambria"/>
                <a:cs typeface="Cambria"/>
              </a:rPr>
              <a:t>G</a:t>
            </a:r>
            <a:r>
              <a:rPr sz="3600" b="1" spc="-114" dirty="0">
                <a:solidFill>
                  <a:srgbClr val="80945B"/>
                </a:solidFill>
                <a:latin typeface="Cambria"/>
                <a:cs typeface="Cambria"/>
              </a:rPr>
              <a:t>I</a:t>
            </a:r>
            <a:r>
              <a:rPr sz="3600" b="1" spc="-155" dirty="0">
                <a:solidFill>
                  <a:srgbClr val="80945B"/>
                </a:solidFill>
                <a:latin typeface="Cambria"/>
                <a:cs typeface="Cambria"/>
              </a:rPr>
              <a:t>C</a:t>
            </a:r>
            <a:r>
              <a:rPr sz="3600" b="1" spc="-105" dirty="0">
                <a:solidFill>
                  <a:srgbClr val="80945B"/>
                </a:solidFill>
                <a:latin typeface="Cambria"/>
                <a:cs typeface="Cambria"/>
              </a:rPr>
              <a:t>O</a:t>
            </a:r>
            <a:r>
              <a:rPr sz="3600" b="1" dirty="0">
                <a:solidFill>
                  <a:srgbClr val="80945B"/>
                </a:solidFill>
                <a:latin typeface="Cambria"/>
                <a:cs typeface="Cambria"/>
              </a:rPr>
              <a:t>S</a:t>
            </a:r>
            <a:endParaRPr sz="3600">
              <a:latin typeface="Cambria"/>
              <a:cs typeface="Cambria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467538" y="1342680"/>
            <a:ext cx="3581765" cy="460059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4180850" y="1234785"/>
            <a:ext cx="4621011" cy="536255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691078" y="6168182"/>
            <a:ext cx="930275" cy="3302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400" b="1" spc="-95" dirty="0">
                <a:solidFill>
                  <a:srgbClr val="80945B"/>
                </a:solidFill>
                <a:latin typeface="Cambria"/>
                <a:cs typeface="Cambria"/>
              </a:rPr>
              <a:t>(</a:t>
            </a:r>
            <a:r>
              <a:rPr sz="2400" b="1" spc="-100" dirty="0">
                <a:solidFill>
                  <a:srgbClr val="80945B"/>
                </a:solidFill>
                <a:latin typeface="Cambria"/>
                <a:cs typeface="Cambria"/>
              </a:rPr>
              <a:t>U</a:t>
            </a:r>
            <a:r>
              <a:rPr sz="2400" b="1" spc="-95" dirty="0">
                <a:solidFill>
                  <a:srgbClr val="80945B"/>
                </a:solidFill>
                <a:latin typeface="Cambria"/>
                <a:cs typeface="Cambria"/>
              </a:rPr>
              <a:t>S</a:t>
            </a:r>
            <a:r>
              <a:rPr sz="2400" b="1" spc="-100" dirty="0">
                <a:solidFill>
                  <a:srgbClr val="80945B"/>
                </a:solidFill>
                <a:latin typeface="Cambria"/>
                <a:cs typeface="Cambria"/>
              </a:rPr>
              <a:t>G</a:t>
            </a:r>
            <a:r>
              <a:rPr sz="2400" b="1" spc="-95" dirty="0">
                <a:solidFill>
                  <a:srgbClr val="80945B"/>
                </a:solidFill>
                <a:latin typeface="Cambria"/>
                <a:cs typeface="Cambria"/>
              </a:rPr>
              <a:t>S</a:t>
            </a:r>
            <a:r>
              <a:rPr sz="2400" b="1" dirty="0">
                <a:solidFill>
                  <a:srgbClr val="80945B"/>
                </a:solidFill>
                <a:latin typeface="Cambria"/>
                <a:cs typeface="Cambria"/>
              </a:rPr>
              <a:t>)</a:t>
            </a:r>
            <a:endParaRPr sz="2400">
              <a:latin typeface="Cambria"/>
              <a:cs typeface="Cambria"/>
            </a:endParaRPr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905665" y="645303"/>
            <a:ext cx="7352030" cy="43243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3200" b="1" spc="-395" dirty="0">
                <a:solidFill>
                  <a:srgbClr val="80945B"/>
                </a:solidFill>
                <a:latin typeface="Cambria"/>
                <a:cs typeface="Cambria"/>
              </a:rPr>
              <a:t>P</a:t>
            </a:r>
            <a:r>
              <a:rPr sz="3200" b="1" spc="-350" dirty="0">
                <a:solidFill>
                  <a:srgbClr val="80945B"/>
                </a:solidFill>
                <a:latin typeface="Cambria"/>
                <a:cs typeface="Cambria"/>
              </a:rPr>
              <a:t>A</a:t>
            </a:r>
            <a:r>
              <a:rPr sz="3200" b="1" spc="-95" dirty="0">
                <a:solidFill>
                  <a:srgbClr val="80945B"/>
                </a:solidFill>
                <a:latin typeface="Cambria"/>
                <a:cs typeface="Cambria"/>
              </a:rPr>
              <a:t>T</a:t>
            </a:r>
            <a:r>
              <a:rPr sz="3200" b="1" spc="-165" dirty="0">
                <a:solidFill>
                  <a:srgbClr val="80945B"/>
                </a:solidFill>
                <a:latin typeface="Cambria"/>
                <a:cs typeface="Cambria"/>
              </a:rPr>
              <a:t>R</a:t>
            </a:r>
            <a:r>
              <a:rPr sz="3200" b="1" spc="-105" dirty="0">
                <a:solidFill>
                  <a:srgbClr val="80945B"/>
                </a:solidFill>
                <a:latin typeface="Cambria"/>
                <a:cs typeface="Cambria"/>
              </a:rPr>
              <a:t>O</a:t>
            </a:r>
            <a:r>
              <a:rPr sz="3200" b="1" spc="-100" dirty="0">
                <a:solidFill>
                  <a:srgbClr val="80945B"/>
                </a:solidFill>
                <a:latin typeface="Cambria"/>
                <a:cs typeface="Cambria"/>
              </a:rPr>
              <a:t>NE</a:t>
            </a:r>
            <a:r>
              <a:rPr sz="3200" b="1" dirty="0">
                <a:solidFill>
                  <a:srgbClr val="80945B"/>
                </a:solidFill>
                <a:latin typeface="Cambria"/>
                <a:cs typeface="Cambria"/>
              </a:rPr>
              <a:t>S</a:t>
            </a:r>
            <a:r>
              <a:rPr sz="3200" b="1" spc="-350" dirty="0">
                <a:solidFill>
                  <a:srgbClr val="80945B"/>
                </a:solidFill>
                <a:latin typeface="Times New Roman"/>
                <a:cs typeface="Times New Roman"/>
              </a:rPr>
              <a:t> </a:t>
            </a:r>
            <a:r>
              <a:rPr sz="3200" b="1" spc="-100" dirty="0">
                <a:solidFill>
                  <a:srgbClr val="80945B"/>
                </a:solidFill>
                <a:latin typeface="Cambria"/>
                <a:cs typeface="Cambria"/>
              </a:rPr>
              <a:t>L</a:t>
            </a:r>
            <a:r>
              <a:rPr sz="3200" b="1" spc="-105" dirty="0">
                <a:solidFill>
                  <a:srgbClr val="80945B"/>
                </a:solidFill>
                <a:latin typeface="Cambria"/>
                <a:cs typeface="Cambria"/>
              </a:rPr>
              <a:t>I</a:t>
            </a:r>
            <a:r>
              <a:rPr sz="3200" b="1" spc="-190" dirty="0">
                <a:solidFill>
                  <a:srgbClr val="80945B"/>
                </a:solidFill>
                <a:latin typeface="Cambria"/>
                <a:cs typeface="Cambria"/>
              </a:rPr>
              <a:t>T</a:t>
            </a:r>
            <a:r>
              <a:rPr sz="3200" b="1" spc="-95" dirty="0">
                <a:solidFill>
                  <a:srgbClr val="80945B"/>
                </a:solidFill>
                <a:latin typeface="Cambria"/>
                <a:cs typeface="Cambria"/>
              </a:rPr>
              <a:t>O</a:t>
            </a:r>
            <a:r>
              <a:rPr sz="3200" b="1" spc="-145" dirty="0">
                <a:solidFill>
                  <a:srgbClr val="80945B"/>
                </a:solidFill>
                <a:latin typeface="Cambria"/>
                <a:cs typeface="Cambria"/>
              </a:rPr>
              <a:t>L</a:t>
            </a:r>
            <a:r>
              <a:rPr sz="3200" b="1" spc="-95" dirty="0">
                <a:solidFill>
                  <a:srgbClr val="80945B"/>
                </a:solidFill>
                <a:latin typeface="Cambria"/>
                <a:cs typeface="Cambria"/>
              </a:rPr>
              <a:t>Ó</a:t>
            </a:r>
            <a:r>
              <a:rPr sz="3200" b="1" spc="-90" dirty="0">
                <a:solidFill>
                  <a:srgbClr val="80945B"/>
                </a:solidFill>
                <a:latin typeface="Cambria"/>
                <a:cs typeface="Cambria"/>
              </a:rPr>
              <a:t>G</a:t>
            </a:r>
            <a:r>
              <a:rPr sz="3200" b="1" spc="-105" dirty="0">
                <a:solidFill>
                  <a:srgbClr val="80945B"/>
                </a:solidFill>
                <a:latin typeface="Cambria"/>
                <a:cs typeface="Cambria"/>
              </a:rPr>
              <a:t>I</a:t>
            </a:r>
            <a:r>
              <a:rPr sz="3200" b="1" spc="-145" dirty="0">
                <a:solidFill>
                  <a:srgbClr val="80945B"/>
                </a:solidFill>
                <a:latin typeface="Cambria"/>
                <a:cs typeface="Cambria"/>
              </a:rPr>
              <a:t>C</a:t>
            </a:r>
            <a:r>
              <a:rPr sz="3200" b="1" spc="-105" dirty="0">
                <a:solidFill>
                  <a:srgbClr val="80945B"/>
                </a:solidFill>
                <a:latin typeface="Cambria"/>
                <a:cs typeface="Cambria"/>
              </a:rPr>
              <a:t>O</a:t>
            </a:r>
            <a:r>
              <a:rPr sz="3200" b="1" dirty="0">
                <a:solidFill>
                  <a:srgbClr val="80945B"/>
                </a:solidFill>
                <a:latin typeface="Cambria"/>
                <a:cs typeface="Cambria"/>
              </a:rPr>
              <a:t>S</a:t>
            </a:r>
            <a:r>
              <a:rPr sz="3200" b="1" spc="-350" dirty="0">
                <a:solidFill>
                  <a:srgbClr val="80945B"/>
                </a:solidFill>
                <a:latin typeface="Times New Roman"/>
                <a:cs typeface="Times New Roman"/>
              </a:rPr>
              <a:t> </a:t>
            </a:r>
            <a:r>
              <a:rPr sz="3200" b="1" dirty="0">
                <a:solidFill>
                  <a:srgbClr val="80945B"/>
                </a:solidFill>
                <a:latin typeface="Cambria"/>
                <a:cs typeface="Cambria"/>
              </a:rPr>
              <a:t>Y</a:t>
            </a:r>
            <a:r>
              <a:rPr sz="3200" b="1" spc="-290" dirty="0">
                <a:solidFill>
                  <a:srgbClr val="80945B"/>
                </a:solidFill>
                <a:latin typeface="Times New Roman"/>
                <a:cs typeface="Times New Roman"/>
              </a:rPr>
              <a:t> </a:t>
            </a:r>
            <a:r>
              <a:rPr sz="3200" b="1" spc="-100" dirty="0">
                <a:solidFill>
                  <a:srgbClr val="80945B"/>
                </a:solidFill>
                <a:latin typeface="Cambria"/>
                <a:cs typeface="Cambria"/>
              </a:rPr>
              <a:t>E</a:t>
            </a:r>
            <a:r>
              <a:rPr sz="3200" b="1" spc="-135" dirty="0">
                <a:solidFill>
                  <a:srgbClr val="80945B"/>
                </a:solidFill>
                <a:latin typeface="Cambria"/>
                <a:cs typeface="Cambria"/>
              </a:rPr>
              <a:t>S</a:t>
            </a:r>
            <a:r>
              <a:rPr sz="3200" b="1" spc="-95" dirty="0">
                <a:solidFill>
                  <a:srgbClr val="80945B"/>
                </a:solidFill>
                <a:latin typeface="Cambria"/>
                <a:cs typeface="Cambria"/>
              </a:rPr>
              <a:t>T</a:t>
            </a:r>
            <a:r>
              <a:rPr sz="3200" b="1" spc="-200" dirty="0">
                <a:solidFill>
                  <a:srgbClr val="80945B"/>
                </a:solidFill>
                <a:latin typeface="Cambria"/>
                <a:cs typeface="Cambria"/>
              </a:rPr>
              <a:t>R</a:t>
            </a:r>
            <a:r>
              <a:rPr sz="3200" b="1" spc="-105" dirty="0">
                <a:solidFill>
                  <a:srgbClr val="80945B"/>
                </a:solidFill>
                <a:latin typeface="Cambria"/>
                <a:cs typeface="Cambria"/>
              </a:rPr>
              <a:t>U</a:t>
            </a:r>
            <a:r>
              <a:rPr sz="3200" b="1" spc="-100" dirty="0">
                <a:solidFill>
                  <a:srgbClr val="80945B"/>
                </a:solidFill>
                <a:latin typeface="Cambria"/>
                <a:cs typeface="Cambria"/>
              </a:rPr>
              <a:t>C</a:t>
            </a:r>
            <a:r>
              <a:rPr sz="3200" b="1" spc="-95" dirty="0">
                <a:solidFill>
                  <a:srgbClr val="80945B"/>
                </a:solidFill>
                <a:latin typeface="Cambria"/>
                <a:cs typeface="Cambria"/>
              </a:rPr>
              <a:t>T</a:t>
            </a:r>
            <a:r>
              <a:rPr sz="3200" b="1" spc="-105" dirty="0">
                <a:solidFill>
                  <a:srgbClr val="80945B"/>
                </a:solidFill>
                <a:latin typeface="Cambria"/>
                <a:cs typeface="Cambria"/>
              </a:rPr>
              <a:t>U</a:t>
            </a:r>
            <a:r>
              <a:rPr sz="3200" b="1" spc="-114" dirty="0">
                <a:solidFill>
                  <a:srgbClr val="80945B"/>
                </a:solidFill>
                <a:latin typeface="Cambria"/>
                <a:cs typeface="Cambria"/>
              </a:rPr>
              <a:t>R</a:t>
            </a:r>
            <a:r>
              <a:rPr sz="3200" b="1" spc="-135" dirty="0">
                <a:solidFill>
                  <a:srgbClr val="80945B"/>
                </a:solidFill>
                <a:latin typeface="Cambria"/>
                <a:cs typeface="Cambria"/>
              </a:rPr>
              <a:t>A</a:t>
            </a:r>
            <a:r>
              <a:rPr sz="3200" b="1" dirty="0">
                <a:solidFill>
                  <a:srgbClr val="80945B"/>
                </a:solidFill>
                <a:latin typeface="Cambria"/>
                <a:cs typeface="Cambria"/>
              </a:rPr>
              <a:t>S</a:t>
            </a:r>
            <a:endParaRPr sz="3200">
              <a:latin typeface="Cambria"/>
              <a:cs typeface="Cambria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611556" y="1082609"/>
            <a:ext cx="7956407" cy="557503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51523" y="476643"/>
            <a:ext cx="8687440" cy="620420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955773" y="656358"/>
            <a:ext cx="7232453" cy="553998"/>
          </a:xfrm>
        </p:spPr>
        <p:txBody>
          <a:bodyPr/>
          <a:lstStyle/>
          <a:p>
            <a:r>
              <a:rPr lang="es-CL" dirty="0" smtClean="0"/>
              <a:t>PRINCIPIOS BÁSICOS</a:t>
            </a:r>
            <a:endParaRPr lang="es-CL" dirty="0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657633" y="1699396"/>
            <a:ext cx="7828733" cy="2215991"/>
          </a:xfrm>
        </p:spPr>
        <p:txBody>
          <a:bodyPr/>
          <a:lstStyle/>
          <a:p>
            <a:pPr marL="514350" indent="-514350">
              <a:buAutoNum type="arabicParenR"/>
            </a:pPr>
            <a:r>
              <a:rPr lang="es-CL" dirty="0"/>
              <a:t>Superposición </a:t>
            </a:r>
          </a:p>
          <a:p>
            <a:pPr marL="514350" indent="-514350">
              <a:buAutoNum type="arabicParenR"/>
            </a:pPr>
            <a:r>
              <a:rPr lang="es-CL" dirty="0"/>
              <a:t>Horizontalidad Original </a:t>
            </a:r>
          </a:p>
          <a:p>
            <a:pPr marL="514350" indent="-514350">
              <a:buAutoNum type="arabicParenR"/>
            </a:pPr>
            <a:r>
              <a:rPr lang="es-CL" dirty="0"/>
              <a:t>Edades relativas </a:t>
            </a:r>
          </a:p>
          <a:p>
            <a:pPr marL="514350" indent="-514350">
              <a:buAutoNum type="arabicParenR"/>
            </a:pPr>
            <a:r>
              <a:rPr lang="es-CL" dirty="0"/>
              <a:t>Continuidad lateral original</a:t>
            </a:r>
          </a:p>
          <a:p>
            <a:pPr marL="514350" indent="-514350">
              <a:buAutoNum type="arabicParenR"/>
            </a:pPr>
            <a:r>
              <a:rPr lang="es-CL" dirty="0"/>
              <a:t> Sucesión Faunística </a:t>
            </a:r>
          </a:p>
          <a:p>
            <a:pPr marL="514350" indent="-514350">
              <a:buAutoNum type="arabicParenR"/>
            </a:pPr>
            <a:r>
              <a:rPr lang="es-CL" dirty="0" err="1"/>
              <a:t>Uniformitarianismo</a:t>
            </a:r>
            <a:r>
              <a:rPr lang="es-CL" dirty="0"/>
              <a:t> </a:t>
            </a:r>
          </a:p>
          <a:p>
            <a:pPr marL="514350" indent="-514350">
              <a:buAutoNum type="arabicParenR"/>
            </a:pPr>
            <a:r>
              <a:rPr lang="es-CL" dirty="0"/>
              <a:t>Catastrofismo </a:t>
            </a:r>
          </a:p>
          <a:p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246133636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body" idx="1"/>
          </p:nvPr>
        </p:nvSpPr>
        <p:spPr>
          <a:xfrm>
            <a:off x="657633" y="1357298"/>
            <a:ext cx="7828733" cy="34163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95580" marR="4381500" indent="-182880">
              <a:lnSpc>
                <a:spcPct val="100000"/>
              </a:lnSpc>
              <a:buClr>
                <a:srgbClr val="6E6E74"/>
              </a:buClr>
              <a:buSzPct val="83333"/>
              <a:buFont typeface="Arial"/>
              <a:buChar char="•"/>
              <a:tabLst>
                <a:tab pos="372745" algn="l"/>
              </a:tabLst>
            </a:pPr>
            <a:r>
              <a:rPr b="1" spc="-5" dirty="0">
                <a:latin typeface="Cambria"/>
                <a:cs typeface="Cambria"/>
              </a:rPr>
              <a:t>S</a:t>
            </a:r>
            <a:r>
              <a:rPr b="1" dirty="0">
                <a:latin typeface="Cambria"/>
                <a:cs typeface="Cambria"/>
              </a:rPr>
              <a:t>uperp</a:t>
            </a:r>
            <a:r>
              <a:rPr b="1" spc="-5" dirty="0">
                <a:latin typeface="Cambria"/>
                <a:cs typeface="Cambria"/>
              </a:rPr>
              <a:t>osi</a:t>
            </a:r>
            <a:r>
              <a:rPr b="1" spc="-10" dirty="0">
                <a:latin typeface="Cambria"/>
                <a:cs typeface="Cambria"/>
              </a:rPr>
              <a:t>c</a:t>
            </a:r>
            <a:r>
              <a:rPr b="1" spc="-5" dirty="0">
                <a:latin typeface="Cambria"/>
                <a:cs typeface="Cambria"/>
              </a:rPr>
              <a:t>i</a:t>
            </a:r>
            <a:r>
              <a:rPr b="1" spc="-10" dirty="0">
                <a:latin typeface="Cambria"/>
                <a:cs typeface="Cambria"/>
              </a:rPr>
              <a:t>ón:</a:t>
            </a:r>
            <a:r>
              <a:rPr b="1" spc="-55" dirty="0">
                <a:latin typeface="Times New Roman"/>
                <a:cs typeface="Times New Roman"/>
              </a:rPr>
              <a:t> </a:t>
            </a:r>
            <a:r>
              <a:rPr lang="es-CL" spc="-55" dirty="0" smtClean="0">
                <a:latin typeface="Times New Roman"/>
                <a:cs typeface="Times New Roman"/>
              </a:rPr>
              <a:t>En una secuencia </a:t>
            </a:r>
            <a:r>
              <a:rPr lang="es-CL" u="sng" spc="-55" dirty="0" smtClean="0">
                <a:latin typeface="Times New Roman"/>
                <a:cs typeface="Times New Roman"/>
              </a:rPr>
              <a:t>no deformada</a:t>
            </a:r>
            <a:r>
              <a:rPr lang="es-CL" spc="-55" dirty="0" smtClean="0">
                <a:latin typeface="Times New Roman"/>
                <a:cs typeface="Times New Roman"/>
              </a:rPr>
              <a:t>, los </a:t>
            </a:r>
            <a:r>
              <a:rPr lang="es-CL" spc="-20" dirty="0">
                <a:cs typeface="Times New Roman"/>
              </a:rPr>
              <a:t>e</a:t>
            </a:r>
            <a:r>
              <a:rPr spc="-20" dirty="0" err="1" smtClean="0"/>
              <a:t>s</a:t>
            </a:r>
            <a:r>
              <a:rPr spc="-15" dirty="0" err="1" smtClean="0"/>
              <a:t>t</a:t>
            </a:r>
            <a:r>
              <a:rPr spc="-45" dirty="0" err="1" smtClean="0"/>
              <a:t>r</a:t>
            </a:r>
            <a:r>
              <a:rPr spc="-5" dirty="0" err="1" smtClean="0"/>
              <a:t>a</a:t>
            </a:r>
            <a:r>
              <a:rPr spc="-15" dirty="0" err="1" smtClean="0"/>
              <a:t>t</a:t>
            </a:r>
            <a:r>
              <a:rPr spc="-10" dirty="0" err="1" smtClean="0"/>
              <a:t>os</a:t>
            </a:r>
            <a:r>
              <a:rPr spc="-45" dirty="0" smtClean="0">
                <a:latin typeface="Times New Roman"/>
                <a:cs typeface="Times New Roman"/>
              </a:rPr>
              <a:t> </a:t>
            </a:r>
            <a:r>
              <a:rPr dirty="0"/>
              <a:t>más</a:t>
            </a:r>
            <a:r>
              <a:rPr dirty="0">
                <a:latin typeface="Times New Roman"/>
                <a:cs typeface="Times New Roman"/>
              </a:rPr>
              <a:t> </a:t>
            </a:r>
            <a:r>
              <a:rPr spc="-5" dirty="0" err="1"/>
              <a:t>ant</a:t>
            </a:r>
            <a:r>
              <a:rPr spc="5" dirty="0" err="1"/>
              <a:t>i</a:t>
            </a:r>
            <a:r>
              <a:rPr spc="-15" dirty="0" err="1"/>
              <a:t>guo</a:t>
            </a:r>
            <a:r>
              <a:rPr spc="-10" dirty="0" err="1"/>
              <a:t>s</a:t>
            </a:r>
            <a:r>
              <a:rPr spc="-65" dirty="0">
                <a:latin typeface="Times New Roman"/>
                <a:cs typeface="Times New Roman"/>
              </a:rPr>
              <a:t> </a:t>
            </a:r>
            <a:r>
              <a:rPr lang="es-CL" spc="-65" dirty="0" smtClean="0">
                <a:latin typeface="Times New Roman"/>
                <a:cs typeface="Times New Roman"/>
              </a:rPr>
              <a:t>están </a:t>
            </a:r>
            <a:r>
              <a:rPr spc="-10" dirty="0" err="1" smtClean="0"/>
              <a:t>en</a:t>
            </a:r>
            <a:r>
              <a:rPr spc="-55" dirty="0" smtClean="0">
                <a:latin typeface="Times New Roman"/>
                <a:cs typeface="Times New Roman"/>
              </a:rPr>
              <a:t> </a:t>
            </a:r>
            <a:r>
              <a:rPr spc="-5" dirty="0"/>
              <a:t>l</a:t>
            </a:r>
            <a:r>
              <a:rPr dirty="0"/>
              <a:t>a</a:t>
            </a:r>
            <a:r>
              <a:rPr spc="-55" dirty="0">
                <a:latin typeface="Times New Roman"/>
                <a:cs typeface="Times New Roman"/>
              </a:rPr>
              <a:t> </a:t>
            </a:r>
            <a:r>
              <a:rPr spc="-5" dirty="0"/>
              <a:t>bas</a:t>
            </a:r>
            <a:r>
              <a:rPr spc="-10" dirty="0"/>
              <a:t>e</a:t>
            </a:r>
            <a:r>
              <a:rPr spc="-50" dirty="0">
                <a:latin typeface="Times New Roman"/>
                <a:cs typeface="Times New Roman"/>
              </a:rPr>
              <a:t> </a:t>
            </a:r>
            <a:r>
              <a:rPr spc="-10" dirty="0"/>
              <a:t>y</a:t>
            </a:r>
            <a:r>
              <a:rPr spc="-55" dirty="0">
                <a:latin typeface="Times New Roman"/>
                <a:cs typeface="Times New Roman"/>
              </a:rPr>
              <a:t> </a:t>
            </a:r>
            <a:r>
              <a:rPr spc="5" dirty="0"/>
              <a:t>m</a:t>
            </a:r>
            <a:r>
              <a:rPr spc="-15" dirty="0"/>
              <a:t>á</a:t>
            </a:r>
            <a:r>
              <a:rPr spc="-10" dirty="0"/>
              <a:t>s</a:t>
            </a:r>
            <a:r>
              <a:rPr spc="-55" dirty="0">
                <a:latin typeface="Times New Roman"/>
                <a:cs typeface="Times New Roman"/>
              </a:rPr>
              <a:t> </a:t>
            </a:r>
            <a:r>
              <a:rPr spc="-5" dirty="0"/>
              <a:t>n</a:t>
            </a:r>
            <a:r>
              <a:rPr dirty="0"/>
              <a:t>u</a:t>
            </a:r>
            <a:r>
              <a:rPr spc="-25" dirty="0"/>
              <a:t>e</a:t>
            </a:r>
            <a:r>
              <a:rPr spc="-45" dirty="0"/>
              <a:t>v</a:t>
            </a:r>
            <a:r>
              <a:rPr spc="-10" dirty="0"/>
              <a:t>os</a:t>
            </a:r>
            <a:r>
              <a:rPr spc="-5" dirty="0">
                <a:latin typeface="Times New Roman"/>
                <a:cs typeface="Times New Roman"/>
              </a:rPr>
              <a:t> </a:t>
            </a:r>
            <a:r>
              <a:rPr dirty="0"/>
              <a:t>hacia</a:t>
            </a:r>
            <a:r>
              <a:rPr spc="-75" dirty="0">
                <a:latin typeface="Times New Roman"/>
                <a:cs typeface="Times New Roman"/>
              </a:rPr>
              <a:t> </a:t>
            </a:r>
            <a:r>
              <a:rPr dirty="0"/>
              <a:t>el</a:t>
            </a:r>
            <a:r>
              <a:rPr spc="-55" dirty="0">
                <a:latin typeface="Times New Roman"/>
                <a:cs typeface="Times New Roman"/>
              </a:rPr>
              <a:t> </a:t>
            </a:r>
            <a:r>
              <a:rPr spc="-10" dirty="0"/>
              <a:t>t</a:t>
            </a:r>
            <a:r>
              <a:rPr dirty="0"/>
              <a:t>e</a:t>
            </a:r>
            <a:r>
              <a:rPr spc="-10" dirty="0"/>
              <a:t>c</a:t>
            </a:r>
            <a:r>
              <a:rPr dirty="0"/>
              <a:t>ho.</a:t>
            </a:r>
          </a:p>
          <a:p>
            <a:pPr>
              <a:lnSpc>
                <a:spcPct val="100000"/>
              </a:lnSpc>
              <a:spcBef>
                <a:spcPts val="34"/>
              </a:spcBef>
              <a:buClr>
                <a:srgbClr val="6E6E74"/>
              </a:buClr>
              <a:buFont typeface="Arial"/>
              <a:buChar char="•"/>
            </a:pPr>
            <a:endParaRPr sz="2600" dirty="0">
              <a:latin typeface="Times New Roman"/>
              <a:cs typeface="Times New Roman"/>
            </a:endParaRPr>
          </a:p>
          <a:p>
            <a:pPr marL="195580" marR="4531995" indent="-182880">
              <a:lnSpc>
                <a:spcPct val="100000"/>
              </a:lnSpc>
              <a:buClr>
                <a:srgbClr val="6E6E74"/>
              </a:buClr>
              <a:buSzPct val="83333"/>
              <a:buFont typeface="Arial"/>
              <a:buChar char="•"/>
              <a:tabLst>
                <a:tab pos="372745" algn="l"/>
              </a:tabLst>
            </a:pPr>
            <a:r>
              <a:rPr b="1" dirty="0">
                <a:latin typeface="Cambria"/>
                <a:cs typeface="Cambria"/>
              </a:rPr>
              <a:t>H</a:t>
            </a:r>
            <a:r>
              <a:rPr b="1" spc="-10" dirty="0">
                <a:latin typeface="Cambria"/>
                <a:cs typeface="Cambria"/>
              </a:rPr>
              <a:t>o</a:t>
            </a:r>
            <a:r>
              <a:rPr b="1" spc="-5" dirty="0">
                <a:latin typeface="Cambria"/>
                <a:cs typeface="Cambria"/>
              </a:rPr>
              <a:t>riz</a:t>
            </a:r>
            <a:r>
              <a:rPr b="1" spc="-10" dirty="0">
                <a:latin typeface="Cambria"/>
                <a:cs typeface="Cambria"/>
              </a:rPr>
              <a:t>o</a:t>
            </a:r>
            <a:r>
              <a:rPr b="1" spc="-15" dirty="0">
                <a:latin typeface="Cambria"/>
                <a:cs typeface="Cambria"/>
              </a:rPr>
              <a:t>n</a:t>
            </a:r>
            <a:r>
              <a:rPr b="1" spc="-5" dirty="0">
                <a:latin typeface="Cambria"/>
                <a:cs typeface="Cambria"/>
              </a:rPr>
              <a:t>tabilida</a:t>
            </a:r>
            <a:r>
              <a:rPr b="1" dirty="0">
                <a:latin typeface="Cambria"/>
                <a:cs typeface="Cambria"/>
              </a:rPr>
              <a:t>d</a:t>
            </a:r>
            <a:r>
              <a:rPr b="1" spc="-50" dirty="0">
                <a:latin typeface="Times New Roman"/>
                <a:cs typeface="Times New Roman"/>
              </a:rPr>
              <a:t> </a:t>
            </a:r>
            <a:r>
              <a:rPr b="1" spc="-5" dirty="0">
                <a:latin typeface="Cambria"/>
                <a:cs typeface="Cambria"/>
              </a:rPr>
              <a:t>o</a:t>
            </a:r>
            <a:r>
              <a:rPr b="1" spc="-10" dirty="0">
                <a:latin typeface="Cambria"/>
                <a:cs typeface="Cambria"/>
              </a:rPr>
              <a:t>r</a:t>
            </a:r>
            <a:r>
              <a:rPr b="1" spc="-5" dirty="0">
                <a:latin typeface="Cambria"/>
                <a:cs typeface="Cambria"/>
              </a:rPr>
              <a:t>iginal:</a:t>
            </a:r>
            <a:r>
              <a:rPr b="1" spc="-5" dirty="0">
                <a:latin typeface="Times New Roman"/>
                <a:cs typeface="Times New Roman"/>
              </a:rPr>
              <a:t> </a:t>
            </a:r>
            <a:r>
              <a:rPr spc="-15" dirty="0"/>
              <a:t>S</a:t>
            </a:r>
            <a:r>
              <a:rPr spc="-20" dirty="0"/>
              <a:t>e</a:t>
            </a:r>
            <a:r>
              <a:rPr spc="-10" dirty="0"/>
              <a:t>dimentos</a:t>
            </a:r>
            <a:r>
              <a:rPr spc="-75" dirty="0">
                <a:latin typeface="Times New Roman"/>
                <a:cs typeface="Times New Roman"/>
              </a:rPr>
              <a:t> </a:t>
            </a:r>
            <a:r>
              <a:rPr spc="-15" dirty="0"/>
              <a:t>s</a:t>
            </a:r>
            <a:r>
              <a:rPr spc="-10" dirty="0"/>
              <a:t>e</a:t>
            </a:r>
            <a:r>
              <a:rPr spc="-50" dirty="0">
                <a:latin typeface="Times New Roman"/>
                <a:cs typeface="Times New Roman"/>
              </a:rPr>
              <a:t> </a:t>
            </a:r>
            <a:r>
              <a:rPr spc="-10" dirty="0"/>
              <a:t>d</a:t>
            </a:r>
            <a:r>
              <a:rPr spc="-15" dirty="0"/>
              <a:t>epo</a:t>
            </a:r>
            <a:r>
              <a:rPr spc="-20" dirty="0"/>
              <a:t>s</a:t>
            </a:r>
            <a:r>
              <a:rPr dirty="0"/>
              <a:t>it</a:t>
            </a:r>
            <a:r>
              <a:rPr spc="-5" dirty="0"/>
              <a:t>a</a:t>
            </a:r>
            <a:r>
              <a:rPr dirty="0"/>
              <a:t>n</a:t>
            </a:r>
            <a:r>
              <a:rPr spc="-65" dirty="0">
                <a:latin typeface="Times New Roman"/>
                <a:cs typeface="Times New Roman"/>
              </a:rPr>
              <a:t> </a:t>
            </a:r>
            <a:r>
              <a:rPr spc="-10" dirty="0"/>
              <a:t>en</a:t>
            </a:r>
            <a:r>
              <a:rPr spc="-5" dirty="0">
                <a:latin typeface="Times New Roman"/>
                <a:cs typeface="Times New Roman"/>
              </a:rPr>
              <a:t> </a:t>
            </a:r>
            <a:r>
              <a:rPr dirty="0"/>
              <a:t>ca</a:t>
            </a:r>
            <a:r>
              <a:rPr spc="-10" dirty="0"/>
              <a:t>p</a:t>
            </a:r>
            <a:r>
              <a:rPr spc="-15" dirty="0"/>
              <a:t>a</a:t>
            </a:r>
            <a:r>
              <a:rPr spc="-10" dirty="0"/>
              <a:t>s</a:t>
            </a:r>
            <a:r>
              <a:rPr spc="-50" dirty="0">
                <a:latin typeface="Times New Roman"/>
                <a:cs typeface="Times New Roman"/>
              </a:rPr>
              <a:t> </a:t>
            </a:r>
            <a:r>
              <a:rPr spc="-15" dirty="0"/>
              <a:t>s</a:t>
            </a:r>
            <a:r>
              <a:rPr spc="-5" dirty="0"/>
              <a:t>ubh</a:t>
            </a:r>
            <a:r>
              <a:rPr spc="5" dirty="0"/>
              <a:t>o</a:t>
            </a:r>
            <a:r>
              <a:rPr spc="-10" dirty="0"/>
              <a:t>rizon</a:t>
            </a:r>
            <a:r>
              <a:rPr spc="-5" dirty="0"/>
              <a:t>ta</a:t>
            </a:r>
            <a:r>
              <a:rPr dirty="0"/>
              <a:t>l</a:t>
            </a:r>
            <a:r>
              <a:rPr spc="-10" dirty="0"/>
              <a:t>es</a:t>
            </a:r>
            <a:r>
              <a:rPr spc="-80" dirty="0">
                <a:latin typeface="Times New Roman"/>
                <a:cs typeface="Times New Roman"/>
              </a:rPr>
              <a:t> </a:t>
            </a:r>
            <a:r>
              <a:rPr spc="-10" dirty="0"/>
              <a:t>(</a:t>
            </a:r>
            <a:r>
              <a:rPr spc="-20" dirty="0"/>
              <a:t>s</a:t>
            </a:r>
            <a:r>
              <a:rPr spc="-5" dirty="0"/>
              <a:t>uje</a:t>
            </a:r>
            <a:r>
              <a:rPr spc="-10" dirty="0"/>
              <a:t>to</a:t>
            </a:r>
            <a:r>
              <a:rPr spc="-50" dirty="0">
                <a:latin typeface="Times New Roman"/>
                <a:cs typeface="Times New Roman"/>
              </a:rPr>
              <a:t> </a:t>
            </a:r>
            <a:r>
              <a:rPr dirty="0"/>
              <a:t>a</a:t>
            </a:r>
            <a:r>
              <a:rPr dirty="0">
                <a:latin typeface="Times New Roman"/>
                <a:cs typeface="Times New Roman"/>
              </a:rPr>
              <a:t> </a:t>
            </a:r>
            <a:r>
              <a:rPr spc="-5" dirty="0"/>
              <a:t>l</a:t>
            </a:r>
            <a:r>
              <a:rPr dirty="0"/>
              <a:t>a</a:t>
            </a:r>
            <a:r>
              <a:rPr spc="-55" dirty="0">
                <a:latin typeface="Times New Roman"/>
                <a:cs typeface="Times New Roman"/>
              </a:rPr>
              <a:t> </a:t>
            </a:r>
            <a:r>
              <a:rPr spc="-5" dirty="0"/>
              <a:t>g</a:t>
            </a:r>
            <a:r>
              <a:rPr spc="-10" dirty="0"/>
              <a:t>e</a:t>
            </a:r>
            <a:r>
              <a:rPr dirty="0"/>
              <a:t>omor</a:t>
            </a:r>
            <a:r>
              <a:rPr spc="-35" dirty="0"/>
              <a:t>f</a:t>
            </a:r>
            <a:r>
              <a:rPr dirty="0"/>
              <a:t>ología</a:t>
            </a:r>
            <a:r>
              <a:rPr spc="-90" dirty="0">
                <a:latin typeface="Times New Roman"/>
                <a:cs typeface="Times New Roman"/>
              </a:rPr>
              <a:t> </a:t>
            </a:r>
            <a:r>
              <a:rPr dirty="0"/>
              <a:t>d</a:t>
            </a:r>
            <a:r>
              <a:rPr spc="-10" dirty="0"/>
              <a:t>e</a:t>
            </a:r>
            <a:r>
              <a:rPr dirty="0"/>
              <a:t>l</a:t>
            </a:r>
            <a:r>
              <a:rPr spc="-40" dirty="0">
                <a:latin typeface="Times New Roman"/>
                <a:cs typeface="Times New Roman"/>
              </a:rPr>
              <a:t> </a:t>
            </a:r>
            <a:r>
              <a:rPr spc="-10" dirty="0" err="1"/>
              <a:t>t</a:t>
            </a:r>
            <a:r>
              <a:rPr dirty="0" err="1"/>
              <a:t>e</a:t>
            </a:r>
            <a:r>
              <a:rPr spc="-5" dirty="0" err="1"/>
              <a:t>r</a:t>
            </a:r>
            <a:r>
              <a:rPr spc="-30" dirty="0" err="1"/>
              <a:t>r</a:t>
            </a:r>
            <a:r>
              <a:rPr dirty="0" err="1"/>
              <a:t>eno</a:t>
            </a:r>
            <a:r>
              <a:rPr dirty="0"/>
              <a:t>).</a:t>
            </a:r>
            <a:endParaRPr lang="es-CL" dirty="0"/>
          </a:p>
          <a:p>
            <a:pPr>
              <a:lnSpc>
                <a:spcPct val="100000"/>
              </a:lnSpc>
              <a:spcBef>
                <a:spcPts val="34"/>
              </a:spcBef>
              <a:buClr>
                <a:srgbClr val="6E6E74"/>
              </a:buClr>
            </a:pPr>
            <a:endParaRPr sz="2600"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36"/>
              </a:spcBef>
              <a:buClr>
                <a:srgbClr val="6E6E74"/>
              </a:buClr>
              <a:buFont typeface="Arial"/>
              <a:buChar char="•"/>
            </a:pPr>
            <a:endParaRPr sz="2600" dirty="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955772" y="556992"/>
            <a:ext cx="7232453" cy="55399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547495">
              <a:lnSpc>
                <a:spcPct val="100000"/>
              </a:lnSpc>
            </a:pPr>
            <a:r>
              <a:rPr spc="-125" dirty="0"/>
              <a:t>P</a:t>
            </a:r>
            <a:r>
              <a:rPr spc="-130" dirty="0"/>
              <a:t>R</a:t>
            </a:r>
            <a:r>
              <a:rPr spc="-114" dirty="0"/>
              <a:t>I</a:t>
            </a:r>
            <a:r>
              <a:rPr spc="-95" dirty="0"/>
              <a:t>NC</a:t>
            </a:r>
            <a:r>
              <a:rPr spc="-120" dirty="0"/>
              <a:t>IPI</a:t>
            </a:r>
            <a:r>
              <a:rPr spc="-95" dirty="0"/>
              <a:t>O</a:t>
            </a:r>
            <a:r>
              <a:rPr dirty="0"/>
              <a:t>S</a:t>
            </a:r>
            <a:r>
              <a:rPr spc="-325" dirty="0">
                <a:latin typeface="Times New Roman"/>
                <a:cs typeface="Times New Roman"/>
              </a:rPr>
              <a:t> </a:t>
            </a:r>
            <a:r>
              <a:rPr spc="-150" dirty="0" smtClean="0"/>
              <a:t>B</a:t>
            </a:r>
            <a:r>
              <a:rPr spc="-155" dirty="0" smtClean="0"/>
              <a:t>Á</a:t>
            </a:r>
            <a:r>
              <a:rPr spc="-95" dirty="0" smtClean="0"/>
              <a:t>S</a:t>
            </a:r>
            <a:r>
              <a:rPr spc="-114" dirty="0" smtClean="0"/>
              <a:t>I</a:t>
            </a:r>
            <a:r>
              <a:rPr spc="-145" dirty="0" smtClean="0"/>
              <a:t>C</a:t>
            </a:r>
            <a:r>
              <a:rPr spc="-95" dirty="0" smtClean="0"/>
              <a:t>O</a:t>
            </a:r>
            <a:r>
              <a:rPr dirty="0" smtClean="0"/>
              <a:t>S</a:t>
            </a:r>
            <a:r>
              <a:rPr lang="es-CL" dirty="0" smtClean="0"/>
              <a:t> </a:t>
            </a:r>
            <a:endParaRPr dirty="0"/>
          </a:p>
        </p:txBody>
      </p:sp>
      <p:sp>
        <p:nvSpPr>
          <p:cNvPr id="4" name="object 4"/>
          <p:cNvSpPr/>
          <p:nvPr/>
        </p:nvSpPr>
        <p:spPr>
          <a:xfrm>
            <a:off x="4403718" y="1428737"/>
            <a:ext cx="4383124" cy="221457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45058" name="Picture 2" descr="Resultado de imagen para superposición de capas estratigrafía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643438" y="3929066"/>
            <a:ext cx="4071930" cy="2714620"/>
          </a:xfrm>
          <a:prstGeom prst="rect">
            <a:avLst/>
          </a:prstGeom>
          <a:noFill/>
        </p:spPr>
      </p:pic>
      <p:pic>
        <p:nvPicPr>
          <p:cNvPr id="45060" name="Picture 4" descr="Imagen relacionada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857224" y="3929066"/>
            <a:ext cx="3048000" cy="273367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2"/>
          <p:cNvSpPr/>
          <p:nvPr/>
        </p:nvSpPr>
        <p:spPr>
          <a:xfrm>
            <a:off x="914400" y="2133600"/>
            <a:ext cx="7268077" cy="392658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4 Rectángulo"/>
          <p:cNvSpPr/>
          <p:nvPr/>
        </p:nvSpPr>
        <p:spPr>
          <a:xfrm>
            <a:off x="609600" y="1219200"/>
            <a:ext cx="749079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CL" b="1" dirty="0">
                <a:latin typeface="Cambria" panose="02040503050406030204" pitchFamily="18" charset="0"/>
              </a:rPr>
              <a:t>Principio de intersección</a:t>
            </a:r>
            <a:r>
              <a:rPr lang="es-CL" b="1" dirty="0" smtClean="0">
                <a:latin typeface="Cambria" panose="02040503050406030204" pitchFamily="18" charset="0"/>
              </a:rPr>
              <a:t>: </a:t>
            </a:r>
            <a:r>
              <a:rPr lang="es-CL" dirty="0"/>
              <a:t> Las edades relativas de los estratos pueden inferirse viendo las relaciones de contacto entre ellos (concordantes, discordantes, gaps) y las relaciones de corte (intrusivos, fallas)</a:t>
            </a:r>
            <a:endParaRPr lang="es-CL" dirty="0">
              <a:latin typeface="Cambria" panose="02040503050406030204" pitchFamily="18" charset="0"/>
            </a:endParaRPr>
          </a:p>
        </p:txBody>
      </p:sp>
      <p:sp>
        <p:nvSpPr>
          <p:cNvPr id="6" name="object 3">
            <a:extLst>
              <a:ext uri="{FF2B5EF4-FFF2-40B4-BE49-F238E27FC236}">
                <a16:creationId xmlns:a16="http://schemas.microsoft.com/office/drawing/2014/main" xmlns="" id="{80D296AF-DE0D-421C-8479-427B064B6F91}"/>
              </a:ext>
            </a:extLst>
          </p:cNvPr>
          <p:cNvSpPr txBox="1">
            <a:spLocks/>
          </p:cNvSpPr>
          <p:nvPr/>
        </p:nvSpPr>
        <p:spPr>
          <a:xfrm>
            <a:off x="955772" y="556992"/>
            <a:ext cx="7232453" cy="4826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lvl1pPr>
              <a:defRPr sz="3600" b="1" i="0">
                <a:solidFill>
                  <a:srgbClr val="80945B"/>
                </a:solidFill>
                <a:latin typeface="Cambria"/>
                <a:ea typeface="+mj-ea"/>
                <a:cs typeface="Cambria"/>
              </a:defRPr>
            </a:lvl1pPr>
          </a:lstStyle>
          <a:p>
            <a:pPr marL="1547495"/>
            <a:r>
              <a:rPr lang="es-CL" kern="0" spc="-125" dirty="0"/>
              <a:t>P</a:t>
            </a:r>
            <a:r>
              <a:rPr lang="es-CL" kern="0" spc="-130" dirty="0"/>
              <a:t>R</a:t>
            </a:r>
            <a:r>
              <a:rPr lang="es-CL" kern="0" spc="-114" dirty="0"/>
              <a:t>I</a:t>
            </a:r>
            <a:r>
              <a:rPr lang="es-CL" kern="0" spc="-95" dirty="0"/>
              <a:t>NC</a:t>
            </a:r>
            <a:r>
              <a:rPr lang="es-CL" kern="0" spc="-120" dirty="0"/>
              <a:t>IPI</a:t>
            </a:r>
            <a:r>
              <a:rPr lang="es-CL" kern="0" spc="-95" dirty="0"/>
              <a:t>O</a:t>
            </a:r>
            <a:r>
              <a:rPr lang="es-CL" kern="0" dirty="0"/>
              <a:t>S</a:t>
            </a:r>
            <a:r>
              <a:rPr lang="es-CL" kern="0" spc="-325" dirty="0">
                <a:latin typeface="Times New Roman"/>
                <a:cs typeface="Times New Roman"/>
              </a:rPr>
              <a:t> </a:t>
            </a:r>
            <a:r>
              <a:rPr lang="es-CL" kern="0" spc="-150" dirty="0"/>
              <a:t>B</a:t>
            </a:r>
            <a:r>
              <a:rPr lang="es-CL" kern="0" spc="-155" dirty="0"/>
              <a:t>Á</a:t>
            </a:r>
            <a:r>
              <a:rPr lang="es-CL" kern="0" spc="-95" dirty="0"/>
              <a:t>S</a:t>
            </a:r>
            <a:r>
              <a:rPr lang="es-CL" kern="0" spc="-114" dirty="0"/>
              <a:t>I</a:t>
            </a:r>
            <a:r>
              <a:rPr lang="es-CL" kern="0" spc="-145" dirty="0"/>
              <a:t>C</a:t>
            </a:r>
            <a:r>
              <a:rPr lang="es-CL" kern="0" spc="-95" dirty="0"/>
              <a:t>O</a:t>
            </a:r>
            <a:r>
              <a:rPr lang="es-CL" kern="0" dirty="0"/>
              <a:t>S</a:t>
            </a: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xmlns="" id="{F9503F0F-0F1B-4725-ADB2-F0D1E3351297}"/>
              </a:ext>
            </a:extLst>
          </p:cNvPr>
          <p:cNvSpPr txBox="1"/>
          <p:nvPr/>
        </p:nvSpPr>
        <p:spPr>
          <a:xfrm>
            <a:off x="6444208" y="3472158"/>
            <a:ext cx="15222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dirty="0">
                <a:latin typeface="Cambria" panose="02040503050406030204" pitchFamily="18" charset="0"/>
              </a:rPr>
              <a:t>1. Arenisca</a:t>
            </a: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xmlns="" id="{79978990-EE56-489F-8629-D2EDF213F8A6}"/>
              </a:ext>
            </a:extLst>
          </p:cNvPr>
          <p:cNvSpPr txBox="1"/>
          <p:nvPr/>
        </p:nvSpPr>
        <p:spPr>
          <a:xfrm>
            <a:off x="6444208" y="3773578"/>
            <a:ext cx="15222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dirty="0">
                <a:latin typeface="Cambria" panose="02040503050406030204" pitchFamily="18" charset="0"/>
              </a:rPr>
              <a:t>2. Falla A</a:t>
            </a: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xmlns="" id="{C3D360C4-4489-4A24-B3C5-D0DAA1390ED7}"/>
              </a:ext>
            </a:extLst>
          </p:cNvPr>
          <p:cNvSpPr txBox="1"/>
          <p:nvPr/>
        </p:nvSpPr>
        <p:spPr>
          <a:xfrm>
            <a:off x="6450987" y="4037053"/>
            <a:ext cx="21602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dirty="0">
                <a:latin typeface="Cambria" panose="02040503050406030204" pitchFamily="18" charset="0"/>
              </a:rPr>
              <a:t>3. Conglomerado</a:t>
            </a:r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xmlns="" id="{F924161E-869A-4B4B-B5DB-05C7D20057C2}"/>
              </a:ext>
            </a:extLst>
          </p:cNvPr>
          <p:cNvSpPr txBox="1"/>
          <p:nvPr/>
        </p:nvSpPr>
        <p:spPr>
          <a:xfrm>
            <a:off x="6450987" y="4299058"/>
            <a:ext cx="15222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dirty="0">
                <a:latin typeface="Cambria" panose="02040503050406030204" pitchFamily="18" charset="0"/>
              </a:rPr>
              <a:t>4. Lutita</a:t>
            </a:r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xmlns="" id="{59496FAC-001D-4F60-B278-6625F85BDE68}"/>
              </a:ext>
            </a:extLst>
          </p:cNvPr>
          <p:cNvSpPr txBox="1"/>
          <p:nvPr/>
        </p:nvSpPr>
        <p:spPr>
          <a:xfrm>
            <a:off x="6450987" y="4569033"/>
            <a:ext cx="15222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dirty="0">
                <a:latin typeface="Cambria" panose="02040503050406030204" pitchFamily="18" charset="0"/>
              </a:rPr>
              <a:t>5. Falla B</a:t>
            </a:r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xmlns="" id="{5CD931D7-65D7-4FA1-9D8E-874D78A829A7}"/>
              </a:ext>
            </a:extLst>
          </p:cNvPr>
          <p:cNvSpPr txBox="1"/>
          <p:nvPr/>
        </p:nvSpPr>
        <p:spPr>
          <a:xfrm>
            <a:off x="6450987" y="4810716"/>
            <a:ext cx="15222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dirty="0">
                <a:latin typeface="Cambria" panose="02040503050406030204" pitchFamily="18" charset="0"/>
              </a:rPr>
              <a:t>6. Batolito</a:t>
            </a:r>
          </a:p>
        </p:txBody>
      </p:sp>
      <p:sp>
        <p:nvSpPr>
          <p:cNvPr id="12" name="CuadroTexto 11">
            <a:extLst>
              <a:ext uri="{FF2B5EF4-FFF2-40B4-BE49-F238E27FC236}">
                <a16:creationId xmlns:a16="http://schemas.microsoft.com/office/drawing/2014/main" xmlns="" id="{C471FE11-A6D8-47F1-9ACF-BD3D44C9C43F}"/>
              </a:ext>
            </a:extLst>
          </p:cNvPr>
          <p:cNvSpPr txBox="1"/>
          <p:nvPr/>
        </p:nvSpPr>
        <p:spPr>
          <a:xfrm>
            <a:off x="6450987" y="5075897"/>
            <a:ext cx="15222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dirty="0">
                <a:latin typeface="Cambria" panose="02040503050406030204" pitchFamily="18" charset="0"/>
              </a:rPr>
              <a:t>7. Dique B</a:t>
            </a:r>
          </a:p>
        </p:txBody>
      </p:sp>
      <p:sp>
        <p:nvSpPr>
          <p:cNvPr id="13" name="CuadroTexto 12">
            <a:extLst>
              <a:ext uri="{FF2B5EF4-FFF2-40B4-BE49-F238E27FC236}">
                <a16:creationId xmlns:a16="http://schemas.microsoft.com/office/drawing/2014/main" xmlns="" id="{270CB39A-6B3F-4BAF-905B-D9F0062E2B40}"/>
              </a:ext>
            </a:extLst>
          </p:cNvPr>
          <p:cNvSpPr txBox="1"/>
          <p:nvPr/>
        </p:nvSpPr>
        <p:spPr>
          <a:xfrm>
            <a:off x="6450987" y="5375611"/>
            <a:ext cx="15222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dirty="0">
                <a:latin typeface="Cambria" panose="02040503050406030204" pitchFamily="18" charset="0"/>
              </a:rPr>
              <a:t>8. </a:t>
            </a:r>
            <a:r>
              <a:rPr lang="es-CL" dirty="0" err="1">
                <a:latin typeface="Cambria" panose="02040503050406030204" pitchFamily="18" charset="0"/>
              </a:rPr>
              <a:t>Sill</a:t>
            </a:r>
            <a:endParaRPr lang="es-CL" dirty="0">
              <a:latin typeface="Cambria" panose="02040503050406030204" pitchFamily="18" charset="0"/>
            </a:endParaRPr>
          </a:p>
        </p:txBody>
      </p:sp>
      <p:sp>
        <p:nvSpPr>
          <p:cNvPr id="14" name="CuadroTexto 13">
            <a:extLst>
              <a:ext uri="{FF2B5EF4-FFF2-40B4-BE49-F238E27FC236}">
                <a16:creationId xmlns:a16="http://schemas.microsoft.com/office/drawing/2014/main" xmlns="" id="{0685FB9B-04E9-4E55-A4E3-AADD9DFE5B4C}"/>
              </a:ext>
            </a:extLst>
          </p:cNvPr>
          <p:cNvSpPr txBox="1"/>
          <p:nvPr/>
        </p:nvSpPr>
        <p:spPr>
          <a:xfrm>
            <a:off x="6450987" y="5677031"/>
            <a:ext cx="15222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dirty="0">
                <a:latin typeface="Cambria" panose="02040503050406030204" pitchFamily="18" charset="0"/>
              </a:rPr>
              <a:t>9. Dique A</a:t>
            </a:r>
          </a:p>
        </p:txBody>
      </p:sp>
    </p:spTree>
    <p:extLst>
      <p:ext uri="{BB962C8B-B14F-4D97-AF65-F5344CB8AC3E}">
        <p14:creationId xmlns:p14="http://schemas.microsoft.com/office/powerpoint/2010/main" val="8353638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7" grpId="0"/>
      <p:bldP spid="8" grpId="0"/>
      <p:bldP spid="9" grpId="0"/>
      <p:bldP spid="10" grpId="0"/>
      <p:bldP spid="11" grpId="0"/>
      <p:bldP spid="12" grpId="0"/>
      <p:bldP spid="13" grpId="0"/>
      <p:bldP spid="1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98985" y="1987432"/>
            <a:ext cx="2489200" cy="477053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95580" indent="-182880">
              <a:lnSpc>
                <a:spcPct val="100000"/>
              </a:lnSpc>
              <a:buClr>
                <a:srgbClr val="6E6E74"/>
              </a:buClr>
              <a:buSzPct val="83333"/>
              <a:buFont typeface="Arial"/>
              <a:buChar char="•"/>
              <a:tabLst>
                <a:tab pos="195580" algn="l"/>
              </a:tabLst>
            </a:pPr>
            <a:r>
              <a:rPr sz="1800" b="1" spc="-5" dirty="0">
                <a:latin typeface="Cambria"/>
                <a:cs typeface="Cambria"/>
              </a:rPr>
              <a:t>S</a:t>
            </a:r>
            <a:r>
              <a:rPr sz="1800" b="1" dirty="0">
                <a:latin typeface="Cambria"/>
                <a:cs typeface="Cambria"/>
              </a:rPr>
              <a:t>u</a:t>
            </a:r>
            <a:r>
              <a:rPr sz="1800" b="1" spc="-30" dirty="0">
                <a:latin typeface="Cambria"/>
                <a:cs typeface="Cambria"/>
              </a:rPr>
              <a:t>c</a:t>
            </a:r>
            <a:r>
              <a:rPr sz="1800" b="1" spc="-10" dirty="0">
                <a:latin typeface="Cambria"/>
                <a:cs typeface="Cambria"/>
              </a:rPr>
              <a:t>es</a:t>
            </a:r>
            <a:r>
              <a:rPr sz="1800" b="1" spc="-5" dirty="0">
                <a:latin typeface="Cambria"/>
                <a:cs typeface="Cambria"/>
              </a:rPr>
              <a:t>i</a:t>
            </a:r>
            <a:r>
              <a:rPr sz="1800" b="1" spc="-10" dirty="0">
                <a:latin typeface="Cambria"/>
                <a:cs typeface="Cambria"/>
              </a:rPr>
              <a:t>ó</a:t>
            </a:r>
            <a:r>
              <a:rPr sz="1800" b="1" spc="-15" dirty="0">
                <a:latin typeface="Cambria"/>
                <a:cs typeface="Cambria"/>
              </a:rPr>
              <a:t>n</a:t>
            </a:r>
            <a:r>
              <a:rPr sz="1800" b="1" spc="-55" dirty="0">
                <a:latin typeface="Times New Roman"/>
                <a:cs typeface="Times New Roman"/>
              </a:rPr>
              <a:t> </a:t>
            </a:r>
            <a:r>
              <a:rPr sz="1800" b="1" dirty="0">
                <a:latin typeface="Cambria"/>
                <a:cs typeface="Cambria"/>
              </a:rPr>
              <a:t>f</a:t>
            </a:r>
            <a:r>
              <a:rPr sz="1800" b="1" spc="-20" dirty="0">
                <a:latin typeface="Cambria"/>
                <a:cs typeface="Cambria"/>
              </a:rPr>
              <a:t>au</a:t>
            </a:r>
            <a:r>
              <a:rPr sz="1800" b="1" spc="-10" dirty="0">
                <a:latin typeface="Cambria"/>
                <a:cs typeface="Cambria"/>
              </a:rPr>
              <a:t>n</a:t>
            </a:r>
            <a:r>
              <a:rPr sz="1800" b="1" spc="-5" dirty="0">
                <a:latin typeface="Cambria"/>
                <a:cs typeface="Cambria"/>
              </a:rPr>
              <a:t>ística:</a:t>
            </a:r>
            <a:endParaRPr sz="1800" dirty="0">
              <a:latin typeface="Cambria"/>
              <a:cs typeface="Cambria"/>
            </a:endParaRPr>
          </a:p>
          <a:p>
            <a:pPr algn="just">
              <a:buNone/>
            </a:pPr>
            <a:r>
              <a:rPr lang="es-CL" dirty="0"/>
              <a:t>Un fósil es sincrónico con la roca que lo incluye (excepto los </a:t>
            </a:r>
            <a:r>
              <a:rPr lang="es-CL" dirty="0" err="1"/>
              <a:t>retrabajados</a:t>
            </a:r>
            <a:r>
              <a:rPr lang="es-CL" dirty="0"/>
              <a:t>). Grupos específicos de faunas aparecen o se suceden uno tras otro en el registro rocoso en un orden global definido por la evolución </a:t>
            </a:r>
          </a:p>
          <a:p>
            <a:pPr marL="12700" marR="5080">
              <a:lnSpc>
                <a:spcPct val="100000"/>
              </a:lnSpc>
              <a:spcBef>
                <a:spcPts val="430"/>
              </a:spcBef>
            </a:pPr>
            <a:endParaRPr lang="es-CL" spc="-10" dirty="0">
              <a:latin typeface="Cambria"/>
              <a:cs typeface="Cambria"/>
            </a:endParaRPr>
          </a:p>
          <a:p>
            <a:pPr marL="12700" marR="5080">
              <a:lnSpc>
                <a:spcPct val="100000"/>
              </a:lnSpc>
              <a:spcBef>
                <a:spcPts val="430"/>
              </a:spcBef>
            </a:pPr>
            <a:endParaRPr lang="es-CL" spc="-10" dirty="0">
              <a:latin typeface="Cambria"/>
              <a:cs typeface="Cambria"/>
            </a:endParaRPr>
          </a:p>
          <a:p>
            <a:pPr marL="12700" marR="5080">
              <a:lnSpc>
                <a:spcPct val="100000"/>
              </a:lnSpc>
              <a:spcBef>
                <a:spcPts val="430"/>
              </a:spcBef>
            </a:pPr>
            <a:r>
              <a:rPr lang="es-CL" sz="1400" spc="-10" dirty="0">
                <a:latin typeface="Cambria"/>
                <a:cs typeface="Cambria"/>
              </a:rPr>
              <a:t>*Para </a:t>
            </a:r>
            <a:r>
              <a:rPr lang="es-CL" sz="1400" spc="-10" dirty="0" err="1">
                <a:latin typeface="Cambria"/>
                <a:cs typeface="Cambria"/>
              </a:rPr>
              <a:t>decubrir</a:t>
            </a:r>
            <a:r>
              <a:rPr lang="es-CL" sz="1400" spc="-10" dirty="0">
                <a:latin typeface="Cambria"/>
                <a:cs typeface="Cambria"/>
              </a:rPr>
              <a:t> un fósil retrabajado, debemos observar si la </a:t>
            </a:r>
            <a:r>
              <a:rPr lang="es-CL" sz="1400" b="1" spc="-10" dirty="0">
                <a:latin typeface="Cambria"/>
                <a:cs typeface="Cambria"/>
              </a:rPr>
              <a:t>matriz en su interior </a:t>
            </a:r>
            <a:r>
              <a:rPr lang="es-CL" sz="1400" spc="-10" dirty="0">
                <a:latin typeface="Cambria"/>
                <a:cs typeface="Cambria"/>
              </a:rPr>
              <a:t>coincide con la roca sedimentaria donde se encuentra.</a:t>
            </a:r>
            <a:endParaRPr sz="1400" dirty="0">
              <a:latin typeface="Cambria"/>
              <a:cs typeface="Cambria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3347831" y="1412848"/>
            <a:ext cx="5377190" cy="4968483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547495">
              <a:lnSpc>
                <a:spcPct val="100000"/>
              </a:lnSpc>
            </a:pPr>
            <a:r>
              <a:rPr spc="-125" dirty="0"/>
              <a:t>P</a:t>
            </a:r>
            <a:r>
              <a:rPr spc="-130" dirty="0"/>
              <a:t>R</a:t>
            </a:r>
            <a:r>
              <a:rPr spc="-114" dirty="0"/>
              <a:t>I</a:t>
            </a:r>
            <a:r>
              <a:rPr spc="-95" dirty="0"/>
              <a:t>NC</a:t>
            </a:r>
            <a:r>
              <a:rPr spc="-120" dirty="0"/>
              <a:t>IPI</a:t>
            </a:r>
            <a:r>
              <a:rPr spc="-95" dirty="0"/>
              <a:t>O</a:t>
            </a:r>
            <a:r>
              <a:rPr dirty="0"/>
              <a:t>S</a:t>
            </a:r>
            <a:r>
              <a:rPr spc="-325" dirty="0">
                <a:latin typeface="Times New Roman"/>
                <a:cs typeface="Times New Roman"/>
              </a:rPr>
              <a:t> </a:t>
            </a:r>
            <a:r>
              <a:rPr spc="-150" dirty="0"/>
              <a:t>B</a:t>
            </a:r>
            <a:r>
              <a:rPr spc="-155" dirty="0"/>
              <a:t>Á</a:t>
            </a:r>
            <a:r>
              <a:rPr spc="-95" dirty="0"/>
              <a:t>S</a:t>
            </a:r>
            <a:r>
              <a:rPr spc="-114" dirty="0"/>
              <a:t>I</a:t>
            </a:r>
            <a:r>
              <a:rPr spc="-145" dirty="0"/>
              <a:t>C</a:t>
            </a:r>
            <a:r>
              <a:rPr spc="-95" dirty="0"/>
              <a:t>O</a:t>
            </a:r>
            <a:r>
              <a:rPr dirty="0"/>
              <a:t>S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955773" y="656358"/>
            <a:ext cx="7232453" cy="553998"/>
          </a:xfrm>
        </p:spPr>
        <p:txBody>
          <a:bodyPr/>
          <a:lstStyle/>
          <a:p>
            <a:r>
              <a:rPr lang="es-CL" spc="-125" dirty="0"/>
              <a:t>P</a:t>
            </a:r>
            <a:r>
              <a:rPr lang="es-CL" spc="-130" dirty="0"/>
              <a:t>R</a:t>
            </a:r>
            <a:r>
              <a:rPr lang="es-CL" spc="-114" dirty="0"/>
              <a:t>I</a:t>
            </a:r>
            <a:r>
              <a:rPr lang="es-CL" spc="-95" dirty="0"/>
              <a:t>NC</a:t>
            </a:r>
            <a:r>
              <a:rPr lang="es-CL" spc="-120" dirty="0"/>
              <a:t>IPI</a:t>
            </a:r>
            <a:r>
              <a:rPr lang="es-CL" spc="-95" dirty="0"/>
              <a:t>O</a:t>
            </a:r>
            <a:r>
              <a:rPr lang="es-CL" dirty="0"/>
              <a:t>S</a:t>
            </a:r>
            <a:r>
              <a:rPr lang="es-CL" spc="-325" dirty="0">
                <a:latin typeface="Times New Roman"/>
                <a:cs typeface="Times New Roman"/>
              </a:rPr>
              <a:t> </a:t>
            </a:r>
            <a:r>
              <a:rPr lang="es-CL" spc="-150" dirty="0"/>
              <a:t>B</a:t>
            </a:r>
            <a:r>
              <a:rPr lang="es-CL" spc="-155" dirty="0"/>
              <a:t>Á</a:t>
            </a:r>
            <a:r>
              <a:rPr lang="es-CL" spc="-95" dirty="0"/>
              <a:t>S</a:t>
            </a:r>
            <a:r>
              <a:rPr lang="es-CL" spc="-114" dirty="0"/>
              <a:t>I</a:t>
            </a:r>
            <a:r>
              <a:rPr lang="es-CL" spc="-145" dirty="0"/>
              <a:t>C</a:t>
            </a:r>
            <a:r>
              <a:rPr lang="es-CL" spc="-95" dirty="0"/>
              <a:t>O</a:t>
            </a:r>
            <a:r>
              <a:rPr lang="es-CL" dirty="0"/>
              <a:t>S</a:t>
            </a:r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657633" y="1699396"/>
            <a:ext cx="7828733" cy="2492990"/>
          </a:xfrm>
        </p:spPr>
        <p:txBody>
          <a:bodyPr/>
          <a:lstStyle/>
          <a:p>
            <a:pPr marL="285750" lvl="0" indent="-285750">
              <a:buFont typeface="Arial" panose="020B0604020202020204" pitchFamily="34" charset="0"/>
              <a:buChar char="•"/>
              <a:defRPr/>
            </a:pPr>
            <a:r>
              <a:rPr lang="es-CL" b="1" dirty="0" err="1" smtClean="0"/>
              <a:t>Uniformitarianismo</a:t>
            </a:r>
            <a:r>
              <a:rPr lang="es-CL" b="1" dirty="0" smtClean="0"/>
              <a:t>: </a:t>
            </a:r>
            <a:r>
              <a:rPr lang="es-CL" dirty="0"/>
              <a:t>“El presente es la llave del pasado”, esto es, los procesos que son observados hoy, son también observados en el pasado geológico</a:t>
            </a:r>
            <a:r>
              <a:rPr lang="es-CL" dirty="0" smtClean="0"/>
              <a:t>.</a:t>
            </a:r>
            <a:endParaRPr lang="es-CL" b="1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s-CL" b="1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s-CL" b="1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CL" b="1" dirty="0" smtClean="0"/>
              <a:t>Catastrofismo: </a:t>
            </a:r>
            <a:r>
              <a:rPr lang="es-CL" dirty="0"/>
              <a:t>Grupos de estratos son separados comúnmente por cambios abruptos en el registro fósil, indicando grandes catástrofes en diferentes tiempos de la historia de la Tierra. (Gaps en el registro fósil)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s-CL" b="1" dirty="0" smtClean="0"/>
          </a:p>
        </p:txBody>
      </p:sp>
    </p:spTree>
    <p:extLst>
      <p:ext uri="{BB962C8B-B14F-4D97-AF65-F5344CB8AC3E}">
        <p14:creationId xmlns:p14="http://schemas.microsoft.com/office/powerpoint/2010/main" val="322818428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2676</TotalTime>
  <Words>1209</Words>
  <Application>Microsoft Office PowerPoint</Application>
  <PresentationFormat>Presentación en pantalla (4:3)</PresentationFormat>
  <Paragraphs>182</Paragraphs>
  <Slides>43</Slides>
  <Notes>24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43</vt:i4>
      </vt:variant>
    </vt:vector>
  </HeadingPairs>
  <TitlesOfParts>
    <vt:vector size="49" baseType="lpstr">
      <vt:lpstr>Arial</vt:lpstr>
      <vt:lpstr>Calibri</vt:lpstr>
      <vt:lpstr>Cambria</vt:lpstr>
      <vt:lpstr>Times New Roman</vt:lpstr>
      <vt:lpstr>Wingdings</vt:lpstr>
      <vt:lpstr>Office Theme</vt:lpstr>
      <vt:lpstr>Presentación de PowerPoint</vt:lpstr>
      <vt:lpstr>Presentación de PowerPoint</vt:lpstr>
      <vt:lpstr>Presentación de PowerPoint</vt:lpstr>
      <vt:lpstr>¿QUÉ ES UN ESTRATO?</vt:lpstr>
      <vt:lpstr>PRINCIPIOS BÁSICOS</vt:lpstr>
      <vt:lpstr>PRINCIPIOS BÁSICOS </vt:lpstr>
      <vt:lpstr>Presentación de PowerPoint</vt:lpstr>
      <vt:lpstr>PRINCIPIOS BÁSICOS</vt:lpstr>
      <vt:lpstr>PRINCIPIOS BÁSICOS</vt:lpstr>
      <vt:lpstr>CRITERIOS DE POLARIDAD</vt:lpstr>
      <vt:lpstr>RELACIONES DE CONTACTO:</vt:lpstr>
      <vt:lpstr>RELACIONES DE CONTACTO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ESTRUCTURAS SEDIMENTARIAS</vt:lpstr>
      <vt:lpstr>COLUMNAS ESTRATIGRÁFICAS</vt:lpstr>
      <vt:lpstr>ELEMENTOS DE UNA COLUMNA</vt:lpstr>
      <vt:lpstr>Presentación de PowerPoint</vt:lpstr>
      <vt:lpstr>Presentación de PowerPoint</vt:lpstr>
      <vt:lpstr>Presentación de PowerPoint</vt:lpstr>
      <vt:lpstr>SIMBOLOGÍA </vt:lpstr>
      <vt:lpstr>UNIDAD ESTRATIGRÁFICA</vt:lpstr>
      <vt:lpstr>Presentación de PowerPoint</vt:lpstr>
      <vt:lpstr>Presentación de PowerPoint</vt:lpstr>
      <vt:lpstr>CORRELACIONES ESTRATIGRÁFICAS</vt:lpstr>
      <vt:lpstr>Presentación de PowerPoint</vt:lpstr>
      <vt:lpstr>CORRELACIONES ESTRATIGRÁFICAS</vt:lpstr>
      <vt:lpstr>Presentación de PowerPoint</vt:lpstr>
      <vt:lpstr>Construir una columna</vt:lpstr>
      <vt:lpstr>Construir una columna</vt:lpstr>
      <vt:lpstr>Construir una columna</vt:lpstr>
      <vt:lpstr>Construir una columna</vt:lpstr>
      <vt:lpstr>Construir una columna</vt:lpstr>
      <vt:lpstr>Construir una columna</vt:lpstr>
      <vt:lpstr>Construir una columna</vt:lpstr>
      <vt:lpstr>Construir una columna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Online2PDF.com</dc:creator>
  <cp:lastModifiedBy>Usurario</cp:lastModifiedBy>
  <cp:revision>49</cp:revision>
  <dcterms:created xsi:type="dcterms:W3CDTF">2015-05-13T17:37:51Z</dcterms:created>
  <dcterms:modified xsi:type="dcterms:W3CDTF">2018-11-14T14:13:01Z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2015-05-13T00:00:00Z</vt:filetime>
  </property>
  <property fmtid="{D5CDD505-2E9C-101B-9397-08002B2CF9AE}" pid="3" name="LastSaved">
    <vt:filetime>2015-05-13T00:00:00Z</vt:filetime>
  </property>
</Properties>
</file>