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05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486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487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7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7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7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6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58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  <p:sp>
        <p:nvSpPr>
          <p:cNvPr id="1048663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48664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74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700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70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7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70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70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705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3145730" name="Straight Connector 16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17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7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7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36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3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3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486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4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3145728" name="Straight Connector 18"/>
          <p:cNvCxnSpPr>
            <a:cxnSpLocks/>
          </p:cNvCxnSpPr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19"/>
          <p:cNvCxnSpPr>
            <a:cxnSpLocks/>
          </p:cNvCxnSpPr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5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79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12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13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22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25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2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2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2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7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84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685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69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48695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486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6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486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7"/>
          <p:cNvPicPr>
            <a:picLocks noChangeAspect="1"/>
          </p:cNvPicPr>
          <p:nvPr/>
        </p:nvPicPr>
        <p:blipFill rotWithShape="1">
          <a:blip r:embed="rId19"/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97153" name="Picture 6"/>
          <p:cNvPicPr>
            <a:picLocks noChangeAspect="1"/>
          </p:cNvPicPr>
          <p:nvPr/>
        </p:nvPicPr>
        <p:blipFill rotWithShape="1">
          <a:blip r:embed="rId20"/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4857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97154" name="Picture 8"/>
          <p:cNvPicPr>
            <a:picLocks noChangeAspect="1"/>
          </p:cNvPicPr>
          <p:nvPr/>
        </p:nvPicPr>
        <p:blipFill rotWithShape="1">
          <a:blip r:embed="rId21"/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97155" name="Picture 9"/>
          <p:cNvPicPr>
            <a:picLocks noChangeAspect="1"/>
          </p:cNvPicPr>
          <p:nvPr/>
        </p:nvPicPr>
        <p:blipFill rotWithShape="1">
          <a:blip r:embed="rId22"/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8577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78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79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80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C5E1B3-EE37-43C9-BD6C-D7F081C42316}" type="datetimeFigureOut">
              <a:rPr lang="es-CL" smtClean="0"/>
              <a:t>29-10-2018</a:t>
            </a:fld>
            <a:endParaRPr lang="es-CL"/>
          </a:p>
        </p:txBody>
      </p:sp>
      <p:sp>
        <p:nvSpPr>
          <p:cNvPr id="1048581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DCEEB-612C-45BF-AA4E-2F0ED4C3E517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ítulo 1"/>
          <p:cNvSpPr>
            <a:spLocks noGrp="1"/>
          </p:cNvSpPr>
          <p:nvPr>
            <p:ph type="ctrTitle"/>
          </p:nvPr>
        </p:nvSpPr>
        <p:spPr>
          <a:xfrm>
            <a:off x="1290422" y="478974"/>
            <a:ext cx="8825658" cy="2448313"/>
          </a:xfrm>
        </p:spPr>
        <p:txBody>
          <a:bodyPr/>
          <a:lstStyle/>
          <a:p>
            <a:pPr algn="ctr"/>
            <a:r>
              <a:rPr lang="es-ES" dirty="0"/>
              <a:t>P</a:t>
            </a:r>
            <a:r>
              <a:rPr lang="es-CL" dirty="0" err="1"/>
              <a:t>royecto</a:t>
            </a:r>
            <a:r>
              <a:rPr lang="es-CL" dirty="0"/>
              <a:t> rescate de patitos</a:t>
            </a:r>
          </a:p>
        </p:txBody>
      </p:sp>
      <p:sp>
        <p:nvSpPr>
          <p:cNvPr id="1048610" name="Subtítulo 2"/>
          <p:cNvSpPr>
            <a:spLocks noGrp="1"/>
          </p:cNvSpPr>
          <p:nvPr>
            <p:ph type="subTitle" idx="1"/>
          </p:nvPr>
        </p:nvSpPr>
        <p:spPr>
          <a:xfrm>
            <a:off x="795130" y="2927287"/>
            <a:ext cx="1992497" cy="3593208"/>
          </a:xfrm>
        </p:spPr>
        <p:txBody>
          <a:bodyPr>
            <a:noAutofit/>
          </a:bodyPr>
          <a:lstStyle/>
          <a:p>
            <a:pPr algn="r"/>
            <a:r>
              <a:rPr lang="es-CL" sz="1400" b="1" dirty="0"/>
              <a:t>Integrantes:</a:t>
            </a:r>
            <a:endParaRPr lang="es-CL" sz="1400" dirty="0"/>
          </a:p>
          <a:p>
            <a:pPr algn="r"/>
            <a:r>
              <a:rPr lang="es-CL" sz="1500" dirty="0"/>
              <a:t>Daniela Bellott</a:t>
            </a:r>
          </a:p>
          <a:p>
            <a:pPr algn="r"/>
            <a:r>
              <a:rPr lang="es-CL" sz="1500" dirty="0"/>
              <a:t>Germán Díaz</a:t>
            </a:r>
          </a:p>
          <a:p>
            <a:pPr algn="r"/>
            <a:r>
              <a:rPr lang="es-CL" sz="1500" dirty="0"/>
              <a:t>Felipe Navarro</a:t>
            </a:r>
          </a:p>
          <a:p>
            <a:pPr algn="r"/>
            <a:r>
              <a:rPr lang="es-CL" sz="1500" dirty="0"/>
              <a:t>Diego Ruíz</a:t>
            </a:r>
          </a:p>
          <a:p>
            <a:pPr algn="r"/>
            <a:r>
              <a:rPr lang="es-CL" sz="1500" dirty="0"/>
              <a:t>Ivana </a:t>
            </a:r>
            <a:r>
              <a:rPr lang="es-CL" sz="1500" dirty="0" err="1"/>
              <a:t>Skorin</a:t>
            </a:r>
            <a:endParaRPr lang="es-CL" sz="1500" dirty="0"/>
          </a:p>
          <a:p>
            <a:pPr algn="r"/>
            <a:r>
              <a:rPr lang="es-CL" sz="1500" b="1" dirty="0"/>
              <a:t>Profesor:</a:t>
            </a:r>
            <a:endParaRPr lang="es-CL" sz="1500" dirty="0"/>
          </a:p>
          <a:p>
            <a:pPr algn="r"/>
            <a:r>
              <a:rPr lang="es-CL" sz="1500" dirty="0"/>
              <a:t>Horacio </a:t>
            </a:r>
            <a:r>
              <a:rPr lang="es-CL" sz="1500" dirty="0" err="1"/>
              <a:t>Buldrini</a:t>
            </a:r>
            <a:endParaRPr lang="es-CL" sz="1500" dirty="0"/>
          </a:p>
          <a:p>
            <a:pPr algn="r"/>
            <a:r>
              <a:rPr lang="es-CL" sz="1500" b="1" dirty="0"/>
              <a:t>Auxiliar:</a:t>
            </a:r>
            <a:endParaRPr lang="es-CL" sz="1500" dirty="0"/>
          </a:p>
          <a:p>
            <a:pPr algn="r"/>
            <a:r>
              <a:rPr lang="es-CL" sz="1500" dirty="0"/>
              <a:t>Catalina Pérez</a:t>
            </a:r>
          </a:p>
          <a:p>
            <a:br>
              <a:rPr lang="es-CL" sz="600" dirty="0"/>
            </a:br>
            <a:endParaRPr lang="es-CL" sz="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Toma y entrega del pato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42ED30-60A5-47B4-8298-8E77DDFBB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59" y="1557338"/>
            <a:ext cx="6488101" cy="4713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Introducción</a:t>
            </a:r>
          </a:p>
        </p:txBody>
      </p:sp>
      <p:sp>
        <p:nvSpPr>
          <p:cNvPr id="1048618" name="Marcador de contenido 2"/>
          <p:cNvSpPr>
            <a:spLocks noGrp="1"/>
          </p:cNvSpPr>
          <p:nvPr>
            <p:ph sz="half" idx="1"/>
          </p:nvPr>
        </p:nvSpPr>
        <p:spPr>
          <a:xfrm>
            <a:off x="646111" y="1768691"/>
            <a:ext cx="5056019" cy="4636591"/>
          </a:xfrm>
        </p:spPr>
        <p:txBody>
          <a:bodyPr>
            <a:normAutofit fontScale="94444"/>
          </a:bodyPr>
          <a:lstStyle/>
          <a:p>
            <a:r>
              <a:rPr lang="es-MX" dirty="0"/>
              <a:t>Objetivo:</a:t>
            </a:r>
          </a:p>
          <a:p>
            <a:pPr lvl="1"/>
            <a:r>
              <a:rPr lang="es-MX" dirty="0"/>
              <a:t>Trabajo en equipo y comunicación</a:t>
            </a:r>
          </a:p>
          <a:p>
            <a:pPr lvl="1"/>
            <a:r>
              <a:rPr lang="es-MX" dirty="0"/>
              <a:t>Ética</a:t>
            </a:r>
          </a:p>
          <a:p>
            <a:pPr lvl="1"/>
            <a:r>
              <a:rPr lang="es-MX" dirty="0"/>
              <a:t>Diseño e implementación de un proyecto ingenieril.</a:t>
            </a:r>
          </a:p>
          <a:p>
            <a:r>
              <a:rPr lang="es-MX" dirty="0"/>
              <a:t>Objetivos específicos:</a:t>
            </a:r>
          </a:p>
          <a:p>
            <a:pPr lvl="1"/>
            <a:r>
              <a:rPr lang="es-MX" dirty="0"/>
              <a:t>Usar la ciencia y herramientas computacionales en desarrollo de piezas</a:t>
            </a:r>
          </a:p>
          <a:p>
            <a:pPr lvl="1"/>
            <a:r>
              <a:rPr lang="es-MX" dirty="0"/>
              <a:t>Diseñar sistemas de control con servomotores y sensores en un proyecto.</a:t>
            </a:r>
          </a:p>
          <a:p>
            <a:pPr lvl="1"/>
            <a:r>
              <a:rPr lang="es-MX" dirty="0"/>
              <a:t>Aplicar conceptos básicos de planificación de un proyecto como equipo.</a:t>
            </a:r>
          </a:p>
          <a:p>
            <a:pPr lvl="1"/>
            <a:r>
              <a:rPr lang="es-MX" dirty="0"/>
              <a:t> Identificar aspectos del comportamiento ético y aplicarlos. Comunicación del proyecto.</a:t>
            </a:r>
          </a:p>
        </p:txBody>
      </p:sp>
      <p:sp>
        <p:nvSpPr>
          <p:cNvPr id="1048619" name="Marcador de contenido 3"/>
          <p:cNvSpPr>
            <a:spLocks noGrp="1"/>
          </p:cNvSpPr>
          <p:nvPr>
            <p:ph sz="half" idx="2"/>
          </p:nvPr>
        </p:nvSpPr>
        <p:spPr>
          <a:xfrm>
            <a:off x="5702130" y="1768691"/>
            <a:ext cx="5056018" cy="4200245"/>
          </a:xfrm>
        </p:spPr>
        <p:txBody>
          <a:bodyPr>
            <a:normAutofit fontScale="94444"/>
          </a:bodyPr>
          <a:lstStyle/>
          <a:p>
            <a:pPr algn="just"/>
            <a:r>
              <a:rPr lang="es-MX" dirty="0"/>
              <a:t>Objetivo particular de este proyecto:</a:t>
            </a:r>
          </a:p>
          <a:p>
            <a:pPr lvl="1" algn="just"/>
            <a:r>
              <a:rPr lang="es-ES" dirty="0"/>
              <a:t>Diseñar, construir y operar un prototipo de dispositivo de rescate para emergencias. El dispositivo debe ser capaz de salvar a patitos que están en una zona rodeada de peligros rescatándolos hacia una zona segura. El dispositivo deberá tener un mecanismo de desplazamiento realizado en base a jeringas con agua y un mecanismo de detección y toma de los patitos en base a sistemas electromecánicos basados en Arduino.</a:t>
            </a:r>
            <a:endParaRPr lang="es-MX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ítulo 1"/>
          <p:cNvSpPr>
            <a:spLocks noGrp="1"/>
          </p:cNvSpPr>
          <p:nvPr>
            <p:ph type="title"/>
          </p:nvPr>
        </p:nvSpPr>
        <p:spPr>
          <a:xfrm>
            <a:off x="3748653" y="32379"/>
            <a:ext cx="4639973" cy="1400530"/>
          </a:xfrm>
        </p:spPr>
        <p:txBody>
          <a:bodyPr/>
          <a:lstStyle/>
          <a:p>
            <a:r>
              <a:rPr lang="es-CL" dirty="0"/>
              <a:t>Lluvia de ideas</a:t>
            </a:r>
            <a:br>
              <a:rPr lang="es-CL" dirty="0"/>
            </a:br>
            <a:endParaRPr lang="es-CL" dirty="0"/>
          </a:p>
        </p:txBody>
      </p:sp>
      <p:pic>
        <p:nvPicPr>
          <p:cNvPr id="2097158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2020" y="2363465"/>
            <a:ext cx="2872703" cy="1615107"/>
          </a:xfrm>
          <a:prstGeom prst="rect">
            <a:avLst/>
          </a:prstGeom>
        </p:spPr>
      </p:pic>
      <p:pic>
        <p:nvPicPr>
          <p:cNvPr id="209715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1841" y="2339466"/>
            <a:ext cx="2311401" cy="1299529"/>
          </a:xfrm>
          <a:prstGeom prst="rect">
            <a:avLst/>
          </a:prstGeom>
        </p:spPr>
      </p:pic>
      <p:pic>
        <p:nvPicPr>
          <p:cNvPr id="2097160" name="Imagen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8653" y="1383718"/>
            <a:ext cx="2311405" cy="1299530"/>
          </a:xfrm>
          <a:prstGeom prst="rect">
            <a:avLst/>
          </a:prstGeom>
        </p:spPr>
      </p:pic>
      <p:pic>
        <p:nvPicPr>
          <p:cNvPr id="2097161" name="Imagen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1840" y="3832660"/>
            <a:ext cx="2311401" cy="1299529"/>
          </a:xfrm>
          <a:prstGeom prst="rect">
            <a:avLst/>
          </a:prstGeom>
        </p:spPr>
      </p:pic>
      <p:pic>
        <p:nvPicPr>
          <p:cNvPr id="2097162" name="Imagen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1884" y="5289297"/>
            <a:ext cx="2311402" cy="1299529"/>
          </a:xfrm>
          <a:prstGeom prst="rect">
            <a:avLst/>
          </a:prstGeom>
        </p:spPr>
      </p:pic>
      <p:pic>
        <p:nvPicPr>
          <p:cNvPr id="2097163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284" y="3052276"/>
            <a:ext cx="2458240" cy="1221438"/>
          </a:xfrm>
          <a:prstGeom prst="rect">
            <a:avLst/>
          </a:prstGeom>
        </p:spPr>
      </p:pic>
      <p:pic>
        <p:nvPicPr>
          <p:cNvPr id="2097164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421" y="839038"/>
            <a:ext cx="2458242" cy="1221439"/>
          </a:xfrm>
          <a:prstGeom prst="rect">
            <a:avLst/>
          </a:prstGeom>
        </p:spPr>
      </p:pic>
      <p:pic>
        <p:nvPicPr>
          <p:cNvPr id="2097165" name="Imagen 2"/>
          <p:cNvPicPr>
            <a:picLocks noChangeAspect="1"/>
          </p:cNvPicPr>
          <p:nvPr/>
        </p:nvPicPr>
        <p:blipFill rotWithShape="1">
          <a:blip r:embed="rId9" cstate="print"/>
          <a:srcRect l="21222" t="17554" r="32329" b="25041"/>
          <a:stretch>
            <a:fillRect/>
          </a:stretch>
        </p:blipFill>
        <p:spPr>
          <a:xfrm>
            <a:off x="3748653" y="4654782"/>
            <a:ext cx="2458240" cy="12842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Dificultades iniciales</a:t>
            </a:r>
          </a:p>
        </p:txBody>
      </p:sp>
      <p:sp>
        <p:nvSpPr>
          <p:cNvPr id="1048630" name="Marcador de texto 3"/>
          <p:cNvSpPr>
            <a:spLocks noGrp="1"/>
          </p:cNvSpPr>
          <p:nvPr>
            <p:ph type="body" idx="1"/>
          </p:nvPr>
        </p:nvSpPr>
        <p:spPr>
          <a:xfrm>
            <a:off x="1103313" y="1348494"/>
            <a:ext cx="4396338" cy="576262"/>
          </a:xfrm>
        </p:spPr>
        <p:txBody>
          <a:bodyPr/>
          <a:lstStyle/>
          <a:p>
            <a:r>
              <a:rPr lang="es-CL" dirty="0"/>
              <a:t>Mayores dificultades</a:t>
            </a:r>
          </a:p>
        </p:txBody>
      </p:sp>
      <p:sp>
        <p:nvSpPr>
          <p:cNvPr id="1048631" name="Marcador de contenido 4"/>
          <p:cNvSpPr>
            <a:spLocks noGrp="1"/>
          </p:cNvSpPr>
          <p:nvPr>
            <p:ph sz="half" idx="2"/>
          </p:nvPr>
        </p:nvSpPr>
        <p:spPr>
          <a:xfrm>
            <a:off x="646111" y="2047216"/>
            <a:ext cx="4396339" cy="3741738"/>
          </a:xfrm>
        </p:spPr>
        <p:txBody>
          <a:bodyPr>
            <a:normAutofit fontScale="94444"/>
          </a:bodyPr>
          <a:lstStyle/>
          <a:p>
            <a:r>
              <a:rPr lang="es-CL" dirty="0"/>
              <a:t>Prioridades, Arduino vs estructura</a:t>
            </a:r>
          </a:p>
          <a:p>
            <a:r>
              <a:rPr lang="es-CL" dirty="0"/>
              <a:t>Análisis de funcionalidad de cada idea</a:t>
            </a:r>
          </a:p>
          <a:p>
            <a:r>
              <a:rPr lang="es-CL" dirty="0"/>
              <a:t>Generar acuerdos </a:t>
            </a:r>
          </a:p>
          <a:p>
            <a:r>
              <a:rPr lang="es-CL" dirty="0"/>
              <a:t>Soñar demasiado</a:t>
            </a:r>
          </a:p>
          <a:p>
            <a:r>
              <a:rPr lang="es-ES" dirty="0"/>
              <a:t>A</a:t>
            </a:r>
            <a:r>
              <a:rPr lang="es-CL" dirty="0"/>
              <a:t>garre: Que no caiga, no se suelte el pato y sea posible</a:t>
            </a:r>
          </a:p>
          <a:p>
            <a:r>
              <a:rPr lang="es-CL" dirty="0"/>
              <a:t>Decidir e imaginar direccionamiento</a:t>
            </a:r>
          </a:p>
          <a:p>
            <a:endParaRPr lang="es-CL" dirty="0"/>
          </a:p>
        </p:txBody>
      </p:sp>
      <p:sp>
        <p:nvSpPr>
          <p:cNvPr id="1048632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409869" y="1348494"/>
            <a:ext cx="4396339" cy="576262"/>
          </a:xfrm>
        </p:spPr>
        <p:txBody>
          <a:bodyPr/>
          <a:lstStyle/>
          <a:p>
            <a:r>
              <a:rPr lang="es-CL" dirty="0"/>
              <a:t>Soluciones </a:t>
            </a:r>
          </a:p>
        </p:txBody>
      </p:sp>
      <p:sp>
        <p:nvSpPr>
          <p:cNvPr id="1048633" name="Marcador de contenido 6"/>
          <p:cNvSpPr>
            <a:spLocks noGrp="1"/>
          </p:cNvSpPr>
          <p:nvPr>
            <p:ph sz="quarter" idx="4"/>
          </p:nvPr>
        </p:nvSpPr>
        <p:spPr>
          <a:xfrm>
            <a:off x="5499651" y="2018655"/>
            <a:ext cx="4396339" cy="3741738"/>
          </a:xfrm>
        </p:spPr>
        <p:txBody>
          <a:bodyPr>
            <a:normAutofit fontScale="94444"/>
          </a:bodyPr>
          <a:lstStyle/>
          <a:p>
            <a:r>
              <a:rPr lang="es-CL" dirty="0"/>
              <a:t>Matriz de interacción y matriz de decisión</a:t>
            </a:r>
          </a:p>
          <a:p>
            <a:r>
              <a:rPr lang="es-CL" dirty="0"/>
              <a:t>Lluvia de ideas y conversación grupal</a:t>
            </a:r>
          </a:p>
          <a:p>
            <a:r>
              <a:rPr lang="es-CL" dirty="0"/>
              <a:t>Votos</a:t>
            </a:r>
          </a:p>
          <a:p>
            <a:r>
              <a:rPr lang="es-CL" dirty="0"/>
              <a:t>Modificación de diseño del prototipo</a:t>
            </a:r>
          </a:p>
          <a:p>
            <a:r>
              <a:rPr lang="es-ES" dirty="0"/>
              <a:t>A</a:t>
            </a:r>
            <a:r>
              <a:rPr lang="es-CL" dirty="0" err="1"/>
              <a:t>nálisis</a:t>
            </a:r>
            <a:r>
              <a:rPr lang="es-CL" dirty="0"/>
              <a:t> detallado del problema y sus características</a:t>
            </a:r>
          </a:p>
          <a:p>
            <a:endParaRPr lang="es-CL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Dificultades iniciales</a:t>
            </a:r>
            <a:br>
              <a:rPr lang="es-CL" dirty="0"/>
            </a:br>
            <a:r>
              <a:rPr lang="es-CL" sz="2800" dirty="0"/>
              <a:t>Avance de soluciones</a:t>
            </a:r>
          </a:p>
        </p:txBody>
      </p:sp>
      <p:sp>
        <p:nvSpPr>
          <p:cNvPr id="1048603" name="Marcador de contenido 2"/>
          <p:cNvSpPr>
            <a:spLocks noGrp="1"/>
          </p:cNvSpPr>
          <p:nvPr>
            <p:ph idx="1"/>
          </p:nvPr>
        </p:nvSpPr>
        <p:spPr>
          <a:xfrm>
            <a:off x="646111" y="2052918"/>
            <a:ext cx="8946541" cy="4195481"/>
          </a:xfrm>
        </p:spPr>
        <p:txBody>
          <a:bodyPr/>
          <a:lstStyle/>
          <a:p>
            <a:r>
              <a:rPr lang="es-CL" dirty="0"/>
              <a:t>Se generó prototipos nuevos, uniendo las mejores partes de cada idea.</a:t>
            </a:r>
          </a:p>
          <a:p>
            <a:r>
              <a:rPr lang="es-CL" dirty="0"/>
              <a:t>Todo en general sigue la lógica de las ideas que salieron en las matrices de interacción y decisión</a:t>
            </a:r>
            <a:r>
              <a:rPr lang="en-US" altLang="es-CL" dirty="0"/>
              <a:t>.</a:t>
            </a:r>
            <a:endParaRPr lang="zh-CN" altLang="en-US" dirty="0"/>
          </a:p>
          <a:p>
            <a:r>
              <a:rPr lang="en-US" altLang="zh-CN" dirty="0"/>
              <a:t>El </a:t>
            </a:r>
            <a:r>
              <a:rPr lang="zh-CN" altLang="en-US" dirty="0"/>
              <a:t>mayor avance fue pensar en la flexibilidad el vehiculo como unas de las cosas más relevantes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ítulo 1"/>
          <p:cNvSpPr>
            <a:spLocks noGrp="1"/>
          </p:cNvSpPr>
          <p:nvPr>
            <p:ph type="title"/>
          </p:nvPr>
        </p:nvSpPr>
        <p:spPr>
          <a:xfrm>
            <a:off x="209693" y="192945"/>
            <a:ext cx="9404723" cy="1400530"/>
          </a:xfrm>
        </p:spPr>
        <p:txBody>
          <a:bodyPr/>
          <a:lstStyle/>
          <a:p>
            <a:r>
              <a:rPr lang="es-CL" dirty="0"/>
              <a:t>Estructura del móvil</a:t>
            </a:r>
          </a:p>
        </p:txBody>
      </p:sp>
      <p:sp>
        <p:nvSpPr>
          <p:cNvPr id="1048599" name="Marcador de contenido 2"/>
          <p:cNvSpPr>
            <a:spLocks noGrp="1"/>
          </p:cNvSpPr>
          <p:nvPr>
            <p:ph idx="1"/>
          </p:nvPr>
        </p:nvSpPr>
        <p:spPr>
          <a:xfrm>
            <a:off x="77965" y="1853248"/>
            <a:ext cx="4308506" cy="4195481"/>
          </a:xfrm>
        </p:spPr>
        <p:txBody>
          <a:bodyPr>
            <a:normAutofit fontScale="95000"/>
          </a:bodyPr>
          <a:lstStyle/>
          <a:p>
            <a:r>
              <a:rPr lang="es-CL" dirty="0"/>
              <a:t>Servomotor</a:t>
            </a:r>
          </a:p>
          <a:p>
            <a:r>
              <a:rPr lang="es-CL" dirty="0"/>
              <a:t>Sensor y su posicionamiento</a:t>
            </a:r>
          </a:p>
          <a:p>
            <a:r>
              <a:rPr lang="es-CL" dirty="0"/>
              <a:t>Garra</a:t>
            </a:r>
          </a:p>
          <a:p>
            <a:r>
              <a:rPr lang="es-CL" dirty="0"/>
              <a:t>Sistema de resguardo del pato</a:t>
            </a:r>
          </a:p>
          <a:p>
            <a:r>
              <a:rPr lang="es-ES" dirty="0"/>
              <a:t>D</a:t>
            </a:r>
            <a:r>
              <a:rPr lang="es-CL" dirty="0"/>
              <a:t>os pisos</a:t>
            </a:r>
          </a:p>
          <a:p>
            <a:r>
              <a:rPr lang="es-ES" dirty="0"/>
              <a:t>Posición </a:t>
            </a:r>
            <a:r>
              <a:rPr lang="es-CL" dirty="0"/>
              <a:t>de jeringas</a:t>
            </a:r>
          </a:p>
          <a:p>
            <a:endParaRPr lang="es-CL" dirty="0"/>
          </a:p>
        </p:txBody>
      </p:sp>
      <p:sp>
        <p:nvSpPr>
          <p:cNvPr id="1048600" name="Rectángulo redondeado 3"/>
          <p:cNvSpPr/>
          <p:nvPr/>
        </p:nvSpPr>
        <p:spPr>
          <a:xfrm>
            <a:off x="4551234" y="893210"/>
            <a:ext cx="7200900" cy="524740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48601" name="Rectángulo 4"/>
          <p:cNvSpPr/>
          <p:nvPr/>
        </p:nvSpPr>
        <p:spPr>
          <a:xfrm>
            <a:off x="5891645" y="6308502"/>
            <a:ext cx="5018809" cy="3013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</a:t>
            </a:r>
            <a:r>
              <a:rPr lang="es-CL" dirty="0" err="1"/>
              <a:t>iseño</a:t>
            </a:r>
            <a:r>
              <a:rPr lang="es-CL" dirty="0"/>
              <a:t> CAD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6260A3-9D35-47B7-B225-5BAA2F791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318" y="1487457"/>
            <a:ext cx="6087946" cy="36941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321E10-DA9A-443D-A3BD-51B5EAA41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25009" cy="4234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0A8FD9-405B-43C5-BA72-4151475AD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1" r="6567"/>
          <a:stretch/>
        </p:blipFill>
        <p:spPr>
          <a:xfrm>
            <a:off x="3498574" y="3607696"/>
            <a:ext cx="6188766" cy="31146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C63E39-CDC4-484E-A5DA-82FAA91B4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476" y="382862"/>
            <a:ext cx="26384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7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Mecanismo de traslado</a:t>
            </a:r>
          </a:p>
        </p:txBody>
      </p:sp>
      <p:sp>
        <p:nvSpPr>
          <p:cNvPr id="1048597" name="Marcador de contenido 2"/>
          <p:cNvSpPr>
            <a:spLocks noGrp="1"/>
          </p:cNvSpPr>
          <p:nvPr>
            <p:ph idx="1"/>
          </p:nvPr>
        </p:nvSpPr>
        <p:spPr>
          <a:xfrm>
            <a:off x="646112" y="2051749"/>
            <a:ext cx="5807698" cy="4195481"/>
          </a:xfrm>
        </p:spPr>
        <p:txBody>
          <a:bodyPr/>
          <a:lstStyle/>
          <a:p>
            <a:r>
              <a:rPr lang="es-CL" dirty="0"/>
              <a:t>Ruedas de 5 cm de diámetro</a:t>
            </a:r>
          </a:p>
          <a:p>
            <a:r>
              <a:rPr lang="es-CL" dirty="0"/>
              <a:t>Una jeringa de impulso, dos de </a:t>
            </a:r>
            <a:r>
              <a:rPr lang="es-ES" dirty="0"/>
              <a:t>d</a:t>
            </a:r>
            <a:r>
              <a:rPr lang="es-CL" dirty="0"/>
              <a:t>dirección</a:t>
            </a:r>
          </a:p>
          <a:p>
            <a:r>
              <a:rPr lang="es-CL" dirty="0"/>
              <a:t>Engranajes</a:t>
            </a:r>
          </a:p>
          <a:p>
            <a:r>
              <a:rPr lang="es-CL" dirty="0"/>
              <a:t>Sistema de direccionamiento</a:t>
            </a:r>
          </a:p>
        </p:txBody>
      </p:sp>
      <p:pic>
        <p:nvPicPr>
          <p:cNvPr id="2097156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279" y="1319037"/>
            <a:ext cx="4697610" cy="2334125"/>
          </a:xfrm>
          <a:prstGeom prst="rect">
            <a:avLst/>
          </a:prstGeom>
        </p:spPr>
      </p:pic>
      <p:pic>
        <p:nvPicPr>
          <p:cNvPr id="2097157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471" y="3852832"/>
            <a:ext cx="5178218" cy="25729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Accionamientos en momentos inadecuados</a:t>
            </a:r>
          </a:p>
        </p:txBody>
      </p:sp>
      <p:sp>
        <p:nvSpPr>
          <p:cNvPr id="1048589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Cambio en posición del sensor (detección isla-pato, difusa)</a:t>
            </a:r>
          </a:p>
          <a:p>
            <a:r>
              <a:rPr lang="es-ES" dirty="0"/>
              <a:t>Uso de </a:t>
            </a:r>
            <a:r>
              <a:rPr lang="es-ES" dirty="0" err="1"/>
              <a:t>delay</a:t>
            </a:r>
            <a:r>
              <a:rPr lang="es-ES" dirty="0"/>
              <a:t> temporal entre tomar al pato y salir de la isla con este último</a:t>
            </a:r>
            <a:endParaRPr lang="es-C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431</Words>
  <Application>Microsoft Office PowerPoint</Application>
  <PresentationFormat>Panorámica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Century Gothic</vt:lpstr>
      <vt:lpstr>Wingdings 3</vt:lpstr>
      <vt:lpstr>Ion</vt:lpstr>
      <vt:lpstr>Proyecto rescate de patitos</vt:lpstr>
      <vt:lpstr>Introducción</vt:lpstr>
      <vt:lpstr>Lluvia de ideas </vt:lpstr>
      <vt:lpstr>Dificultades iniciales</vt:lpstr>
      <vt:lpstr>Dificultades iniciales Avance de soluciones</vt:lpstr>
      <vt:lpstr>Estructura del móvil</vt:lpstr>
      <vt:lpstr>Presentación de PowerPoint</vt:lpstr>
      <vt:lpstr>Mecanismo de traslado</vt:lpstr>
      <vt:lpstr>Accionamientos en momentos inadecuados</vt:lpstr>
      <vt:lpstr>Toma y entrega del pato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Segundo Semestre</dc:title>
  <dc:creator>Daniela Bellott Figueroa (daniela.bellott)</dc:creator>
  <cp:lastModifiedBy> </cp:lastModifiedBy>
  <cp:revision>4</cp:revision>
  <dcterms:created xsi:type="dcterms:W3CDTF">2018-10-29T21:28:52Z</dcterms:created>
  <dcterms:modified xsi:type="dcterms:W3CDTF">2018-10-30T02:07:48Z</dcterms:modified>
</cp:coreProperties>
</file>