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73" r:id="rId8"/>
    <p:sldId id="277" r:id="rId9"/>
    <p:sldId id="260" r:id="rId10"/>
    <p:sldId id="271" r:id="rId11"/>
    <p:sldId id="268" r:id="rId12"/>
    <p:sldId id="261" r:id="rId13"/>
    <p:sldId id="270" r:id="rId14"/>
    <p:sldId id="262" r:id="rId15"/>
    <p:sldId id="263" r:id="rId16"/>
    <p:sldId id="269" r:id="rId17"/>
    <p:sldId id="264" r:id="rId18"/>
    <p:sldId id="272" r:id="rId19"/>
    <p:sldId id="265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A46D5E-B47C-448F-849F-EC4134CFA6D5}" type="datetimeFigureOut">
              <a:rPr lang="es-CL" smtClean="0"/>
              <a:pPr/>
              <a:t>09-09-2018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catalangonzalez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412776"/>
            <a:ext cx="8712968" cy="2952328"/>
          </a:xfrm>
        </p:spPr>
        <p:txBody>
          <a:bodyPr>
            <a:normAutofit/>
          </a:bodyPr>
          <a:lstStyle/>
          <a:p>
            <a:r>
              <a:rPr lang="es-CL" sz="5400" dirty="0" smtClean="0">
                <a:latin typeface="Arial" pitchFamily="34" charset="0"/>
                <a:cs typeface="Arial" pitchFamily="34" charset="0"/>
              </a:rPr>
              <a:t>CURRICULUM TENISTICO</a:t>
            </a:r>
            <a:br>
              <a:rPr lang="es-CL" sz="5400" dirty="0" smtClean="0">
                <a:latin typeface="Arial" pitchFamily="34" charset="0"/>
                <a:cs typeface="Arial" pitchFamily="34" charset="0"/>
              </a:rPr>
            </a:br>
            <a:r>
              <a:rPr lang="es-CL" sz="5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5400" dirty="0" smtClean="0">
                <a:latin typeface="Arial" pitchFamily="34" charset="0"/>
                <a:cs typeface="Arial" pitchFamily="34" charset="0"/>
              </a:rPr>
            </a:br>
            <a:endParaRPr lang="es-CL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3717032"/>
            <a:ext cx="8568952" cy="3096344"/>
          </a:xfrm>
        </p:spPr>
        <p:txBody>
          <a:bodyPr>
            <a:normAutofit lnSpcReduction="10000"/>
          </a:bodyPr>
          <a:lstStyle/>
          <a:p>
            <a:endParaRPr lang="es-CL" sz="4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CL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CL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4800" b="1" dirty="0" smtClean="0">
                <a:latin typeface="Arial" pitchFamily="34" charset="0"/>
                <a:cs typeface="Arial" pitchFamily="34" charset="0"/>
              </a:rPr>
              <a:t>2018</a:t>
            </a:r>
            <a:endParaRPr lang="es-CL" sz="4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/>
              <a:t>ORGANIZACIÓN DE ACTIVIDADES TENISTICAS</a:t>
            </a:r>
            <a:r>
              <a:rPr lang="es-CL" dirty="0" smtClean="0"/>
              <a:t/>
            </a:r>
            <a:br>
              <a:rPr lang="es-CL" dirty="0" smtClean="0"/>
            </a:br>
            <a:endParaRPr lang="es-CL" sz="4000" b="1" dirty="0"/>
          </a:p>
        </p:txBody>
      </p:sp>
      <p:pic>
        <p:nvPicPr>
          <p:cNvPr id="11266" name="Picture 2" descr="I:\RODOLFO FOTOS\RODOLFO TODO\FOTOS DE RODOLFO\FERNANDO GONZALEZ BENEFICIO A RODRIGO\2-SANTA ROSA DE HUECHURABA 25-11-07\2--SANTA ROSA DE HUECHURABA 25-11-07 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960440" cy="249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I:\RODOLFO FOTOS\RODOLFO TODO\FOTOS DE RODOLFO\FERNANDO GONZALEZ BENEFICIO A RODRIGO\3-SANTA ROSA DE HUECHURABA 25-11-07\3-SANTA ROSA DE HUECHURABA 25-11-07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672408" cy="244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:\RODOLFO FOTOS\RODOLFO TODO\FOTOS DE RODOLFO\FERNANDO GONZALEZ BENEFICIO A RODRIGO\5-SANTA ROSA DE HUECHURABA 25-11-07\5-SANTA ROSA DE HUECHURABA 25-11-07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816424" cy="254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I:\RODOLFO FOTOS\RODOLFO TODO\FOTOS DE RODOLFO\FERNANDO GONZALEZ BENEFICIO A RODRIGO\3-SANTA ROSA DE HUECHURABA 25-11-07\3-SANTA ROSA DE HUECHURABA 25-11-07 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69740"/>
            <a:ext cx="3617014" cy="262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000" b="1" dirty="0" smtClean="0"/>
              <a:t>CLUB DE TENIS SANTUARIO DEL VALLE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sz="3600" b="1" dirty="0" smtClean="0"/>
              <a:t>RC 300 ACADEMY PRO - TENNIS </a:t>
            </a:r>
            <a:endParaRPr lang="es-CL" sz="3600" b="1" dirty="0"/>
          </a:p>
        </p:txBody>
      </p:sp>
      <p:pic>
        <p:nvPicPr>
          <p:cNvPr id="5122" name="Picture 2" descr="I:\RODOLFO FOTOS\I ROUNDO ROBIN SANTUARIO 2011\IMG_5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I:\RODOLFO FOTOS\I ROUNDO ROBIN SANTUARIO 2011\IMG_5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I:\RODOLFO FOTOS\I ROUNDO ROBIN SANTUARIO 2011\IMG_5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I:\RODOLFO FOTOS\I ROUNDO ROBIN SANTUARIO 2011\IMG_5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3779912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 smtClean="0"/>
              <a:t>ACADEMY CAÑAS – MIAMI</a:t>
            </a:r>
            <a:r>
              <a:rPr lang="es-CL" sz="4000" b="1" dirty="0" smtClean="0"/>
              <a:t/>
            </a:r>
            <a:br>
              <a:rPr lang="es-CL" sz="4000" b="1" dirty="0" smtClean="0"/>
            </a:br>
            <a:r>
              <a:rPr lang="es-CL" sz="3600" b="1" dirty="0" smtClean="0"/>
              <a:t>REPRESENTANTE Y PROFESOR</a:t>
            </a:r>
            <a:endParaRPr lang="es-CL" sz="3600" b="1" dirty="0"/>
          </a:p>
        </p:txBody>
      </p:sp>
      <p:pic>
        <p:nvPicPr>
          <p:cNvPr id="6148" name="Picture 4" descr="I:\RODOLFO FOTOS\Fotos de Gmo. Cañas\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29523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I:\DOCUMENTOS RODOLFO\CAÑAS FOTO GIRA 2013\FOTOS\DSCN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85243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I:\DOCUMENTOS RODOLFO\CAÑAS FOTO GIRA 2013\FOTOS\DSCN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1" y="4293096"/>
            <a:ext cx="2780432" cy="235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I:\DOCUMENTOS RODOLFO\CAÑAS FOTO GIRA 2013\FOTOS\DSCN2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365104"/>
            <a:ext cx="28524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I:\DOCUMENTOS RODOLFO\CAÑAS FOTO GIRA 2013\FOTOS\DSCN2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019449"/>
            <a:ext cx="2736304" cy="22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 smtClean="0"/>
              <a:t>GIRAS ESCOLARES DE TENIS</a:t>
            </a:r>
            <a:r>
              <a:rPr lang="es-CL" sz="6000" b="1" dirty="0" smtClean="0"/>
              <a:t/>
            </a:r>
            <a:br>
              <a:rPr lang="es-CL" sz="6000" b="1" dirty="0" smtClean="0"/>
            </a:br>
            <a:r>
              <a:rPr lang="es-CL" sz="3600" b="1" dirty="0" smtClean="0"/>
              <a:t>PILARA - ARGENTINA</a:t>
            </a:r>
            <a:endParaRPr lang="es-CL" sz="3600" b="1" dirty="0"/>
          </a:p>
        </p:txBody>
      </p:sp>
      <p:pic>
        <p:nvPicPr>
          <p:cNvPr id="10242" name="Picture 2" descr="I:\RODOLFO FOTOS\GIRA MONTE TABOR PILARA 2012 TENIS\DSCN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960440" cy="273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I:\RODOLFO FOTOS\GIRA MONTE TABOR PILARA 2012 TENIS\DSCN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86055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I:\RODOLFO FOTOS\GIRA MONTE TABOR PILARA 2012 TENIS\DSCN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1655"/>
            <a:ext cx="3932559" cy="235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I:\RODOLFO FOTOS\GIRA MONTE TABOR PILARA 2012 TENIS\DSCN0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38164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 smtClean="0"/>
              <a:t>ACADEMY  NIAGARA – CANADA</a:t>
            </a:r>
            <a:br>
              <a:rPr lang="es-CL" sz="4400" b="1" dirty="0" smtClean="0"/>
            </a:br>
            <a:r>
              <a:rPr lang="es-CL" sz="3600" b="1" dirty="0" smtClean="0"/>
              <a:t>REPRESENTANTE Y PROFESOR</a:t>
            </a:r>
            <a:endParaRPr lang="es-CL" sz="3600" b="1" dirty="0"/>
          </a:p>
        </p:txBody>
      </p:sp>
      <p:pic>
        <p:nvPicPr>
          <p:cNvPr id="9218" name="Picture 2" descr="I:\RODOLFO FOTOS\FOTOS RODOLFO - OLGA\Canada 2009\DSCN1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I:\RODOLFO FOTOS\FOTOS RODOLFO - OLGA\Canada 2009\DSCN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3924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I:\RODOLFO FOTOS\RODOLFO TODO\FOTOS DE RODOLFO\CANADA 2009\Fotos de Canada 2009 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789548"/>
            <a:ext cx="3600400" cy="27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3100" b="1" dirty="0" smtClean="0"/>
              <a:t>ORGANIZADOR DE CAPACITACIONES EN CHILE</a:t>
            </a:r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3600" b="1" dirty="0" smtClean="0"/>
              <a:t>WORKSHOP I y II</a:t>
            </a:r>
            <a:r>
              <a:rPr lang="es-CL" sz="4400" b="1" dirty="0" smtClean="0"/>
              <a:t> </a:t>
            </a:r>
            <a:r>
              <a:rPr lang="es-CL" sz="3600" b="1" dirty="0" smtClean="0"/>
              <a:t>ACADEMY CAÑAS</a:t>
            </a:r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2700" b="1" dirty="0" smtClean="0"/>
              <a:t>CURSOS – CAPACITACIONES Y PERFECCIONAMIENTO</a:t>
            </a:r>
            <a:endParaRPr lang="es-CL" sz="2700" b="1" dirty="0"/>
          </a:p>
        </p:txBody>
      </p:sp>
      <p:pic>
        <p:nvPicPr>
          <p:cNvPr id="4" name="Picture 3" descr="I:\RODOLFO FOTOS\CAÑAS WORKSHOP 2013\FOTOS U. CHILE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9241"/>
            <a:ext cx="3744416" cy="221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:\RODOLFO FOTOS\CAÑAS WORKSHOP 2013\FOTOS U. CHILE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I:\RODOLFO FOTOS\CAÑAS WORKSHOP 2013\FOTOS U. CHILE\DSC_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4298"/>
            <a:ext cx="3672408" cy="245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I:\RODOLFO FOTOS\CAÑAS WORKSHOP 2013\FOTOS U. CHILE\DSC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40220"/>
            <a:ext cx="3528392" cy="260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61648" cy="1215008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 smtClean="0"/>
              <a:t>WORKSHOP I y II EN CHILE</a:t>
            </a:r>
            <a:br>
              <a:rPr lang="es-CL" sz="3200" b="1" dirty="0" smtClean="0"/>
            </a:br>
            <a:r>
              <a:rPr lang="es-CL" sz="2800" b="1" dirty="0" smtClean="0"/>
              <a:t>CURSOS – CAPACITACIONES Y PERFECCIONAMIENTO</a:t>
            </a:r>
            <a:endParaRPr lang="es-CL" sz="2800" dirty="0"/>
          </a:p>
        </p:txBody>
      </p:sp>
      <p:pic>
        <p:nvPicPr>
          <p:cNvPr id="8194" name="Picture 2" descr="I:\RODOLFO FOTOS\CAÑAS WORKSHOP 2013\FOTOS U. CHILE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84525"/>
            <a:ext cx="3816424" cy="228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RODOLFO FOTOS\CAÑAS WORKSHOP 2013\FOTOS U. CHILE\DSC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755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I:\RODOLFO FOTOS\CAÑAS WORKSHOP 2013\FOTOS U. CHILE\DSC_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45638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9126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CORRESPONZAL RADIO ADN CHILE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200" dirty="0" smtClean="0"/>
              <a:t>NICOLAS YARRY</a:t>
            </a:r>
            <a:endParaRPr lang="es-CL" sz="2200" dirty="0"/>
          </a:p>
        </p:txBody>
      </p:sp>
      <p:pic>
        <p:nvPicPr>
          <p:cNvPr id="12290" name="Picture 2" descr="I:\FOTOS CELULAR ROLFI\100APPLE\IMG_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09120"/>
            <a:ext cx="22322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I:\FOTOS CELULAR ROLFI\100APPLE\IMG_08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52736"/>
            <a:ext cx="295232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I:\FOTOS CELULAR ROLFI\102APPLE\IMG_2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052736"/>
            <a:ext cx="2376264" cy="217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I:\DOCUMENTOS RODOLFO\FOTOS TENIS 2012\DSC_9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1124744"/>
            <a:ext cx="309634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CORRESPONSAL RADIO ADN CHILE</a:t>
            </a:r>
            <a:endParaRPr lang="es-CL" b="1" dirty="0"/>
          </a:p>
        </p:txBody>
      </p:sp>
      <p:pic>
        <p:nvPicPr>
          <p:cNvPr id="14338" name="Picture 2" descr="I:\DOCUMENTOS RODOLFO\FOTOS TENIS 2012\Gonz..responde (By_HI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I:\DOCUMENTOS RODOLFO\FOTOS TENIS 2012\NICO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7707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I:\DOCUMENTOS RODOLFO\FOTOS TENIS 2012\Rodolfo &amp; Elena (By_HIM.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052736"/>
            <a:ext cx="2880320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I:\DOCUMENTOS RODOLFO\FOTOS TENIS 2012\SONY ERICSSON 2010 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4437112"/>
            <a:ext cx="302433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I:\DOCUMENTOS RODOLFO\FOTOS TENIS 2012\SONY ERICSSON 2010 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08720"/>
            <a:ext cx="295470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dirty="0" smtClean="0"/>
              <a:t>GIRAS Y PERFECCIONAMIENTOS</a:t>
            </a:r>
            <a:endParaRPr lang="es-CL" dirty="0"/>
          </a:p>
        </p:txBody>
      </p:sp>
      <p:pic>
        <p:nvPicPr>
          <p:cNvPr id="13314" name="Picture 2" descr="I:\FOTOS CELULAR ROLFI\101APPLE\IMG_1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3456384" cy="170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I:\FOTOS CELULAR ROLFI\102APPLE\IMG_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2664296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I:\DOCUMENTOS RODOLFO\FOTOS TENIS 2012\P101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2664296" cy="19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I:\DOCUMENTOS RODOLFO\FOTOS TENIS 2012\P1010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12776"/>
            <a:ext cx="529208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5400" b="1" dirty="0" smtClean="0"/>
              <a:t>DATOS PERSONALES</a:t>
            </a:r>
            <a:endParaRPr lang="es-CL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4680520"/>
          </a:xfrm>
        </p:spPr>
        <p:txBody>
          <a:bodyPr>
            <a:normAutofit/>
          </a:bodyPr>
          <a:lstStyle/>
          <a:p>
            <a:r>
              <a:rPr lang="es-CL" sz="2400" b="1" dirty="0" smtClean="0">
                <a:latin typeface="Arial" pitchFamily="34" charset="0"/>
                <a:cs typeface="Arial" pitchFamily="34" charset="0"/>
              </a:rPr>
              <a:t>NOMBRE	: RODOLFO CATALAN GONZALEZ</a:t>
            </a:r>
          </a:p>
          <a:p>
            <a:r>
              <a:rPr lang="es-CL" sz="2400" b="1" dirty="0" smtClean="0">
                <a:latin typeface="Arial" pitchFamily="34" charset="0"/>
                <a:cs typeface="Arial" pitchFamily="34" charset="0"/>
              </a:rPr>
              <a:t>TITULOS	: PROFESOR DE EDUCACION FISICA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PROFESOR DE TENIS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PROFESOR PTR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GESTION Y ADMINISTRACION DE CLUBES</a:t>
            </a:r>
          </a:p>
          <a:p>
            <a:pPr>
              <a:buNone/>
            </a:pPr>
            <a:r>
              <a:rPr lang="es-CL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CELULAR	: +56 9 95327702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MAIL	: </a:t>
            </a:r>
            <a:r>
              <a:rPr lang="es-CL" sz="2400" b="1" dirty="0" smtClean="0">
                <a:latin typeface="Arial" pitchFamily="34" charset="0"/>
                <a:cs typeface="Arial" pitchFamily="34" charset="0"/>
                <a:hlinkClick r:id="rId2"/>
              </a:rPr>
              <a:t>rcatalangonzalez@gmail.com</a:t>
            </a:r>
            <a:endParaRPr lang="es-CL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	ACTUALMENTE TRABAJANDO EN: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En los Colegios Nido de Águilas y Monte Tabor y Nazaret, en la Universidad de Chile (FCFM), Universidad Andres Bello y Director de la Academia RC 300, en el Club de Tenis Santuario del Valle.</a:t>
            </a:r>
            <a:endParaRPr lang="es-CL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GIRA 2018 MIAMI</a:t>
            </a:r>
            <a:endParaRPr lang="es-CL" b="1" dirty="0"/>
          </a:p>
        </p:txBody>
      </p:sp>
      <p:pic>
        <p:nvPicPr>
          <p:cNvPr id="1026" name="Picture 2" descr="C:\Users\2\Downloads\IMG_01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764704"/>
            <a:ext cx="46085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2\Downloads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3762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2\Downloads\IMG_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16424"/>
            <a:ext cx="237626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2\Downloads\ff3874e5-6b21-4cca-ab6d-0b154fb23c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048339"/>
            <a:ext cx="2520280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2\Downloads\c4a95607-390d-4b71-8cbc-81e367f75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48339"/>
            <a:ext cx="2787774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GIRA 2018 MIAMI</a:t>
            </a:r>
            <a:endParaRPr lang="es-CL" dirty="0"/>
          </a:p>
        </p:txBody>
      </p:sp>
      <p:pic>
        <p:nvPicPr>
          <p:cNvPr id="4" name="Picture 3" descr="C:\Users\2\Downloads\571b1c58-9e18-4d47-b75c-9ea6b548dc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664296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Rectángulo"/>
          <p:cNvSpPr/>
          <p:nvPr/>
        </p:nvSpPr>
        <p:spPr>
          <a:xfrm>
            <a:off x="179512" y="1475492"/>
            <a:ext cx="2621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JACK SOCK    10  ATP</a:t>
            </a:r>
            <a:endParaRPr lang="es-CL" b="1" dirty="0"/>
          </a:p>
        </p:txBody>
      </p:sp>
      <p:pic>
        <p:nvPicPr>
          <p:cNvPr id="6" name="Picture 2" descr="C:\Users\2\Downloads\IMG_0125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279302"/>
            <a:ext cx="2544581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Rectángulo"/>
          <p:cNvSpPr/>
          <p:nvPr/>
        </p:nvSpPr>
        <p:spPr>
          <a:xfrm>
            <a:off x="6163785" y="836712"/>
            <a:ext cx="2800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IVO KARLOVIC   80 ATP</a:t>
            </a:r>
            <a:endParaRPr lang="es-CL" b="1" dirty="0"/>
          </a:p>
        </p:txBody>
      </p:sp>
      <p:pic>
        <p:nvPicPr>
          <p:cNvPr id="8" name="Picture 4" descr="C:\Users\2\Downloads\040c1fd7-3081-4d3a-b91f-d17cd529f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952328"/>
            <a:ext cx="2787774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5" descr="I:\RODOLFO\MIAMI 2015 VACACIONES 2\100NIKON\DSCN3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813146"/>
            <a:ext cx="2664296" cy="1895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78296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GIRA 2018 MIAMI</a:t>
            </a:r>
            <a:endParaRPr lang="es-CL" dirty="0"/>
          </a:p>
        </p:txBody>
      </p:sp>
      <p:pic>
        <p:nvPicPr>
          <p:cNvPr id="4" name="Picture 2" descr="C:\Users\2\Downloads\IMG_0157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30425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Rectángulo"/>
          <p:cNvSpPr/>
          <p:nvPr/>
        </p:nvSpPr>
        <p:spPr>
          <a:xfrm>
            <a:off x="35496" y="899428"/>
            <a:ext cx="2899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>
                <a:latin typeface="Arial" pitchFamily="34" charset="0"/>
                <a:cs typeface="Arial" pitchFamily="34" charset="0"/>
              </a:rPr>
              <a:t>DONALD YOUNG 99 ATP</a:t>
            </a:r>
            <a:endParaRPr lang="es-CL" b="1" dirty="0"/>
          </a:p>
        </p:txBody>
      </p:sp>
      <p:pic>
        <p:nvPicPr>
          <p:cNvPr id="6" name="Picture 4" descr="C:\Users\2\Downloads\8d67d8c9-96e1-4416-8ba4-17f49e281a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276872"/>
            <a:ext cx="2592288" cy="415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Rectángulo"/>
          <p:cNvSpPr/>
          <p:nvPr/>
        </p:nvSpPr>
        <p:spPr>
          <a:xfrm>
            <a:off x="6268361" y="1691516"/>
            <a:ext cx="2480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JOHN ISNER  18 ATP</a:t>
            </a:r>
            <a:endParaRPr lang="es-CL" b="1" dirty="0"/>
          </a:p>
        </p:txBody>
      </p:sp>
      <p:pic>
        <p:nvPicPr>
          <p:cNvPr id="8" name="Picture 3" descr="C:\Users\2\Downloads\429d574d-366e-4d4c-be06-447a750a74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988840"/>
            <a:ext cx="2696816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8 Rectángulo"/>
          <p:cNvSpPr/>
          <p:nvPr/>
        </p:nvSpPr>
        <p:spPr>
          <a:xfrm>
            <a:off x="3103232" y="1268760"/>
            <a:ext cx="293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DENIS SHAPOVALOV 44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03040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 smtClean="0">
                <a:latin typeface="Arial" pitchFamily="34" charset="0"/>
                <a:cs typeface="Arial" pitchFamily="34" charset="0"/>
              </a:rPr>
              <a:t>SCHOOL NIDO DE AGUILAS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20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TEACHER  AFTER SCHOOL TENNIS</a:t>
            </a:r>
            <a:br>
              <a:rPr lang="es-CL" sz="24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ELEMENTARY AND SUMMER SCHOOL </a:t>
            </a:r>
            <a:br>
              <a:rPr lang="es-CL" sz="24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FROM 2011 TO TODAY</a:t>
            </a:r>
            <a:endParaRPr lang="es-C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:\RODOLFO FOTOS\NIDO DE AGUILAS TENNIS 2011\IMG_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2403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653136"/>
            <a:ext cx="3096344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:\RODOLFO FOTOS\NIDO DE AGUILAS TENNIS 2011\IMG_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5144"/>
            <a:ext cx="331236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SCHOOL  NIDO DE AGUILAS</a:t>
            </a:r>
            <a:endParaRPr lang="es-CL" b="1" dirty="0"/>
          </a:p>
        </p:txBody>
      </p:sp>
      <p:pic>
        <p:nvPicPr>
          <p:cNvPr id="1026" name="Picture 2" descr="I:\RODOLFO FOTOS\NIDO DE AGUILAS TENNIS 2011\IMG_5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74441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884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284984"/>
            <a:ext cx="5400600" cy="304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RODOLFO FOTOS\ESCOLAR DE TENIS MTN 1era ETAPA\DSCN2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2403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RODOLFO FOTOS\ESCOLAR DE TENIS MTN 2da ETAPA\DSCN2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4592"/>
            <a:ext cx="3672408" cy="275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:\RODOLFO FOTOS\ESCOLAR DE TENIS MTN 2da ETAPA\DSCN2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2736304" cy="162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I:\RODOLFO FOTOS\MASTER ESCOLAR DE TENIS MTN 2014\DSCN2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4988"/>
            <a:ext cx="2736304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323528" y="116632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 smtClean="0">
                <a:latin typeface="Arial" pitchFamily="34" charset="0"/>
                <a:cs typeface="Arial" pitchFamily="34" charset="0"/>
              </a:rPr>
              <a:t>COLEGIO MONTE TABOR Y NAZARET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PROFESOR DE TENIS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FORMATIVO Y SELECCIÓN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DESDE 2011 HASTA HOY</a:t>
            </a:r>
            <a:endParaRPr lang="es-C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>
                <a:latin typeface="Arial" pitchFamily="34" charset="0"/>
                <a:cs typeface="Arial" pitchFamily="34" charset="0"/>
              </a:rPr>
              <a:t>COLEGIO MONTE TABOR Y NAZARET</a:t>
            </a:r>
            <a:r>
              <a:rPr lang="es-CL" sz="5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5400" b="1" dirty="0" smtClean="0">
                <a:latin typeface="Arial" pitchFamily="34" charset="0"/>
                <a:cs typeface="Arial" pitchFamily="34" charset="0"/>
              </a:rPr>
            </a:br>
            <a:endParaRPr lang="es-CL" dirty="0"/>
          </a:p>
        </p:txBody>
      </p:sp>
      <p:pic>
        <p:nvPicPr>
          <p:cNvPr id="3074" name="Picture 2" descr="I:\RODOLFO FOTOS\MASTER ESCOLAR DE TENIS MTN 2014\DSCN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41044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RODOLFO FOTOS\MASTER ESCOLAR DE TENIS MTN 2014\DSCN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545"/>
            <a:ext cx="3312368" cy="237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I:\RODOLFO FOTOS\MASTER ESCOLAR DE TENIS MTN 2014\DSCN2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900" b="1" dirty="0" smtClean="0"/>
              <a:t>PROFESOR   ACADEMICO DE TENIS </a:t>
            </a: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> </a:t>
            </a:r>
            <a:r>
              <a:rPr lang="es-CL" sz="4400" b="1" dirty="0" smtClean="0"/>
              <a:t>UNIVERSIDAD ANDRES BELLO </a:t>
            </a: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2700" b="1" dirty="0" smtClean="0"/>
              <a:t>2016 a la fecha</a:t>
            </a:r>
            <a:endParaRPr lang="es-CL" sz="2700" b="1" dirty="0"/>
          </a:p>
        </p:txBody>
      </p:sp>
      <p:pic>
        <p:nvPicPr>
          <p:cNvPr id="1026" name="Picture 2" descr="C:\Users\2\Desktop\FOTOS CELULAR RODOLFO 2016\107APPLE\IMG_8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73630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2\Desktop\FOTOS CELULAR RODOLFO 2016\107APPLE\IMG_8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95232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\Desktop\FOTOS CELULAR RODOLFO 2016\107APPLE\IMG_8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66429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2\Desktop\FOTOS CELULAR RODOLFO 2016\107APPLE\IMG_8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288032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368152"/>
          </a:xfrm>
        </p:spPr>
        <p:txBody>
          <a:bodyPr>
            <a:normAutofit/>
          </a:bodyPr>
          <a:lstStyle/>
          <a:p>
            <a:pPr algn="ctr"/>
            <a:r>
              <a:rPr lang="es-CL" sz="3200" b="1" dirty="0" smtClean="0"/>
              <a:t>UNIVERSIDAD DE CHILE, FACULTAD DE INGENIERIA</a:t>
            </a:r>
            <a:r>
              <a:rPr lang="es-CL" sz="5400" b="1" dirty="0" smtClean="0"/>
              <a:t/>
            </a:r>
            <a:br>
              <a:rPr lang="es-CL" sz="5400" b="1" dirty="0" smtClean="0"/>
            </a:br>
            <a:r>
              <a:rPr lang="es-CL" sz="2400" b="1" dirty="0" smtClean="0"/>
              <a:t>PROFESOR </a:t>
            </a:r>
            <a:r>
              <a:rPr lang="es-CL" sz="2400" b="1" dirty="0" smtClean="0"/>
              <a:t>DR Y </a:t>
            </a:r>
            <a:r>
              <a:rPr lang="es-CL" sz="2400" b="1" dirty="0" smtClean="0"/>
              <a:t>ENTRENADOR </a:t>
            </a:r>
            <a:r>
              <a:rPr lang="es-CL" sz="2400" b="1" dirty="0" smtClean="0"/>
              <a:t>RAMA DE </a:t>
            </a:r>
            <a:r>
              <a:rPr lang="es-CL" sz="2400" b="1" dirty="0" smtClean="0"/>
              <a:t>TENIS</a:t>
            </a:r>
            <a:br>
              <a:rPr lang="es-CL" sz="2400" b="1" dirty="0" smtClean="0"/>
            </a:br>
            <a:r>
              <a:rPr lang="es-CL" sz="2400" b="1" dirty="0" smtClean="0"/>
              <a:t>DESDE 2008 </a:t>
            </a:r>
            <a:r>
              <a:rPr lang="es-CL" sz="2400" b="1" dirty="0" smtClean="0"/>
              <a:t>a 2018</a:t>
            </a:r>
            <a:endParaRPr lang="es-CL" sz="2400" dirty="0"/>
          </a:p>
        </p:txBody>
      </p:sp>
      <p:pic>
        <p:nvPicPr>
          <p:cNvPr id="1026" name="Picture 2" descr="C:\Users\2\Desktop\JOE 2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4876" y="1556792"/>
            <a:ext cx="2661620" cy="4536504"/>
          </a:xfrm>
          <a:prstGeom prst="rect">
            <a:avLst/>
          </a:prstGeom>
          <a:noFill/>
        </p:spPr>
      </p:pic>
      <p:pic>
        <p:nvPicPr>
          <p:cNvPr id="1029" name="Picture 5" descr="C:\Users\2\Downloads\IMG_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390" y="1556792"/>
            <a:ext cx="2823778" cy="4536504"/>
          </a:xfrm>
          <a:prstGeom prst="rect">
            <a:avLst/>
          </a:prstGeom>
          <a:noFill/>
        </p:spPr>
      </p:pic>
      <p:pic>
        <p:nvPicPr>
          <p:cNvPr id="1030" name="Picture 6" descr="C:\Users\2\Downloads\IMG_09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416" y="1556792"/>
            <a:ext cx="286041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CL" sz="3000" b="1" dirty="0" smtClean="0"/>
              <a:t>UNIVERSIDAD DE CHILE, FACULTAD DE INGENIERIA</a:t>
            </a:r>
            <a:r>
              <a:rPr lang="es-CL" sz="2800" b="1" dirty="0" smtClean="0"/>
              <a:t/>
            </a:r>
            <a:br>
              <a:rPr lang="es-CL" sz="2800" b="1" dirty="0" smtClean="0"/>
            </a:br>
            <a:r>
              <a:rPr lang="es-CL" sz="2800" b="1" dirty="0" smtClean="0"/>
              <a:t>PROFESOR </a:t>
            </a:r>
            <a:r>
              <a:rPr lang="es-CL" sz="2800" b="1" dirty="0" smtClean="0"/>
              <a:t>DR Y ENTRENADOR RAMA </a:t>
            </a:r>
            <a:r>
              <a:rPr lang="es-CL" sz="2800" b="1" dirty="0" smtClean="0"/>
              <a:t>DE TENIS</a:t>
            </a:r>
            <a:br>
              <a:rPr lang="es-CL" sz="2800" b="1" dirty="0" smtClean="0"/>
            </a:br>
            <a:r>
              <a:rPr lang="es-CL" sz="2800" b="1" dirty="0" smtClean="0"/>
              <a:t>DESDE 2008 HASTA HOY</a:t>
            </a:r>
            <a:endParaRPr lang="es-CL" sz="2800" b="1" dirty="0"/>
          </a:p>
        </p:txBody>
      </p:sp>
      <p:pic>
        <p:nvPicPr>
          <p:cNvPr id="4098" name="Picture 2" descr="I:\RODOLFO FOTOS\U. CHILE DOBLES 2012\IMG_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8519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:\RODOLFO FOTOS\U. CHILE DOBLES 2012\IMG_7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I:\RODOLFO FOTOS\U. CHILE DOBLES 2012\IMG_7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65104"/>
            <a:ext cx="352839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566</TotalTime>
  <Words>115</Words>
  <Application>Microsoft Office PowerPoint</Application>
  <PresentationFormat>Presentación en pantalla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Flujo</vt:lpstr>
      <vt:lpstr>CURRICULUM TENISTICO  </vt:lpstr>
      <vt:lpstr>DATOS PERSONALES</vt:lpstr>
      <vt:lpstr>SCHOOL NIDO DE AGUILAS TEACHER  AFTER SCHOOL TENNIS ELEMENTARY AND SUMMER SCHOOL  FROM 2011 TO TODAY</vt:lpstr>
      <vt:lpstr>SCHOOL  NIDO DE AGUILAS</vt:lpstr>
      <vt:lpstr>Diapositiva 5</vt:lpstr>
      <vt:lpstr>COLEGIO MONTE TABOR Y NAZARET </vt:lpstr>
      <vt:lpstr>      PROFESOR   ACADEMICO DE TENIS   UNIVERSIDAD ANDRES BELLO  2016 a la fecha</vt:lpstr>
      <vt:lpstr>UNIVERSIDAD DE CHILE, FACULTAD DE INGENIERIA PROFESOR DR Y ENTRENADOR RAMA DE TENIS DESDE 2008 a 2018</vt:lpstr>
      <vt:lpstr>UNIVERSIDAD DE CHILE, FACULTAD DE INGENIERIA PROFESOR DR Y ENTRENADOR RAMA DE TENIS DESDE 2008 HASTA HOY</vt:lpstr>
      <vt:lpstr>ORGANIZACIÓN DE ACTIVIDADES TENISTICAS </vt:lpstr>
      <vt:lpstr>CLUB DE TENIS SANTUARIO DEL VALLE RC 300 ACADEMY PRO - TENNIS </vt:lpstr>
      <vt:lpstr>ACADEMY CAÑAS – MIAMI REPRESENTANTE Y PROFESOR</vt:lpstr>
      <vt:lpstr>GIRAS ESCOLARES DE TENIS PILARA - ARGENTINA</vt:lpstr>
      <vt:lpstr>ACADEMY  NIAGARA – CANADA REPRESENTANTE Y PROFESOR</vt:lpstr>
      <vt:lpstr> ORGANIZADOR DE CAPACITACIONES EN CHILE WORKSHOP I y II ACADEMY CAÑAS CURSOS – CAPACITACIONES Y PERFECCIONAMIENTO</vt:lpstr>
      <vt:lpstr>WORKSHOP I y II EN CHILE CURSOS – CAPACITACIONES Y PERFECCIONAMIENTO</vt:lpstr>
      <vt:lpstr>CORRESPONZAL RADIO ADN CHILE NICOLAS YARRY</vt:lpstr>
      <vt:lpstr>CORRESPONSAL RADIO ADN CHILE</vt:lpstr>
      <vt:lpstr>GIRAS Y PERFECCIONAMIENTOS</vt:lpstr>
      <vt:lpstr>GIRA 2018 MIAMI</vt:lpstr>
      <vt:lpstr>GIRA 2018 MIAMI</vt:lpstr>
      <vt:lpstr>GIRA 2018 MIAMI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TENISTICO</dc:title>
  <dc:creator>2</dc:creator>
  <cp:lastModifiedBy>2</cp:lastModifiedBy>
  <cp:revision>24</cp:revision>
  <dcterms:created xsi:type="dcterms:W3CDTF">2016-07-21T00:39:15Z</dcterms:created>
  <dcterms:modified xsi:type="dcterms:W3CDTF">2018-09-09T18:30:53Z</dcterms:modified>
</cp:coreProperties>
</file>