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47" d="100"/>
          <a:sy n="47" d="100"/>
        </p:scale>
        <p:origin x="-128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D5D6B8-2282-4BC8-B8F0-E5A3D93608C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9F0673-B250-4246-B0A6-9B201F06C86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67B084-05ED-4C75-A00F-0DC4EA8A0E9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6E32-621E-4A17-8CF3-56C8708392C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FC72-9FDD-453D-A66A-576D23DB63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5113-2E79-4B09-859C-B02BA0B218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6E2E28-CC5E-4387-903A-4300730947A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388518-637F-4F96-A02E-7BA591EF4B3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812FCCA7-7A03-4492-94DE-DFDBCAA0617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03A1C1CD-17F8-4F11-BE35-2A206FE6DB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C971EE-4BE8-49AC-926D-27DEA2F9204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CCEE01-8D04-476A-BF48-F18E02FD174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065A95-F469-4046-8E90-0AC042D12AA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3AB30B-D795-4AD1-87DF-507C98E5333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D49168C-9F95-4401-AC83-83BB8824651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2656"/>
            <a:ext cx="7772400" cy="21602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8000" dirty="0" smtClean="0">
                <a:latin typeface="Aharoni" pitchFamily="2" charset="-79"/>
                <a:cs typeface="Aharoni" pitchFamily="2" charset="-79"/>
              </a:rPr>
              <a:t>TENIS II</a:t>
            </a:r>
            <a:r>
              <a:rPr lang="es-ES_tradnl" sz="54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ES_tradnl" sz="5400" dirty="0" smtClean="0">
                <a:latin typeface="Aharoni" pitchFamily="2" charset="-79"/>
                <a:cs typeface="Aharoni" pitchFamily="2" charset="-79"/>
              </a:rPr>
            </a:br>
            <a:r>
              <a:rPr lang="es-ES_tradnl" sz="6000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s-ES_tradnl" sz="2700" dirty="0" smtClean="0">
                <a:latin typeface="Aharoni" pitchFamily="2" charset="-79"/>
                <a:cs typeface="Aharoni" pitchFamily="2" charset="-79"/>
              </a:rPr>
              <a:t>do </a:t>
            </a:r>
            <a:r>
              <a:rPr lang="es-ES_tradnl" sz="2700" dirty="0" smtClean="0">
                <a:latin typeface="Aharoni" pitchFamily="2" charset="-79"/>
                <a:cs typeface="Aharoni" pitchFamily="2" charset="-79"/>
              </a:rPr>
              <a:t>Semestre Primavera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85800" y="5589240"/>
            <a:ext cx="7772400" cy="1487736"/>
          </a:xfrm>
        </p:spPr>
        <p:txBody>
          <a:bodyPr/>
          <a:lstStyle/>
          <a:p>
            <a:pPr algn="ctr"/>
            <a:r>
              <a:rPr lang="es-CL" sz="3600" b="1" dirty="0" smtClean="0">
                <a:latin typeface="Arial" pitchFamily="34" charset="0"/>
                <a:cs typeface="Arial" pitchFamily="34" charset="0"/>
              </a:rPr>
              <a:t>1er Semestre OTOÑO </a:t>
            </a:r>
          </a:p>
          <a:p>
            <a:pPr algn="ctr"/>
            <a:r>
              <a:rPr lang="es-CL" sz="36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734481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L" sz="3200" u="sng" dirty="0" smtClean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5528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 smtClean="0">
                <a:latin typeface="Arial" charset="0"/>
                <a:cs typeface="Arial" charset="0"/>
              </a:rPr>
              <a:t>NOMBRE			: TENIS  II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CODIGO				: DR 17 A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CUPOS DEL CURSO	: 8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N° DE UNIDADES DOCENTES: 4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REQUISITOS			: Tenis 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4800" dirty="0" smtClean="0"/>
              <a:t/>
            </a:r>
            <a:br>
              <a:rPr lang="es-ES_tradnl" sz="4800" dirty="0" smtClean="0"/>
            </a:br>
            <a:r>
              <a:rPr lang="es-ES_tradnl" sz="4800" dirty="0" smtClean="0">
                <a:latin typeface="Arial" pitchFamily="34" charset="0"/>
                <a:cs typeface="Arial" pitchFamily="34" charset="0"/>
              </a:rPr>
              <a:t> 1.-OBJETIVOS</a:t>
            </a:r>
            <a:endParaRPr lang="es-ES_tradnl" sz="4800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57"/>
            <a:ext cx="889248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s-CL" sz="2800" dirty="0" smtClean="0">
                <a:latin typeface="Arial" charset="0"/>
                <a:cs typeface="Arial" charset="0"/>
              </a:rPr>
              <a:t>	Enseñar a jugar tenis, aplicando los fundamentos técnicos de juego aprendidos en Tenis I: derecho y revés: plano, top spin, </a:t>
            </a:r>
            <a:r>
              <a:rPr lang="es-CL" sz="2800" dirty="0" err="1" smtClean="0">
                <a:latin typeface="Arial" charset="0"/>
                <a:cs typeface="Arial" charset="0"/>
              </a:rPr>
              <a:t>slice</a:t>
            </a:r>
            <a:r>
              <a:rPr lang="es-CL" sz="2800" dirty="0" smtClean="0">
                <a:latin typeface="Arial" charset="0"/>
                <a:cs typeface="Arial" charset="0"/>
              </a:rPr>
              <a:t> y aprendiendo en Tenis II, los fundamentos técnicos de volea, remache, </a:t>
            </a:r>
            <a:r>
              <a:rPr lang="es-CL" sz="2800" dirty="0" err="1" smtClean="0">
                <a:latin typeface="Arial" charset="0"/>
                <a:cs typeface="Arial" charset="0"/>
              </a:rPr>
              <a:t>drop</a:t>
            </a:r>
            <a:r>
              <a:rPr lang="es-CL" sz="2800" dirty="0" smtClean="0">
                <a:latin typeface="Arial" charset="0"/>
                <a:cs typeface="Arial" charset="0"/>
              </a:rPr>
              <a:t>, </a:t>
            </a:r>
            <a:r>
              <a:rPr lang="es-CL" sz="2800" dirty="0" err="1" smtClean="0">
                <a:latin typeface="Arial" charset="0"/>
                <a:cs typeface="Arial" charset="0"/>
              </a:rPr>
              <a:t>passing</a:t>
            </a:r>
            <a:r>
              <a:rPr lang="es-CL" sz="2800" dirty="0" smtClean="0">
                <a:latin typeface="Arial" charset="0"/>
                <a:cs typeface="Arial" charset="0"/>
              </a:rPr>
              <a:t>, golpes </a:t>
            </a:r>
            <a:r>
              <a:rPr lang="es-CL" sz="2800" dirty="0" err="1" smtClean="0">
                <a:latin typeface="Arial" charset="0"/>
                <a:cs typeface="Arial" charset="0"/>
              </a:rPr>
              <a:t>winners</a:t>
            </a:r>
            <a:r>
              <a:rPr lang="es-CL" sz="2800" dirty="0" smtClean="0">
                <a:latin typeface="Arial" charset="0"/>
                <a:cs typeface="Arial" charset="0"/>
              </a:rPr>
              <a:t>, primer y segundo servicio: plano, </a:t>
            </a:r>
            <a:r>
              <a:rPr lang="es-CL" sz="2800" dirty="0" err="1" smtClean="0">
                <a:latin typeface="Arial" charset="0"/>
                <a:cs typeface="Arial" charset="0"/>
              </a:rPr>
              <a:t>slice</a:t>
            </a:r>
            <a:r>
              <a:rPr lang="es-CL" sz="28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sz="2800" dirty="0" smtClean="0">
                <a:latin typeface="Comic Sans MS" pitchFamily="66" charset="0"/>
              </a:rPr>
              <a:t>.</a:t>
            </a:r>
            <a:endParaRPr lang="es-ES_tradnl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2\Downloads\IMG_012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44208" y="2636912"/>
            <a:ext cx="216024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1" name="Picture 7" descr="I:\RODOLFO\MIAMI 2015 VACACIONES 2\100NIKON\DSCN387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578241"/>
            <a:ext cx="2592288" cy="2426823"/>
          </a:xfrm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6163785" y="2123564"/>
            <a:ext cx="280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IVO KARLOVIC   80 ATP</a:t>
            </a:r>
            <a:endParaRPr lang="es-CL" b="1" dirty="0"/>
          </a:p>
        </p:txBody>
      </p:sp>
      <p:pic>
        <p:nvPicPr>
          <p:cNvPr id="9" name="Picture 3" descr="C:\Users\2\Downloads\571b1c58-9e18-4d47-b75c-9ea6b548d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259228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3318985" y="2483604"/>
            <a:ext cx="26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JACK SOCK    10  ATP</a:t>
            </a:r>
            <a:endParaRPr lang="es-CL" b="1" dirty="0"/>
          </a:p>
        </p:txBody>
      </p:sp>
      <p:pic>
        <p:nvPicPr>
          <p:cNvPr id="11" name="Picture 4" descr="C:\Users\2\Downloads\040c1fd7-3081-4d3a-b91f-d17cd529f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56" y="4101075"/>
            <a:ext cx="1980220" cy="264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395536" y="188640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latin typeface="Arial" charset="0"/>
                <a:cs typeface="Arial" charset="0"/>
              </a:rPr>
              <a:t>TORNEO 250 ATP   DELREY BEACH</a:t>
            </a:r>
            <a:br>
              <a:rPr lang="es-ES_tradnl" sz="3600" b="1" dirty="0" smtClean="0">
                <a:latin typeface="Arial" charset="0"/>
                <a:cs typeface="Arial" charset="0"/>
              </a:rPr>
            </a:br>
            <a:r>
              <a:rPr lang="es-ES_tradnl" sz="3600" b="1" dirty="0" smtClean="0">
                <a:latin typeface="Arial" charset="0"/>
                <a:cs typeface="Arial" charset="0"/>
              </a:rPr>
              <a:t> MIAMI   2018</a:t>
            </a:r>
            <a:r>
              <a:rPr lang="es-ES_tradnl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_tradnl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s-C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36712"/>
            <a:ext cx="8507288" cy="1008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latin typeface="Comic Sans MS" pitchFamily="66" charset="0"/>
              </a:rPr>
              <a:t>   </a:t>
            </a:r>
            <a:br>
              <a:rPr lang="es-ES_tradnl" sz="2800" dirty="0" smtClean="0">
                <a:latin typeface="Comic Sans MS" pitchFamily="66" charset="0"/>
              </a:rPr>
            </a:br>
            <a:r>
              <a:rPr lang="es-ES_tradnl" sz="3600" b="1" dirty="0" smtClean="0">
                <a:latin typeface="Arial" charset="0"/>
                <a:cs typeface="Arial" charset="0"/>
              </a:rPr>
              <a:t>TORNEO 250 ATP DELREY BEACH</a:t>
            </a:r>
            <a:br>
              <a:rPr lang="es-ES_tradnl" sz="3600" b="1" dirty="0" smtClean="0">
                <a:latin typeface="Arial" charset="0"/>
                <a:cs typeface="Arial" charset="0"/>
              </a:rPr>
            </a:br>
            <a:r>
              <a:rPr lang="es-ES_tradnl" sz="3600" b="1" dirty="0" smtClean="0">
                <a:latin typeface="Arial" charset="0"/>
                <a:cs typeface="Arial" charset="0"/>
              </a:rPr>
              <a:t> MIAMI   2018</a:t>
            </a:r>
            <a:r>
              <a:rPr lang="es-ES_tradnl" sz="3600" dirty="0" smtClean="0">
                <a:latin typeface="Arial" charset="0"/>
                <a:cs typeface="Arial" charset="0"/>
              </a:rPr>
              <a:t/>
            </a:r>
            <a:br>
              <a:rPr lang="es-ES_tradnl" sz="3600" dirty="0" smtClean="0">
                <a:latin typeface="Arial" charset="0"/>
                <a:cs typeface="Arial" charset="0"/>
              </a:rPr>
            </a:br>
            <a:endParaRPr lang="es-ES_tradnl" sz="3600" dirty="0" smtClean="0">
              <a:latin typeface="Comic Sans MS" pitchFamily="66" charset="0"/>
            </a:endParaRPr>
          </a:p>
        </p:txBody>
      </p:sp>
      <p:pic>
        <p:nvPicPr>
          <p:cNvPr id="9" name="Picture 3" descr="C:\Users\2\Downloads\429d574d-366e-4d4c-be06-447a750a74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0575" y="2060848"/>
            <a:ext cx="3371850" cy="403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C:\Users\2\Downloads\8d67d8c9-96e1-4416-8ba4-17f49e281a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2996952"/>
            <a:ext cx="295232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Rectángulo"/>
          <p:cNvSpPr/>
          <p:nvPr/>
        </p:nvSpPr>
        <p:spPr>
          <a:xfrm>
            <a:off x="5652120" y="2555612"/>
            <a:ext cx="2480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JOHN ISNER  18 ATP</a:t>
            </a:r>
            <a:endParaRPr lang="es-CL" b="1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1547500"/>
            <a:ext cx="337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DENIS SHAPOVALOV 44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3.-ACTIVIDADES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49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Drills,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Drills,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winner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Partidos de tenis (juego, sets).</a:t>
            </a:r>
            <a:endParaRPr lang="es-ES_trad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4.-EVALUACION 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733"/>
            <a:ext cx="8712968" cy="5400675"/>
          </a:xfrm>
        </p:spPr>
        <p:txBody>
          <a:bodyPr/>
          <a:lstStyle/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La nota final se obtendrá de la división porcentual entre asistencia con un valor del 60% y rendimiento 40%. (volea,1er y 2do servicio y remache).</a:t>
            </a:r>
          </a:p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Evaluación vía ficha técnica personalizada, lista de cotejo.</a:t>
            </a:r>
          </a:p>
          <a:p>
            <a:pPr marL="609600" indent="-609600"/>
            <a:r>
              <a:rPr lang="es-CL" sz="2800" dirty="0" smtClean="0">
                <a:latin typeface="Arial" charset="0"/>
                <a:cs typeface="Arial" charset="0"/>
              </a:rPr>
              <a:t>Análisis del Profesor en : actitud ofensiva y defensiva, conversión, aplicación de fundamentos avanzados por parte del alumno</a:t>
            </a:r>
            <a:r>
              <a:rPr lang="es-CL" sz="2800" dirty="0" smtClean="0">
                <a:latin typeface="Comic Sans MS" pitchFamily="66" charset="0"/>
              </a:rPr>
              <a:t>.</a:t>
            </a:r>
            <a:endParaRPr lang="es-ES_tradnl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dirty="0" smtClean="0">
                <a:latin typeface="Arial" pitchFamily="34" charset="0"/>
                <a:cs typeface="Arial" pitchFamily="34" charset="0"/>
              </a:rPr>
              <a:t>DIAS DE PRE - EMERGENCIA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buFontTx/>
              <a:buNone/>
            </a:pPr>
            <a:endParaRPr lang="es-ES_tradnl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s-ES_tradnl" smtClean="0">
              <a:latin typeface="Comic Sans MS" pitchFamily="66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9750" y="1598613"/>
            <a:ext cx="79200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1.- SI LLUEVE, LAS CLASES SE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SUSPENDERAN,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 SE AVISARA VIA U CURSO.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.- FRENTE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MARCHAS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NO HABRAN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CLASES Y SE AVISARA VIA U CURSO.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3.- DIAS DE PRE – EMERGENCIA, NO HABRA CLASES.</a:t>
            </a:r>
          </a:p>
          <a:p>
            <a:pPr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4.- CLASES RECUPERATIVAS Y ENTRENAMIENTOS ESPECIALES, HARAN RECUPERAR CLASES.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6646"/>
            <a:ext cx="8229600" cy="70609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/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EL TENIS ES VIDA</a:t>
            </a:r>
          </a:p>
        </p:txBody>
      </p:sp>
      <p:pic>
        <p:nvPicPr>
          <p:cNvPr id="7" name="Picture 2" descr="C:\Users\2\Downloads\IMG_015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84736" y="2029544"/>
            <a:ext cx="2527624" cy="4207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 descr="Tennis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78793">
            <a:off x="1132913" y="2749201"/>
            <a:ext cx="3351411" cy="26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148064" y="1619508"/>
            <a:ext cx="289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DONALD YOUNG 99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215</TotalTime>
  <Words>259</Words>
  <Application>Microsoft Office PowerPoint</Application>
  <PresentationFormat>Presentación en pantalla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Fundición</vt:lpstr>
      <vt:lpstr>TENIS II 2do Semestre Primavera</vt:lpstr>
      <vt:lpstr>CURSO DEPORTIVO RECREATIVO (DR) </vt:lpstr>
      <vt:lpstr>  1.-OBJETIVOS</vt:lpstr>
      <vt:lpstr>Diapositiva 4</vt:lpstr>
      <vt:lpstr>    TORNEO 250 ATP DELREY BEACH  MIAMI   2018 </vt:lpstr>
      <vt:lpstr>3.-ACTIVIDADES </vt:lpstr>
      <vt:lpstr>4.-EVALUACION </vt:lpstr>
      <vt:lpstr>DIAS DE PRE - EMERGENCIA</vt:lpstr>
      <vt:lpstr> EL TENIS ES VIDA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2</cp:lastModifiedBy>
  <cp:revision>27</cp:revision>
  <dcterms:created xsi:type="dcterms:W3CDTF">2008-07-15T01:19:43Z</dcterms:created>
  <dcterms:modified xsi:type="dcterms:W3CDTF">2018-09-09T18:40:24Z</dcterms:modified>
</cp:coreProperties>
</file>