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3438F-4D21-4160-AD6A-C92D6D99602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0118E-8DDD-4BDD-B45C-8E23C0CE491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F6A42-E933-4603-8240-A2F8C355536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B90B-D0D7-42D4-9006-69EB799148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DAEE1-0C8F-43B6-90FB-A9B3CEF62B4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B7A7E-3756-4EEF-9683-01F6F96868F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C488F-D470-432A-9CB5-EE315F9832B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E9044-61D4-4225-A671-109120C2EE1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B0B03-DC8E-4A2F-A9EB-B92635441DC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21C9-F711-4AAA-874F-6BE74A90B9F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F160C-CFC0-4392-9100-20CCB9ED8DE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C3E61149-2DE0-4D8A-89A7-58AE449F127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03C4FAE-3D99-4156-A940-4CF0C3C577E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13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9600" dirty="0" smtClean="0"/>
              <a:t> </a:t>
            </a:r>
            <a:r>
              <a:rPr lang="es-ES_tradnl" sz="9600" dirty="0" smtClean="0">
                <a:latin typeface="Arial" pitchFamily="34" charset="0"/>
                <a:cs typeface="Arial" pitchFamily="34" charset="0"/>
              </a:rPr>
              <a:t>TENIS 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924175"/>
            <a:ext cx="8496300" cy="3673475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 algn="l">
              <a:lnSpc>
                <a:spcPct val="80000"/>
              </a:lnSpc>
            </a:pPr>
            <a:r>
              <a:rPr lang="es-ES_tradnl" sz="3300" dirty="0" smtClean="0">
                <a:latin typeface="Comic Sans MS" pitchFamily="66" charset="0"/>
              </a:rPr>
              <a:t> </a:t>
            </a:r>
          </a:p>
          <a:p>
            <a:pPr marR="0" algn="l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 algn="ctr">
              <a:lnSpc>
                <a:spcPct val="80000"/>
              </a:lnSpc>
            </a:pPr>
            <a:r>
              <a:rPr lang="es-ES_tradnl" sz="3300" b="1" dirty="0" smtClean="0">
                <a:latin typeface="Arial" charset="0"/>
                <a:cs typeface="Arial" charset="0"/>
              </a:rPr>
              <a:t> 2do SEMESTRE PRIMAVERA</a:t>
            </a:r>
          </a:p>
          <a:p>
            <a:pPr marR="0" algn="ctr">
              <a:lnSpc>
                <a:spcPct val="80000"/>
              </a:lnSpc>
            </a:pPr>
            <a:r>
              <a:rPr lang="es-ES_tradnl" sz="3300" b="1" dirty="0" smtClean="0">
                <a:latin typeface="Arial" charset="0"/>
                <a:cs typeface="Arial" charset="0"/>
              </a:rPr>
              <a:t> </a:t>
            </a:r>
            <a:r>
              <a:rPr lang="es-ES_tradnl" sz="2600" b="1" dirty="0" smtClean="0">
                <a:latin typeface="Arial" charset="0"/>
                <a:cs typeface="Arial" charset="0"/>
              </a:rPr>
              <a:t>2018</a:t>
            </a:r>
          </a:p>
        </p:txBody>
      </p:sp>
      <p:pic>
        <p:nvPicPr>
          <p:cNvPr id="3076" name="Picture 4" descr="Logo%20Oficial%20Área%20Deporte%20y%20Recreación%20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09809"/>
            <a:ext cx="7632848" cy="2843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46299"/>
            <a:ext cx="8229600" cy="7064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JUGAR TENIS ES LO MEJOR DE LA VIDA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sz="2400" smtClean="0">
                <a:latin typeface="Comic Sans MS" pitchFamily="66" charset="0"/>
              </a:rPr>
              <a:t>    </a:t>
            </a:r>
          </a:p>
        </p:txBody>
      </p:sp>
      <p:pic>
        <p:nvPicPr>
          <p:cNvPr id="14" name="Picture 2" descr="C:\Users\2\Downloads\IMG_015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386" y="1772816"/>
            <a:ext cx="328901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HOMERO TENI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73562">
            <a:off x="704762" y="2461787"/>
            <a:ext cx="2843865" cy="2817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2" name="AutoShape 7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3" name="AutoShape 9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4" name="AutoShape 11" descr="DSCN1328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5" name="AutoShape 15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5" name="14 Rectángulo"/>
          <p:cNvSpPr/>
          <p:nvPr/>
        </p:nvSpPr>
        <p:spPr>
          <a:xfrm>
            <a:off x="4932040" y="76644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DONALD YOUNG 99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CL" sz="3200" dirty="0" smtClean="0">
                <a:latin typeface="Arial" pitchFamily="34" charset="0"/>
                <a:cs typeface="Arial" pitchFamily="34" charset="0"/>
              </a:rPr>
              <a:t>CURSO DEPORTIVO RECREATIVO (DR)</a:t>
            </a:r>
            <a:r>
              <a:rPr lang="es-ES_tradnl" sz="4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b="1" dirty="0" smtClean="0">
                <a:latin typeface="Arial" charset="0"/>
                <a:cs typeface="Arial" charset="0"/>
              </a:rPr>
              <a:t>NOMBRE			:TENIS  I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CODIGO			</a:t>
            </a:r>
            <a:r>
              <a:rPr lang="es-CL" sz="2800" dirty="0" smtClean="0">
                <a:latin typeface="Arial" charset="0"/>
                <a:cs typeface="Arial" charset="0"/>
              </a:rPr>
              <a:t>: </a:t>
            </a:r>
            <a:r>
              <a:rPr lang="es-CL" sz="2800" dirty="0" smtClean="0">
                <a:latin typeface="Arial" charset="0"/>
                <a:cs typeface="Arial" charset="0"/>
              </a:rPr>
              <a:t>DR 17 A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CUPOS DEL CURSO	: 20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REGIMEN DE ESTUDIO	: Semestral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N° DE UNIDADES DOCENTES: 4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CARÁCTER			: Practico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REQUISITOS			: Ninguno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PROFESOR RESPONSABLE: Rodolfo Catalán  </a:t>
            </a:r>
            <a:endParaRPr lang="es-ES_tradnl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4800" dirty="0" smtClean="0">
                <a:latin typeface="Arial" pitchFamily="34" charset="0"/>
                <a:cs typeface="Arial" pitchFamily="34" charset="0"/>
              </a:rPr>
              <a:t>1.-OBJETIVOS</a:t>
            </a:r>
            <a:br>
              <a:rPr lang="es-ES_tradnl" sz="4800" dirty="0" smtClean="0">
                <a:latin typeface="Arial" pitchFamily="34" charset="0"/>
                <a:cs typeface="Arial" pitchFamily="34" charset="0"/>
              </a:rPr>
            </a:br>
            <a:endParaRPr lang="es-ES_tradnl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112296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Enseñar a jugar tenis, aplicando fundamentos técnicos de juego: derecho y revés: plano, top spin y </a:t>
            </a:r>
            <a:r>
              <a:rPr lang="es-CL" dirty="0" err="1" smtClean="0">
                <a:latin typeface="Arial" charset="0"/>
                <a:cs typeface="Arial" charset="0"/>
              </a:rPr>
              <a:t>slice</a:t>
            </a:r>
            <a:r>
              <a:rPr lang="es-CL" dirty="0" smtClean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Desplazamiento dentro de la cancha de tenis: laterales, diagonales, adelante y atrás.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Aplicar fundamentos técnico – táctico, para  “Poder jugar un tenis recreativo”.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Lograr que el curso constituya un espacio de entretención para los alumnos</a:t>
            </a:r>
            <a:r>
              <a:rPr lang="es-CL" dirty="0" smtClean="0">
                <a:latin typeface="Comic Sans MS" pitchFamily="66" charset="0"/>
              </a:rPr>
              <a:t>.</a:t>
            </a:r>
            <a:endParaRPr lang="es-ES_tradnl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TORNEO 250 DELREY BEACH MIAMI 2018</a:t>
            </a:r>
          </a:p>
        </p:txBody>
      </p:sp>
      <p:pic>
        <p:nvPicPr>
          <p:cNvPr id="1026" name="Picture 2" descr="C:\Users\2\Downloads\IMG_012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55366"/>
            <a:ext cx="2544581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7" name="Picture 15" descr="I:\RODOLFO\MIAMI 2015 VACACIONES 2\100NIKON\DSCN3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05234"/>
            <a:ext cx="2664296" cy="189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2\Downloads\571b1c58-9e18-4d47-b75c-9ea6b548dc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230425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2\Downloads\040c1fd7-3081-4d3a-b91f-d17cd529f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304256"/>
            <a:ext cx="2787774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6163785" y="692696"/>
            <a:ext cx="280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IVO KARLOVIC   80 ATP</a:t>
            </a:r>
            <a:endParaRPr lang="es-CL" b="1" dirty="0"/>
          </a:p>
        </p:txBody>
      </p:sp>
      <p:sp>
        <p:nvSpPr>
          <p:cNvPr id="11" name="10 Rectángulo"/>
          <p:cNvSpPr/>
          <p:nvPr/>
        </p:nvSpPr>
        <p:spPr>
          <a:xfrm>
            <a:off x="467544" y="3501008"/>
            <a:ext cx="262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JACK SOCK    10 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2.-CONTENIDOS</a:t>
            </a:r>
            <a:r>
              <a:rPr lang="es-ES_tradnl" dirty="0" smtClean="0">
                <a:latin typeface="Comic Sans MS" pitchFamily="66" charset="0"/>
              </a:rPr>
              <a:t/>
            </a:r>
            <a:br>
              <a:rPr lang="es-ES_tradnl" dirty="0" smtClean="0">
                <a:latin typeface="Comic Sans MS" pitchFamily="66" charset="0"/>
              </a:rPr>
            </a:br>
            <a:endParaRPr lang="es-ES_tradnl" dirty="0" smtClean="0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65"/>
            <a:ext cx="8229600" cy="5616575"/>
          </a:xfrm>
        </p:spPr>
        <p:txBody>
          <a:bodyPr/>
          <a:lstStyle/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Golpes derechos y revés plano, top spin y </a:t>
            </a:r>
            <a:r>
              <a:rPr lang="es-CL" dirty="0" err="1" smtClean="0">
                <a:latin typeface="Arial" charset="0"/>
                <a:cs typeface="Arial" charset="0"/>
              </a:rPr>
              <a:t>slice</a:t>
            </a:r>
            <a:r>
              <a:rPr lang="es-CL" dirty="0" smtClean="0">
                <a:latin typeface="Arial" charset="0"/>
                <a:cs typeface="Arial" charset="0"/>
              </a:rPr>
              <a:t>, servicio plano y </a:t>
            </a:r>
            <a:r>
              <a:rPr lang="es-CL" dirty="0" err="1" smtClean="0">
                <a:latin typeface="Arial" charset="0"/>
                <a:cs typeface="Arial" charset="0"/>
              </a:rPr>
              <a:t>slice</a:t>
            </a:r>
            <a:r>
              <a:rPr lang="es-CL" dirty="0" smtClean="0">
                <a:latin typeface="Arial" charset="0"/>
                <a:cs typeface="Arial" charset="0"/>
              </a:rPr>
              <a:t> .</a:t>
            </a:r>
          </a:p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Carreras, ajustes, trabajo de piernas para los golpes de derecho y revés (open </a:t>
            </a:r>
            <a:r>
              <a:rPr lang="es-CL" dirty="0" err="1" smtClean="0">
                <a:latin typeface="Arial" charset="0"/>
                <a:cs typeface="Arial" charset="0"/>
              </a:rPr>
              <a:t>stan</a:t>
            </a:r>
            <a:r>
              <a:rPr lang="es-CL" dirty="0" smtClean="0">
                <a:latin typeface="Arial" charset="0"/>
                <a:cs typeface="Arial" charset="0"/>
              </a:rPr>
              <a:t>).</a:t>
            </a:r>
          </a:p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Fundamentos técnico – táctico, para poder desenvolverse dentro de la cancha de tenis.</a:t>
            </a:r>
          </a:p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Reglamento del tenis. </a:t>
            </a:r>
            <a:endParaRPr lang="es-ES_trad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3.-ACTIVIDADES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endParaRPr lang="es-ES_tradnl" sz="40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57"/>
            <a:ext cx="822960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Actividad de calentamiento previo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 smtClean="0">
                <a:latin typeface="Arial" charset="0"/>
                <a:cs typeface="Arial" charset="0"/>
              </a:rPr>
              <a:t>Drills</a:t>
            </a:r>
            <a:r>
              <a:rPr lang="es-CL" dirty="0" smtClean="0">
                <a:latin typeface="Arial" charset="0"/>
                <a:cs typeface="Arial" charset="0"/>
              </a:rPr>
              <a:t>, para el aprendizaje técnico de todos los golpes del tenis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 smtClean="0">
                <a:latin typeface="Arial" charset="0"/>
                <a:cs typeface="Arial" charset="0"/>
              </a:rPr>
              <a:t>Drills</a:t>
            </a:r>
            <a:r>
              <a:rPr lang="es-CL" dirty="0" smtClean="0">
                <a:latin typeface="Arial" charset="0"/>
                <a:cs typeface="Arial" charset="0"/>
              </a:rPr>
              <a:t>, para el aprendizaje táctico dentro de la cancha de tenis.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Juegos recreativos, para poder aplicar la técnica, la táctica, el juego individual, dobles y en equipo: rey de la cancha, seguidilla, el reloj, </a:t>
            </a:r>
            <a:r>
              <a:rPr lang="es-CL" dirty="0" err="1" smtClean="0">
                <a:latin typeface="Arial" charset="0"/>
                <a:cs typeface="Arial" charset="0"/>
              </a:rPr>
              <a:t>winner</a:t>
            </a:r>
            <a:r>
              <a:rPr lang="es-CL" dirty="0" smtClean="0">
                <a:latin typeface="Arial" charset="0"/>
                <a:cs typeface="Arial" charset="0"/>
              </a:rPr>
              <a:t> de single y doble.    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Partidos de tenis (juego, sets).</a:t>
            </a:r>
            <a:endParaRPr lang="es-ES_trad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>
          <a:xfrm>
            <a:off x="-4717032" y="6237312"/>
            <a:ext cx="4320480" cy="9361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MIAMI 2018</a:t>
            </a:r>
          </a:p>
        </p:txBody>
      </p:sp>
      <p:pic>
        <p:nvPicPr>
          <p:cNvPr id="2051" name="Picture 3" descr="C:\Users\2\Downloads\429d574d-366e-4d4c-be06-447a750a74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309634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2\Downloads\8d67d8c9-96e1-4416-8ba4-17f49e281a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6197"/>
            <a:ext cx="3096344" cy="4965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971600" y="25135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DENIS SHAPOVALOV 44 ATP</a:t>
            </a:r>
            <a:endParaRPr lang="es-CL" b="1" dirty="0"/>
          </a:p>
        </p:txBody>
      </p:sp>
      <p:sp>
        <p:nvSpPr>
          <p:cNvPr id="14" name="13 Rectángulo"/>
          <p:cNvSpPr/>
          <p:nvPr/>
        </p:nvSpPr>
        <p:spPr>
          <a:xfrm>
            <a:off x="5508104" y="83671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JOHN ISNER  18 ATP</a:t>
            </a:r>
            <a:endParaRPr lang="es-CL" b="1" dirty="0"/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457200" y="476672"/>
            <a:ext cx="8229600" cy="576064"/>
          </a:xfrm>
          <a:prstGeom prst="rect">
            <a:avLst/>
          </a:prstGeom>
        </p:spPr>
        <p:txBody>
          <a:bodyPr vert="horz" lIns="91440" rIns="45720" rtlCol="0" anchor="ctr">
            <a:normAutofit fontScale="6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TORNEO 250 DELREY BEACH MIAMI 2018</a:t>
            </a:r>
            <a:endParaRPr kumimoji="0" lang="es-MX" sz="4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4.-  EVALUACION 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16113"/>
            <a:ext cx="8651180" cy="4941887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Aprobación del curso al asistir más  del 80% a las clases prácticas.</a:t>
            </a:r>
          </a:p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La nota final se obtendrá de la división porcentual entre asistencia con un valor del 60% y rendimiento (derecho, revés y desplazamientos) un 40%.</a:t>
            </a:r>
          </a:p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Evaluación vía ficha técnica personalizada (lista de cotejo).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_tradnl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VARIOS - OTROS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255"/>
            <a:ext cx="8569325" cy="5545137"/>
          </a:xfrm>
        </p:spPr>
        <p:txBody>
          <a:bodyPr/>
          <a:lstStyle/>
          <a:p>
            <a:pPr>
              <a:buFontTx/>
              <a:buNone/>
            </a:pPr>
            <a:endParaRPr lang="es-ES_tradnl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Comic Sans MS" pitchFamily="66" charset="0"/>
              </a:rPr>
              <a:t>1</a:t>
            </a:r>
            <a:r>
              <a:rPr lang="es-ES_tradnl" sz="2400" dirty="0" smtClean="0">
                <a:latin typeface="Arial" charset="0"/>
                <a:cs typeface="Arial" charset="0"/>
              </a:rPr>
              <a:t>.- SI LLUEVE, LAS CLASES SE SUSPENDERAN, CON    AVISO VIA U CURSOS.</a:t>
            </a:r>
          </a:p>
          <a:p>
            <a:pPr>
              <a:buFontTx/>
              <a:buNone/>
            </a:pPr>
            <a:endParaRPr lang="es-ES_tradn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Arial" charset="0"/>
                <a:cs typeface="Arial" charset="0"/>
              </a:rPr>
              <a:t>2.-FRENTE A MARCHAS UNIVERSITARIAS NO HABRAN     CLASES, CON   AVISO VIA U CURSOS.</a:t>
            </a:r>
          </a:p>
          <a:p>
            <a:pPr>
              <a:buFontTx/>
              <a:buNone/>
            </a:pPr>
            <a:endParaRPr lang="es-ES_tradn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Arial" charset="0"/>
                <a:cs typeface="Arial" charset="0"/>
              </a:rPr>
              <a:t>3.- DIAS DE PRE – EMERGENCIA, NO HABRA CLASES, CON   AVISO VIA U CURSOS.</a:t>
            </a:r>
          </a:p>
          <a:p>
            <a:pPr>
              <a:buFontTx/>
              <a:buNone/>
            </a:pPr>
            <a:endParaRPr lang="es-ES_tradn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Arial" charset="0"/>
                <a:cs typeface="Arial" charset="0"/>
              </a:rPr>
              <a:t>4.- CLASES RECUPERATIVAS Y ENTRENAMIENTOS ESPECIALES, HARAN RECUPERAR CLASES, MIERCOLES Y VIERNES.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203</TotalTime>
  <Words>386</Words>
  <Application>Microsoft Office PowerPoint</Application>
  <PresentationFormat>Presentación en pantalla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Módulo</vt:lpstr>
      <vt:lpstr> TENIS I</vt:lpstr>
      <vt:lpstr>CURSO DEPORTIVO RECREATIVO (DR) </vt:lpstr>
      <vt:lpstr>1.-OBJETIVOS </vt:lpstr>
      <vt:lpstr>TORNEO 250 DELREY BEACH MIAMI 2018</vt:lpstr>
      <vt:lpstr>2.-CONTENIDOS </vt:lpstr>
      <vt:lpstr>3.-ACTIVIDADES </vt:lpstr>
      <vt:lpstr>MIAMI 2018</vt:lpstr>
      <vt:lpstr>4.-  EVALUACION </vt:lpstr>
      <vt:lpstr>VARIOS - OTROS</vt:lpstr>
      <vt:lpstr>JUGAR TENIS ES LO MEJOR DE LA VIDA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TENIS I</dc:title>
  <dc:creator>WinuE</dc:creator>
  <cp:lastModifiedBy>2</cp:lastModifiedBy>
  <cp:revision>30</cp:revision>
  <dcterms:created xsi:type="dcterms:W3CDTF">2008-07-15T01:19:43Z</dcterms:created>
  <dcterms:modified xsi:type="dcterms:W3CDTF">2018-09-09T18:37:35Z</dcterms:modified>
</cp:coreProperties>
</file>