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4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5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6.xml" ContentType="application/vnd.openxmlformats-officedocument.theme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81" r:id="rId1"/>
    <p:sldMasterId id="2147483689" r:id="rId2"/>
    <p:sldMasterId id="2147483701" r:id="rId3"/>
    <p:sldMasterId id="2147483709" r:id="rId4"/>
    <p:sldMasterId id="2147483721" r:id="rId5"/>
    <p:sldMasterId id="2147483729" r:id="rId6"/>
    <p:sldMasterId id="2147483749" r:id="rId7"/>
  </p:sldMasterIdLst>
  <p:notesMasterIdLst>
    <p:notesMasterId r:id="rId43"/>
  </p:notesMasterIdLst>
  <p:sldIdLst>
    <p:sldId id="256" r:id="rId8"/>
    <p:sldId id="257" r:id="rId9"/>
    <p:sldId id="259" r:id="rId10"/>
    <p:sldId id="297" r:id="rId11"/>
    <p:sldId id="261" r:id="rId12"/>
    <p:sldId id="262" r:id="rId13"/>
    <p:sldId id="263" r:id="rId14"/>
    <p:sldId id="264" r:id="rId15"/>
    <p:sldId id="298" r:id="rId16"/>
    <p:sldId id="306" r:id="rId17"/>
    <p:sldId id="292" r:id="rId18"/>
    <p:sldId id="290" r:id="rId19"/>
    <p:sldId id="304" r:id="rId20"/>
    <p:sldId id="301" r:id="rId21"/>
    <p:sldId id="294" r:id="rId22"/>
    <p:sldId id="300" r:id="rId23"/>
    <p:sldId id="265" r:id="rId24"/>
    <p:sldId id="266" r:id="rId25"/>
    <p:sldId id="267" r:id="rId26"/>
    <p:sldId id="268" r:id="rId27"/>
    <p:sldId id="269" r:id="rId28"/>
    <p:sldId id="270" r:id="rId29"/>
    <p:sldId id="271" r:id="rId30"/>
    <p:sldId id="272" r:id="rId31"/>
    <p:sldId id="305" r:id="rId32"/>
    <p:sldId id="307" r:id="rId33"/>
    <p:sldId id="299" r:id="rId34"/>
    <p:sldId id="278" r:id="rId35"/>
    <p:sldId id="279" r:id="rId36"/>
    <p:sldId id="280" r:id="rId37"/>
    <p:sldId id="281" r:id="rId38"/>
    <p:sldId id="302" r:id="rId39"/>
    <p:sldId id="303" r:id="rId40"/>
    <p:sldId id="296" r:id="rId41"/>
    <p:sldId id="287" r:id="rId42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B9E0B5"/>
    <a:srgbClr val="FFADB9"/>
    <a:srgbClr val="FFE1A5"/>
    <a:srgbClr val="FFE27F"/>
    <a:srgbClr val="FF94A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5796" autoAdjust="0"/>
    <p:restoredTop sz="81061" autoAdjust="0"/>
  </p:normalViewPr>
  <p:slideViewPr>
    <p:cSldViewPr>
      <p:cViewPr varScale="1">
        <p:scale>
          <a:sx n="91" d="100"/>
          <a:sy n="91" d="100"/>
        </p:scale>
        <p:origin x="976" y="184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6417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72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9" Type="http://schemas.openxmlformats.org/officeDocument/2006/relationships/slide" Target="slides/slide32.xml"/><Relationship Id="rId21" Type="http://schemas.openxmlformats.org/officeDocument/2006/relationships/slide" Target="slides/slide14.xml"/><Relationship Id="rId34" Type="http://schemas.openxmlformats.org/officeDocument/2006/relationships/slide" Target="slides/slide27.xml"/><Relationship Id="rId42" Type="http://schemas.openxmlformats.org/officeDocument/2006/relationships/slide" Target="slides/slide35.xml"/><Relationship Id="rId47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9" Type="http://schemas.openxmlformats.org/officeDocument/2006/relationships/slide" Target="slides/slide2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40" Type="http://schemas.openxmlformats.org/officeDocument/2006/relationships/slide" Target="slides/slide33.xml"/><Relationship Id="rId45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4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43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46" Type="http://schemas.openxmlformats.org/officeDocument/2006/relationships/theme" Target="theme/theme1.xml"/><Relationship Id="rId20" Type="http://schemas.openxmlformats.org/officeDocument/2006/relationships/slide" Target="slides/slide13.xml"/><Relationship Id="rId41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59BEE9-983D-4F34-A03E-20358652FC1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2B3F31D-E10D-4C42-B4AE-1E301A4FEDA4}">
      <dgm:prSet phldrT="[Text]" custT="1"/>
      <dgm:spPr/>
      <dgm:t>
        <a:bodyPr/>
        <a:lstStyle/>
        <a:p>
          <a:r>
            <a:rPr lang="es-CL" sz="2800" noProof="0">
              <a:latin typeface="Gill Sans MT" charset="0"/>
              <a:ea typeface="Gill Sans MT" charset="0"/>
              <a:cs typeface="Gill Sans MT" charset="0"/>
            </a:rPr>
            <a:t>Calidad del producto</a:t>
          </a:r>
        </a:p>
      </dgm:t>
    </dgm:pt>
    <dgm:pt modelId="{7E0F0610-DEFF-44B4-BF29-9EF1EF89A2D1}" type="parTrans" cxnId="{9DEED315-FE1F-4743-8554-986E848F6BB3}">
      <dgm:prSet/>
      <dgm:spPr/>
      <dgm:t>
        <a:bodyPr/>
        <a:lstStyle/>
        <a:p>
          <a:endParaRPr lang="en-US" sz="1400">
            <a:latin typeface="Gill Sans MT" charset="0"/>
            <a:ea typeface="Gill Sans MT" charset="0"/>
            <a:cs typeface="Gill Sans MT" charset="0"/>
          </a:endParaRPr>
        </a:p>
      </dgm:t>
    </dgm:pt>
    <dgm:pt modelId="{6A2E01B4-7B56-475C-A509-9BF2E7572852}" type="sibTrans" cxnId="{9DEED315-FE1F-4743-8554-986E848F6BB3}">
      <dgm:prSet/>
      <dgm:spPr/>
      <dgm:t>
        <a:bodyPr/>
        <a:lstStyle/>
        <a:p>
          <a:endParaRPr lang="en-US" sz="1400">
            <a:latin typeface="Gill Sans MT" charset="0"/>
            <a:ea typeface="Gill Sans MT" charset="0"/>
            <a:cs typeface="Gill Sans MT" charset="0"/>
          </a:endParaRPr>
        </a:p>
      </dgm:t>
    </dgm:pt>
    <dgm:pt modelId="{83BE6B89-9DEE-4F1C-8222-020BF2DF85D3}">
      <dgm:prSet phldrT="[Text]" custT="1"/>
      <dgm:spPr/>
      <dgm:t>
        <a:bodyPr/>
        <a:lstStyle/>
        <a:p>
          <a:r>
            <a:rPr lang="es-CL" sz="2800" noProof="0">
              <a:latin typeface="Gill Sans MT" charset="0"/>
              <a:ea typeface="Gill Sans MT" charset="0"/>
              <a:cs typeface="Gill Sans MT" charset="0"/>
            </a:rPr>
            <a:t>Calidad del proceso</a:t>
          </a:r>
        </a:p>
      </dgm:t>
    </dgm:pt>
    <dgm:pt modelId="{DBED0FA9-7095-4F23-AE30-4B30D2DC7665}" type="parTrans" cxnId="{2C8ADF47-5DED-44BB-98B2-2C134F0B51C8}">
      <dgm:prSet/>
      <dgm:spPr/>
      <dgm:t>
        <a:bodyPr/>
        <a:lstStyle/>
        <a:p>
          <a:endParaRPr lang="en-US" sz="1400">
            <a:latin typeface="Gill Sans MT" charset="0"/>
            <a:ea typeface="Gill Sans MT" charset="0"/>
            <a:cs typeface="Gill Sans MT" charset="0"/>
          </a:endParaRPr>
        </a:p>
      </dgm:t>
    </dgm:pt>
    <dgm:pt modelId="{1E2B3463-7106-45F8-B773-671D02D267B9}" type="sibTrans" cxnId="{2C8ADF47-5DED-44BB-98B2-2C134F0B51C8}">
      <dgm:prSet/>
      <dgm:spPr/>
      <dgm:t>
        <a:bodyPr/>
        <a:lstStyle/>
        <a:p>
          <a:endParaRPr lang="en-US" sz="1400">
            <a:latin typeface="Gill Sans MT" charset="0"/>
            <a:ea typeface="Gill Sans MT" charset="0"/>
            <a:cs typeface="Gill Sans MT" charset="0"/>
          </a:endParaRPr>
        </a:p>
      </dgm:t>
    </dgm:pt>
    <dgm:pt modelId="{9B10A824-F69D-40C5-8447-41486D2BCC92}">
      <dgm:prSet phldrT="[Text]" custT="1"/>
      <dgm:spPr/>
      <dgm:t>
        <a:bodyPr/>
        <a:lstStyle/>
        <a:p>
          <a:r>
            <a:rPr lang="es-CL" sz="2800" noProof="0">
              <a:latin typeface="Gill Sans MT" charset="0"/>
              <a:ea typeface="Gill Sans MT" charset="0"/>
              <a:cs typeface="Gill Sans MT" charset="0"/>
            </a:rPr>
            <a:t>Cómo aseguramos que los productos serán de calidad en general</a:t>
          </a:r>
        </a:p>
      </dgm:t>
    </dgm:pt>
    <dgm:pt modelId="{C0832772-78A5-476A-8820-77AAF6B01499}" type="parTrans" cxnId="{C6999555-0EEC-4FE5-9927-3B029FAFBE71}">
      <dgm:prSet/>
      <dgm:spPr/>
      <dgm:t>
        <a:bodyPr/>
        <a:lstStyle/>
        <a:p>
          <a:endParaRPr lang="en-US" sz="1400">
            <a:latin typeface="Gill Sans MT" charset="0"/>
            <a:ea typeface="Gill Sans MT" charset="0"/>
            <a:cs typeface="Gill Sans MT" charset="0"/>
          </a:endParaRPr>
        </a:p>
      </dgm:t>
    </dgm:pt>
    <dgm:pt modelId="{AFA2E361-F492-467F-83D2-A482ECC7D01E}" type="sibTrans" cxnId="{C6999555-0EEC-4FE5-9927-3B029FAFBE71}">
      <dgm:prSet/>
      <dgm:spPr/>
      <dgm:t>
        <a:bodyPr/>
        <a:lstStyle/>
        <a:p>
          <a:endParaRPr lang="en-US" sz="1400">
            <a:latin typeface="Gill Sans MT" charset="0"/>
            <a:ea typeface="Gill Sans MT" charset="0"/>
            <a:cs typeface="Gill Sans MT" charset="0"/>
          </a:endParaRPr>
        </a:p>
      </dgm:t>
    </dgm:pt>
    <dgm:pt modelId="{723AE9EC-0C55-41FE-9245-8BC4E526D5E1}">
      <dgm:prSet phldrT="[Text]" custT="1"/>
      <dgm:spPr/>
      <dgm:t>
        <a:bodyPr/>
        <a:lstStyle/>
        <a:p>
          <a:r>
            <a:rPr lang="es-CL" sz="2800" noProof="0" dirty="0">
              <a:latin typeface="Gill Sans MT" charset="0"/>
              <a:ea typeface="Gill Sans MT" charset="0"/>
              <a:cs typeface="Gill Sans MT" charset="0"/>
            </a:rPr>
            <a:t>Cómo entregamos un producto de calidad en este proyecto</a:t>
          </a:r>
        </a:p>
      </dgm:t>
    </dgm:pt>
    <dgm:pt modelId="{BD9B07AA-919D-4246-AA99-6649A89B4880}" type="parTrans" cxnId="{52B7FE20-3AF8-4506-8264-BB50306A9101}">
      <dgm:prSet/>
      <dgm:spPr/>
      <dgm:t>
        <a:bodyPr/>
        <a:lstStyle/>
        <a:p>
          <a:endParaRPr lang="en-US" sz="1400">
            <a:latin typeface="Gill Sans MT" charset="0"/>
            <a:ea typeface="Gill Sans MT" charset="0"/>
            <a:cs typeface="Gill Sans MT" charset="0"/>
          </a:endParaRPr>
        </a:p>
      </dgm:t>
    </dgm:pt>
    <dgm:pt modelId="{41131CC2-34E7-455D-9808-111A2E71DC3C}" type="sibTrans" cxnId="{52B7FE20-3AF8-4506-8264-BB50306A9101}">
      <dgm:prSet/>
      <dgm:spPr/>
      <dgm:t>
        <a:bodyPr/>
        <a:lstStyle/>
        <a:p>
          <a:endParaRPr lang="en-US" sz="1400">
            <a:latin typeface="Gill Sans MT" charset="0"/>
            <a:ea typeface="Gill Sans MT" charset="0"/>
            <a:cs typeface="Gill Sans MT" charset="0"/>
          </a:endParaRPr>
        </a:p>
      </dgm:t>
    </dgm:pt>
    <dgm:pt modelId="{EF5B75D9-1986-45AE-86AA-3E743B900D28}" type="pres">
      <dgm:prSet presAssocID="{1959BEE9-983D-4F34-A03E-20358652FC16}" presName="linear" presStyleCnt="0">
        <dgm:presLayoutVars>
          <dgm:dir/>
          <dgm:animLvl val="lvl"/>
          <dgm:resizeHandles val="exact"/>
        </dgm:presLayoutVars>
      </dgm:prSet>
      <dgm:spPr/>
    </dgm:pt>
    <dgm:pt modelId="{FF146109-0D94-4A94-B832-FCB9F0FB56A3}" type="pres">
      <dgm:prSet presAssocID="{F2B3F31D-E10D-4C42-B4AE-1E301A4FEDA4}" presName="parentLin" presStyleCnt="0"/>
      <dgm:spPr/>
    </dgm:pt>
    <dgm:pt modelId="{F70B60D1-CBD4-4E39-A6FF-176580DAC90C}" type="pres">
      <dgm:prSet presAssocID="{F2B3F31D-E10D-4C42-B4AE-1E301A4FEDA4}" presName="parentLeftMargin" presStyleLbl="node1" presStyleIdx="0" presStyleCnt="2"/>
      <dgm:spPr/>
    </dgm:pt>
    <dgm:pt modelId="{1C8DF49C-F3CC-4A94-9CDD-D859A325505D}" type="pres">
      <dgm:prSet presAssocID="{F2B3F31D-E10D-4C42-B4AE-1E301A4FEDA4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BC962DED-9344-4507-ACD1-70ADD8CBDE71}" type="pres">
      <dgm:prSet presAssocID="{F2B3F31D-E10D-4C42-B4AE-1E301A4FEDA4}" presName="negativeSpace" presStyleCnt="0"/>
      <dgm:spPr/>
    </dgm:pt>
    <dgm:pt modelId="{03F50F86-2CD1-4624-99D6-974E31116049}" type="pres">
      <dgm:prSet presAssocID="{F2B3F31D-E10D-4C42-B4AE-1E301A4FEDA4}" presName="childText" presStyleLbl="conFgAcc1" presStyleIdx="0" presStyleCnt="2">
        <dgm:presLayoutVars>
          <dgm:bulletEnabled val="1"/>
        </dgm:presLayoutVars>
      </dgm:prSet>
      <dgm:spPr/>
    </dgm:pt>
    <dgm:pt modelId="{CFFD0EF6-B771-4847-A454-255B4DF7BBD3}" type="pres">
      <dgm:prSet presAssocID="{6A2E01B4-7B56-475C-A509-9BF2E7572852}" presName="spaceBetweenRectangles" presStyleCnt="0"/>
      <dgm:spPr/>
    </dgm:pt>
    <dgm:pt modelId="{DF537C6F-AD53-4B07-B41A-30FDDA4B4E33}" type="pres">
      <dgm:prSet presAssocID="{83BE6B89-9DEE-4F1C-8222-020BF2DF85D3}" presName="parentLin" presStyleCnt="0"/>
      <dgm:spPr/>
    </dgm:pt>
    <dgm:pt modelId="{7E28385F-DECA-454E-9342-4B7377F9921B}" type="pres">
      <dgm:prSet presAssocID="{83BE6B89-9DEE-4F1C-8222-020BF2DF85D3}" presName="parentLeftMargin" presStyleLbl="node1" presStyleIdx="0" presStyleCnt="2"/>
      <dgm:spPr/>
    </dgm:pt>
    <dgm:pt modelId="{689AD380-7877-4BDA-8A9E-04A9CBAFA355}" type="pres">
      <dgm:prSet presAssocID="{83BE6B89-9DEE-4F1C-8222-020BF2DF85D3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54B030A4-BE6C-4E80-AADD-A89E052CDF45}" type="pres">
      <dgm:prSet presAssocID="{83BE6B89-9DEE-4F1C-8222-020BF2DF85D3}" presName="negativeSpace" presStyleCnt="0"/>
      <dgm:spPr/>
    </dgm:pt>
    <dgm:pt modelId="{34CC44F5-D648-4A82-BCA7-58B883589709}" type="pres">
      <dgm:prSet presAssocID="{83BE6B89-9DEE-4F1C-8222-020BF2DF85D3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9DEED315-FE1F-4743-8554-986E848F6BB3}" srcId="{1959BEE9-983D-4F34-A03E-20358652FC16}" destId="{F2B3F31D-E10D-4C42-B4AE-1E301A4FEDA4}" srcOrd="0" destOrd="0" parTransId="{7E0F0610-DEFF-44B4-BF29-9EF1EF89A2D1}" sibTransId="{6A2E01B4-7B56-475C-A509-9BF2E7572852}"/>
    <dgm:cxn modelId="{52B7FE20-3AF8-4506-8264-BB50306A9101}" srcId="{F2B3F31D-E10D-4C42-B4AE-1E301A4FEDA4}" destId="{723AE9EC-0C55-41FE-9245-8BC4E526D5E1}" srcOrd="0" destOrd="0" parTransId="{BD9B07AA-919D-4246-AA99-6649A89B4880}" sibTransId="{41131CC2-34E7-455D-9808-111A2E71DC3C}"/>
    <dgm:cxn modelId="{2C8ADF47-5DED-44BB-98B2-2C134F0B51C8}" srcId="{1959BEE9-983D-4F34-A03E-20358652FC16}" destId="{83BE6B89-9DEE-4F1C-8222-020BF2DF85D3}" srcOrd="1" destOrd="0" parTransId="{DBED0FA9-7095-4F23-AE30-4B30D2DC7665}" sibTransId="{1E2B3463-7106-45F8-B773-671D02D267B9}"/>
    <dgm:cxn modelId="{C6999555-0EEC-4FE5-9927-3B029FAFBE71}" srcId="{83BE6B89-9DEE-4F1C-8222-020BF2DF85D3}" destId="{9B10A824-F69D-40C5-8447-41486D2BCC92}" srcOrd="0" destOrd="0" parTransId="{C0832772-78A5-476A-8820-77AAF6B01499}" sibTransId="{AFA2E361-F492-467F-83D2-A482ECC7D01E}"/>
    <dgm:cxn modelId="{687F1B74-0110-44F4-BADA-1541386CC29F}" type="presOf" srcId="{1959BEE9-983D-4F34-A03E-20358652FC16}" destId="{EF5B75D9-1986-45AE-86AA-3E743B900D28}" srcOrd="0" destOrd="0" presId="urn:microsoft.com/office/officeart/2005/8/layout/list1"/>
    <dgm:cxn modelId="{D9422895-3986-47E2-92C3-A2E702EC2A7F}" type="presOf" srcId="{9B10A824-F69D-40C5-8447-41486D2BCC92}" destId="{34CC44F5-D648-4A82-BCA7-58B883589709}" srcOrd="0" destOrd="0" presId="urn:microsoft.com/office/officeart/2005/8/layout/list1"/>
    <dgm:cxn modelId="{22DD0EE4-D5DF-42B8-946A-AB74086AA3FE}" type="presOf" srcId="{F2B3F31D-E10D-4C42-B4AE-1E301A4FEDA4}" destId="{F70B60D1-CBD4-4E39-A6FF-176580DAC90C}" srcOrd="0" destOrd="0" presId="urn:microsoft.com/office/officeart/2005/8/layout/list1"/>
    <dgm:cxn modelId="{5402CBEC-19DA-460D-8FE9-85FAF8330811}" type="presOf" srcId="{83BE6B89-9DEE-4F1C-8222-020BF2DF85D3}" destId="{689AD380-7877-4BDA-8A9E-04A9CBAFA355}" srcOrd="1" destOrd="0" presId="urn:microsoft.com/office/officeart/2005/8/layout/list1"/>
    <dgm:cxn modelId="{227C9FF1-0B59-4502-B4DF-2898C67BC552}" type="presOf" srcId="{83BE6B89-9DEE-4F1C-8222-020BF2DF85D3}" destId="{7E28385F-DECA-454E-9342-4B7377F9921B}" srcOrd="0" destOrd="0" presId="urn:microsoft.com/office/officeart/2005/8/layout/list1"/>
    <dgm:cxn modelId="{4A4D2FF6-C81E-49BF-B8C4-9B12EEF37501}" type="presOf" srcId="{F2B3F31D-E10D-4C42-B4AE-1E301A4FEDA4}" destId="{1C8DF49C-F3CC-4A94-9CDD-D859A325505D}" srcOrd="1" destOrd="0" presId="urn:microsoft.com/office/officeart/2005/8/layout/list1"/>
    <dgm:cxn modelId="{E253BCF7-5110-463C-B187-0BC8229568C7}" type="presOf" srcId="{723AE9EC-0C55-41FE-9245-8BC4E526D5E1}" destId="{03F50F86-2CD1-4624-99D6-974E31116049}" srcOrd="0" destOrd="0" presId="urn:microsoft.com/office/officeart/2005/8/layout/list1"/>
    <dgm:cxn modelId="{F78D7629-1667-41B6-ADDF-16069CD6B631}" type="presParOf" srcId="{EF5B75D9-1986-45AE-86AA-3E743B900D28}" destId="{FF146109-0D94-4A94-B832-FCB9F0FB56A3}" srcOrd="0" destOrd="0" presId="urn:microsoft.com/office/officeart/2005/8/layout/list1"/>
    <dgm:cxn modelId="{C0FB9969-942B-4454-A6D2-CDA69AAD6169}" type="presParOf" srcId="{FF146109-0D94-4A94-B832-FCB9F0FB56A3}" destId="{F70B60D1-CBD4-4E39-A6FF-176580DAC90C}" srcOrd="0" destOrd="0" presId="urn:microsoft.com/office/officeart/2005/8/layout/list1"/>
    <dgm:cxn modelId="{F21CADF1-B42A-4E52-A440-E53E7A7F446E}" type="presParOf" srcId="{FF146109-0D94-4A94-B832-FCB9F0FB56A3}" destId="{1C8DF49C-F3CC-4A94-9CDD-D859A325505D}" srcOrd="1" destOrd="0" presId="urn:microsoft.com/office/officeart/2005/8/layout/list1"/>
    <dgm:cxn modelId="{496664D0-F9DE-4C54-A87F-E8B7F8A8DF9C}" type="presParOf" srcId="{EF5B75D9-1986-45AE-86AA-3E743B900D28}" destId="{BC962DED-9344-4507-ACD1-70ADD8CBDE71}" srcOrd="1" destOrd="0" presId="urn:microsoft.com/office/officeart/2005/8/layout/list1"/>
    <dgm:cxn modelId="{7CBB2FAD-051E-4201-AD3D-AAA99B5F319E}" type="presParOf" srcId="{EF5B75D9-1986-45AE-86AA-3E743B900D28}" destId="{03F50F86-2CD1-4624-99D6-974E31116049}" srcOrd="2" destOrd="0" presId="urn:microsoft.com/office/officeart/2005/8/layout/list1"/>
    <dgm:cxn modelId="{445A1836-AD1B-4DC6-828A-31CA3325A849}" type="presParOf" srcId="{EF5B75D9-1986-45AE-86AA-3E743B900D28}" destId="{CFFD0EF6-B771-4847-A454-255B4DF7BBD3}" srcOrd="3" destOrd="0" presId="urn:microsoft.com/office/officeart/2005/8/layout/list1"/>
    <dgm:cxn modelId="{4FBA259E-DDE6-4130-8073-8F11569C8461}" type="presParOf" srcId="{EF5B75D9-1986-45AE-86AA-3E743B900D28}" destId="{DF537C6F-AD53-4B07-B41A-30FDDA4B4E33}" srcOrd="4" destOrd="0" presId="urn:microsoft.com/office/officeart/2005/8/layout/list1"/>
    <dgm:cxn modelId="{F768004B-E51F-4B03-AE85-5A10DF619F48}" type="presParOf" srcId="{DF537C6F-AD53-4B07-B41A-30FDDA4B4E33}" destId="{7E28385F-DECA-454E-9342-4B7377F9921B}" srcOrd="0" destOrd="0" presId="urn:microsoft.com/office/officeart/2005/8/layout/list1"/>
    <dgm:cxn modelId="{C0D56357-8DB9-4F13-9AB0-DCC212BCC41E}" type="presParOf" srcId="{DF537C6F-AD53-4B07-B41A-30FDDA4B4E33}" destId="{689AD380-7877-4BDA-8A9E-04A9CBAFA355}" srcOrd="1" destOrd="0" presId="urn:microsoft.com/office/officeart/2005/8/layout/list1"/>
    <dgm:cxn modelId="{76B6133D-984B-4C0A-A07F-B3CBDD78BFB1}" type="presParOf" srcId="{EF5B75D9-1986-45AE-86AA-3E743B900D28}" destId="{54B030A4-BE6C-4E80-AADD-A89E052CDF45}" srcOrd="5" destOrd="0" presId="urn:microsoft.com/office/officeart/2005/8/layout/list1"/>
    <dgm:cxn modelId="{809812B7-0FA9-4154-9436-45807192F2F6}" type="presParOf" srcId="{EF5B75D9-1986-45AE-86AA-3E743B900D28}" destId="{34CC44F5-D648-4A82-BCA7-58B883589709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8FC9B15-146F-467E-86CC-044553F2A9B2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47E2093-3557-460C-A9C1-3A91ED727999}">
      <dgm:prSet phldrT="[Text]"/>
      <dgm:spPr/>
      <dgm:t>
        <a:bodyPr/>
        <a:lstStyle/>
        <a:p>
          <a:r>
            <a:rPr lang="es-CL" dirty="0">
              <a:latin typeface="Gill Sans MT" charset="0"/>
              <a:ea typeface="Gill Sans MT" charset="0"/>
              <a:cs typeface="Gill Sans MT" charset="0"/>
            </a:rPr>
            <a:t>Fuentes de mala calidad</a:t>
          </a:r>
          <a:endParaRPr lang="en-US" dirty="0">
            <a:latin typeface="Gill Sans MT" charset="0"/>
            <a:ea typeface="Gill Sans MT" charset="0"/>
            <a:cs typeface="Gill Sans MT" charset="0"/>
          </a:endParaRPr>
        </a:p>
      </dgm:t>
    </dgm:pt>
    <dgm:pt modelId="{D622BD6D-B30F-4565-B27D-781EDD28FC33}" type="parTrans" cxnId="{E290371B-A018-46D5-8EBD-4B04CC3ACA20}">
      <dgm:prSet/>
      <dgm:spPr/>
      <dgm:t>
        <a:bodyPr/>
        <a:lstStyle/>
        <a:p>
          <a:endParaRPr lang="en-US">
            <a:latin typeface="Gill Sans MT" charset="0"/>
            <a:ea typeface="Gill Sans MT" charset="0"/>
            <a:cs typeface="Gill Sans MT" charset="0"/>
          </a:endParaRPr>
        </a:p>
      </dgm:t>
    </dgm:pt>
    <dgm:pt modelId="{04C53474-9995-4E0E-A3E0-24C16E3B1B83}" type="sibTrans" cxnId="{E290371B-A018-46D5-8EBD-4B04CC3ACA20}">
      <dgm:prSet/>
      <dgm:spPr/>
      <dgm:t>
        <a:bodyPr/>
        <a:lstStyle/>
        <a:p>
          <a:endParaRPr lang="en-US">
            <a:latin typeface="Gill Sans MT" charset="0"/>
            <a:ea typeface="Gill Sans MT" charset="0"/>
            <a:cs typeface="Gill Sans MT" charset="0"/>
          </a:endParaRPr>
        </a:p>
      </dgm:t>
    </dgm:pt>
    <dgm:pt modelId="{EC43CF74-5CA2-4E3A-A2DD-5A6D27FBF96C}">
      <dgm:prSet phldrT="[Text]" custT="1"/>
      <dgm:spPr/>
      <dgm:t>
        <a:bodyPr/>
        <a:lstStyle/>
        <a:p>
          <a:r>
            <a:rPr lang="es-CL" sz="2400" dirty="0">
              <a:latin typeface="Gill Sans MT" charset="0"/>
              <a:ea typeface="Gill Sans MT" charset="0"/>
              <a:cs typeface="Gill Sans MT" charset="0"/>
            </a:rPr>
            <a:t>Desarrollo</a:t>
          </a:r>
          <a:endParaRPr lang="en-US" sz="2400" dirty="0">
            <a:latin typeface="Gill Sans MT" charset="0"/>
            <a:ea typeface="Gill Sans MT" charset="0"/>
            <a:cs typeface="Gill Sans MT" charset="0"/>
          </a:endParaRPr>
        </a:p>
      </dgm:t>
    </dgm:pt>
    <dgm:pt modelId="{0A4E3F61-D884-4A54-AD61-B0E20207E49D}" type="parTrans" cxnId="{BDE1F4F8-9A97-4BD0-A1B8-96159CFFB96F}">
      <dgm:prSet/>
      <dgm:spPr/>
      <dgm:t>
        <a:bodyPr/>
        <a:lstStyle/>
        <a:p>
          <a:endParaRPr lang="en-US">
            <a:latin typeface="Gill Sans MT" charset="0"/>
            <a:ea typeface="Gill Sans MT" charset="0"/>
            <a:cs typeface="Gill Sans MT" charset="0"/>
          </a:endParaRPr>
        </a:p>
      </dgm:t>
    </dgm:pt>
    <dgm:pt modelId="{75201146-B893-469A-A6F1-25C5B45C065E}" type="sibTrans" cxnId="{BDE1F4F8-9A97-4BD0-A1B8-96159CFFB96F}">
      <dgm:prSet/>
      <dgm:spPr/>
      <dgm:t>
        <a:bodyPr/>
        <a:lstStyle/>
        <a:p>
          <a:endParaRPr lang="en-US">
            <a:latin typeface="Gill Sans MT" charset="0"/>
            <a:ea typeface="Gill Sans MT" charset="0"/>
            <a:cs typeface="Gill Sans MT" charset="0"/>
          </a:endParaRPr>
        </a:p>
      </dgm:t>
    </dgm:pt>
    <dgm:pt modelId="{C96E6EBA-F29F-4ED0-B4B9-ECFB5E41DD44}">
      <dgm:prSet phldrT="[Text]" custT="1"/>
      <dgm:spPr/>
      <dgm:t>
        <a:bodyPr/>
        <a:lstStyle/>
        <a:p>
          <a:r>
            <a:rPr lang="es-CL" sz="2400" dirty="0">
              <a:latin typeface="Gill Sans MT" charset="0"/>
              <a:ea typeface="Gill Sans MT" charset="0"/>
              <a:cs typeface="Gill Sans MT" charset="0"/>
            </a:rPr>
            <a:t>Requisitos</a:t>
          </a:r>
          <a:endParaRPr lang="en-US" sz="2400" dirty="0">
            <a:latin typeface="Gill Sans MT" charset="0"/>
            <a:ea typeface="Gill Sans MT" charset="0"/>
            <a:cs typeface="Gill Sans MT" charset="0"/>
          </a:endParaRPr>
        </a:p>
      </dgm:t>
    </dgm:pt>
    <dgm:pt modelId="{7E130774-2B7F-423C-B278-E99316C648C5}" type="parTrans" cxnId="{9D30B7E4-256C-4977-A361-BC8BA6E7B67B}">
      <dgm:prSet/>
      <dgm:spPr/>
      <dgm:t>
        <a:bodyPr/>
        <a:lstStyle/>
        <a:p>
          <a:endParaRPr lang="en-US">
            <a:latin typeface="Gill Sans MT" charset="0"/>
            <a:ea typeface="Gill Sans MT" charset="0"/>
            <a:cs typeface="Gill Sans MT" charset="0"/>
          </a:endParaRPr>
        </a:p>
      </dgm:t>
    </dgm:pt>
    <dgm:pt modelId="{EED4CB3C-82AF-418C-8267-1BF442A838DE}" type="sibTrans" cxnId="{9D30B7E4-256C-4977-A361-BC8BA6E7B67B}">
      <dgm:prSet/>
      <dgm:spPr/>
      <dgm:t>
        <a:bodyPr/>
        <a:lstStyle/>
        <a:p>
          <a:endParaRPr lang="en-US">
            <a:latin typeface="Gill Sans MT" charset="0"/>
            <a:ea typeface="Gill Sans MT" charset="0"/>
            <a:cs typeface="Gill Sans MT" charset="0"/>
          </a:endParaRPr>
        </a:p>
      </dgm:t>
    </dgm:pt>
    <dgm:pt modelId="{A311207A-5C72-49FE-883F-0BE7FE660EF8}" type="pres">
      <dgm:prSet presAssocID="{78FC9B15-146F-467E-86CC-044553F2A9B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2B64F46-4D40-4566-94DA-1052538A58E1}" type="pres">
      <dgm:prSet presAssocID="{447E2093-3557-460C-A9C1-3A91ED727999}" presName="root" presStyleCnt="0"/>
      <dgm:spPr/>
    </dgm:pt>
    <dgm:pt modelId="{02D7786F-EB01-4FAA-A8A9-EE7EB8B361C8}" type="pres">
      <dgm:prSet presAssocID="{447E2093-3557-460C-A9C1-3A91ED727999}" presName="rootComposite" presStyleCnt="0"/>
      <dgm:spPr/>
    </dgm:pt>
    <dgm:pt modelId="{CEAE34FE-EC50-4CF2-A8FC-289BDC0B1EBE}" type="pres">
      <dgm:prSet presAssocID="{447E2093-3557-460C-A9C1-3A91ED727999}" presName="rootText" presStyleLbl="node1" presStyleIdx="0" presStyleCnt="1" custScaleX="123176"/>
      <dgm:spPr/>
    </dgm:pt>
    <dgm:pt modelId="{BF93316A-4F64-4563-8B64-A0FF634A1651}" type="pres">
      <dgm:prSet presAssocID="{447E2093-3557-460C-A9C1-3A91ED727999}" presName="rootConnector" presStyleLbl="node1" presStyleIdx="0" presStyleCnt="1"/>
      <dgm:spPr/>
    </dgm:pt>
    <dgm:pt modelId="{C2155E47-A936-4D59-85BB-F7163883E917}" type="pres">
      <dgm:prSet presAssocID="{447E2093-3557-460C-A9C1-3A91ED727999}" presName="childShape" presStyleCnt="0"/>
      <dgm:spPr/>
    </dgm:pt>
    <dgm:pt modelId="{B9BBE3FF-9197-44AA-B633-C44C9F396167}" type="pres">
      <dgm:prSet presAssocID="{0A4E3F61-D884-4A54-AD61-B0E20207E49D}" presName="Name13" presStyleLbl="parChTrans1D2" presStyleIdx="0" presStyleCnt="2"/>
      <dgm:spPr/>
    </dgm:pt>
    <dgm:pt modelId="{2EF178FE-3935-424F-8551-F90D2C9E3654}" type="pres">
      <dgm:prSet presAssocID="{EC43CF74-5CA2-4E3A-A2DD-5A6D27FBF96C}" presName="childText" presStyleLbl="bgAcc1" presStyleIdx="0" presStyleCnt="2" custScaleX="117500">
        <dgm:presLayoutVars>
          <dgm:bulletEnabled val="1"/>
        </dgm:presLayoutVars>
      </dgm:prSet>
      <dgm:spPr/>
    </dgm:pt>
    <dgm:pt modelId="{B3695820-E343-41A3-B7E5-2F0D015086B6}" type="pres">
      <dgm:prSet presAssocID="{7E130774-2B7F-423C-B278-E99316C648C5}" presName="Name13" presStyleLbl="parChTrans1D2" presStyleIdx="1" presStyleCnt="2"/>
      <dgm:spPr/>
    </dgm:pt>
    <dgm:pt modelId="{96A0241F-1DE2-4B51-AAFF-6389B170F59A}" type="pres">
      <dgm:prSet presAssocID="{C96E6EBA-F29F-4ED0-B4B9-ECFB5E41DD44}" presName="childText" presStyleLbl="bgAcc1" presStyleIdx="1" presStyleCnt="2" custScaleX="117500">
        <dgm:presLayoutVars>
          <dgm:bulletEnabled val="1"/>
        </dgm:presLayoutVars>
      </dgm:prSet>
      <dgm:spPr/>
    </dgm:pt>
  </dgm:ptLst>
  <dgm:cxnLst>
    <dgm:cxn modelId="{33799700-4973-40EA-B6E9-71B58BCE7277}" type="presOf" srcId="{7E130774-2B7F-423C-B278-E99316C648C5}" destId="{B3695820-E343-41A3-B7E5-2F0D015086B6}" srcOrd="0" destOrd="0" presId="urn:microsoft.com/office/officeart/2005/8/layout/hierarchy3"/>
    <dgm:cxn modelId="{DFD0010C-482C-4AC7-974F-E835EF488A3B}" type="presOf" srcId="{0A4E3F61-D884-4A54-AD61-B0E20207E49D}" destId="{B9BBE3FF-9197-44AA-B633-C44C9F396167}" srcOrd="0" destOrd="0" presId="urn:microsoft.com/office/officeart/2005/8/layout/hierarchy3"/>
    <dgm:cxn modelId="{E290371B-A018-46D5-8EBD-4B04CC3ACA20}" srcId="{78FC9B15-146F-467E-86CC-044553F2A9B2}" destId="{447E2093-3557-460C-A9C1-3A91ED727999}" srcOrd="0" destOrd="0" parTransId="{D622BD6D-B30F-4565-B27D-781EDD28FC33}" sibTransId="{04C53474-9995-4E0E-A3E0-24C16E3B1B83}"/>
    <dgm:cxn modelId="{F385CD58-45B2-4C88-A87F-664899BB6CBE}" type="presOf" srcId="{C96E6EBA-F29F-4ED0-B4B9-ECFB5E41DD44}" destId="{96A0241F-1DE2-4B51-AAFF-6389B170F59A}" srcOrd="0" destOrd="0" presId="urn:microsoft.com/office/officeart/2005/8/layout/hierarchy3"/>
    <dgm:cxn modelId="{98EC6467-4569-4CBF-B07C-E52CA1384781}" type="presOf" srcId="{78FC9B15-146F-467E-86CC-044553F2A9B2}" destId="{A311207A-5C72-49FE-883F-0BE7FE660EF8}" srcOrd="0" destOrd="0" presId="urn:microsoft.com/office/officeart/2005/8/layout/hierarchy3"/>
    <dgm:cxn modelId="{96B24A95-7047-4788-9BA7-5A5625F97F1D}" type="presOf" srcId="{447E2093-3557-460C-A9C1-3A91ED727999}" destId="{CEAE34FE-EC50-4CF2-A8FC-289BDC0B1EBE}" srcOrd="0" destOrd="0" presId="urn:microsoft.com/office/officeart/2005/8/layout/hierarchy3"/>
    <dgm:cxn modelId="{9427F09A-D1DF-4B13-A824-C911EE9B4B67}" type="presOf" srcId="{EC43CF74-5CA2-4E3A-A2DD-5A6D27FBF96C}" destId="{2EF178FE-3935-424F-8551-F90D2C9E3654}" srcOrd="0" destOrd="0" presId="urn:microsoft.com/office/officeart/2005/8/layout/hierarchy3"/>
    <dgm:cxn modelId="{9B9B5CB4-06CD-425C-909E-A7D636A807B7}" type="presOf" srcId="{447E2093-3557-460C-A9C1-3A91ED727999}" destId="{BF93316A-4F64-4563-8B64-A0FF634A1651}" srcOrd="1" destOrd="0" presId="urn:microsoft.com/office/officeart/2005/8/layout/hierarchy3"/>
    <dgm:cxn modelId="{9D30B7E4-256C-4977-A361-BC8BA6E7B67B}" srcId="{447E2093-3557-460C-A9C1-3A91ED727999}" destId="{C96E6EBA-F29F-4ED0-B4B9-ECFB5E41DD44}" srcOrd="1" destOrd="0" parTransId="{7E130774-2B7F-423C-B278-E99316C648C5}" sibTransId="{EED4CB3C-82AF-418C-8267-1BF442A838DE}"/>
    <dgm:cxn modelId="{BDE1F4F8-9A97-4BD0-A1B8-96159CFFB96F}" srcId="{447E2093-3557-460C-A9C1-3A91ED727999}" destId="{EC43CF74-5CA2-4E3A-A2DD-5A6D27FBF96C}" srcOrd="0" destOrd="0" parTransId="{0A4E3F61-D884-4A54-AD61-B0E20207E49D}" sibTransId="{75201146-B893-469A-A6F1-25C5B45C065E}"/>
    <dgm:cxn modelId="{0264B359-8107-490F-9BCF-565D2619AF37}" type="presParOf" srcId="{A311207A-5C72-49FE-883F-0BE7FE660EF8}" destId="{B2B64F46-4D40-4566-94DA-1052538A58E1}" srcOrd="0" destOrd="0" presId="urn:microsoft.com/office/officeart/2005/8/layout/hierarchy3"/>
    <dgm:cxn modelId="{A2BEDC13-A03D-44AB-BC6D-42DD3B2EDCD2}" type="presParOf" srcId="{B2B64F46-4D40-4566-94DA-1052538A58E1}" destId="{02D7786F-EB01-4FAA-A8A9-EE7EB8B361C8}" srcOrd="0" destOrd="0" presId="urn:microsoft.com/office/officeart/2005/8/layout/hierarchy3"/>
    <dgm:cxn modelId="{2B22E6DF-46AA-4E27-B44E-520577D814A7}" type="presParOf" srcId="{02D7786F-EB01-4FAA-A8A9-EE7EB8B361C8}" destId="{CEAE34FE-EC50-4CF2-A8FC-289BDC0B1EBE}" srcOrd="0" destOrd="0" presId="urn:microsoft.com/office/officeart/2005/8/layout/hierarchy3"/>
    <dgm:cxn modelId="{E7D87553-FA1D-43AA-B6FC-24571B0B1579}" type="presParOf" srcId="{02D7786F-EB01-4FAA-A8A9-EE7EB8B361C8}" destId="{BF93316A-4F64-4563-8B64-A0FF634A1651}" srcOrd="1" destOrd="0" presId="urn:microsoft.com/office/officeart/2005/8/layout/hierarchy3"/>
    <dgm:cxn modelId="{FB7D0196-3482-4454-95C1-E5D2C1894633}" type="presParOf" srcId="{B2B64F46-4D40-4566-94DA-1052538A58E1}" destId="{C2155E47-A936-4D59-85BB-F7163883E917}" srcOrd="1" destOrd="0" presId="urn:microsoft.com/office/officeart/2005/8/layout/hierarchy3"/>
    <dgm:cxn modelId="{B5247D7D-5E17-4991-9258-8ADE9854C8AB}" type="presParOf" srcId="{C2155E47-A936-4D59-85BB-F7163883E917}" destId="{B9BBE3FF-9197-44AA-B633-C44C9F396167}" srcOrd="0" destOrd="0" presId="urn:microsoft.com/office/officeart/2005/8/layout/hierarchy3"/>
    <dgm:cxn modelId="{EE39EDC3-6FBE-4929-94B5-3BFFCF86A36E}" type="presParOf" srcId="{C2155E47-A936-4D59-85BB-F7163883E917}" destId="{2EF178FE-3935-424F-8551-F90D2C9E3654}" srcOrd="1" destOrd="0" presId="urn:microsoft.com/office/officeart/2005/8/layout/hierarchy3"/>
    <dgm:cxn modelId="{5D51B60F-6477-4C7B-99B5-DDB30813377D}" type="presParOf" srcId="{C2155E47-A936-4D59-85BB-F7163883E917}" destId="{B3695820-E343-41A3-B7E5-2F0D015086B6}" srcOrd="2" destOrd="0" presId="urn:microsoft.com/office/officeart/2005/8/layout/hierarchy3"/>
    <dgm:cxn modelId="{2657926A-E6E0-4A0C-A825-036686E7C5B4}" type="presParOf" srcId="{C2155E47-A936-4D59-85BB-F7163883E917}" destId="{96A0241F-1DE2-4B51-AAFF-6389B170F59A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E1BCC8C-CBBF-497A-8F68-4826D3DF4EDD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273296D-7F55-4333-BF7E-E0B6C5F8DE2F}">
      <dgm:prSet phldrT="[Text]"/>
      <dgm:spPr/>
      <dgm:t>
        <a:bodyPr/>
        <a:lstStyle/>
        <a:p>
          <a:r>
            <a:rPr lang="es-CL" dirty="0">
              <a:latin typeface="Gill Sans MT" charset="0"/>
              <a:ea typeface="Gill Sans MT" charset="0"/>
              <a:cs typeface="Gill Sans MT" charset="0"/>
            </a:rPr>
            <a:t>Controles de calidad</a:t>
          </a:r>
          <a:endParaRPr lang="en-US" dirty="0">
            <a:latin typeface="Gill Sans MT" charset="0"/>
            <a:ea typeface="Gill Sans MT" charset="0"/>
            <a:cs typeface="Gill Sans MT" charset="0"/>
          </a:endParaRPr>
        </a:p>
      </dgm:t>
    </dgm:pt>
    <dgm:pt modelId="{FE86CA82-D0A9-4F89-9EE2-DFF3A227F47C}" type="parTrans" cxnId="{C07B62DD-22FE-400C-938F-4FCEDBA63340}">
      <dgm:prSet/>
      <dgm:spPr/>
      <dgm:t>
        <a:bodyPr/>
        <a:lstStyle/>
        <a:p>
          <a:endParaRPr lang="en-US">
            <a:latin typeface="Gill Sans MT" charset="0"/>
            <a:ea typeface="Gill Sans MT" charset="0"/>
            <a:cs typeface="Gill Sans MT" charset="0"/>
          </a:endParaRPr>
        </a:p>
      </dgm:t>
    </dgm:pt>
    <dgm:pt modelId="{0C815DA8-B5A6-4448-8D79-108F8E9F2B6B}" type="sibTrans" cxnId="{C07B62DD-22FE-400C-938F-4FCEDBA63340}">
      <dgm:prSet/>
      <dgm:spPr/>
      <dgm:t>
        <a:bodyPr/>
        <a:lstStyle/>
        <a:p>
          <a:endParaRPr lang="en-US">
            <a:latin typeface="Gill Sans MT" charset="0"/>
            <a:ea typeface="Gill Sans MT" charset="0"/>
            <a:cs typeface="Gill Sans MT" charset="0"/>
          </a:endParaRPr>
        </a:p>
      </dgm:t>
    </dgm:pt>
    <dgm:pt modelId="{1B7E95AF-D34C-4FE1-8CC5-14D9A4D8201F}">
      <dgm:prSet phldrT="[Text]" custT="1"/>
      <dgm:spPr/>
      <dgm:t>
        <a:bodyPr/>
        <a:lstStyle/>
        <a:p>
          <a:r>
            <a:rPr lang="es-CL" sz="2400">
              <a:latin typeface="Gill Sans MT" charset="0"/>
              <a:ea typeface="Gill Sans MT" charset="0"/>
              <a:cs typeface="Gill Sans MT" charset="0"/>
            </a:rPr>
            <a:t>Verificación</a:t>
          </a:r>
          <a:endParaRPr lang="en-US" sz="2400">
            <a:latin typeface="Gill Sans MT" charset="0"/>
            <a:ea typeface="Gill Sans MT" charset="0"/>
            <a:cs typeface="Gill Sans MT" charset="0"/>
          </a:endParaRPr>
        </a:p>
      </dgm:t>
    </dgm:pt>
    <dgm:pt modelId="{503EA58A-5D5E-45FE-AEEB-257B0CC039DA}" type="parTrans" cxnId="{D9020FE0-74DD-4D0D-9281-A958AA7BB9D4}">
      <dgm:prSet/>
      <dgm:spPr/>
      <dgm:t>
        <a:bodyPr/>
        <a:lstStyle/>
        <a:p>
          <a:endParaRPr lang="en-US">
            <a:latin typeface="Gill Sans MT" charset="0"/>
            <a:ea typeface="Gill Sans MT" charset="0"/>
            <a:cs typeface="Gill Sans MT" charset="0"/>
          </a:endParaRPr>
        </a:p>
      </dgm:t>
    </dgm:pt>
    <dgm:pt modelId="{63637C76-FB7E-478A-A94B-B87284547C5A}" type="sibTrans" cxnId="{D9020FE0-74DD-4D0D-9281-A958AA7BB9D4}">
      <dgm:prSet/>
      <dgm:spPr/>
      <dgm:t>
        <a:bodyPr/>
        <a:lstStyle/>
        <a:p>
          <a:endParaRPr lang="en-US">
            <a:latin typeface="Gill Sans MT" charset="0"/>
            <a:ea typeface="Gill Sans MT" charset="0"/>
            <a:cs typeface="Gill Sans MT" charset="0"/>
          </a:endParaRPr>
        </a:p>
      </dgm:t>
    </dgm:pt>
    <dgm:pt modelId="{97E213BA-1CEB-4D62-B52E-6C0D8F454665}">
      <dgm:prSet phldrT="[Text]" custT="1"/>
      <dgm:spPr/>
      <dgm:t>
        <a:bodyPr/>
        <a:lstStyle/>
        <a:p>
          <a:r>
            <a:rPr lang="es-CL" sz="2400">
              <a:latin typeface="Gill Sans MT" charset="0"/>
              <a:ea typeface="Gill Sans MT" charset="0"/>
              <a:cs typeface="Gill Sans MT" charset="0"/>
            </a:rPr>
            <a:t>Validación</a:t>
          </a:r>
          <a:endParaRPr lang="en-US" sz="2400">
            <a:latin typeface="Gill Sans MT" charset="0"/>
            <a:ea typeface="Gill Sans MT" charset="0"/>
            <a:cs typeface="Gill Sans MT" charset="0"/>
          </a:endParaRPr>
        </a:p>
      </dgm:t>
    </dgm:pt>
    <dgm:pt modelId="{D2ED56C3-ED14-46DF-8253-C975BC0E76D0}" type="parTrans" cxnId="{06903807-BFF9-4B60-B766-E24A7DCDC3A5}">
      <dgm:prSet/>
      <dgm:spPr/>
      <dgm:t>
        <a:bodyPr/>
        <a:lstStyle/>
        <a:p>
          <a:endParaRPr lang="en-US">
            <a:latin typeface="Gill Sans MT" charset="0"/>
            <a:ea typeface="Gill Sans MT" charset="0"/>
            <a:cs typeface="Gill Sans MT" charset="0"/>
          </a:endParaRPr>
        </a:p>
      </dgm:t>
    </dgm:pt>
    <dgm:pt modelId="{C44498AE-6E1C-4CD3-8A63-FD23D8EFA9A8}" type="sibTrans" cxnId="{06903807-BFF9-4B60-B766-E24A7DCDC3A5}">
      <dgm:prSet/>
      <dgm:spPr/>
      <dgm:t>
        <a:bodyPr/>
        <a:lstStyle/>
        <a:p>
          <a:endParaRPr lang="en-US">
            <a:latin typeface="Gill Sans MT" charset="0"/>
            <a:ea typeface="Gill Sans MT" charset="0"/>
            <a:cs typeface="Gill Sans MT" charset="0"/>
          </a:endParaRPr>
        </a:p>
      </dgm:t>
    </dgm:pt>
    <dgm:pt modelId="{89F2F466-00F7-44DB-8BC6-FC1FA8FFF734}" type="pres">
      <dgm:prSet presAssocID="{CE1BCC8C-CBBF-497A-8F68-4826D3DF4ED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3DD0672-2A03-49AB-9079-B8BF77F86178}" type="pres">
      <dgm:prSet presAssocID="{9273296D-7F55-4333-BF7E-E0B6C5F8DE2F}" presName="root" presStyleCnt="0"/>
      <dgm:spPr/>
    </dgm:pt>
    <dgm:pt modelId="{5EE616E9-F441-4900-BAB0-DB6EB9021CE0}" type="pres">
      <dgm:prSet presAssocID="{9273296D-7F55-4333-BF7E-E0B6C5F8DE2F}" presName="rootComposite" presStyleCnt="0"/>
      <dgm:spPr/>
    </dgm:pt>
    <dgm:pt modelId="{5AD932B8-BFBB-4400-B3F8-05974E53FF18}" type="pres">
      <dgm:prSet presAssocID="{9273296D-7F55-4333-BF7E-E0B6C5F8DE2F}" presName="rootText" presStyleLbl="node1" presStyleIdx="0" presStyleCnt="1" custScaleX="124476"/>
      <dgm:spPr/>
    </dgm:pt>
    <dgm:pt modelId="{6D949C47-9761-4F2D-A137-DFCE761072CC}" type="pres">
      <dgm:prSet presAssocID="{9273296D-7F55-4333-BF7E-E0B6C5F8DE2F}" presName="rootConnector" presStyleLbl="node1" presStyleIdx="0" presStyleCnt="1"/>
      <dgm:spPr/>
    </dgm:pt>
    <dgm:pt modelId="{4BBD2091-CD7B-48DD-91F4-601BAAD0625C}" type="pres">
      <dgm:prSet presAssocID="{9273296D-7F55-4333-BF7E-E0B6C5F8DE2F}" presName="childShape" presStyleCnt="0"/>
      <dgm:spPr/>
    </dgm:pt>
    <dgm:pt modelId="{B9F2F74F-0BB0-4D29-AFAA-810CAB9B6EA2}" type="pres">
      <dgm:prSet presAssocID="{503EA58A-5D5E-45FE-AEEB-257B0CC039DA}" presName="Name13" presStyleLbl="parChTrans1D2" presStyleIdx="0" presStyleCnt="2"/>
      <dgm:spPr/>
    </dgm:pt>
    <dgm:pt modelId="{D2BF1507-CE44-4E54-B4E9-EA72B3982633}" type="pres">
      <dgm:prSet presAssocID="{1B7E95AF-D34C-4FE1-8CC5-14D9A4D8201F}" presName="childText" presStyleLbl="bgAcc1" presStyleIdx="0" presStyleCnt="2" custScaleX="114408">
        <dgm:presLayoutVars>
          <dgm:bulletEnabled val="1"/>
        </dgm:presLayoutVars>
      </dgm:prSet>
      <dgm:spPr/>
    </dgm:pt>
    <dgm:pt modelId="{D9976A3C-F3C3-4F6C-BCA0-8BC686DAA39B}" type="pres">
      <dgm:prSet presAssocID="{D2ED56C3-ED14-46DF-8253-C975BC0E76D0}" presName="Name13" presStyleLbl="parChTrans1D2" presStyleIdx="1" presStyleCnt="2"/>
      <dgm:spPr/>
    </dgm:pt>
    <dgm:pt modelId="{0054CAF6-792F-4105-953F-C3D8016D06C9}" type="pres">
      <dgm:prSet presAssocID="{97E213BA-1CEB-4D62-B52E-6C0D8F454665}" presName="childText" presStyleLbl="bgAcc1" presStyleIdx="1" presStyleCnt="2" custScaleX="114408">
        <dgm:presLayoutVars>
          <dgm:bulletEnabled val="1"/>
        </dgm:presLayoutVars>
      </dgm:prSet>
      <dgm:spPr/>
    </dgm:pt>
  </dgm:ptLst>
  <dgm:cxnLst>
    <dgm:cxn modelId="{1C99D400-29E2-4ED0-ACF6-AB02F26BE15D}" type="presOf" srcId="{97E213BA-1CEB-4D62-B52E-6C0D8F454665}" destId="{0054CAF6-792F-4105-953F-C3D8016D06C9}" srcOrd="0" destOrd="0" presId="urn:microsoft.com/office/officeart/2005/8/layout/hierarchy3"/>
    <dgm:cxn modelId="{06903807-BFF9-4B60-B766-E24A7DCDC3A5}" srcId="{9273296D-7F55-4333-BF7E-E0B6C5F8DE2F}" destId="{97E213BA-1CEB-4D62-B52E-6C0D8F454665}" srcOrd="1" destOrd="0" parTransId="{D2ED56C3-ED14-46DF-8253-C975BC0E76D0}" sibTransId="{C44498AE-6E1C-4CD3-8A63-FD23D8EFA9A8}"/>
    <dgm:cxn modelId="{FFC6FF2B-F741-441C-97E5-F80287049187}" type="presOf" srcId="{9273296D-7F55-4333-BF7E-E0B6C5F8DE2F}" destId="{5AD932B8-BFBB-4400-B3F8-05974E53FF18}" srcOrd="0" destOrd="0" presId="urn:microsoft.com/office/officeart/2005/8/layout/hierarchy3"/>
    <dgm:cxn modelId="{5604394C-7436-4407-B6E9-F899D72D93B0}" type="presOf" srcId="{D2ED56C3-ED14-46DF-8253-C975BC0E76D0}" destId="{D9976A3C-F3C3-4F6C-BCA0-8BC686DAA39B}" srcOrd="0" destOrd="0" presId="urn:microsoft.com/office/officeart/2005/8/layout/hierarchy3"/>
    <dgm:cxn modelId="{CC433A6C-C6C5-4495-8D51-CD9DF3C8021D}" type="presOf" srcId="{1B7E95AF-D34C-4FE1-8CC5-14D9A4D8201F}" destId="{D2BF1507-CE44-4E54-B4E9-EA72B3982633}" srcOrd="0" destOrd="0" presId="urn:microsoft.com/office/officeart/2005/8/layout/hierarchy3"/>
    <dgm:cxn modelId="{9F3DA886-F081-490F-AF24-582E6536FF7B}" type="presOf" srcId="{9273296D-7F55-4333-BF7E-E0B6C5F8DE2F}" destId="{6D949C47-9761-4F2D-A137-DFCE761072CC}" srcOrd="1" destOrd="0" presId="urn:microsoft.com/office/officeart/2005/8/layout/hierarchy3"/>
    <dgm:cxn modelId="{BF923AAF-F683-40B4-9757-49A847AB4DB9}" type="presOf" srcId="{503EA58A-5D5E-45FE-AEEB-257B0CC039DA}" destId="{B9F2F74F-0BB0-4D29-AFAA-810CAB9B6EA2}" srcOrd="0" destOrd="0" presId="urn:microsoft.com/office/officeart/2005/8/layout/hierarchy3"/>
    <dgm:cxn modelId="{A7522BC4-C428-40AF-B26B-CFDF56A48652}" type="presOf" srcId="{CE1BCC8C-CBBF-497A-8F68-4826D3DF4EDD}" destId="{89F2F466-00F7-44DB-8BC6-FC1FA8FFF734}" srcOrd="0" destOrd="0" presId="urn:microsoft.com/office/officeart/2005/8/layout/hierarchy3"/>
    <dgm:cxn modelId="{C07B62DD-22FE-400C-938F-4FCEDBA63340}" srcId="{CE1BCC8C-CBBF-497A-8F68-4826D3DF4EDD}" destId="{9273296D-7F55-4333-BF7E-E0B6C5F8DE2F}" srcOrd="0" destOrd="0" parTransId="{FE86CA82-D0A9-4F89-9EE2-DFF3A227F47C}" sibTransId="{0C815DA8-B5A6-4448-8D79-108F8E9F2B6B}"/>
    <dgm:cxn modelId="{D9020FE0-74DD-4D0D-9281-A958AA7BB9D4}" srcId="{9273296D-7F55-4333-BF7E-E0B6C5F8DE2F}" destId="{1B7E95AF-D34C-4FE1-8CC5-14D9A4D8201F}" srcOrd="0" destOrd="0" parTransId="{503EA58A-5D5E-45FE-AEEB-257B0CC039DA}" sibTransId="{63637C76-FB7E-478A-A94B-B87284547C5A}"/>
    <dgm:cxn modelId="{35A352F6-6986-459C-97AF-BEB549361F00}" type="presParOf" srcId="{89F2F466-00F7-44DB-8BC6-FC1FA8FFF734}" destId="{23DD0672-2A03-49AB-9079-B8BF77F86178}" srcOrd="0" destOrd="0" presId="urn:microsoft.com/office/officeart/2005/8/layout/hierarchy3"/>
    <dgm:cxn modelId="{1DA431CF-2709-4766-85F9-FE315F98E134}" type="presParOf" srcId="{23DD0672-2A03-49AB-9079-B8BF77F86178}" destId="{5EE616E9-F441-4900-BAB0-DB6EB9021CE0}" srcOrd="0" destOrd="0" presId="urn:microsoft.com/office/officeart/2005/8/layout/hierarchy3"/>
    <dgm:cxn modelId="{B35E646B-9486-4B58-8994-A83AD5EDEA0C}" type="presParOf" srcId="{5EE616E9-F441-4900-BAB0-DB6EB9021CE0}" destId="{5AD932B8-BFBB-4400-B3F8-05974E53FF18}" srcOrd="0" destOrd="0" presId="urn:microsoft.com/office/officeart/2005/8/layout/hierarchy3"/>
    <dgm:cxn modelId="{04D4CEA9-A3BB-423E-890A-75F3EA636C79}" type="presParOf" srcId="{5EE616E9-F441-4900-BAB0-DB6EB9021CE0}" destId="{6D949C47-9761-4F2D-A137-DFCE761072CC}" srcOrd="1" destOrd="0" presId="urn:microsoft.com/office/officeart/2005/8/layout/hierarchy3"/>
    <dgm:cxn modelId="{4334A850-ED6C-46C3-A881-CECE310D5506}" type="presParOf" srcId="{23DD0672-2A03-49AB-9079-B8BF77F86178}" destId="{4BBD2091-CD7B-48DD-91F4-601BAAD0625C}" srcOrd="1" destOrd="0" presId="urn:microsoft.com/office/officeart/2005/8/layout/hierarchy3"/>
    <dgm:cxn modelId="{3CDBF88C-8312-41E8-9B35-3BCB60E3A020}" type="presParOf" srcId="{4BBD2091-CD7B-48DD-91F4-601BAAD0625C}" destId="{B9F2F74F-0BB0-4D29-AFAA-810CAB9B6EA2}" srcOrd="0" destOrd="0" presId="urn:microsoft.com/office/officeart/2005/8/layout/hierarchy3"/>
    <dgm:cxn modelId="{D51505AE-5101-44AB-A113-3871BBE21F27}" type="presParOf" srcId="{4BBD2091-CD7B-48DD-91F4-601BAAD0625C}" destId="{D2BF1507-CE44-4E54-B4E9-EA72B3982633}" srcOrd="1" destOrd="0" presId="urn:microsoft.com/office/officeart/2005/8/layout/hierarchy3"/>
    <dgm:cxn modelId="{D0A7E8C0-B0C9-48AB-9B45-1595DBA26D3B}" type="presParOf" srcId="{4BBD2091-CD7B-48DD-91F4-601BAAD0625C}" destId="{D9976A3C-F3C3-4F6C-BCA0-8BC686DAA39B}" srcOrd="2" destOrd="0" presId="urn:microsoft.com/office/officeart/2005/8/layout/hierarchy3"/>
    <dgm:cxn modelId="{25DA58DF-234C-4077-A185-CAF9952E61EB}" type="presParOf" srcId="{4BBD2091-CD7B-48DD-91F4-601BAAD0625C}" destId="{0054CAF6-792F-4105-953F-C3D8016D06C9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F50F86-2CD1-4624-99D6-974E31116049}">
      <dsp:nvSpPr>
        <dsp:cNvPr id="0" name=""/>
        <dsp:cNvSpPr/>
      </dsp:nvSpPr>
      <dsp:spPr>
        <a:xfrm>
          <a:off x="0" y="616656"/>
          <a:ext cx="8785225" cy="1795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1831" tIns="833120" rIns="681831" bIns="199136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2800" kern="1200" noProof="0" dirty="0">
              <a:latin typeface="Gill Sans MT" charset="0"/>
              <a:ea typeface="Gill Sans MT" charset="0"/>
              <a:cs typeface="Gill Sans MT" charset="0"/>
            </a:rPr>
            <a:t>Cómo entregamos un producto de calidad en este proyecto</a:t>
          </a:r>
        </a:p>
      </dsp:txBody>
      <dsp:txXfrm>
        <a:off x="0" y="616656"/>
        <a:ext cx="8785225" cy="1795500"/>
      </dsp:txXfrm>
    </dsp:sp>
    <dsp:sp modelId="{1C8DF49C-F3CC-4A94-9CDD-D859A325505D}">
      <dsp:nvSpPr>
        <dsp:cNvPr id="0" name=""/>
        <dsp:cNvSpPr/>
      </dsp:nvSpPr>
      <dsp:spPr>
        <a:xfrm>
          <a:off x="439261" y="26256"/>
          <a:ext cx="6149657" cy="1180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42" tIns="0" rIns="232442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800" kern="1200" noProof="0">
              <a:latin typeface="Gill Sans MT" charset="0"/>
              <a:ea typeface="Gill Sans MT" charset="0"/>
              <a:cs typeface="Gill Sans MT" charset="0"/>
            </a:rPr>
            <a:t>Calidad del producto</a:t>
          </a:r>
        </a:p>
      </dsp:txBody>
      <dsp:txXfrm>
        <a:off x="496903" y="83898"/>
        <a:ext cx="6034373" cy="1065516"/>
      </dsp:txXfrm>
    </dsp:sp>
    <dsp:sp modelId="{34CC44F5-D648-4A82-BCA7-58B883589709}">
      <dsp:nvSpPr>
        <dsp:cNvPr id="0" name=""/>
        <dsp:cNvSpPr/>
      </dsp:nvSpPr>
      <dsp:spPr>
        <a:xfrm>
          <a:off x="0" y="3218556"/>
          <a:ext cx="8785225" cy="1795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1831" tIns="833120" rIns="681831" bIns="199136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2800" kern="1200" noProof="0">
              <a:latin typeface="Gill Sans MT" charset="0"/>
              <a:ea typeface="Gill Sans MT" charset="0"/>
              <a:cs typeface="Gill Sans MT" charset="0"/>
            </a:rPr>
            <a:t>Cómo aseguramos que los productos serán de calidad en general</a:t>
          </a:r>
        </a:p>
      </dsp:txBody>
      <dsp:txXfrm>
        <a:off x="0" y="3218556"/>
        <a:ext cx="8785225" cy="1795500"/>
      </dsp:txXfrm>
    </dsp:sp>
    <dsp:sp modelId="{689AD380-7877-4BDA-8A9E-04A9CBAFA355}">
      <dsp:nvSpPr>
        <dsp:cNvPr id="0" name=""/>
        <dsp:cNvSpPr/>
      </dsp:nvSpPr>
      <dsp:spPr>
        <a:xfrm>
          <a:off x="439261" y="2628156"/>
          <a:ext cx="6149657" cy="1180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42" tIns="0" rIns="232442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800" kern="1200" noProof="0">
              <a:latin typeface="Gill Sans MT" charset="0"/>
              <a:ea typeface="Gill Sans MT" charset="0"/>
              <a:cs typeface="Gill Sans MT" charset="0"/>
            </a:rPr>
            <a:t>Calidad del proceso</a:t>
          </a:r>
        </a:p>
      </dsp:txBody>
      <dsp:txXfrm>
        <a:off x="496903" y="2685798"/>
        <a:ext cx="6034373" cy="10655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AE34FE-EC50-4CF2-A8FC-289BDC0B1EBE}">
      <dsp:nvSpPr>
        <dsp:cNvPr id="0" name=""/>
        <dsp:cNvSpPr/>
      </dsp:nvSpPr>
      <dsp:spPr>
        <a:xfrm>
          <a:off x="608774" y="1285"/>
          <a:ext cx="2380302" cy="9662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3100" kern="1200" dirty="0">
              <a:latin typeface="Gill Sans MT" charset="0"/>
              <a:ea typeface="Gill Sans MT" charset="0"/>
              <a:cs typeface="Gill Sans MT" charset="0"/>
            </a:rPr>
            <a:t>Fuentes de mala calidad</a:t>
          </a:r>
          <a:endParaRPr lang="en-US" sz="3100" kern="1200" dirty="0">
            <a:latin typeface="Gill Sans MT" charset="0"/>
            <a:ea typeface="Gill Sans MT" charset="0"/>
            <a:cs typeface="Gill Sans MT" charset="0"/>
          </a:endParaRPr>
        </a:p>
      </dsp:txBody>
      <dsp:txXfrm>
        <a:off x="637074" y="29585"/>
        <a:ext cx="2323702" cy="909620"/>
      </dsp:txXfrm>
    </dsp:sp>
    <dsp:sp modelId="{B9BBE3FF-9197-44AA-B633-C44C9F396167}">
      <dsp:nvSpPr>
        <dsp:cNvPr id="0" name=""/>
        <dsp:cNvSpPr/>
      </dsp:nvSpPr>
      <dsp:spPr>
        <a:xfrm>
          <a:off x="846805" y="967505"/>
          <a:ext cx="238030" cy="7246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4665"/>
              </a:lnTo>
              <a:lnTo>
                <a:pt x="238030" y="72466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F178FE-3935-424F-8551-F90D2C9E3654}">
      <dsp:nvSpPr>
        <dsp:cNvPr id="0" name=""/>
        <dsp:cNvSpPr/>
      </dsp:nvSpPr>
      <dsp:spPr>
        <a:xfrm>
          <a:off x="1084835" y="1209060"/>
          <a:ext cx="1816493" cy="9662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400" kern="1200" dirty="0">
              <a:latin typeface="Gill Sans MT" charset="0"/>
              <a:ea typeface="Gill Sans MT" charset="0"/>
              <a:cs typeface="Gill Sans MT" charset="0"/>
            </a:rPr>
            <a:t>Desarrollo</a:t>
          </a:r>
          <a:endParaRPr lang="en-US" sz="2400" kern="1200" dirty="0">
            <a:latin typeface="Gill Sans MT" charset="0"/>
            <a:ea typeface="Gill Sans MT" charset="0"/>
            <a:cs typeface="Gill Sans MT" charset="0"/>
          </a:endParaRPr>
        </a:p>
      </dsp:txBody>
      <dsp:txXfrm>
        <a:off x="1113135" y="1237360"/>
        <a:ext cx="1759893" cy="909620"/>
      </dsp:txXfrm>
    </dsp:sp>
    <dsp:sp modelId="{B3695820-E343-41A3-B7E5-2F0D015086B6}">
      <dsp:nvSpPr>
        <dsp:cNvPr id="0" name=""/>
        <dsp:cNvSpPr/>
      </dsp:nvSpPr>
      <dsp:spPr>
        <a:xfrm>
          <a:off x="846805" y="967505"/>
          <a:ext cx="238030" cy="19324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2440"/>
              </a:lnTo>
              <a:lnTo>
                <a:pt x="238030" y="193244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A0241F-1DE2-4B51-AAFF-6389B170F59A}">
      <dsp:nvSpPr>
        <dsp:cNvPr id="0" name=""/>
        <dsp:cNvSpPr/>
      </dsp:nvSpPr>
      <dsp:spPr>
        <a:xfrm>
          <a:off x="1084835" y="2416836"/>
          <a:ext cx="1816493" cy="9662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400" kern="1200" dirty="0">
              <a:latin typeface="Gill Sans MT" charset="0"/>
              <a:ea typeface="Gill Sans MT" charset="0"/>
              <a:cs typeface="Gill Sans MT" charset="0"/>
            </a:rPr>
            <a:t>Requisitos</a:t>
          </a:r>
          <a:endParaRPr lang="en-US" sz="2400" kern="1200" dirty="0">
            <a:latin typeface="Gill Sans MT" charset="0"/>
            <a:ea typeface="Gill Sans MT" charset="0"/>
            <a:cs typeface="Gill Sans MT" charset="0"/>
          </a:endParaRPr>
        </a:p>
      </dsp:txBody>
      <dsp:txXfrm>
        <a:off x="1113135" y="2445136"/>
        <a:ext cx="1759893" cy="9096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D932B8-BFBB-4400-B3F8-05974E53FF18}">
      <dsp:nvSpPr>
        <dsp:cNvPr id="0" name=""/>
        <dsp:cNvSpPr/>
      </dsp:nvSpPr>
      <dsp:spPr>
        <a:xfrm>
          <a:off x="589407" y="2113"/>
          <a:ext cx="2404246" cy="9657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3100" kern="1200" dirty="0">
              <a:latin typeface="Gill Sans MT" charset="0"/>
              <a:ea typeface="Gill Sans MT" charset="0"/>
              <a:cs typeface="Gill Sans MT" charset="0"/>
            </a:rPr>
            <a:t>Controles de calidad</a:t>
          </a:r>
          <a:endParaRPr lang="en-US" sz="3100" kern="1200" dirty="0">
            <a:latin typeface="Gill Sans MT" charset="0"/>
            <a:ea typeface="Gill Sans MT" charset="0"/>
            <a:cs typeface="Gill Sans MT" charset="0"/>
          </a:endParaRPr>
        </a:p>
      </dsp:txBody>
      <dsp:txXfrm>
        <a:off x="617693" y="30399"/>
        <a:ext cx="2347674" cy="909175"/>
      </dsp:txXfrm>
    </dsp:sp>
    <dsp:sp modelId="{B9F2F74F-0BB0-4D29-AFAA-810CAB9B6EA2}">
      <dsp:nvSpPr>
        <dsp:cNvPr id="0" name=""/>
        <dsp:cNvSpPr/>
      </dsp:nvSpPr>
      <dsp:spPr>
        <a:xfrm>
          <a:off x="829832" y="967860"/>
          <a:ext cx="240424" cy="7243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4310"/>
              </a:lnTo>
              <a:lnTo>
                <a:pt x="240424" y="72431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BF1507-CE44-4E54-B4E9-EA72B3982633}">
      <dsp:nvSpPr>
        <dsp:cNvPr id="0" name=""/>
        <dsp:cNvSpPr/>
      </dsp:nvSpPr>
      <dsp:spPr>
        <a:xfrm>
          <a:off x="1070256" y="1209297"/>
          <a:ext cx="1767827" cy="9657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400" kern="1200">
              <a:latin typeface="Gill Sans MT" charset="0"/>
              <a:ea typeface="Gill Sans MT" charset="0"/>
              <a:cs typeface="Gill Sans MT" charset="0"/>
            </a:rPr>
            <a:t>Verificación</a:t>
          </a:r>
          <a:endParaRPr lang="en-US" sz="2400" kern="1200">
            <a:latin typeface="Gill Sans MT" charset="0"/>
            <a:ea typeface="Gill Sans MT" charset="0"/>
            <a:cs typeface="Gill Sans MT" charset="0"/>
          </a:endParaRPr>
        </a:p>
      </dsp:txBody>
      <dsp:txXfrm>
        <a:off x="1098542" y="1237583"/>
        <a:ext cx="1711255" cy="909175"/>
      </dsp:txXfrm>
    </dsp:sp>
    <dsp:sp modelId="{D9976A3C-F3C3-4F6C-BCA0-8BC686DAA39B}">
      <dsp:nvSpPr>
        <dsp:cNvPr id="0" name=""/>
        <dsp:cNvSpPr/>
      </dsp:nvSpPr>
      <dsp:spPr>
        <a:xfrm>
          <a:off x="829832" y="967860"/>
          <a:ext cx="240424" cy="19314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1494"/>
              </a:lnTo>
              <a:lnTo>
                <a:pt x="240424" y="193149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54CAF6-792F-4105-953F-C3D8016D06C9}">
      <dsp:nvSpPr>
        <dsp:cNvPr id="0" name=""/>
        <dsp:cNvSpPr/>
      </dsp:nvSpPr>
      <dsp:spPr>
        <a:xfrm>
          <a:off x="1070256" y="2416481"/>
          <a:ext cx="1767827" cy="9657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400" kern="1200">
              <a:latin typeface="Gill Sans MT" charset="0"/>
              <a:ea typeface="Gill Sans MT" charset="0"/>
              <a:cs typeface="Gill Sans MT" charset="0"/>
            </a:rPr>
            <a:t>Validación</a:t>
          </a:r>
          <a:endParaRPr lang="en-US" sz="2400" kern="1200">
            <a:latin typeface="Gill Sans MT" charset="0"/>
            <a:ea typeface="Gill Sans MT" charset="0"/>
            <a:cs typeface="Gill Sans MT" charset="0"/>
          </a:endParaRPr>
        </a:p>
      </dsp:txBody>
      <dsp:txXfrm>
        <a:off x="1098542" y="2444767"/>
        <a:ext cx="1711255" cy="9091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CL">
              <a:cs typeface="+mn-cs"/>
            </a:endParaRPr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CL">
              <a:cs typeface="+mn-cs"/>
            </a:endParaRPr>
          </a:p>
        </p:txBody>
      </p:sp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CL">
              <a:cs typeface="+mn-cs"/>
            </a:endParaRPr>
          </a:p>
        </p:txBody>
      </p:sp>
      <p:sp>
        <p:nvSpPr>
          <p:cNvPr id="3076" name="AutoShape 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CL">
              <a:cs typeface="+mn-cs"/>
            </a:endParaRPr>
          </a:p>
        </p:txBody>
      </p:sp>
      <p:sp>
        <p:nvSpPr>
          <p:cNvPr id="37894" name="Rectangle 5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8" name="Rectangle 6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19401394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008247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750527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546554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900031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467102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180059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0179" name="Rectangle 2"/>
          <p:cNvSpPr txBox="1"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9360">
            <a:solidFill>
              <a:srgbClr val="000000"/>
            </a:solidFill>
          </a:ln>
        </p:spPr>
        <p:txBody>
          <a:bodyPr wrap="none" anchor="ctr"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923538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1203" name="Rectangle 2"/>
          <p:cNvSpPr txBox="1"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9360">
            <a:solidFill>
              <a:srgbClr val="000000"/>
            </a:solidFill>
          </a:ln>
        </p:spPr>
        <p:txBody>
          <a:bodyPr wrap="none" anchor="ctr"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738500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2227" name="Rectangle 2"/>
          <p:cNvSpPr txBox="1"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9360">
            <a:solidFill>
              <a:srgbClr val="000000"/>
            </a:solidFill>
          </a:ln>
        </p:spPr>
        <p:txBody>
          <a:bodyPr wrap="none" anchor="ctr"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597995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3251" name="Rectangle 2"/>
          <p:cNvSpPr txBox="1"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9360">
            <a:solidFill>
              <a:srgbClr val="000000"/>
            </a:solidFill>
          </a:ln>
        </p:spPr>
        <p:txBody>
          <a:bodyPr wrap="none" anchor="ctr"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13897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4275" name="Rectangle 2"/>
          <p:cNvSpPr txBox="1"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9360">
            <a:solidFill>
              <a:srgbClr val="000000"/>
            </a:solidFill>
          </a:ln>
        </p:spPr>
        <p:txBody>
          <a:bodyPr wrap="none" anchor="ctr"/>
          <a:lstStyle/>
          <a:p>
            <a:r>
              <a:rPr lang="es-ES" dirty="0"/>
              <a:t>La definición alternativa es de ISO 9000. También se</a:t>
            </a:r>
            <a:r>
              <a:rPr lang="es-ES" baseline="0" dirty="0"/>
              <a:t> ha traducido como “Calidad es el grado en que un conjunto de características inherentes cumple con los requisitos.”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654054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7431758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5514819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6323" name="Text Box 2"/>
          <p:cNvSpPr txBox="1"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9360">
            <a:solidFill>
              <a:srgbClr val="000000"/>
            </a:solidFill>
          </a:ln>
        </p:spPr>
        <p:txBody>
          <a:bodyPr wrap="none" anchor="ctr"/>
          <a:lstStyle/>
          <a:p>
            <a:r>
              <a:rPr lang="es-CL" dirty="0"/>
              <a:t>1 Calidad y competitividad: Ya no basta con tener más funcionalidad para triunfar: los competidores pueden incorporar nuestra funcionalidad.</a:t>
            </a:r>
          </a:p>
          <a:p>
            <a:pPr>
              <a:lnSpc>
                <a:spcPct val="93000"/>
              </a:lnSpc>
            </a:pPr>
            <a:r>
              <a:rPr lang="es-CL" dirty="0"/>
              <a:t>2 Calidad y supervivencia: Los clientes quieren calidad demostrable y/o certificada. Los clientes quieren menos proveedores: los quieren evaluar. Las compañías evalúan posibles externalizaciones.</a:t>
            </a:r>
          </a:p>
          <a:p>
            <a:pPr>
              <a:lnSpc>
                <a:spcPct val="93000"/>
              </a:lnSpc>
            </a:pPr>
            <a:r>
              <a:rPr lang="es-CL" dirty="0"/>
              <a:t>3 Calidad y exportaciones: ¿Será necesario justificar la relación entre calidad y exportaciones?</a:t>
            </a:r>
          </a:p>
          <a:p>
            <a:pPr>
              <a:lnSpc>
                <a:spcPct val="93000"/>
              </a:lnSpc>
            </a:pPr>
            <a:r>
              <a:rPr lang="es-CL" dirty="0"/>
              <a:t>4 Calidad y costos: La mala calidad implica grandes costos de depuración y correcciones. Un sistema de calidad disminuye los costos de la mala calidad.</a:t>
            </a:r>
          </a:p>
          <a:p>
            <a:pPr>
              <a:lnSpc>
                <a:spcPct val="93000"/>
              </a:lnSpc>
            </a:pPr>
            <a:r>
              <a:rPr lang="es-CL" dirty="0"/>
              <a:t>5 Calidad, clientes y utilidades: Los costos de atraer un cliente nuevo son altos. La buena calidad retiene clientes </a:t>
            </a:r>
            <a:r>
              <a:rPr lang="es-CL" dirty="0">
                <a:sym typeface="Wingdings" pitchFamily="2" charset="2"/>
              </a:rPr>
              <a:t> </a:t>
            </a:r>
            <a:r>
              <a:rPr lang="es-CL" dirty="0"/>
              <a:t>aumenta las utilidades. La mala calidad aumenta los costos de los clientes. La buena calidad aumenta utilidades por baja de costos y retención de clientes.</a:t>
            </a:r>
          </a:p>
        </p:txBody>
      </p:sp>
    </p:spTree>
    <p:extLst>
      <p:ext uri="{BB962C8B-B14F-4D97-AF65-F5344CB8AC3E}">
        <p14:creationId xmlns:p14="http://schemas.microsoft.com/office/powerpoint/2010/main" val="14734278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_tradnl" dirty="0"/>
              <a:t>El costo de las fallas del control también se llama “costo de la mala calidad”</a:t>
            </a:r>
          </a:p>
        </p:txBody>
      </p:sp>
    </p:spTree>
    <p:extLst>
      <p:ext uri="{BB962C8B-B14F-4D97-AF65-F5344CB8AC3E}">
        <p14:creationId xmlns:p14="http://schemas.microsoft.com/office/powerpoint/2010/main" val="133519268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7347" name="Rectangle 2"/>
          <p:cNvSpPr txBox="1"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9360">
            <a:solidFill>
              <a:srgbClr val="000000"/>
            </a:solidFill>
          </a:ln>
        </p:spPr>
        <p:txBody>
          <a:bodyPr wrap="none" anchor="ctr"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159292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8371" name="Rectangle 2"/>
          <p:cNvSpPr txBox="1"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9360">
            <a:solidFill>
              <a:srgbClr val="000000"/>
            </a:solidFill>
          </a:ln>
        </p:spPr>
        <p:txBody>
          <a:bodyPr wrap="none" anchor="ctr"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767440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9395" name="Rectangle 2"/>
          <p:cNvSpPr txBox="1"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9360">
            <a:solidFill>
              <a:srgbClr val="000000"/>
            </a:solidFill>
          </a:ln>
        </p:spPr>
        <p:txBody>
          <a:bodyPr wrap="none" anchor="ctr"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107502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0419" name="Text Box 2"/>
          <p:cNvSpPr txBox="1"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9360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hangingPunct="1">
              <a:lnSpc>
                <a:spcPct val="95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74857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0419" name="Text Box 2"/>
          <p:cNvSpPr txBox="1"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9360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hangingPunct="1">
              <a:lnSpc>
                <a:spcPct val="95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13331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0419" name="Text Box 2"/>
          <p:cNvSpPr txBox="1"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9360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hangingPunct="1">
              <a:lnSpc>
                <a:spcPct val="95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034310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_tradnl" dirty="0"/>
              <a:t>El grado en el caso de software no está normado.</a:t>
            </a:r>
            <a:r>
              <a:rPr lang="es-ES_tradnl" baseline="0" dirty="0"/>
              <a:t> Aún así a veces se hablar de “software de misión crítica” o de “servicio 24x7”, lo que sugiere un grado.</a:t>
            </a:r>
          </a:p>
          <a:p>
            <a:r>
              <a:rPr lang="es-ES_tradnl" baseline="0" dirty="0"/>
              <a:t>En general, el grado está asociado a las prestaciones esperadas, de modo que en el caso de software normalmente “grado” dice relación con los requisitos.</a:t>
            </a:r>
          </a:p>
          <a:p>
            <a:r>
              <a:rPr lang="es-ES_tradnl" baseline="0" dirty="0"/>
              <a:t>Podemos entonces parafrasear la última oración como “La baja calidad es siempre un problema, el software sin todos los requisitos deseados no es necesariamente un problema.”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9474593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8587171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0023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64383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10375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87296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r>
              <a:rPr lang="es-CL" dirty="0"/>
              <a:t>Este plan es aproximado: el ritmo lo define el curso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351290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573494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284184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41835"/>
            <a:ext cx="7772400" cy="2387600"/>
          </a:xfrm>
        </p:spPr>
        <p:txBody>
          <a:bodyPr lIns="0" tIns="0" rIns="0" bIns="0" anchor="ctr" anchorCtr="0">
            <a:normAutofit/>
          </a:bodyPr>
          <a:lstStyle>
            <a:lvl1pPr algn="ctr">
              <a:defRPr sz="4000"/>
            </a:lvl1pPr>
          </a:lstStyle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408512"/>
            <a:ext cx="6858000" cy="1468760"/>
          </a:xfrm>
        </p:spPr>
        <p:txBody>
          <a:bodyPr anchor="ctr" anchorCtr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_tradnl"/>
              <a:t>Haga clic para modificar el estilo de subtítulo del patrón</a:t>
            </a:r>
            <a:endParaRPr lang="en-U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76"/>
            <a:ext cx="9144000" cy="1164476"/>
          </a:xfrm>
          <a:prstGeom prst="rect">
            <a:avLst/>
          </a:prstGeom>
        </p:spPr>
      </p:pic>
    </p:spTree>
  </p:cSld>
  <p:clrMapOvr>
    <a:masterClrMapping/>
  </p:clrMapOvr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CE4A4-BE73-184E-8436-82C8617355EB}" type="datetimeFigureOut">
              <a:rPr lang="es-ES_tradnl" smtClean="0"/>
              <a:t>20/8/18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A37FC-3A01-1241-A3AF-5B6F486F3CA1}" type="slidenum">
              <a:rPr lang="es-ES_tradnl" smtClean="0"/>
              <a:t>‹Nº›</a:t>
            </a:fld>
            <a:endParaRPr lang="es-ES_tradnl"/>
          </a:p>
        </p:txBody>
      </p:sp>
    </p:spTree>
    <p:extLst/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CE4A4-BE73-184E-8436-82C8617355EB}" type="datetimeFigureOut">
              <a:rPr lang="es-ES_tradnl" smtClean="0"/>
              <a:t>20/8/18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A37FC-3A01-1241-A3AF-5B6F486F3CA1}" type="slidenum">
              <a:rPr lang="es-ES_tradnl" smtClean="0"/>
              <a:t>‹Nº›</a:t>
            </a:fld>
            <a:endParaRPr lang="es-ES_tradnl"/>
          </a:p>
        </p:txBody>
      </p:sp>
    </p:spTree>
    <p:extLst/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CE4A4-BE73-184E-8436-82C8617355EB}" type="datetimeFigureOut">
              <a:rPr lang="es-ES_tradnl" smtClean="0"/>
              <a:t>20/8/18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A37FC-3A01-1241-A3AF-5B6F486F3CA1}" type="slidenum">
              <a:rPr lang="es-ES_tradnl" smtClean="0"/>
              <a:t>‹Nº›</a:t>
            </a:fld>
            <a:endParaRPr lang="es-ES_tradnl"/>
          </a:p>
        </p:txBody>
      </p:sp>
    </p:spTree>
    <p:extLst/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CE4A4-BE73-184E-8436-82C8617355EB}" type="datetimeFigureOut">
              <a:rPr lang="es-ES_tradnl" smtClean="0"/>
              <a:t>20/8/18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A37FC-3A01-1241-A3AF-5B6F486F3CA1}" type="slidenum">
              <a:rPr lang="es-ES_tradnl" smtClean="0"/>
              <a:t>‹Nº›</a:t>
            </a:fld>
            <a:endParaRPr lang="es-ES_tradnl"/>
          </a:p>
        </p:txBody>
      </p:sp>
    </p:spTree>
    <p:extLst/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CE4A4-BE73-184E-8436-82C8617355EB}" type="datetimeFigureOut">
              <a:rPr lang="es-ES_tradnl" smtClean="0"/>
              <a:t>20/8/18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A37FC-3A01-1241-A3AF-5B6F486F3CA1}" type="slidenum">
              <a:rPr lang="es-ES_tradnl" smtClean="0"/>
              <a:t>‹Nº›</a:t>
            </a:fld>
            <a:endParaRPr lang="es-ES_tradnl"/>
          </a:p>
        </p:txBody>
      </p:sp>
    </p:spTree>
    <p:extLst/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CE4A4-BE73-184E-8436-82C8617355EB}" type="datetimeFigureOut">
              <a:rPr lang="es-ES_tradnl" smtClean="0"/>
              <a:t>20/8/18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A37FC-3A01-1241-A3AF-5B6F486F3CA1}" type="slidenum">
              <a:rPr lang="es-ES_tradnl" smtClean="0"/>
              <a:t>‹Nº›</a:t>
            </a:fld>
            <a:endParaRPr lang="es-ES_tradnl"/>
          </a:p>
        </p:txBody>
      </p:sp>
    </p:spTree>
    <p:extLst/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imagen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/>
              <a:t>Arrastre la imagen al marcador de posición o haga clic en el icono para agregarla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CE4A4-BE73-184E-8436-82C8617355EB}" type="datetimeFigureOut">
              <a:rPr lang="es-ES_tradnl" smtClean="0"/>
              <a:t>20/8/18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A37FC-3A01-1241-A3AF-5B6F486F3CA1}" type="slidenum">
              <a:rPr lang="es-ES_tradnl" smtClean="0"/>
              <a:t>‹Nº›</a:t>
            </a:fld>
            <a:endParaRPr lang="es-ES_tradnl"/>
          </a:p>
        </p:txBody>
      </p:sp>
    </p:spTree>
    <p:extLst/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CE4A4-BE73-184E-8436-82C8617355EB}" type="datetimeFigureOut">
              <a:rPr lang="es-ES_tradnl" smtClean="0"/>
              <a:t>20/8/18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A37FC-3A01-1241-A3AF-5B6F486F3CA1}" type="slidenum">
              <a:rPr lang="es-ES_tradnl" smtClean="0"/>
              <a:t>‹Nº›</a:t>
            </a:fld>
            <a:endParaRPr lang="es-ES_tradnl"/>
          </a:p>
        </p:txBody>
      </p:sp>
    </p:spTree>
    <p:extLst/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CE4A4-BE73-184E-8436-82C8617355EB}" type="datetimeFigureOut">
              <a:rPr lang="es-ES_tradnl" smtClean="0"/>
              <a:t>20/8/18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A37FC-3A01-1241-A3AF-5B6F486F3CA1}" type="slidenum">
              <a:rPr lang="es-ES_tradnl" smtClean="0"/>
              <a:t>‹Nº›</a:t>
            </a:fld>
            <a:endParaRPr lang="es-ES_tradnl"/>
          </a:p>
        </p:txBody>
      </p:sp>
    </p:spTree>
    <p:extLst/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41835"/>
            <a:ext cx="7772400" cy="2387600"/>
          </a:xfrm>
        </p:spPr>
        <p:txBody>
          <a:bodyPr lIns="0" tIns="0" rIns="0" bIns="0" anchor="ctr" anchorCtr="0">
            <a:normAutofit/>
          </a:bodyPr>
          <a:lstStyle>
            <a:lvl1pPr algn="ctr">
              <a:defRPr sz="4000"/>
            </a:lvl1pPr>
          </a:lstStyle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408512"/>
            <a:ext cx="6858000" cy="1468760"/>
          </a:xfrm>
        </p:spPr>
        <p:txBody>
          <a:bodyPr anchor="ctr" anchorCtr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_tradnl"/>
              <a:t>Haga clic para modificar el estilo de subtítulo del patrón</a:t>
            </a:r>
            <a:endParaRPr lang="en-U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76"/>
            <a:ext cx="9144000" cy="1164476"/>
          </a:xfrm>
          <a:prstGeom prst="rect">
            <a:avLst/>
          </a:prstGeom>
        </p:spPr>
      </p:pic>
    </p:spTree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/>
          </a:p>
        </p:txBody>
      </p:sp>
    </p:spTree>
  </p:cSld>
  <p:clrMapOvr>
    <a:masterClrMapping/>
  </p:clrMapOvr>
  <p:hf hdr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/>
          </a:p>
        </p:txBody>
      </p:sp>
    </p:spTree>
  </p:cSld>
  <p:clrMapOvr>
    <a:masterClrMapping/>
  </p:clrMapOvr>
  <p:hf hdr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ctr" anchorCtr="0">
            <a:normAutofit/>
          </a:bodyPr>
          <a:lstStyle>
            <a:lvl1pPr>
              <a:defRPr sz="4400"/>
            </a:lvl1pPr>
          </a:lstStyle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/>
          </a:p>
        </p:txBody>
      </p:sp>
    </p:spTree>
  </p:cSld>
  <p:clrMapOvr>
    <a:masterClrMapping/>
  </p:clrMapOvr>
  <p:hf hdr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512" y="1825624"/>
            <a:ext cx="4248472" cy="4843735"/>
          </a:xfrm>
        </p:spPr>
        <p:txBody>
          <a:bodyPr/>
          <a:lstStyle>
            <a:lvl2pPr>
              <a:defRPr>
                <a:latin typeface="Gill Sans MT" charset="0"/>
                <a:ea typeface="Gill Sans MT" charset="0"/>
                <a:cs typeface="Gill Sans MT" charset="0"/>
              </a:defRPr>
            </a:lvl2pPr>
            <a:lvl3pPr>
              <a:defRPr>
                <a:latin typeface="Gill Sans MT" charset="0"/>
                <a:ea typeface="Gill Sans MT" charset="0"/>
                <a:cs typeface="Gill Sans MT" charset="0"/>
              </a:defRPr>
            </a:lvl3pPr>
            <a:lvl4pPr>
              <a:defRPr>
                <a:latin typeface="Gill Sans MT" charset="0"/>
                <a:ea typeface="Gill Sans MT" charset="0"/>
                <a:cs typeface="Gill Sans MT" charset="0"/>
              </a:defRPr>
            </a:lvl4pPr>
            <a:lvl5pPr>
              <a:defRPr>
                <a:latin typeface="Gill Sans MT" charset="0"/>
                <a:ea typeface="Gill Sans MT" charset="0"/>
                <a:cs typeface="Gill Sans MT" charset="0"/>
              </a:defRPr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6015" y="1825624"/>
            <a:ext cx="4231275" cy="4843735"/>
          </a:xfrm>
        </p:spPr>
        <p:txBody>
          <a:bodyPr/>
          <a:lstStyle>
            <a:lvl2pPr>
              <a:defRPr>
                <a:latin typeface="Gill Sans MT" charset="0"/>
                <a:ea typeface="Gill Sans MT" charset="0"/>
                <a:cs typeface="Gill Sans MT" charset="0"/>
              </a:defRPr>
            </a:lvl2pPr>
            <a:lvl3pPr>
              <a:defRPr>
                <a:latin typeface="Gill Sans MT" charset="0"/>
                <a:ea typeface="Gill Sans MT" charset="0"/>
                <a:cs typeface="Gill Sans MT" charset="0"/>
              </a:defRPr>
            </a:lvl3pPr>
            <a:lvl4pPr>
              <a:defRPr>
                <a:latin typeface="Gill Sans MT" charset="0"/>
                <a:ea typeface="Gill Sans MT" charset="0"/>
                <a:cs typeface="Gill Sans MT" charset="0"/>
              </a:defRPr>
            </a:lvl4pPr>
            <a:lvl5pPr>
              <a:defRPr>
                <a:latin typeface="Gill Sans MT" charset="0"/>
                <a:ea typeface="Gill Sans MT" charset="0"/>
                <a:cs typeface="Gill Sans MT" charset="0"/>
              </a:defRPr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/>
          </a:p>
        </p:txBody>
      </p:sp>
    </p:spTree>
  </p:cSld>
  <p:clrMapOvr>
    <a:masterClrMapping/>
  </p:clrMapOvr>
  <p:hf hdr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/>
          </a:p>
        </p:txBody>
      </p:sp>
    </p:spTree>
  </p:cSld>
  <p:clrMapOvr>
    <a:masterClrMapping/>
  </p:clrMapOvr>
  <p:hf hdr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/>
          </a:p>
        </p:txBody>
      </p:sp>
    </p:spTree>
  </p:cSld>
  <p:clrMapOvr>
    <a:masterClrMapping/>
  </p:clrMapOvr>
  <p:hf hdr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422" y="228600"/>
            <a:ext cx="8593156" cy="9144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es-CL" noProof="0" dirty="0" err="1"/>
              <a:t>Click</a:t>
            </a:r>
            <a:r>
              <a:rPr kumimoji="0" lang="es-CL" noProof="0" dirty="0"/>
              <a:t> to </a:t>
            </a:r>
            <a:r>
              <a:rPr kumimoji="0" lang="es-CL" noProof="0" dirty="0" err="1"/>
              <a:t>edit</a:t>
            </a:r>
            <a:r>
              <a:rPr kumimoji="0" lang="es-CL" noProof="0" dirty="0"/>
              <a:t> Master </a:t>
            </a:r>
            <a:r>
              <a:rPr kumimoji="0" lang="es-CL" noProof="0" dirty="0" err="1"/>
              <a:t>title</a:t>
            </a:r>
            <a:r>
              <a:rPr kumimoji="0" lang="es-CL" noProof="0" dirty="0"/>
              <a:t> </a:t>
            </a:r>
            <a:r>
              <a:rPr kumimoji="0" lang="es-CL" noProof="0" dirty="0" err="1"/>
              <a:t>style</a:t>
            </a:r>
            <a:endParaRPr kumimoji="0" lang="es-CL" noProof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805889" y="6356350"/>
            <a:ext cx="3117774" cy="36576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noProof="0"/>
              <a:t>Introducción a la Gestión de Calidad</a:t>
            </a:r>
            <a:endParaRPr lang="es-CL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2830123" cy="36576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s-CL" noProof="0"/>
              <a:t>DCC – U. Chile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5422" y="6356350"/>
            <a:ext cx="2318426" cy="365760"/>
          </a:xfrm>
        </p:spPr>
        <p:txBody>
          <a:bodyPr/>
          <a:lstStyle/>
          <a:p>
            <a:pPr>
              <a:defRPr/>
            </a:pPr>
            <a:fld id="{AAA56877-A1FA-486C-970B-A787F06937FA}" type="slidenum">
              <a:rPr lang="es-CL" noProof="0" smtClean="0"/>
              <a:pPr>
                <a:defRPr/>
              </a:pPr>
              <a:t>‹Nº›</a:t>
            </a:fld>
            <a:endParaRPr lang="es-CL" noProof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75422" y="1219200"/>
            <a:ext cx="4223426" cy="2425824"/>
          </a:xfrm>
        </p:spPr>
        <p:txBody>
          <a:bodyPr/>
          <a:lstStyle>
            <a:lvl1pPr>
              <a:defRPr sz="2000"/>
            </a:lvl1pPr>
            <a:lvl2pPr>
              <a:defRPr sz="2000">
                <a:solidFill>
                  <a:schemeClr val="tx1"/>
                </a:solidFill>
              </a:defRPr>
            </a:lvl2pPr>
          </a:lstStyle>
          <a:p>
            <a:pPr lvl="0" eaLnBrk="1" latinLnBrk="0" hangingPunct="1"/>
            <a:r>
              <a:rPr lang="es-CL" noProof="0" dirty="0" err="1"/>
              <a:t>Click</a:t>
            </a:r>
            <a:r>
              <a:rPr lang="es-CL" noProof="0" dirty="0"/>
              <a:t> to </a:t>
            </a:r>
            <a:r>
              <a:rPr lang="es-CL" noProof="0" dirty="0" err="1"/>
              <a:t>edit</a:t>
            </a:r>
            <a:r>
              <a:rPr lang="es-CL" noProof="0" dirty="0"/>
              <a:t> Master </a:t>
            </a:r>
            <a:r>
              <a:rPr lang="es-CL" noProof="0" dirty="0" err="1"/>
              <a:t>text</a:t>
            </a:r>
            <a:r>
              <a:rPr lang="es-CL" noProof="0" dirty="0"/>
              <a:t> </a:t>
            </a:r>
            <a:r>
              <a:rPr lang="es-CL" noProof="0" dirty="0" err="1"/>
              <a:t>styles</a:t>
            </a:r>
            <a:endParaRPr lang="es-CL" noProof="0" dirty="0"/>
          </a:p>
          <a:p>
            <a:pPr lvl="1" eaLnBrk="1" latinLnBrk="0" hangingPunct="1"/>
            <a:r>
              <a:rPr lang="es-CL" noProof="0" dirty="0" err="1"/>
              <a:t>Second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2" eaLnBrk="1" latinLnBrk="0" hangingPunct="1"/>
            <a:r>
              <a:rPr lang="es-CL" noProof="0" dirty="0" err="1"/>
              <a:t>Third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3" eaLnBrk="1" latinLnBrk="0" hangingPunct="1"/>
            <a:r>
              <a:rPr lang="es-CL" noProof="0" dirty="0" err="1"/>
              <a:t>Fourth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4" eaLnBrk="1" latinLnBrk="0" hangingPunct="1"/>
            <a:r>
              <a:rPr lang="es-CL" noProof="0" dirty="0" err="1"/>
              <a:t>Fifth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kumimoji="0" lang="es-CL" noProof="0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258414" cy="2425824"/>
          </a:xfrm>
        </p:spPr>
        <p:txBody>
          <a:bodyPr/>
          <a:lstStyle>
            <a:lvl1pPr>
              <a:defRPr sz="2000"/>
            </a:lvl1pPr>
            <a:lvl2pPr>
              <a:defRPr sz="2000">
                <a:solidFill>
                  <a:schemeClr val="tx1"/>
                </a:solidFill>
              </a:defRPr>
            </a:lvl2pPr>
          </a:lstStyle>
          <a:p>
            <a:pPr lvl="0" eaLnBrk="1" latinLnBrk="0" hangingPunct="1"/>
            <a:r>
              <a:rPr lang="es-CL" noProof="0" dirty="0" err="1"/>
              <a:t>Click</a:t>
            </a:r>
            <a:r>
              <a:rPr lang="es-CL" noProof="0" dirty="0"/>
              <a:t> to </a:t>
            </a:r>
            <a:r>
              <a:rPr lang="es-CL" noProof="0" dirty="0" err="1"/>
              <a:t>edit</a:t>
            </a:r>
            <a:r>
              <a:rPr lang="es-CL" noProof="0" dirty="0"/>
              <a:t> Master </a:t>
            </a:r>
            <a:r>
              <a:rPr lang="es-CL" noProof="0" dirty="0" err="1"/>
              <a:t>text</a:t>
            </a:r>
            <a:r>
              <a:rPr lang="es-CL" noProof="0" dirty="0"/>
              <a:t> </a:t>
            </a:r>
            <a:r>
              <a:rPr lang="es-CL" noProof="0" dirty="0" err="1"/>
              <a:t>styles</a:t>
            </a:r>
            <a:endParaRPr lang="es-CL" noProof="0" dirty="0"/>
          </a:p>
          <a:p>
            <a:pPr lvl="1" eaLnBrk="1" latinLnBrk="0" hangingPunct="1"/>
            <a:r>
              <a:rPr lang="es-CL" noProof="0" dirty="0" err="1"/>
              <a:t>Second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2" eaLnBrk="1" latinLnBrk="0" hangingPunct="1"/>
            <a:r>
              <a:rPr lang="es-CL" noProof="0" dirty="0" err="1"/>
              <a:t>Third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3" eaLnBrk="1" latinLnBrk="0" hangingPunct="1"/>
            <a:r>
              <a:rPr lang="es-CL" noProof="0" dirty="0" err="1"/>
              <a:t>Fourth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4" eaLnBrk="1" latinLnBrk="0" hangingPunct="1"/>
            <a:r>
              <a:rPr lang="es-CL" noProof="0" dirty="0" err="1"/>
              <a:t>Fifth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kumimoji="0" lang="es-CL" noProof="0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297455" y="1143000"/>
            <a:ext cx="8604174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s-CL" noProof="0"/>
          </a:p>
        </p:txBody>
      </p:sp>
      <p:sp>
        <p:nvSpPr>
          <p:cNvPr id="10" name="Content Placeholder 8"/>
          <p:cNvSpPr>
            <a:spLocks noGrp="1"/>
          </p:cNvSpPr>
          <p:nvPr>
            <p:ph sz="quarter" idx="13"/>
          </p:nvPr>
        </p:nvSpPr>
        <p:spPr>
          <a:xfrm>
            <a:off x="277290" y="3811488"/>
            <a:ext cx="4223426" cy="2425824"/>
          </a:xfrm>
        </p:spPr>
        <p:txBody>
          <a:bodyPr/>
          <a:lstStyle>
            <a:lvl1pPr>
              <a:defRPr sz="2000"/>
            </a:lvl1pPr>
            <a:lvl2pPr>
              <a:defRPr sz="2000">
                <a:solidFill>
                  <a:schemeClr val="tx1"/>
                </a:solidFill>
              </a:defRPr>
            </a:lvl2pPr>
          </a:lstStyle>
          <a:p>
            <a:pPr lvl="0" eaLnBrk="1" latinLnBrk="0" hangingPunct="1"/>
            <a:r>
              <a:rPr lang="es-CL" noProof="0" dirty="0" err="1"/>
              <a:t>Click</a:t>
            </a:r>
            <a:r>
              <a:rPr lang="es-CL" noProof="0" dirty="0"/>
              <a:t> to </a:t>
            </a:r>
            <a:r>
              <a:rPr lang="es-CL" noProof="0" dirty="0" err="1"/>
              <a:t>edit</a:t>
            </a:r>
            <a:r>
              <a:rPr lang="es-CL" noProof="0" dirty="0"/>
              <a:t> Master </a:t>
            </a:r>
            <a:r>
              <a:rPr lang="es-CL" noProof="0" dirty="0" err="1"/>
              <a:t>text</a:t>
            </a:r>
            <a:r>
              <a:rPr lang="es-CL" noProof="0" dirty="0"/>
              <a:t> </a:t>
            </a:r>
            <a:r>
              <a:rPr lang="es-CL" noProof="0" dirty="0" err="1"/>
              <a:t>styles</a:t>
            </a:r>
            <a:endParaRPr lang="es-CL" noProof="0" dirty="0"/>
          </a:p>
          <a:p>
            <a:pPr lvl="1" eaLnBrk="1" latinLnBrk="0" hangingPunct="1"/>
            <a:r>
              <a:rPr lang="es-CL" noProof="0" dirty="0" err="1"/>
              <a:t>Second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2" eaLnBrk="1" latinLnBrk="0" hangingPunct="1"/>
            <a:r>
              <a:rPr lang="es-CL" noProof="0" dirty="0" err="1"/>
              <a:t>Third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3" eaLnBrk="1" latinLnBrk="0" hangingPunct="1"/>
            <a:r>
              <a:rPr lang="es-CL" noProof="0" dirty="0" err="1"/>
              <a:t>Fourth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4" eaLnBrk="1" latinLnBrk="0" hangingPunct="1"/>
            <a:r>
              <a:rPr lang="es-CL" noProof="0" dirty="0" err="1"/>
              <a:t>Fifth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kumimoji="0" lang="es-CL" noProof="0" dirty="0"/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4"/>
          </p:nvPr>
        </p:nvSpPr>
        <p:spPr>
          <a:xfrm>
            <a:off x="4634066" y="3808440"/>
            <a:ext cx="4258414" cy="2425824"/>
          </a:xfrm>
        </p:spPr>
        <p:txBody>
          <a:bodyPr/>
          <a:lstStyle>
            <a:lvl1pPr>
              <a:defRPr sz="2000"/>
            </a:lvl1pPr>
            <a:lvl2pPr>
              <a:defRPr sz="2000">
                <a:solidFill>
                  <a:schemeClr val="tx1"/>
                </a:solidFill>
              </a:defRPr>
            </a:lvl2pPr>
          </a:lstStyle>
          <a:p>
            <a:pPr lvl="0" eaLnBrk="1" latinLnBrk="0" hangingPunct="1"/>
            <a:r>
              <a:rPr lang="es-CL" noProof="0" dirty="0" err="1"/>
              <a:t>Click</a:t>
            </a:r>
            <a:r>
              <a:rPr lang="es-CL" noProof="0" dirty="0"/>
              <a:t> to </a:t>
            </a:r>
            <a:r>
              <a:rPr lang="es-CL" noProof="0" dirty="0" err="1"/>
              <a:t>edit</a:t>
            </a:r>
            <a:r>
              <a:rPr lang="es-CL" noProof="0" dirty="0"/>
              <a:t> Master </a:t>
            </a:r>
            <a:r>
              <a:rPr lang="es-CL" noProof="0" dirty="0" err="1"/>
              <a:t>text</a:t>
            </a:r>
            <a:r>
              <a:rPr lang="es-CL" noProof="0" dirty="0"/>
              <a:t> </a:t>
            </a:r>
            <a:r>
              <a:rPr lang="es-CL" noProof="0" dirty="0" err="1"/>
              <a:t>styles</a:t>
            </a:r>
            <a:endParaRPr lang="es-CL" noProof="0" dirty="0"/>
          </a:p>
          <a:p>
            <a:pPr lvl="1" eaLnBrk="1" latinLnBrk="0" hangingPunct="1"/>
            <a:r>
              <a:rPr lang="es-CL" noProof="0" dirty="0" err="1"/>
              <a:t>Second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2" eaLnBrk="1" latinLnBrk="0" hangingPunct="1"/>
            <a:r>
              <a:rPr lang="es-CL" noProof="0" dirty="0" err="1"/>
              <a:t>Third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3" eaLnBrk="1" latinLnBrk="0" hangingPunct="1"/>
            <a:r>
              <a:rPr lang="es-CL" noProof="0" dirty="0" err="1"/>
              <a:t>Fourth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4" eaLnBrk="1" latinLnBrk="0" hangingPunct="1"/>
            <a:r>
              <a:rPr lang="es-CL" noProof="0" dirty="0" err="1"/>
              <a:t>Fifth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kumimoji="0" lang="es-CL" noProof="0" dirty="0"/>
          </a:p>
        </p:txBody>
      </p:sp>
    </p:spTree>
    <p:extLst>
      <p:ext uri="{BB962C8B-B14F-4D97-AF65-F5344CB8AC3E}">
        <p14:creationId xmlns:p14="http://schemas.microsoft.com/office/powerpoint/2010/main" val="131163601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_tradnl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CE4A4-BE73-184E-8436-82C8617355EB}" type="datetimeFigureOut">
              <a:rPr lang="es-ES_tradnl" smtClean="0"/>
              <a:t>20/8/18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A37FC-3A01-1241-A3AF-5B6F486F3CA1}" type="slidenum">
              <a:rPr lang="es-ES_tradnl" smtClean="0"/>
              <a:t>‹Nº›</a:t>
            </a:fld>
            <a:endParaRPr lang="es-ES_tradnl"/>
          </a:p>
        </p:txBody>
      </p:sp>
    </p:spTree>
    <p:extLst/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CE4A4-BE73-184E-8436-82C8617355EB}" type="datetimeFigureOut">
              <a:rPr lang="es-ES_tradnl" smtClean="0"/>
              <a:t>20/8/18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A37FC-3A01-1241-A3AF-5B6F486F3CA1}" type="slidenum">
              <a:rPr lang="es-ES_tradnl" smtClean="0"/>
              <a:t>‹Nº›</a:t>
            </a:fld>
            <a:endParaRPr lang="es-ES_tradnl"/>
          </a:p>
        </p:txBody>
      </p:sp>
    </p:spTree>
    <p:extLst/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CE4A4-BE73-184E-8436-82C8617355EB}" type="datetimeFigureOut">
              <a:rPr lang="es-ES_tradnl" smtClean="0"/>
              <a:t>20/8/18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A37FC-3A01-1241-A3AF-5B6F486F3CA1}" type="slidenum">
              <a:rPr lang="es-ES_tradnl" smtClean="0"/>
              <a:t>‹Nº›</a:t>
            </a:fld>
            <a:endParaRPr lang="es-ES_tradnl"/>
          </a:p>
        </p:txBody>
      </p:sp>
    </p:spTree>
    <p:extLst/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CE4A4-BE73-184E-8436-82C8617355EB}" type="datetimeFigureOut">
              <a:rPr lang="es-ES_tradnl" smtClean="0"/>
              <a:t>20/8/18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A37FC-3A01-1241-A3AF-5B6F486F3CA1}" type="slidenum">
              <a:rPr lang="es-ES_tradnl" smtClean="0"/>
              <a:t>‹Nº›</a:t>
            </a:fld>
            <a:endParaRPr lang="es-ES_tradnl"/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ctr" anchorCtr="0">
            <a:normAutofit/>
          </a:bodyPr>
          <a:lstStyle>
            <a:lvl1pPr>
              <a:defRPr sz="4400"/>
            </a:lvl1pPr>
          </a:lstStyle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/>
          </a:p>
        </p:txBody>
      </p:sp>
    </p:spTree>
  </p:cSld>
  <p:clrMapOvr>
    <a:masterClrMapping/>
  </p:clrMapOvr>
  <p:hf hdr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CE4A4-BE73-184E-8436-82C8617355EB}" type="datetimeFigureOut">
              <a:rPr lang="es-ES_tradnl" smtClean="0"/>
              <a:t>20/8/18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A37FC-3A01-1241-A3AF-5B6F486F3CA1}" type="slidenum">
              <a:rPr lang="es-ES_tradnl" smtClean="0"/>
              <a:t>‹Nº›</a:t>
            </a:fld>
            <a:endParaRPr lang="es-ES_tradnl"/>
          </a:p>
        </p:txBody>
      </p:sp>
    </p:spTree>
    <p:extLst/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CE4A4-BE73-184E-8436-82C8617355EB}" type="datetimeFigureOut">
              <a:rPr lang="es-ES_tradnl" smtClean="0"/>
              <a:t>20/8/18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A37FC-3A01-1241-A3AF-5B6F486F3CA1}" type="slidenum">
              <a:rPr lang="es-ES_tradnl" smtClean="0"/>
              <a:t>‹Nº›</a:t>
            </a:fld>
            <a:endParaRPr lang="es-ES_tradnl"/>
          </a:p>
        </p:txBody>
      </p:sp>
    </p:spTree>
    <p:extLst/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CE4A4-BE73-184E-8436-82C8617355EB}" type="datetimeFigureOut">
              <a:rPr lang="es-ES_tradnl" smtClean="0"/>
              <a:t>20/8/18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A37FC-3A01-1241-A3AF-5B6F486F3CA1}" type="slidenum">
              <a:rPr lang="es-ES_tradnl" smtClean="0"/>
              <a:t>‹Nº›</a:t>
            </a:fld>
            <a:endParaRPr lang="es-ES_tradnl"/>
          </a:p>
        </p:txBody>
      </p:sp>
    </p:spTree>
    <p:extLst/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CE4A4-BE73-184E-8436-82C8617355EB}" type="datetimeFigureOut">
              <a:rPr lang="es-ES_tradnl" smtClean="0"/>
              <a:t>20/8/18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A37FC-3A01-1241-A3AF-5B6F486F3CA1}" type="slidenum">
              <a:rPr lang="es-ES_tradnl" smtClean="0"/>
              <a:t>‹Nº›</a:t>
            </a:fld>
            <a:endParaRPr lang="es-ES_tradnl"/>
          </a:p>
        </p:txBody>
      </p:sp>
    </p:spTree>
    <p:extLst/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imagen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/>
              <a:t>Arrastre la imagen al marcador de posición o haga clic en el icono para agregarla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CE4A4-BE73-184E-8436-82C8617355EB}" type="datetimeFigureOut">
              <a:rPr lang="es-ES_tradnl" smtClean="0"/>
              <a:t>20/8/18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A37FC-3A01-1241-A3AF-5B6F486F3CA1}" type="slidenum">
              <a:rPr lang="es-ES_tradnl" smtClean="0"/>
              <a:t>‹Nº›</a:t>
            </a:fld>
            <a:endParaRPr lang="es-ES_tradnl"/>
          </a:p>
        </p:txBody>
      </p:sp>
    </p:spTree>
    <p:extLst/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CE4A4-BE73-184E-8436-82C8617355EB}" type="datetimeFigureOut">
              <a:rPr lang="es-ES_tradnl" smtClean="0"/>
              <a:t>20/8/18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A37FC-3A01-1241-A3AF-5B6F486F3CA1}" type="slidenum">
              <a:rPr lang="es-ES_tradnl" smtClean="0"/>
              <a:t>‹Nº›</a:t>
            </a:fld>
            <a:endParaRPr lang="es-ES_tradnl"/>
          </a:p>
        </p:txBody>
      </p:sp>
    </p:spTree>
    <p:extLst/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CE4A4-BE73-184E-8436-82C8617355EB}" type="datetimeFigureOut">
              <a:rPr lang="es-ES_tradnl" smtClean="0"/>
              <a:t>20/8/18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A37FC-3A01-1241-A3AF-5B6F486F3CA1}" type="slidenum">
              <a:rPr lang="es-ES_tradnl" smtClean="0"/>
              <a:t>‹Nº›</a:t>
            </a:fld>
            <a:endParaRPr lang="es-ES_tradnl"/>
          </a:p>
        </p:txBody>
      </p:sp>
    </p:spTree>
    <p:extLst/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41835"/>
            <a:ext cx="7772400" cy="2387600"/>
          </a:xfrm>
        </p:spPr>
        <p:txBody>
          <a:bodyPr lIns="0" tIns="0" rIns="0" bIns="0" anchor="ctr" anchorCtr="0">
            <a:normAutofit/>
          </a:bodyPr>
          <a:lstStyle>
            <a:lvl1pPr algn="ctr">
              <a:defRPr sz="4000"/>
            </a:lvl1pPr>
          </a:lstStyle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408512"/>
            <a:ext cx="6858000" cy="1468760"/>
          </a:xfrm>
        </p:spPr>
        <p:txBody>
          <a:bodyPr anchor="ctr" anchorCtr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_tradnl"/>
              <a:t>Haga clic para modificar el estilo de subtítulo del patrón</a:t>
            </a:r>
            <a:endParaRPr lang="en-U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76"/>
            <a:ext cx="9144000" cy="1164476"/>
          </a:xfrm>
          <a:prstGeom prst="rect">
            <a:avLst/>
          </a:prstGeom>
        </p:spPr>
      </p:pic>
    </p:spTree>
  </p:cSld>
  <p:clrMapOvr>
    <a:masterClrMapping/>
  </p:clrMapOvr>
  <p:hf hdr="0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/>
          </a:p>
        </p:txBody>
      </p:sp>
    </p:spTree>
  </p:cSld>
  <p:clrMapOvr>
    <a:masterClrMapping/>
  </p:clrMapOvr>
  <p:hf hdr="0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ctr" anchorCtr="0">
            <a:normAutofit/>
          </a:bodyPr>
          <a:lstStyle>
            <a:lvl1pPr>
              <a:defRPr sz="4400"/>
            </a:lvl1pPr>
          </a:lstStyle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/>
          </a:p>
        </p:txBody>
      </p:sp>
    </p:spTree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512" y="1825624"/>
            <a:ext cx="4248472" cy="4843735"/>
          </a:xfrm>
        </p:spPr>
        <p:txBody>
          <a:bodyPr/>
          <a:lstStyle>
            <a:lvl2pPr>
              <a:defRPr>
                <a:latin typeface="Gill Sans MT" charset="0"/>
                <a:ea typeface="Gill Sans MT" charset="0"/>
                <a:cs typeface="Gill Sans MT" charset="0"/>
              </a:defRPr>
            </a:lvl2pPr>
            <a:lvl3pPr>
              <a:defRPr>
                <a:latin typeface="Gill Sans MT" charset="0"/>
                <a:ea typeface="Gill Sans MT" charset="0"/>
                <a:cs typeface="Gill Sans MT" charset="0"/>
              </a:defRPr>
            </a:lvl3pPr>
            <a:lvl4pPr>
              <a:defRPr>
                <a:latin typeface="Gill Sans MT" charset="0"/>
                <a:ea typeface="Gill Sans MT" charset="0"/>
                <a:cs typeface="Gill Sans MT" charset="0"/>
              </a:defRPr>
            </a:lvl4pPr>
            <a:lvl5pPr>
              <a:defRPr>
                <a:latin typeface="Gill Sans MT" charset="0"/>
                <a:ea typeface="Gill Sans MT" charset="0"/>
                <a:cs typeface="Gill Sans MT" charset="0"/>
              </a:defRPr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6015" y="1825624"/>
            <a:ext cx="4231275" cy="4843735"/>
          </a:xfrm>
        </p:spPr>
        <p:txBody>
          <a:bodyPr/>
          <a:lstStyle>
            <a:lvl2pPr>
              <a:defRPr>
                <a:latin typeface="Gill Sans MT" charset="0"/>
                <a:ea typeface="Gill Sans MT" charset="0"/>
                <a:cs typeface="Gill Sans MT" charset="0"/>
              </a:defRPr>
            </a:lvl2pPr>
            <a:lvl3pPr>
              <a:defRPr>
                <a:latin typeface="Gill Sans MT" charset="0"/>
                <a:ea typeface="Gill Sans MT" charset="0"/>
                <a:cs typeface="Gill Sans MT" charset="0"/>
              </a:defRPr>
            </a:lvl3pPr>
            <a:lvl4pPr>
              <a:defRPr>
                <a:latin typeface="Gill Sans MT" charset="0"/>
                <a:ea typeface="Gill Sans MT" charset="0"/>
                <a:cs typeface="Gill Sans MT" charset="0"/>
              </a:defRPr>
            </a:lvl4pPr>
            <a:lvl5pPr>
              <a:defRPr>
                <a:latin typeface="Gill Sans MT" charset="0"/>
                <a:ea typeface="Gill Sans MT" charset="0"/>
                <a:cs typeface="Gill Sans MT" charset="0"/>
              </a:defRPr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/>
          </a:p>
        </p:txBody>
      </p:sp>
    </p:spTree>
  </p:cSld>
  <p:clrMapOvr>
    <a:masterClrMapping/>
  </p:clrMapOvr>
  <p:hf hdr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512" y="1825624"/>
            <a:ext cx="4248472" cy="4843735"/>
          </a:xfrm>
        </p:spPr>
        <p:txBody>
          <a:bodyPr/>
          <a:lstStyle>
            <a:lvl2pPr>
              <a:defRPr>
                <a:latin typeface="Gill Sans MT" charset="0"/>
                <a:ea typeface="Gill Sans MT" charset="0"/>
                <a:cs typeface="Gill Sans MT" charset="0"/>
              </a:defRPr>
            </a:lvl2pPr>
            <a:lvl3pPr>
              <a:defRPr>
                <a:latin typeface="Gill Sans MT" charset="0"/>
                <a:ea typeface="Gill Sans MT" charset="0"/>
                <a:cs typeface="Gill Sans MT" charset="0"/>
              </a:defRPr>
            </a:lvl3pPr>
            <a:lvl4pPr>
              <a:defRPr>
                <a:latin typeface="Gill Sans MT" charset="0"/>
                <a:ea typeface="Gill Sans MT" charset="0"/>
                <a:cs typeface="Gill Sans MT" charset="0"/>
              </a:defRPr>
            </a:lvl4pPr>
            <a:lvl5pPr>
              <a:defRPr>
                <a:latin typeface="Gill Sans MT" charset="0"/>
                <a:ea typeface="Gill Sans MT" charset="0"/>
                <a:cs typeface="Gill Sans MT" charset="0"/>
              </a:defRPr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6015" y="1825624"/>
            <a:ext cx="4231275" cy="4843735"/>
          </a:xfrm>
        </p:spPr>
        <p:txBody>
          <a:bodyPr/>
          <a:lstStyle>
            <a:lvl2pPr>
              <a:defRPr>
                <a:latin typeface="Gill Sans MT" charset="0"/>
                <a:ea typeface="Gill Sans MT" charset="0"/>
                <a:cs typeface="Gill Sans MT" charset="0"/>
              </a:defRPr>
            </a:lvl2pPr>
            <a:lvl3pPr>
              <a:defRPr>
                <a:latin typeface="Gill Sans MT" charset="0"/>
                <a:ea typeface="Gill Sans MT" charset="0"/>
                <a:cs typeface="Gill Sans MT" charset="0"/>
              </a:defRPr>
            </a:lvl3pPr>
            <a:lvl4pPr>
              <a:defRPr>
                <a:latin typeface="Gill Sans MT" charset="0"/>
                <a:ea typeface="Gill Sans MT" charset="0"/>
                <a:cs typeface="Gill Sans MT" charset="0"/>
              </a:defRPr>
            </a:lvl4pPr>
            <a:lvl5pPr>
              <a:defRPr>
                <a:latin typeface="Gill Sans MT" charset="0"/>
                <a:ea typeface="Gill Sans MT" charset="0"/>
                <a:cs typeface="Gill Sans MT" charset="0"/>
              </a:defRPr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/>
          </a:p>
        </p:txBody>
      </p:sp>
    </p:spTree>
  </p:cSld>
  <p:clrMapOvr>
    <a:masterClrMapping/>
  </p:clrMapOvr>
  <p:hf hdr="0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/>
          </a:p>
        </p:txBody>
      </p:sp>
    </p:spTree>
  </p:cSld>
  <p:clrMapOvr>
    <a:masterClrMapping/>
  </p:clrMapOvr>
  <p:hf hdr="0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/>
          </a:p>
        </p:txBody>
      </p:sp>
    </p:spTree>
  </p:cSld>
  <p:clrMapOvr>
    <a:masterClrMapping/>
  </p:clrMapOvr>
  <p:hf hdr="0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422" y="228600"/>
            <a:ext cx="8593156" cy="9144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es-CL" noProof="0" dirty="0" err="1"/>
              <a:t>Click</a:t>
            </a:r>
            <a:r>
              <a:rPr kumimoji="0" lang="es-CL" noProof="0" dirty="0"/>
              <a:t> to </a:t>
            </a:r>
            <a:r>
              <a:rPr kumimoji="0" lang="es-CL" noProof="0" dirty="0" err="1"/>
              <a:t>edit</a:t>
            </a:r>
            <a:r>
              <a:rPr kumimoji="0" lang="es-CL" noProof="0" dirty="0"/>
              <a:t> Master </a:t>
            </a:r>
            <a:r>
              <a:rPr kumimoji="0" lang="es-CL" noProof="0" dirty="0" err="1"/>
              <a:t>title</a:t>
            </a:r>
            <a:r>
              <a:rPr kumimoji="0" lang="es-CL" noProof="0" dirty="0"/>
              <a:t> </a:t>
            </a:r>
            <a:r>
              <a:rPr kumimoji="0" lang="es-CL" noProof="0" dirty="0" err="1"/>
              <a:t>style</a:t>
            </a:r>
            <a:endParaRPr kumimoji="0" lang="es-CL" noProof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805889" y="6356350"/>
            <a:ext cx="3117774" cy="36576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noProof="0"/>
              <a:t>Introducción a la Gestión de Calidad</a:t>
            </a:r>
            <a:endParaRPr lang="es-CL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2830123" cy="36576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s-CL" noProof="0"/>
              <a:t>DCC – U. Chile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5422" y="6356350"/>
            <a:ext cx="2318426" cy="365760"/>
          </a:xfrm>
        </p:spPr>
        <p:txBody>
          <a:bodyPr/>
          <a:lstStyle/>
          <a:p>
            <a:pPr>
              <a:defRPr/>
            </a:pPr>
            <a:fld id="{AAA56877-A1FA-486C-970B-A787F06937FA}" type="slidenum">
              <a:rPr lang="es-CL" noProof="0" smtClean="0"/>
              <a:pPr>
                <a:defRPr/>
              </a:pPr>
              <a:t>‹Nº›</a:t>
            </a:fld>
            <a:endParaRPr lang="es-CL" noProof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75422" y="1219200"/>
            <a:ext cx="4223426" cy="2425824"/>
          </a:xfrm>
        </p:spPr>
        <p:txBody>
          <a:bodyPr/>
          <a:lstStyle>
            <a:lvl1pPr>
              <a:defRPr sz="2000"/>
            </a:lvl1pPr>
            <a:lvl2pPr>
              <a:defRPr sz="2000">
                <a:solidFill>
                  <a:schemeClr val="tx1"/>
                </a:solidFill>
              </a:defRPr>
            </a:lvl2pPr>
          </a:lstStyle>
          <a:p>
            <a:pPr lvl="0" eaLnBrk="1" latinLnBrk="0" hangingPunct="1"/>
            <a:r>
              <a:rPr lang="es-CL" noProof="0" dirty="0" err="1"/>
              <a:t>Click</a:t>
            </a:r>
            <a:r>
              <a:rPr lang="es-CL" noProof="0" dirty="0"/>
              <a:t> to </a:t>
            </a:r>
            <a:r>
              <a:rPr lang="es-CL" noProof="0" dirty="0" err="1"/>
              <a:t>edit</a:t>
            </a:r>
            <a:r>
              <a:rPr lang="es-CL" noProof="0" dirty="0"/>
              <a:t> Master </a:t>
            </a:r>
            <a:r>
              <a:rPr lang="es-CL" noProof="0" dirty="0" err="1"/>
              <a:t>text</a:t>
            </a:r>
            <a:r>
              <a:rPr lang="es-CL" noProof="0" dirty="0"/>
              <a:t> </a:t>
            </a:r>
            <a:r>
              <a:rPr lang="es-CL" noProof="0" dirty="0" err="1"/>
              <a:t>styles</a:t>
            </a:r>
            <a:endParaRPr lang="es-CL" noProof="0" dirty="0"/>
          </a:p>
          <a:p>
            <a:pPr lvl="1" eaLnBrk="1" latinLnBrk="0" hangingPunct="1"/>
            <a:r>
              <a:rPr lang="es-CL" noProof="0" dirty="0" err="1"/>
              <a:t>Second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2" eaLnBrk="1" latinLnBrk="0" hangingPunct="1"/>
            <a:r>
              <a:rPr lang="es-CL" noProof="0" dirty="0" err="1"/>
              <a:t>Third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3" eaLnBrk="1" latinLnBrk="0" hangingPunct="1"/>
            <a:r>
              <a:rPr lang="es-CL" noProof="0" dirty="0" err="1"/>
              <a:t>Fourth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4" eaLnBrk="1" latinLnBrk="0" hangingPunct="1"/>
            <a:r>
              <a:rPr lang="es-CL" noProof="0" dirty="0" err="1"/>
              <a:t>Fifth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kumimoji="0" lang="es-CL" noProof="0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258414" cy="2425824"/>
          </a:xfrm>
        </p:spPr>
        <p:txBody>
          <a:bodyPr/>
          <a:lstStyle>
            <a:lvl1pPr>
              <a:defRPr sz="2000"/>
            </a:lvl1pPr>
            <a:lvl2pPr>
              <a:defRPr sz="2000">
                <a:solidFill>
                  <a:schemeClr val="tx1"/>
                </a:solidFill>
              </a:defRPr>
            </a:lvl2pPr>
          </a:lstStyle>
          <a:p>
            <a:pPr lvl="0" eaLnBrk="1" latinLnBrk="0" hangingPunct="1"/>
            <a:r>
              <a:rPr lang="es-CL" noProof="0" dirty="0" err="1"/>
              <a:t>Click</a:t>
            </a:r>
            <a:r>
              <a:rPr lang="es-CL" noProof="0" dirty="0"/>
              <a:t> to </a:t>
            </a:r>
            <a:r>
              <a:rPr lang="es-CL" noProof="0" dirty="0" err="1"/>
              <a:t>edit</a:t>
            </a:r>
            <a:r>
              <a:rPr lang="es-CL" noProof="0" dirty="0"/>
              <a:t> Master </a:t>
            </a:r>
            <a:r>
              <a:rPr lang="es-CL" noProof="0" dirty="0" err="1"/>
              <a:t>text</a:t>
            </a:r>
            <a:r>
              <a:rPr lang="es-CL" noProof="0" dirty="0"/>
              <a:t> </a:t>
            </a:r>
            <a:r>
              <a:rPr lang="es-CL" noProof="0" dirty="0" err="1"/>
              <a:t>styles</a:t>
            </a:r>
            <a:endParaRPr lang="es-CL" noProof="0" dirty="0"/>
          </a:p>
          <a:p>
            <a:pPr lvl="1" eaLnBrk="1" latinLnBrk="0" hangingPunct="1"/>
            <a:r>
              <a:rPr lang="es-CL" noProof="0" dirty="0" err="1"/>
              <a:t>Second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2" eaLnBrk="1" latinLnBrk="0" hangingPunct="1"/>
            <a:r>
              <a:rPr lang="es-CL" noProof="0" dirty="0" err="1"/>
              <a:t>Third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3" eaLnBrk="1" latinLnBrk="0" hangingPunct="1"/>
            <a:r>
              <a:rPr lang="es-CL" noProof="0" dirty="0" err="1"/>
              <a:t>Fourth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4" eaLnBrk="1" latinLnBrk="0" hangingPunct="1"/>
            <a:r>
              <a:rPr lang="es-CL" noProof="0" dirty="0" err="1"/>
              <a:t>Fifth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kumimoji="0" lang="es-CL" noProof="0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297455" y="1143000"/>
            <a:ext cx="8604174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s-CL" noProof="0"/>
          </a:p>
        </p:txBody>
      </p:sp>
      <p:sp>
        <p:nvSpPr>
          <p:cNvPr id="10" name="Content Placeholder 8"/>
          <p:cNvSpPr>
            <a:spLocks noGrp="1"/>
          </p:cNvSpPr>
          <p:nvPr>
            <p:ph sz="quarter" idx="13"/>
          </p:nvPr>
        </p:nvSpPr>
        <p:spPr>
          <a:xfrm>
            <a:off x="277290" y="3811488"/>
            <a:ext cx="4223426" cy="2425824"/>
          </a:xfrm>
        </p:spPr>
        <p:txBody>
          <a:bodyPr/>
          <a:lstStyle>
            <a:lvl1pPr>
              <a:defRPr sz="2000"/>
            </a:lvl1pPr>
            <a:lvl2pPr>
              <a:defRPr sz="2000">
                <a:solidFill>
                  <a:schemeClr val="tx1"/>
                </a:solidFill>
              </a:defRPr>
            </a:lvl2pPr>
          </a:lstStyle>
          <a:p>
            <a:pPr lvl="0" eaLnBrk="1" latinLnBrk="0" hangingPunct="1"/>
            <a:r>
              <a:rPr lang="es-CL" noProof="0" dirty="0" err="1"/>
              <a:t>Click</a:t>
            </a:r>
            <a:r>
              <a:rPr lang="es-CL" noProof="0" dirty="0"/>
              <a:t> to </a:t>
            </a:r>
            <a:r>
              <a:rPr lang="es-CL" noProof="0" dirty="0" err="1"/>
              <a:t>edit</a:t>
            </a:r>
            <a:r>
              <a:rPr lang="es-CL" noProof="0" dirty="0"/>
              <a:t> Master </a:t>
            </a:r>
            <a:r>
              <a:rPr lang="es-CL" noProof="0" dirty="0" err="1"/>
              <a:t>text</a:t>
            </a:r>
            <a:r>
              <a:rPr lang="es-CL" noProof="0" dirty="0"/>
              <a:t> </a:t>
            </a:r>
            <a:r>
              <a:rPr lang="es-CL" noProof="0" dirty="0" err="1"/>
              <a:t>styles</a:t>
            </a:r>
            <a:endParaRPr lang="es-CL" noProof="0" dirty="0"/>
          </a:p>
          <a:p>
            <a:pPr lvl="1" eaLnBrk="1" latinLnBrk="0" hangingPunct="1"/>
            <a:r>
              <a:rPr lang="es-CL" noProof="0" dirty="0" err="1"/>
              <a:t>Second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2" eaLnBrk="1" latinLnBrk="0" hangingPunct="1"/>
            <a:r>
              <a:rPr lang="es-CL" noProof="0" dirty="0" err="1"/>
              <a:t>Third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3" eaLnBrk="1" latinLnBrk="0" hangingPunct="1"/>
            <a:r>
              <a:rPr lang="es-CL" noProof="0" dirty="0" err="1"/>
              <a:t>Fourth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4" eaLnBrk="1" latinLnBrk="0" hangingPunct="1"/>
            <a:r>
              <a:rPr lang="es-CL" noProof="0" dirty="0" err="1"/>
              <a:t>Fifth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kumimoji="0" lang="es-CL" noProof="0" dirty="0"/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4"/>
          </p:nvPr>
        </p:nvSpPr>
        <p:spPr>
          <a:xfrm>
            <a:off x="4634066" y="3808440"/>
            <a:ext cx="4258414" cy="2425824"/>
          </a:xfrm>
        </p:spPr>
        <p:txBody>
          <a:bodyPr/>
          <a:lstStyle>
            <a:lvl1pPr>
              <a:defRPr sz="2000"/>
            </a:lvl1pPr>
            <a:lvl2pPr>
              <a:defRPr sz="2000">
                <a:solidFill>
                  <a:schemeClr val="tx1"/>
                </a:solidFill>
              </a:defRPr>
            </a:lvl2pPr>
          </a:lstStyle>
          <a:p>
            <a:pPr lvl="0" eaLnBrk="1" latinLnBrk="0" hangingPunct="1"/>
            <a:r>
              <a:rPr lang="es-CL" noProof="0" dirty="0" err="1"/>
              <a:t>Click</a:t>
            </a:r>
            <a:r>
              <a:rPr lang="es-CL" noProof="0" dirty="0"/>
              <a:t> to </a:t>
            </a:r>
            <a:r>
              <a:rPr lang="es-CL" noProof="0" dirty="0" err="1"/>
              <a:t>edit</a:t>
            </a:r>
            <a:r>
              <a:rPr lang="es-CL" noProof="0" dirty="0"/>
              <a:t> Master </a:t>
            </a:r>
            <a:r>
              <a:rPr lang="es-CL" noProof="0" dirty="0" err="1"/>
              <a:t>text</a:t>
            </a:r>
            <a:r>
              <a:rPr lang="es-CL" noProof="0" dirty="0"/>
              <a:t> </a:t>
            </a:r>
            <a:r>
              <a:rPr lang="es-CL" noProof="0" dirty="0" err="1"/>
              <a:t>styles</a:t>
            </a:r>
            <a:endParaRPr lang="es-CL" noProof="0" dirty="0"/>
          </a:p>
          <a:p>
            <a:pPr lvl="1" eaLnBrk="1" latinLnBrk="0" hangingPunct="1"/>
            <a:r>
              <a:rPr lang="es-CL" noProof="0" dirty="0" err="1"/>
              <a:t>Second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2" eaLnBrk="1" latinLnBrk="0" hangingPunct="1"/>
            <a:r>
              <a:rPr lang="es-CL" noProof="0" dirty="0" err="1"/>
              <a:t>Third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3" eaLnBrk="1" latinLnBrk="0" hangingPunct="1"/>
            <a:r>
              <a:rPr lang="es-CL" noProof="0" dirty="0" err="1"/>
              <a:t>Fourth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4" eaLnBrk="1" latinLnBrk="0" hangingPunct="1"/>
            <a:r>
              <a:rPr lang="es-CL" noProof="0" dirty="0" err="1"/>
              <a:t>Fifth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kumimoji="0" lang="es-CL" noProof="0" dirty="0"/>
          </a:p>
        </p:txBody>
      </p:sp>
    </p:spTree>
    <p:extLst>
      <p:ext uri="{BB962C8B-B14F-4D97-AF65-F5344CB8AC3E}">
        <p14:creationId xmlns:p14="http://schemas.microsoft.com/office/powerpoint/2010/main" val="18946940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_tradnl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CE4A4-BE73-184E-8436-82C8617355EB}" type="datetimeFigureOut">
              <a:rPr lang="es-ES_tradnl" smtClean="0"/>
              <a:t>20/8/18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A37FC-3A01-1241-A3AF-5B6F486F3CA1}" type="slidenum">
              <a:rPr lang="es-ES_tradnl" smtClean="0"/>
              <a:t>‹Nº›</a:t>
            </a:fld>
            <a:endParaRPr lang="es-ES_tradnl"/>
          </a:p>
        </p:txBody>
      </p:sp>
    </p:spTree>
    <p:extLst/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CE4A4-BE73-184E-8436-82C8617355EB}" type="datetimeFigureOut">
              <a:rPr lang="es-ES_tradnl" smtClean="0"/>
              <a:t>20/8/18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A37FC-3A01-1241-A3AF-5B6F486F3CA1}" type="slidenum">
              <a:rPr lang="es-ES_tradnl" smtClean="0"/>
              <a:t>‹Nº›</a:t>
            </a:fld>
            <a:endParaRPr lang="es-ES_tradnl"/>
          </a:p>
        </p:txBody>
      </p:sp>
    </p:spTree>
    <p:extLst/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CE4A4-BE73-184E-8436-82C8617355EB}" type="datetimeFigureOut">
              <a:rPr lang="es-ES_tradnl" smtClean="0"/>
              <a:t>20/8/18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A37FC-3A01-1241-A3AF-5B6F486F3CA1}" type="slidenum">
              <a:rPr lang="es-ES_tradnl" smtClean="0"/>
              <a:t>‹Nº›</a:t>
            </a:fld>
            <a:endParaRPr lang="es-ES_tradnl"/>
          </a:p>
        </p:txBody>
      </p:sp>
    </p:spTree>
    <p:extLst/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CE4A4-BE73-184E-8436-82C8617355EB}" type="datetimeFigureOut">
              <a:rPr lang="es-ES_tradnl" smtClean="0"/>
              <a:t>20/8/18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A37FC-3A01-1241-A3AF-5B6F486F3CA1}" type="slidenum">
              <a:rPr lang="es-ES_tradnl" smtClean="0"/>
              <a:t>‹Nº›</a:t>
            </a:fld>
            <a:endParaRPr lang="es-ES_tradnl"/>
          </a:p>
        </p:txBody>
      </p:sp>
    </p:spTree>
    <p:extLst/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CE4A4-BE73-184E-8436-82C8617355EB}" type="datetimeFigureOut">
              <a:rPr lang="es-ES_tradnl" smtClean="0"/>
              <a:t>20/8/18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A37FC-3A01-1241-A3AF-5B6F486F3CA1}" type="slidenum">
              <a:rPr lang="es-ES_tradnl" smtClean="0"/>
              <a:t>‹Nº›</a:t>
            </a:fld>
            <a:endParaRPr lang="es-ES_tradnl"/>
          </a:p>
        </p:txBody>
      </p:sp>
    </p:spTree>
    <p:extLst/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CE4A4-BE73-184E-8436-82C8617355EB}" type="datetimeFigureOut">
              <a:rPr lang="es-ES_tradnl" smtClean="0"/>
              <a:t>20/8/18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A37FC-3A01-1241-A3AF-5B6F486F3CA1}" type="slidenum">
              <a:rPr lang="es-ES_tradnl" smtClean="0"/>
              <a:t>‹Nº›</a:t>
            </a:fld>
            <a:endParaRPr lang="es-ES_tradnl"/>
          </a:p>
        </p:txBody>
      </p:sp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/>
          </a:p>
        </p:txBody>
      </p:sp>
    </p:spTree>
  </p:cSld>
  <p:clrMapOvr>
    <a:masterClrMapping/>
  </p:clrMapOvr>
  <p:hf hdr="0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CE4A4-BE73-184E-8436-82C8617355EB}" type="datetimeFigureOut">
              <a:rPr lang="es-ES_tradnl" smtClean="0"/>
              <a:t>20/8/18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A37FC-3A01-1241-A3AF-5B6F486F3CA1}" type="slidenum">
              <a:rPr lang="es-ES_tradnl" smtClean="0"/>
              <a:t>‹Nº›</a:t>
            </a:fld>
            <a:endParaRPr lang="es-ES_tradnl"/>
          </a:p>
        </p:txBody>
      </p:sp>
    </p:spTree>
    <p:extLst/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CE4A4-BE73-184E-8436-82C8617355EB}" type="datetimeFigureOut">
              <a:rPr lang="es-ES_tradnl" smtClean="0"/>
              <a:t>20/8/18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A37FC-3A01-1241-A3AF-5B6F486F3CA1}" type="slidenum">
              <a:rPr lang="es-ES_tradnl" smtClean="0"/>
              <a:t>‹Nº›</a:t>
            </a:fld>
            <a:endParaRPr lang="es-ES_tradnl"/>
          </a:p>
        </p:txBody>
      </p:sp>
    </p:spTree>
    <p:extLst/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imagen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/>
              <a:t>Arrastre la imagen al marcador de posición o haga clic en el icono para agregarla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CE4A4-BE73-184E-8436-82C8617355EB}" type="datetimeFigureOut">
              <a:rPr lang="es-ES_tradnl" smtClean="0"/>
              <a:t>20/8/18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A37FC-3A01-1241-A3AF-5B6F486F3CA1}" type="slidenum">
              <a:rPr lang="es-ES_tradnl" smtClean="0"/>
              <a:t>‹Nº›</a:t>
            </a:fld>
            <a:endParaRPr lang="es-ES_tradnl"/>
          </a:p>
        </p:txBody>
      </p:sp>
    </p:spTree>
    <p:extLst/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CE4A4-BE73-184E-8436-82C8617355EB}" type="datetimeFigureOut">
              <a:rPr lang="es-ES_tradnl" smtClean="0"/>
              <a:t>20/8/18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A37FC-3A01-1241-A3AF-5B6F486F3CA1}" type="slidenum">
              <a:rPr lang="es-ES_tradnl" smtClean="0"/>
              <a:t>‹Nº›</a:t>
            </a:fld>
            <a:endParaRPr lang="es-ES_tradnl"/>
          </a:p>
        </p:txBody>
      </p:sp>
    </p:spTree>
    <p:extLst/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CE4A4-BE73-184E-8436-82C8617355EB}" type="datetimeFigureOut">
              <a:rPr lang="es-ES_tradnl" smtClean="0"/>
              <a:t>20/8/18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A37FC-3A01-1241-A3AF-5B6F486F3CA1}" type="slidenum">
              <a:rPr lang="es-ES_tradnl" smtClean="0"/>
              <a:t>‹Nº›</a:t>
            </a:fld>
            <a:endParaRPr lang="es-ES_tradnl"/>
          </a:p>
        </p:txBody>
      </p:sp>
    </p:spTree>
    <p:extLst/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41835"/>
            <a:ext cx="7772400" cy="2387600"/>
          </a:xfrm>
        </p:spPr>
        <p:txBody>
          <a:bodyPr lIns="0" tIns="0" rIns="0" bIns="0" anchor="ctr" anchorCtr="0">
            <a:normAutofit/>
          </a:bodyPr>
          <a:lstStyle>
            <a:lvl1pPr algn="ctr">
              <a:defRPr sz="4000"/>
            </a:lvl1pPr>
          </a:lstStyle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408512"/>
            <a:ext cx="6858000" cy="1468760"/>
          </a:xfrm>
        </p:spPr>
        <p:txBody>
          <a:bodyPr anchor="ctr" anchorCtr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_tradnl"/>
              <a:t>Haga clic para modificar el estilo de subtítulo del patrón</a:t>
            </a:r>
            <a:endParaRPr lang="en-U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16" y="136315"/>
            <a:ext cx="8892480" cy="1132445"/>
          </a:xfrm>
          <a:prstGeom prst="rect">
            <a:avLst/>
          </a:prstGeom>
        </p:spPr>
      </p:pic>
    </p:spTree>
  </p:cSld>
  <p:clrMapOvr>
    <a:masterClrMapping/>
  </p:clrMapOvr>
  <p:hf hdr="0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16" y="1268760"/>
            <a:ext cx="8892480" cy="148363"/>
          </a:xfrm>
          <a:prstGeom prst="rect">
            <a:avLst/>
          </a:prstGeom>
        </p:spPr>
      </p:pic>
    </p:spTree>
  </p:cSld>
  <p:clrMapOvr>
    <a:masterClrMapping/>
  </p:clrMapOvr>
  <p:hf hdr="0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ctr" anchorCtr="0">
            <a:normAutofit/>
          </a:bodyPr>
          <a:lstStyle>
            <a:lvl1pPr>
              <a:defRPr sz="4400"/>
            </a:lvl1pPr>
          </a:lstStyle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/>
          </a:p>
        </p:txBody>
      </p:sp>
    </p:spTree>
  </p:cSld>
  <p:clrMapOvr>
    <a:masterClrMapping/>
  </p:clrMapOvr>
  <p:hf hdr="0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512" y="1825624"/>
            <a:ext cx="4248472" cy="4843735"/>
          </a:xfrm>
        </p:spPr>
        <p:txBody>
          <a:bodyPr/>
          <a:lstStyle>
            <a:lvl2pPr>
              <a:defRPr>
                <a:latin typeface="Gill Sans MT" charset="0"/>
                <a:ea typeface="Gill Sans MT" charset="0"/>
                <a:cs typeface="Gill Sans MT" charset="0"/>
              </a:defRPr>
            </a:lvl2pPr>
            <a:lvl3pPr>
              <a:defRPr>
                <a:latin typeface="Gill Sans MT" charset="0"/>
                <a:ea typeface="Gill Sans MT" charset="0"/>
                <a:cs typeface="Gill Sans MT" charset="0"/>
              </a:defRPr>
            </a:lvl3pPr>
            <a:lvl4pPr>
              <a:defRPr>
                <a:latin typeface="Gill Sans MT" charset="0"/>
                <a:ea typeface="Gill Sans MT" charset="0"/>
                <a:cs typeface="Gill Sans MT" charset="0"/>
              </a:defRPr>
            </a:lvl4pPr>
            <a:lvl5pPr>
              <a:defRPr>
                <a:latin typeface="Gill Sans MT" charset="0"/>
                <a:ea typeface="Gill Sans MT" charset="0"/>
                <a:cs typeface="Gill Sans MT" charset="0"/>
              </a:defRPr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6015" y="1825624"/>
            <a:ext cx="4231275" cy="4843735"/>
          </a:xfrm>
        </p:spPr>
        <p:txBody>
          <a:bodyPr/>
          <a:lstStyle>
            <a:lvl2pPr>
              <a:defRPr>
                <a:latin typeface="Gill Sans MT" charset="0"/>
                <a:ea typeface="Gill Sans MT" charset="0"/>
                <a:cs typeface="Gill Sans MT" charset="0"/>
              </a:defRPr>
            </a:lvl2pPr>
            <a:lvl3pPr>
              <a:defRPr>
                <a:latin typeface="Gill Sans MT" charset="0"/>
                <a:ea typeface="Gill Sans MT" charset="0"/>
                <a:cs typeface="Gill Sans MT" charset="0"/>
              </a:defRPr>
            </a:lvl3pPr>
            <a:lvl4pPr>
              <a:defRPr>
                <a:latin typeface="Gill Sans MT" charset="0"/>
                <a:ea typeface="Gill Sans MT" charset="0"/>
                <a:cs typeface="Gill Sans MT" charset="0"/>
              </a:defRPr>
            </a:lvl4pPr>
            <a:lvl5pPr>
              <a:defRPr>
                <a:latin typeface="Gill Sans MT" charset="0"/>
                <a:ea typeface="Gill Sans MT" charset="0"/>
                <a:cs typeface="Gill Sans MT" charset="0"/>
              </a:defRPr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16" y="1268760"/>
            <a:ext cx="8892480" cy="148363"/>
          </a:xfrm>
          <a:prstGeom prst="rect">
            <a:avLst/>
          </a:prstGeom>
        </p:spPr>
      </p:pic>
    </p:spTree>
  </p:cSld>
  <p:clrMapOvr>
    <a:masterClrMapping/>
  </p:clrMapOvr>
  <p:hf hdr="0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16" y="1268760"/>
            <a:ext cx="8892480" cy="148363"/>
          </a:xfrm>
          <a:prstGeom prst="rect">
            <a:avLst/>
          </a:prstGeom>
        </p:spPr>
      </p:pic>
    </p:spTree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/>
          </a:p>
        </p:txBody>
      </p:sp>
    </p:spTree>
  </p:cSld>
  <p:clrMapOvr>
    <a:masterClrMapping/>
  </p:clrMapOvr>
  <p:hf hdr="0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/>
          </a:p>
        </p:txBody>
      </p:sp>
    </p:spTree>
  </p:cSld>
  <p:clrMapOvr>
    <a:masterClrMapping/>
  </p:clrMapOvr>
  <p:hf hdr="0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422" y="228600"/>
            <a:ext cx="8593156" cy="9144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es-CL" noProof="0" dirty="0" err="1"/>
              <a:t>Click</a:t>
            </a:r>
            <a:r>
              <a:rPr kumimoji="0" lang="es-CL" noProof="0" dirty="0"/>
              <a:t> to </a:t>
            </a:r>
            <a:r>
              <a:rPr kumimoji="0" lang="es-CL" noProof="0" dirty="0" err="1"/>
              <a:t>edit</a:t>
            </a:r>
            <a:r>
              <a:rPr kumimoji="0" lang="es-CL" noProof="0" dirty="0"/>
              <a:t> Master </a:t>
            </a:r>
            <a:r>
              <a:rPr kumimoji="0" lang="es-CL" noProof="0" dirty="0" err="1"/>
              <a:t>title</a:t>
            </a:r>
            <a:r>
              <a:rPr kumimoji="0" lang="es-CL" noProof="0" dirty="0"/>
              <a:t> </a:t>
            </a:r>
            <a:r>
              <a:rPr kumimoji="0" lang="es-CL" noProof="0" dirty="0" err="1"/>
              <a:t>style</a:t>
            </a:r>
            <a:endParaRPr kumimoji="0" lang="es-CL" noProof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805889" y="6356350"/>
            <a:ext cx="3117774" cy="36576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noProof="0"/>
              <a:t>Introducción a la Gestión de Calidad</a:t>
            </a:r>
            <a:endParaRPr lang="es-CL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2830123" cy="36576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s-CL" noProof="0"/>
              <a:t>DCC – U. Chile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5422" y="6356350"/>
            <a:ext cx="2318426" cy="365760"/>
          </a:xfrm>
        </p:spPr>
        <p:txBody>
          <a:bodyPr/>
          <a:lstStyle/>
          <a:p>
            <a:pPr>
              <a:defRPr/>
            </a:pPr>
            <a:fld id="{AAA56877-A1FA-486C-970B-A787F06937FA}" type="slidenum">
              <a:rPr lang="es-CL" noProof="0" smtClean="0"/>
              <a:pPr>
                <a:defRPr/>
              </a:pPr>
              <a:t>‹Nº›</a:t>
            </a:fld>
            <a:endParaRPr lang="es-CL" noProof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75422" y="1219200"/>
            <a:ext cx="4223426" cy="2425824"/>
          </a:xfrm>
        </p:spPr>
        <p:txBody>
          <a:bodyPr/>
          <a:lstStyle>
            <a:lvl1pPr>
              <a:defRPr sz="2000"/>
            </a:lvl1pPr>
            <a:lvl2pPr>
              <a:defRPr sz="2000">
                <a:solidFill>
                  <a:schemeClr val="tx1"/>
                </a:solidFill>
              </a:defRPr>
            </a:lvl2pPr>
          </a:lstStyle>
          <a:p>
            <a:pPr lvl="0" eaLnBrk="1" latinLnBrk="0" hangingPunct="1"/>
            <a:r>
              <a:rPr lang="es-CL" noProof="0" dirty="0" err="1"/>
              <a:t>Click</a:t>
            </a:r>
            <a:r>
              <a:rPr lang="es-CL" noProof="0" dirty="0"/>
              <a:t> to </a:t>
            </a:r>
            <a:r>
              <a:rPr lang="es-CL" noProof="0" dirty="0" err="1"/>
              <a:t>edit</a:t>
            </a:r>
            <a:r>
              <a:rPr lang="es-CL" noProof="0" dirty="0"/>
              <a:t> Master </a:t>
            </a:r>
            <a:r>
              <a:rPr lang="es-CL" noProof="0" dirty="0" err="1"/>
              <a:t>text</a:t>
            </a:r>
            <a:r>
              <a:rPr lang="es-CL" noProof="0" dirty="0"/>
              <a:t> </a:t>
            </a:r>
            <a:r>
              <a:rPr lang="es-CL" noProof="0" dirty="0" err="1"/>
              <a:t>styles</a:t>
            </a:r>
            <a:endParaRPr lang="es-CL" noProof="0" dirty="0"/>
          </a:p>
          <a:p>
            <a:pPr lvl="1" eaLnBrk="1" latinLnBrk="0" hangingPunct="1"/>
            <a:r>
              <a:rPr lang="es-CL" noProof="0" dirty="0" err="1"/>
              <a:t>Second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2" eaLnBrk="1" latinLnBrk="0" hangingPunct="1"/>
            <a:r>
              <a:rPr lang="es-CL" noProof="0" dirty="0" err="1"/>
              <a:t>Third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3" eaLnBrk="1" latinLnBrk="0" hangingPunct="1"/>
            <a:r>
              <a:rPr lang="es-CL" noProof="0" dirty="0" err="1"/>
              <a:t>Fourth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4" eaLnBrk="1" latinLnBrk="0" hangingPunct="1"/>
            <a:r>
              <a:rPr lang="es-CL" noProof="0" dirty="0" err="1"/>
              <a:t>Fifth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kumimoji="0" lang="es-CL" noProof="0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258414" cy="2425824"/>
          </a:xfrm>
        </p:spPr>
        <p:txBody>
          <a:bodyPr/>
          <a:lstStyle>
            <a:lvl1pPr>
              <a:defRPr sz="2000"/>
            </a:lvl1pPr>
            <a:lvl2pPr>
              <a:defRPr sz="2000">
                <a:solidFill>
                  <a:schemeClr val="tx1"/>
                </a:solidFill>
              </a:defRPr>
            </a:lvl2pPr>
          </a:lstStyle>
          <a:p>
            <a:pPr lvl="0" eaLnBrk="1" latinLnBrk="0" hangingPunct="1"/>
            <a:r>
              <a:rPr lang="es-CL" noProof="0" dirty="0" err="1"/>
              <a:t>Click</a:t>
            </a:r>
            <a:r>
              <a:rPr lang="es-CL" noProof="0" dirty="0"/>
              <a:t> to </a:t>
            </a:r>
            <a:r>
              <a:rPr lang="es-CL" noProof="0" dirty="0" err="1"/>
              <a:t>edit</a:t>
            </a:r>
            <a:r>
              <a:rPr lang="es-CL" noProof="0" dirty="0"/>
              <a:t> Master </a:t>
            </a:r>
            <a:r>
              <a:rPr lang="es-CL" noProof="0" dirty="0" err="1"/>
              <a:t>text</a:t>
            </a:r>
            <a:r>
              <a:rPr lang="es-CL" noProof="0" dirty="0"/>
              <a:t> </a:t>
            </a:r>
            <a:r>
              <a:rPr lang="es-CL" noProof="0" dirty="0" err="1"/>
              <a:t>styles</a:t>
            </a:r>
            <a:endParaRPr lang="es-CL" noProof="0" dirty="0"/>
          </a:p>
          <a:p>
            <a:pPr lvl="1" eaLnBrk="1" latinLnBrk="0" hangingPunct="1"/>
            <a:r>
              <a:rPr lang="es-CL" noProof="0" dirty="0" err="1"/>
              <a:t>Second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2" eaLnBrk="1" latinLnBrk="0" hangingPunct="1"/>
            <a:r>
              <a:rPr lang="es-CL" noProof="0" dirty="0" err="1"/>
              <a:t>Third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3" eaLnBrk="1" latinLnBrk="0" hangingPunct="1"/>
            <a:r>
              <a:rPr lang="es-CL" noProof="0" dirty="0" err="1"/>
              <a:t>Fourth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4" eaLnBrk="1" latinLnBrk="0" hangingPunct="1"/>
            <a:r>
              <a:rPr lang="es-CL" noProof="0" dirty="0" err="1"/>
              <a:t>Fifth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kumimoji="0" lang="es-CL" noProof="0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297455" y="1143000"/>
            <a:ext cx="8604174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s-CL" noProof="0"/>
          </a:p>
        </p:txBody>
      </p:sp>
      <p:sp>
        <p:nvSpPr>
          <p:cNvPr id="10" name="Content Placeholder 8"/>
          <p:cNvSpPr>
            <a:spLocks noGrp="1"/>
          </p:cNvSpPr>
          <p:nvPr>
            <p:ph sz="quarter" idx="13"/>
          </p:nvPr>
        </p:nvSpPr>
        <p:spPr>
          <a:xfrm>
            <a:off x="277290" y="3811488"/>
            <a:ext cx="4223426" cy="2425824"/>
          </a:xfrm>
        </p:spPr>
        <p:txBody>
          <a:bodyPr/>
          <a:lstStyle>
            <a:lvl1pPr>
              <a:defRPr sz="2000"/>
            </a:lvl1pPr>
            <a:lvl2pPr>
              <a:defRPr sz="2000">
                <a:solidFill>
                  <a:schemeClr val="tx1"/>
                </a:solidFill>
              </a:defRPr>
            </a:lvl2pPr>
          </a:lstStyle>
          <a:p>
            <a:pPr lvl="0" eaLnBrk="1" latinLnBrk="0" hangingPunct="1"/>
            <a:r>
              <a:rPr lang="es-CL" noProof="0" dirty="0" err="1"/>
              <a:t>Click</a:t>
            </a:r>
            <a:r>
              <a:rPr lang="es-CL" noProof="0" dirty="0"/>
              <a:t> to </a:t>
            </a:r>
            <a:r>
              <a:rPr lang="es-CL" noProof="0" dirty="0" err="1"/>
              <a:t>edit</a:t>
            </a:r>
            <a:r>
              <a:rPr lang="es-CL" noProof="0" dirty="0"/>
              <a:t> Master </a:t>
            </a:r>
            <a:r>
              <a:rPr lang="es-CL" noProof="0" dirty="0" err="1"/>
              <a:t>text</a:t>
            </a:r>
            <a:r>
              <a:rPr lang="es-CL" noProof="0" dirty="0"/>
              <a:t> </a:t>
            </a:r>
            <a:r>
              <a:rPr lang="es-CL" noProof="0" dirty="0" err="1"/>
              <a:t>styles</a:t>
            </a:r>
            <a:endParaRPr lang="es-CL" noProof="0" dirty="0"/>
          </a:p>
          <a:p>
            <a:pPr lvl="1" eaLnBrk="1" latinLnBrk="0" hangingPunct="1"/>
            <a:r>
              <a:rPr lang="es-CL" noProof="0" dirty="0" err="1"/>
              <a:t>Second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2" eaLnBrk="1" latinLnBrk="0" hangingPunct="1"/>
            <a:r>
              <a:rPr lang="es-CL" noProof="0" dirty="0" err="1"/>
              <a:t>Third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3" eaLnBrk="1" latinLnBrk="0" hangingPunct="1"/>
            <a:r>
              <a:rPr lang="es-CL" noProof="0" dirty="0" err="1"/>
              <a:t>Fourth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4" eaLnBrk="1" latinLnBrk="0" hangingPunct="1"/>
            <a:r>
              <a:rPr lang="es-CL" noProof="0" dirty="0" err="1"/>
              <a:t>Fifth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kumimoji="0" lang="es-CL" noProof="0" dirty="0"/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4"/>
          </p:nvPr>
        </p:nvSpPr>
        <p:spPr>
          <a:xfrm>
            <a:off x="4634066" y="3808440"/>
            <a:ext cx="4258414" cy="2425824"/>
          </a:xfrm>
        </p:spPr>
        <p:txBody>
          <a:bodyPr/>
          <a:lstStyle>
            <a:lvl1pPr>
              <a:defRPr sz="2000"/>
            </a:lvl1pPr>
            <a:lvl2pPr>
              <a:defRPr sz="2000">
                <a:solidFill>
                  <a:schemeClr val="tx1"/>
                </a:solidFill>
              </a:defRPr>
            </a:lvl2pPr>
          </a:lstStyle>
          <a:p>
            <a:pPr lvl="0" eaLnBrk="1" latinLnBrk="0" hangingPunct="1"/>
            <a:r>
              <a:rPr lang="es-CL" noProof="0" dirty="0" err="1"/>
              <a:t>Click</a:t>
            </a:r>
            <a:r>
              <a:rPr lang="es-CL" noProof="0" dirty="0"/>
              <a:t> to </a:t>
            </a:r>
            <a:r>
              <a:rPr lang="es-CL" noProof="0" dirty="0" err="1"/>
              <a:t>edit</a:t>
            </a:r>
            <a:r>
              <a:rPr lang="es-CL" noProof="0" dirty="0"/>
              <a:t> Master </a:t>
            </a:r>
            <a:r>
              <a:rPr lang="es-CL" noProof="0" dirty="0" err="1"/>
              <a:t>text</a:t>
            </a:r>
            <a:r>
              <a:rPr lang="es-CL" noProof="0" dirty="0"/>
              <a:t> </a:t>
            </a:r>
            <a:r>
              <a:rPr lang="es-CL" noProof="0" dirty="0" err="1"/>
              <a:t>styles</a:t>
            </a:r>
            <a:endParaRPr lang="es-CL" noProof="0" dirty="0"/>
          </a:p>
          <a:p>
            <a:pPr lvl="1" eaLnBrk="1" latinLnBrk="0" hangingPunct="1"/>
            <a:r>
              <a:rPr lang="es-CL" noProof="0" dirty="0" err="1"/>
              <a:t>Second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2" eaLnBrk="1" latinLnBrk="0" hangingPunct="1"/>
            <a:r>
              <a:rPr lang="es-CL" noProof="0" dirty="0" err="1"/>
              <a:t>Third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3" eaLnBrk="1" latinLnBrk="0" hangingPunct="1"/>
            <a:r>
              <a:rPr lang="es-CL" noProof="0" dirty="0" err="1"/>
              <a:t>Fourth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4" eaLnBrk="1" latinLnBrk="0" hangingPunct="1"/>
            <a:r>
              <a:rPr lang="es-CL" noProof="0" dirty="0" err="1"/>
              <a:t>Fifth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kumimoji="0" lang="es-CL" noProof="0" dirty="0"/>
          </a:p>
        </p:txBody>
      </p:sp>
    </p:spTree>
    <p:extLst>
      <p:ext uri="{BB962C8B-B14F-4D97-AF65-F5344CB8AC3E}">
        <p14:creationId xmlns:p14="http://schemas.microsoft.com/office/powerpoint/2010/main" val="2119991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422" y="228600"/>
            <a:ext cx="8593156" cy="9144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es-CL" noProof="0" dirty="0" err="1"/>
              <a:t>Click</a:t>
            </a:r>
            <a:r>
              <a:rPr kumimoji="0" lang="es-CL" noProof="0" dirty="0"/>
              <a:t> to </a:t>
            </a:r>
            <a:r>
              <a:rPr kumimoji="0" lang="es-CL" noProof="0" dirty="0" err="1"/>
              <a:t>edit</a:t>
            </a:r>
            <a:r>
              <a:rPr kumimoji="0" lang="es-CL" noProof="0" dirty="0"/>
              <a:t> Master </a:t>
            </a:r>
            <a:r>
              <a:rPr kumimoji="0" lang="es-CL" noProof="0" dirty="0" err="1"/>
              <a:t>title</a:t>
            </a:r>
            <a:r>
              <a:rPr kumimoji="0" lang="es-CL" noProof="0" dirty="0"/>
              <a:t> </a:t>
            </a:r>
            <a:r>
              <a:rPr kumimoji="0" lang="es-CL" noProof="0" dirty="0" err="1"/>
              <a:t>style</a:t>
            </a:r>
            <a:endParaRPr kumimoji="0" lang="es-CL" noProof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805889" y="6356350"/>
            <a:ext cx="3117774" cy="36576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noProof="0"/>
              <a:t>Introducción a la Gestión de Calidad</a:t>
            </a:r>
            <a:endParaRPr lang="es-CL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2830123" cy="36576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s-CL" noProof="0"/>
              <a:t>DCC – U. Chile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5422" y="6356350"/>
            <a:ext cx="2318426" cy="365760"/>
          </a:xfrm>
        </p:spPr>
        <p:txBody>
          <a:bodyPr/>
          <a:lstStyle/>
          <a:p>
            <a:pPr>
              <a:defRPr/>
            </a:pPr>
            <a:fld id="{AAA56877-A1FA-486C-970B-A787F06937FA}" type="slidenum">
              <a:rPr lang="es-CL" noProof="0" smtClean="0"/>
              <a:pPr>
                <a:defRPr/>
              </a:pPr>
              <a:t>‹Nº›</a:t>
            </a:fld>
            <a:endParaRPr lang="es-CL" noProof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75422" y="1219200"/>
            <a:ext cx="4223426" cy="2425824"/>
          </a:xfrm>
        </p:spPr>
        <p:txBody>
          <a:bodyPr/>
          <a:lstStyle>
            <a:lvl1pPr>
              <a:defRPr sz="2000"/>
            </a:lvl1pPr>
            <a:lvl2pPr>
              <a:defRPr sz="2000">
                <a:solidFill>
                  <a:schemeClr val="tx1"/>
                </a:solidFill>
              </a:defRPr>
            </a:lvl2pPr>
          </a:lstStyle>
          <a:p>
            <a:pPr lvl="0" eaLnBrk="1" latinLnBrk="0" hangingPunct="1"/>
            <a:r>
              <a:rPr lang="es-CL" noProof="0" dirty="0" err="1"/>
              <a:t>Click</a:t>
            </a:r>
            <a:r>
              <a:rPr lang="es-CL" noProof="0" dirty="0"/>
              <a:t> to </a:t>
            </a:r>
            <a:r>
              <a:rPr lang="es-CL" noProof="0" dirty="0" err="1"/>
              <a:t>edit</a:t>
            </a:r>
            <a:r>
              <a:rPr lang="es-CL" noProof="0" dirty="0"/>
              <a:t> Master </a:t>
            </a:r>
            <a:r>
              <a:rPr lang="es-CL" noProof="0" dirty="0" err="1"/>
              <a:t>text</a:t>
            </a:r>
            <a:r>
              <a:rPr lang="es-CL" noProof="0" dirty="0"/>
              <a:t> </a:t>
            </a:r>
            <a:r>
              <a:rPr lang="es-CL" noProof="0" dirty="0" err="1"/>
              <a:t>styles</a:t>
            </a:r>
            <a:endParaRPr lang="es-CL" noProof="0" dirty="0"/>
          </a:p>
          <a:p>
            <a:pPr lvl="1" eaLnBrk="1" latinLnBrk="0" hangingPunct="1"/>
            <a:r>
              <a:rPr lang="es-CL" noProof="0" dirty="0" err="1"/>
              <a:t>Second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2" eaLnBrk="1" latinLnBrk="0" hangingPunct="1"/>
            <a:r>
              <a:rPr lang="es-CL" noProof="0" dirty="0" err="1"/>
              <a:t>Third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3" eaLnBrk="1" latinLnBrk="0" hangingPunct="1"/>
            <a:r>
              <a:rPr lang="es-CL" noProof="0" dirty="0" err="1"/>
              <a:t>Fourth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4" eaLnBrk="1" latinLnBrk="0" hangingPunct="1"/>
            <a:r>
              <a:rPr lang="es-CL" noProof="0" dirty="0" err="1"/>
              <a:t>Fifth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kumimoji="0" lang="es-CL" noProof="0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258414" cy="2425824"/>
          </a:xfrm>
        </p:spPr>
        <p:txBody>
          <a:bodyPr/>
          <a:lstStyle>
            <a:lvl1pPr>
              <a:defRPr sz="2000"/>
            </a:lvl1pPr>
            <a:lvl2pPr>
              <a:defRPr sz="2000">
                <a:solidFill>
                  <a:schemeClr val="tx1"/>
                </a:solidFill>
              </a:defRPr>
            </a:lvl2pPr>
          </a:lstStyle>
          <a:p>
            <a:pPr lvl="0" eaLnBrk="1" latinLnBrk="0" hangingPunct="1"/>
            <a:r>
              <a:rPr lang="es-CL" noProof="0" dirty="0" err="1"/>
              <a:t>Click</a:t>
            </a:r>
            <a:r>
              <a:rPr lang="es-CL" noProof="0" dirty="0"/>
              <a:t> to </a:t>
            </a:r>
            <a:r>
              <a:rPr lang="es-CL" noProof="0" dirty="0" err="1"/>
              <a:t>edit</a:t>
            </a:r>
            <a:r>
              <a:rPr lang="es-CL" noProof="0" dirty="0"/>
              <a:t> Master </a:t>
            </a:r>
            <a:r>
              <a:rPr lang="es-CL" noProof="0" dirty="0" err="1"/>
              <a:t>text</a:t>
            </a:r>
            <a:r>
              <a:rPr lang="es-CL" noProof="0" dirty="0"/>
              <a:t> </a:t>
            </a:r>
            <a:r>
              <a:rPr lang="es-CL" noProof="0" dirty="0" err="1"/>
              <a:t>styles</a:t>
            </a:r>
            <a:endParaRPr lang="es-CL" noProof="0" dirty="0"/>
          </a:p>
          <a:p>
            <a:pPr lvl="1" eaLnBrk="1" latinLnBrk="0" hangingPunct="1"/>
            <a:r>
              <a:rPr lang="es-CL" noProof="0" dirty="0" err="1"/>
              <a:t>Second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2" eaLnBrk="1" latinLnBrk="0" hangingPunct="1"/>
            <a:r>
              <a:rPr lang="es-CL" noProof="0" dirty="0" err="1"/>
              <a:t>Third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3" eaLnBrk="1" latinLnBrk="0" hangingPunct="1"/>
            <a:r>
              <a:rPr lang="es-CL" noProof="0" dirty="0" err="1"/>
              <a:t>Fourth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4" eaLnBrk="1" latinLnBrk="0" hangingPunct="1"/>
            <a:r>
              <a:rPr lang="es-CL" noProof="0" dirty="0" err="1"/>
              <a:t>Fifth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kumimoji="0" lang="es-CL" noProof="0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297455" y="1143000"/>
            <a:ext cx="8604174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s-CL" noProof="0"/>
          </a:p>
        </p:txBody>
      </p:sp>
      <p:sp>
        <p:nvSpPr>
          <p:cNvPr id="10" name="Content Placeholder 8"/>
          <p:cNvSpPr>
            <a:spLocks noGrp="1"/>
          </p:cNvSpPr>
          <p:nvPr>
            <p:ph sz="quarter" idx="13"/>
          </p:nvPr>
        </p:nvSpPr>
        <p:spPr>
          <a:xfrm>
            <a:off x="277290" y="3811488"/>
            <a:ext cx="4223426" cy="2425824"/>
          </a:xfrm>
        </p:spPr>
        <p:txBody>
          <a:bodyPr/>
          <a:lstStyle>
            <a:lvl1pPr>
              <a:defRPr sz="2000"/>
            </a:lvl1pPr>
            <a:lvl2pPr>
              <a:defRPr sz="2000">
                <a:solidFill>
                  <a:schemeClr val="tx1"/>
                </a:solidFill>
              </a:defRPr>
            </a:lvl2pPr>
          </a:lstStyle>
          <a:p>
            <a:pPr lvl="0" eaLnBrk="1" latinLnBrk="0" hangingPunct="1"/>
            <a:r>
              <a:rPr lang="es-CL" noProof="0" dirty="0" err="1"/>
              <a:t>Click</a:t>
            </a:r>
            <a:r>
              <a:rPr lang="es-CL" noProof="0" dirty="0"/>
              <a:t> to </a:t>
            </a:r>
            <a:r>
              <a:rPr lang="es-CL" noProof="0" dirty="0" err="1"/>
              <a:t>edit</a:t>
            </a:r>
            <a:r>
              <a:rPr lang="es-CL" noProof="0" dirty="0"/>
              <a:t> Master </a:t>
            </a:r>
            <a:r>
              <a:rPr lang="es-CL" noProof="0" dirty="0" err="1"/>
              <a:t>text</a:t>
            </a:r>
            <a:r>
              <a:rPr lang="es-CL" noProof="0" dirty="0"/>
              <a:t> </a:t>
            </a:r>
            <a:r>
              <a:rPr lang="es-CL" noProof="0" dirty="0" err="1"/>
              <a:t>styles</a:t>
            </a:r>
            <a:endParaRPr lang="es-CL" noProof="0" dirty="0"/>
          </a:p>
          <a:p>
            <a:pPr lvl="1" eaLnBrk="1" latinLnBrk="0" hangingPunct="1"/>
            <a:r>
              <a:rPr lang="es-CL" noProof="0" dirty="0" err="1"/>
              <a:t>Second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2" eaLnBrk="1" latinLnBrk="0" hangingPunct="1"/>
            <a:r>
              <a:rPr lang="es-CL" noProof="0" dirty="0" err="1"/>
              <a:t>Third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3" eaLnBrk="1" latinLnBrk="0" hangingPunct="1"/>
            <a:r>
              <a:rPr lang="es-CL" noProof="0" dirty="0" err="1"/>
              <a:t>Fourth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4" eaLnBrk="1" latinLnBrk="0" hangingPunct="1"/>
            <a:r>
              <a:rPr lang="es-CL" noProof="0" dirty="0" err="1"/>
              <a:t>Fifth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kumimoji="0" lang="es-CL" noProof="0" dirty="0"/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4"/>
          </p:nvPr>
        </p:nvSpPr>
        <p:spPr>
          <a:xfrm>
            <a:off x="4634066" y="3808440"/>
            <a:ext cx="4258414" cy="2425824"/>
          </a:xfrm>
        </p:spPr>
        <p:txBody>
          <a:bodyPr/>
          <a:lstStyle>
            <a:lvl1pPr>
              <a:defRPr sz="2000"/>
            </a:lvl1pPr>
            <a:lvl2pPr>
              <a:defRPr sz="2000">
                <a:solidFill>
                  <a:schemeClr val="tx1"/>
                </a:solidFill>
              </a:defRPr>
            </a:lvl2pPr>
          </a:lstStyle>
          <a:p>
            <a:pPr lvl="0" eaLnBrk="1" latinLnBrk="0" hangingPunct="1"/>
            <a:r>
              <a:rPr lang="es-CL" noProof="0" dirty="0" err="1"/>
              <a:t>Click</a:t>
            </a:r>
            <a:r>
              <a:rPr lang="es-CL" noProof="0" dirty="0"/>
              <a:t> to </a:t>
            </a:r>
            <a:r>
              <a:rPr lang="es-CL" noProof="0" dirty="0" err="1"/>
              <a:t>edit</a:t>
            </a:r>
            <a:r>
              <a:rPr lang="es-CL" noProof="0" dirty="0"/>
              <a:t> Master </a:t>
            </a:r>
            <a:r>
              <a:rPr lang="es-CL" noProof="0" dirty="0" err="1"/>
              <a:t>text</a:t>
            </a:r>
            <a:r>
              <a:rPr lang="es-CL" noProof="0" dirty="0"/>
              <a:t> </a:t>
            </a:r>
            <a:r>
              <a:rPr lang="es-CL" noProof="0" dirty="0" err="1"/>
              <a:t>styles</a:t>
            </a:r>
            <a:endParaRPr lang="es-CL" noProof="0" dirty="0"/>
          </a:p>
          <a:p>
            <a:pPr lvl="1" eaLnBrk="1" latinLnBrk="0" hangingPunct="1"/>
            <a:r>
              <a:rPr lang="es-CL" noProof="0" dirty="0" err="1"/>
              <a:t>Second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2" eaLnBrk="1" latinLnBrk="0" hangingPunct="1"/>
            <a:r>
              <a:rPr lang="es-CL" noProof="0" dirty="0" err="1"/>
              <a:t>Third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3" eaLnBrk="1" latinLnBrk="0" hangingPunct="1"/>
            <a:r>
              <a:rPr lang="es-CL" noProof="0" dirty="0" err="1"/>
              <a:t>Fourth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4" eaLnBrk="1" latinLnBrk="0" hangingPunct="1"/>
            <a:r>
              <a:rPr lang="es-CL" noProof="0" dirty="0" err="1"/>
              <a:t>Fifth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kumimoji="0" lang="es-CL" noProof="0" dirty="0"/>
          </a:p>
        </p:txBody>
      </p:sp>
    </p:spTree>
    <p:extLst>
      <p:ext uri="{BB962C8B-B14F-4D97-AF65-F5344CB8AC3E}">
        <p14:creationId xmlns:p14="http://schemas.microsoft.com/office/powerpoint/2010/main" val="1564172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_tradnl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CE4A4-BE73-184E-8436-82C8617355EB}" type="datetimeFigureOut">
              <a:rPr lang="es-ES_tradnl" smtClean="0"/>
              <a:t>20/8/18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A37FC-3A01-1241-A3AF-5B6F486F3CA1}" type="slidenum">
              <a:rPr lang="es-ES_tradnl" smtClean="0"/>
              <a:t>‹Nº›</a:t>
            </a:fld>
            <a:endParaRPr lang="es-ES_tradnl"/>
          </a:p>
        </p:txBody>
      </p:sp>
    </p:spTree>
    <p:extLst/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CE4A4-BE73-184E-8436-82C8617355EB}" type="datetimeFigureOut">
              <a:rPr lang="es-ES_tradnl" smtClean="0"/>
              <a:t>20/8/18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A37FC-3A01-1241-A3AF-5B6F486F3CA1}" type="slidenum">
              <a:rPr lang="es-ES_tradnl" smtClean="0"/>
              <a:t>‹Nº›</a:t>
            </a:fld>
            <a:endParaRPr lang="es-ES_tradnl"/>
          </a:p>
        </p:txBody>
      </p:sp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3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5" Type="http://schemas.openxmlformats.org/officeDocument/2006/relationships/slideLayout" Target="../slideLayouts/slideLayout41.xml"/><Relationship Id="rId4" Type="http://schemas.openxmlformats.org/officeDocument/2006/relationships/slideLayout" Target="../slideLayouts/slideLayout40.xml"/><Relationship Id="rId9" Type="http://schemas.openxmlformats.org/officeDocument/2006/relationships/image" Target="../media/image2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1.xml"/><Relationship Id="rId3" Type="http://schemas.openxmlformats.org/officeDocument/2006/relationships/slideLayout" Target="../slideLayouts/slideLayout46.xml"/><Relationship Id="rId7" Type="http://schemas.openxmlformats.org/officeDocument/2006/relationships/slideLayout" Target="../slideLayouts/slideLayout50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45.xml"/><Relationship Id="rId1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9.xml"/><Relationship Id="rId11" Type="http://schemas.openxmlformats.org/officeDocument/2006/relationships/slideLayout" Target="../slideLayouts/slideLayout54.xml"/><Relationship Id="rId5" Type="http://schemas.openxmlformats.org/officeDocument/2006/relationships/slideLayout" Target="../slideLayouts/slideLayout48.xml"/><Relationship Id="rId10" Type="http://schemas.openxmlformats.org/officeDocument/2006/relationships/slideLayout" Target="../slideLayouts/slideLayout53.xml"/><Relationship Id="rId4" Type="http://schemas.openxmlformats.org/officeDocument/2006/relationships/slideLayout" Target="../slideLayouts/slideLayout47.xml"/><Relationship Id="rId9" Type="http://schemas.openxmlformats.org/officeDocument/2006/relationships/slideLayout" Target="../slideLayouts/slideLayout52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57.xml"/><Relationship Id="rId7" Type="http://schemas.openxmlformats.org/officeDocument/2006/relationships/slideLayout" Target="../slideLayouts/slideLayout61.xml"/><Relationship Id="rId2" Type="http://schemas.openxmlformats.org/officeDocument/2006/relationships/slideLayout" Target="../slideLayouts/slideLayout56.xml"/><Relationship Id="rId1" Type="http://schemas.openxmlformats.org/officeDocument/2006/relationships/slideLayout" Target="../slideLayouts/slideLayout55.xml"/><Relationship Id="rId6" Type="http://schemas.openxmlformats.org/officeDocument/2006/relationships/slideLayout" Target="../slideLayouts/slideLayout60.xml"/><Relationship Id="rId5" Type="http://schemas.openxmlformats.org/officeDocument/2006/relationships/slideLayout" Target="../slideLayouts/slideLayout59.xml"/><Relationship Id="rId4" Type="http://schemas.openxmlformats.org/officeDocument/2006/relationships/slideLayout" Target="../slideLayouts/slideLayout5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512" y="111513"/>
            <a:ext cx="8280920" cy="131584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1628800"/>
            <a:ext cx="8784976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dirty="0"/>
              <a:t>Haga clic para modificar el estilo de texto del patrón</a:t>
            </a:r>
          </a:p>
          <a:p>
            <a:pPr lvl="1"/>
            <a:r>
              <a:rPr lang="es-ES_tradnl" dirty="0"/>
              <a:t>Segundo nivel</a:t>
            </a:r>
          </a:p>
          <a:p>
            <a:pPr lvl="2"/>
            <a:r>
              <a:rPr lang="es-ES_tradnl" dirty="0"/>
              <a:t>Tercer nivel</a:t>
            </a:r>
          </a:p>
          <a:p>
            <a:pPr lvl="3"/>
            <a:r>
              <a:rPr lang="es-ES_tradnl" dirty="0"/>
              <a:t>Cuarto nivel</a:t>
            </a:r>
          </a:p>
          <a:p>
            <a:pPr lvl="4"/>
            <a:r>
              <a:rPr lang="es-ES_tradnl" dirty="0"/>
              <a:t>Quinto nivel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60432" y="586871"/>
            <a:ext cx="50405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/>
          </a:p>
        </p:txBody>
      </p:sp>
    </p:spTree>
    <p:extLst>
      <p:ext uri="{BB962C8B-B14F-4D97-AF65-F5344CB8AC3E}">
        <p14:creationId xmlns:p14="http://schemas.microsoft.com/office/powerpoint/2010/main" val="1999359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kern="1200">
          <a:solidFill>
            <a:schemeClr val="tx1"/>
          </a:solidFill>
          <a:latin typeface="Bookman Old Style" charset="0"/>
          <a:ea typeface="Bookman Old Style" charset="0"/>
          <a:cs typeface="Bookman Old Style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ill Sans MT" charset="0"/>
          <a:ea typeface="Gill Sans MT" charset="0"/>
          <a:cs typeface="Gill Sans MT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ill Sans MT" charset="0"/>
          <a:ea typeface="Gill Sans MT" charset="0"/>
          <a:cs typeface="Gill Sans MT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charset="0"/>
          <a:ea typeface="Gill Sans MT" charset="0"/>
          <a:cs typeface="Gill Sans MT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charset="0"/>
          <a:ea typeface="Gill Sans MT" charset="0"/>
          <a:cs typeface="Gill Sans MT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charset="0"/>
          <a:ea typeface="Gill Sans MT" charset="0"/>
          <a:cs typeface="Gill Sans MT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5CE4A4-BE73-184E-8436-82C8617355EB}" type="datetimeFigureOut">
              <a:rPr lang="es-ES_tradnl" smtClean="0"/>
              <a:t>20/8/18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A37FC-3A01-1241-A3AF-5B6F486F3CA1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02523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512" y="111513"/>
            <a:ext cx="8280920" cy="131584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1628800"/>
            <a:ext cx="8784976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dirty="0"/>
              <a:t>Haga clic para modificar el estilo de texto del patrón</a:t>
            </a:r>
          </a:p>
          <a:p>
            <a:pPr lvl="1"/>
            <a:r>
              <a:rPr lang="es-ES_tradnl" dirty="0"/>
              <a:t>Segundo nivel</a:t>
            </a:r>
          </a:p>
          <a:p>
            <a:pPr lvl="2"/>
            <a:r>
              <a:rPr lang="es-ES_tradnl" dirty="0"/>
              <a:t>Tercer nivel</a:t>
            </a:r>
          </a:p>
          <a:p>
            <a:pPr lvl="3"/>
            <a:r>
              <a:rPr lang="es-ES_tradnl" dirty="0"/>
              <a:t>Cuarto nivel</a:t>
            </a:r>
          </a:p>
          <a:p>
            <a:pPr lvl="4"/>
            <a:r>
              <a:rPr lang="es-ES_tradnl" dirty="0"/>
              <a:t>Quinto nivel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60432" y="980728"/>
            <a:ext cx="50405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16" y="1416972"/>
            <a:ext cx="8892480" cy="148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76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kern="1200">
          <a:solidFill>
            <a:schemeClr val="tx1"/>
          </a:solidFill>
          <a:latin typeface="Bookman Old Style" charset="0"/>
          <a:ea typeface="Bookman Old Style" charset="0"/>
          <a:cs typeface="Bookman Old Style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ill Sans MT" charset="0"/>
          <a:ea typeface="Gill Sans MT" charset="0"/>
          <a:cs typeface="Gill Sans MT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ill Sans MT" charset="0"/>
          <a:ea typeface="Gill Sans MT" charset="0"/>
          <a:cs typeface="Gill Sans MT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charset="0"/>
          <a:ea typeface="Gill Sans MT" charset="0"/>
          <a:cs typeface="Gill Sans MT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charset="0"/>
          <a:ea typeface="Gill Sans MT" charset="0"/>
          <a:cs typeface="Gill Sans MT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charset="0"/>
          <a:ea typeface="Gill Sans MT" charset="0"/>
          <a:cs typeface="Gill Sans MT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5CE4A4-BE73-184E-8436-82C8617355EB}" type="datetimeFigureOut">
              <a:rPr lang="es-ES_tradnl" smtClean="0"/>
              <a:t>20/8/18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A37FC-3A01-1241-A3AF-5B6F486F3CA1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46867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512" y="111513"/>
            <a:ext cx="8280920" cy="11572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dirty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1628800"/>
            <a:ext cx="8784976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dirty="0"/>
              <a:t>Haga clic para modificar el estilo de texto del patrón</a:t>
            </a:r>
          </a:p>
          <a:p>
            <a:pPr lvl="1"/>
            <a:r>
              <a:rPr lang="es-ES_tradnl" dirty="0"/>
              <a:t>Segundo nivel</a:t>
            </a:r>
          </a:p>
          <a:p>
            <a:pPr lvl="2"/>
            <a:r>
              <a:rPr lang="es-ES_tradnl" dirty="0"/>
              <a:t>Tercer nivel</a:t>
            </a:r>
          </a:p>
          <a:p>
            <a:pPr lvl="3"/>
            <a:r>
              <a:rPr lang="es-ES_tradnl" dirty="0"/>
              <a:t>Cuarto nivel</a:t>
            </a:r>
          </a:p>
          <a:p>
            <a:pPr lvl="4"/>
            <a:r>
              <a:rPr lang="es-ES_tradnl" dirty="0"/>
              <a:t>Quinto nivel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60432" y="903635"/>
            <a:ext cx="50405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4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16" y="1268760"/>
            <a:ext cx="8892480" cy="148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217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kern="1200">
          <a:solidFill>
            <a:schemeClr val="tx1"/>
          </a:solidFill>
          <a:latin typeface="Bookman Old Style" charset="0"/>
          <a:ea typeface="Bookman Old Style" charset="0"/>
          <a:cs typeface="Bookman Old Style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ill Sans MT" charset="0"/>
          <a:ea typeface="Gill Sans MT" charset="0"/>
          <a:cs typeface="Gill Sans MT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ill Sans MT" charset="0"/>
          <a:ea typeface="Gill Sans MT" charset="0"/>
          <a:cs typeface="Gill Sans MT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charset="0"/>
          <a:ea typeface="Gill Sans MT" charset="0"/>
          <a:cs typeface="Gill Sans MT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charset="0"/>
          <a:ea typeface="Gill Sans MT" charset="0"/>
          <a:cs typeface="Gill Sans MT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charset="0"/>
          <a:ea typeface="Gill Sans MT" charset="0"/>
          <a:cs typeface="Gill Sans MT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5CE4A4-BE73-184E-8436-82C8617355EB}" type="datetimeFigureOut">
              <a:rPr lang="es-ES_tradnl" smtClean="0"/>
              <a:t>20/8/18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A37FC-3A01-1241-A3AF-5B6F486F3CA1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41541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512" y="111513"/>
            <a:ext cx="8280920" cy="11572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dirty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1628800"/>
            <a:ext cx="8784976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dirty="0"/>
              <a:t>Haga clic para modificar el estilo de texto del patrón</a:t>
            </a:r>
          </a:p>
          <a:p>
            <a:pPr lvl="1"/>
            <a:r>
              <a:rPr lang="es-ES_tradnl" dirty="0"/>
              <a:t>Segundo nivel</a:t>
            </a:r>
          </a:p>
          <a:p>
            <a:pPr lvl="2"/>
            <a:r>
              <a:rPr lang="es-ES_tradnl" dirty="0"/>
              <a:t>Tercer nivel</a:t>
            </a:r>
          </a:p>
          <a:p>
            <a:pPr lvl="3"/>
            <a:r>
              <a:rPr lang="es-ES_tradnl" dirty="0"/>
              <a:t>Cuarto nivel</a:t>
            </a:r>
          </a:p>
          <a:p>
            <a:pPr lvl="4"/>
            <a:r>
              <a:rPr lang="es-ES_tradnl" dirty="0"/>
              <a:t>Quinto nivel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60432" y="903635"/>
            <a:ext cx="50405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4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/>
          </a:p>
        </p:txBody>
      </p:sp>
    </p:spTree>
    <p:extLst>
      <p:ext uri="{BB962C8B-B14F-4D97-AF65-F5344CB8AC3E}">
        <p14:creationId xmlns:p14="http://schemas.microsoft.com/office/powerpoint/2010/main" val="1732346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kern="1200">
          <a:solidFill>
            <a:schemeClr val="tx1"/>
          </a:solidFill>
          <a:latin typeface="Bookman Old Style" charset="0"/>
          <a:ea typeface="Bookman Old Style" charset="0"/>
          <a:cs typeface="Bookman Old Style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ill Sans MT" charset="0"/>
          <a:ea typeface="Gill Sans MT" charset="0"/>
          <a:cs typeface="Gill Sans MT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ill Sans MT" charset="0"/>
          <a:ea typeface="Gill Sans MT" charset="0"/>
          <a:cs typeface="Gill Sans MT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charset="0"/>
          <a:ea typeface="Gill Sans MT" charset="0"/>
          <a:cs typeface="Gill Sans MT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charset="0"/>
          <a:ea typeface="Gill Sans MT" charset="0"/>
          <a:cs typeface="Gill Sans MT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charset="0"/>
          <a:ea typeface="Gill Sans MT" charset="0"/>
          <a:cs typeface="Gill Sans MT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Pablo.straub@gmail.co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58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5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5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5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5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5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s-CL" sz="2400" dirty="0"/>
              <a:t>Introducción a la Gestión de Calidad de Software</a:t>
            </a:r>
            <a:br>
              <a:rPr lang="es-CL" sz="2400" dirty="0"/>
            </a:br>
            <a:br>
              <a:rPr lang="es-CL" sz="2400" dirty="0"/>
            </a:br>
            <a:r>
              <a:rPr lang="es-CL" dirty="0"/>
              <a:t>Clase 1: Introducción</a:t>
            </a: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/>
              <a:t>Dr. Pablo Straub</a:t>
            </a:r>
          </a:p>
          <a:p>
            <a:r>
              <a:rPr lang="es-CL" dirty="0"/>
              <a:t>Agosto-Septiembre 2018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Evaluación del curso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s-ES_tradnl" dirty="0"/>
              <a:t>Controles al final de cada clase (7 controles, se borran 2)</a:t>
            </a:r>
          </a:p>
          <a:p>
            <a:pPr marL="457200" indent="-457200">
              <a:buFont typeface="+mj-lt"/>
              <a:buAutoNum type="arabicPeriod"/>
            </a:pPr>
            <a:r>
              <a:rPr lang="es-ES_tradnl" dirty="0"/>
              <a:t>Trabajo en grupo</a:t>
            </a:r>
          </a:p>
          <a:p>
            <a:pPr marL="457200" indent="-457200">
              <a:buFont typeface="+mj-lt"/>
              <a:buAutoNum type="arabicPeriod"/>
            </a:pPr>
            <a:r>
              <a:rPr lang="es-ES_tradnl" dirty="0"/>
              <a:t>Examen final</a:t>
            </a:r>
          </a:p>
          <a:p>
            <a:pPr marL="0" indent="0">
              <a:buNone/>
            </a:pPr>
            <a:endParaRPr lang="es-ES_tradnl" dirty="0"/>
          </a:p>
          <a:p>
            <a:pPr marL="0" indent="0">
              <a:buNone/>
            </a:pPr>
            <a:r>
              <a:rPr lang="es-ES_tradnl" dirty="0"/>
              <a:t>Nota final = 20% × Controles + 40% × Trabajo + 40% × Examen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10</a:t>
            </a:fld>
            <a:endParaRPr lang="es-CL" noProof="0"/>
          </a:p>
        </p:txBody>
      </p:sp>
    </p:spTree>
    <p:extLst>
      <p:ext uri="{BB962C8B-B14F-4D97-AF65-F5344CB8AC3E}">
        <p14:creationId xmlns:p14="http://schemas.microsoft.com/office/powerpoint/2010/main" val="19613081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CL"/>
              <a:t>Trabajo del Curso</a:t>
            </a:r>
            <a:br>
              <a:rPr lang="es-CL"/>
            </a:br>
            <a:endParaRPr lang="es-C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CL" sz="2400"/>
              <a:t>Proyecto de Mejora de un Proceso</a:t>
            </a:r>
          </a:p>
          <a:p>
            <a:r>
              <a:rPr lang="es-CL" sz="2400"/>
              <a:t>en un Ambiente Real</a:t>
            </a:r>
            <a:endParaRPr lang="en-US" sz="2400" dirty="0"/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/>
              <a:t>Trabajo del curso:</a:t>
            </a:r>
            <a:br>
              <a:rPr lang="es-CL"/>
            </a:br>
            <a:r>
              <a:rPr lang="es-CL"/>
              <a:t>Proyecto de Mejora de un Proceso</a:t>
            </a:r>
          </a:p>
        </p:txBody>
      </p:sp>
      <p:sp>
        <p:nvSpPr>
          <p:cNvPr id="34819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/>
              <a:t>Expectativa</a:t>
            </a:r>
          </a:p>
          <a:p>
            <a:pPr marL="457200" lvl="1" indent="0">
              <a:buNone/>
            </a:pPr>
            <a:r>
              <a:rPr lang="es-CL" dirty="0"/>
              <a:t>Mostrar cómo abordar un problema de calidad real, relevante y recurrente en forma efectiva y eficiente</a:t>
            </a:r>
          </a:p>
          <a:p>
            <a:pPr marL="0" indent="0">
              <a:buNone/>
            </a:pPr>
            <a:r>
              <a:rPr lang="es-CL" dirty="0"/>
              <a:t>Alcance</a:t>
            </a:r>
          </a:p>
          <a:p>
            <a:pPr marL="457200" lvl="1" indent="0">
              <a:buNone/>
            </a:pPr>
            <a:r>
              <a:rPr lang="es-CL" dirty="0"/>
              <a:t>Contexto y situación real</a:t>
            </a:r>
          </a:p>
          <a:p>
            <a:pPr marL="457200" lvl="1" indent="0">
              <a:buNone/>
            </a:pPr>
            <a:r>
              <a:rPr lang="es-ES" dirty="0"/>
              <a:t>Identificación de un problema</a:t>
            </a:r>
            <a:endParaRPr lang="es-CL" dirty="0"/>
          </a:p>
          <a:p>
            <a:pPr marL="457200" lvl="1" indent="0">
              <a:buNone/>
            </a:pPr>
            <a:r>
              <a:rPr lang="es-CL" dirty="0"/>
              <a:t>Posibles soluciones</a:t>
            </a:r>
          </a:p>
          <a:p>
            <a:pPr marL="457200" lvl="1" indent="0">
              <a:buNone/>
            </a:pPr>
            <a:r>
              <a:rPr lang="es-CL" dirty="0"/>
              <a:t>Plan de mejoras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12</a:t>
            </a:fld>
            <a:endParaRPr lang="es-CL" noProof="0"/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/>
              <a:t>Entregas</a:t>
            </a:r>
          </a:p>
        </p:txBody>
      </p:sp>
      <p:sp>
        <p:nvSpPr>
          <p:cNvPr id="34819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/>
              <a:t>Entrega 0: </a:t>
            </a:r>
            <a:r>
              <a:rPr lang="es-CL" dirty="0">
                <a:solidFill>
                  <a:schemeClr val="accent1"/>
                </a:solidFill>
              </a:rPr>
              <a:t>0%</a:t>
            </a:r>
            <a:endParaRPr lang="es-CL" dirty="0"/>
          </a:p>
          <a:p>
            <a:pPr marL="457200" lvl="1" indent="0">
              <a:buNone/>
            </a:pPr>
            <a:r>
              <a:rPr lang="es-CL" dirty="0"/>
              <a:t>Grupo de trabajo</a:t>
            </a:r>
          </a:p>
          <a:p>
            <a:pPr marL="457200" lvl="1" indent="0">
              <a:buNone/>
            </a:pPr>
            <a:r>
              <a:rPr lang="es-CL" dirty="0"/>
              <a:t>Fecha: martes 21 de agosto </a:t>
            </a:r>
            <a:r>
              <a:rPr lang="es-CL" dirty="0">
                <a:solidFill>
                  <a:schemeClr val="accent1"/>
                </a:solidFill>
              </a:rPr>
              <a:t>¡mañana!</a:t>
            </a:r>
          </a:p>
          <a:p>
            <a:pPr marL="0" indent="0">
              <a:buNone/>
            </a:pPr>
            <a:r>
              <a:rPr lang="es-CL" dirty="0"/>
              <a:t>Entrega 1a: </a:t>
            </a:r>
            <a:r>
              <a:rPr lang="es-CL" dirty="0">
                <a:solidFill>
                  <a:schemeClr val="accent1"/>
                </a:solidFill>
              </a:rPr>
              <a:t>10%</a:t>
            </a:r>
            <a:endParaRPr lang="es-CL" dirty="0"/>
          </a:p>
          <a:p>
            <a:pPr marL="457200" lvl="1" indent="0">
              <a:buNone/>
            </a:pPr>
            <a:r>
              <a:rPr lang="es-CL" dirty="0"/>
              <a:t>Borrador de la Carta de Proyecto</a:t>
            </a:r>
            <a:r>
              <a:rPr lang="es-CL" dirty="0">
                <a:solidFill>
                  <a:schemeClr val="accent1"/>
                </a:solidFill>
              </a:rPr>
              <a:t> </a:t>
            </a:r>
            <a:endParaRPr lang="es-CL" dirty="0"/>
          </a:p>
          <a:p>
            <a:pPr marL="457200" lvl="1" indent="0">
              <a:buNone/>
            </a:pPr>
            <a:r>
              <a:rPr lang="es-CL" dirty="0"/>
              <a:t>Fecha: jueves 23 de agosto</a:t>
            </a:r>
          </a:p>
          <a:p>
            <a:pPr marL="0" indent="0">
              <a:buNone/>
            </a:pPr>
            <a:r>
              <a:rPr lang="es-CL" dirty="0"/>
              <a:t>Entrega 1b: </a:t>
            </a:r>
            <a:r>
              <a:rPr lang="es-CL" dirty="0">
                <a:solidFill>
                  <a:schemeClr val="accent1"/>
                </a:solidFill>
              </a:rPr>
              <a:t>20%</a:t>
            </a:r>
            <a:endParaRPr lang="es-CL" dirty="0"/>
          </a:p>
          <a:p>
            <a:pPr marL="457200" lvl="1" indent="0">
              <a:buNone/>
            </a:pPr>
            <a:r>
              <a:rPr lang="es-CL" dirty="0"/>
              <a:t>Carta de Proyecto</a:t>
            </a:r>
            <a:r>
              <a:rPr lang="es-CL" dirty="0">
                <a:solidFill>
                  <a:schemeClr val="accent1"/>
                </a:solidFill>
              </a:rPr>
              <a:t> </a:t>
            </a:r>
            <a:endParaRPr lang="es-CL" dirty="0"/>
          </a:p>
          <a:p>
            <a:pPr marL="457200" lvl="1" indent="0">
              <a:buNone/>
            </a:pPr>
            <a:r>
              <a:rPr lang="es-CL" dirty="0"/>
              <a:t>Fecha: lunes 27 de agosto</a:t>
            </a:r>
          </a:p>
          <a:p>
            <a:pPr marL="0" indent="0">
              <a:buNone/>
            </a:pPr>
            <a:r>
              <a:rPr lang="es-CL" dirty="0"/>
              <a:t>Entrega 2: </a:t>
            </a:r>
            <a:r>
              <a:rPr lang="es-CL" dirty="0">
                <a:solidFill>
                  <a:schemeClr val="accent1"/>
                </a:solidFill>
              </a:rPr>
              <a:t>70%</a:t>
            </a:r>
            <a:endParaRPr lang="es-CL" dirty="0"/>
          </a:p>
          <a:p>
            <a:pPr marL="457200" lvl="1" indent="0">
              <a:buNone/>
            </a:pPr>
            <a:r>
              <a:rPr lang="es-CL" dirty="0"/>
              <a:t>Plan de Proyecto</a:t>
            </a:r>
          </a:p>
          <a:p>
            <a:pPr marL="457200" lvl="1" indent="0">
              <a:buNone/>
            </a:pPr>
            <a:r>
              <a:rPr lang="es-CL" dirty="0"/>
              <a:t>Fecha: domingo 9 de septiembre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13</a:t>
            </a:fld>
            <a:endParaRPr lang="es-CL" noProof="0"/>
          </a:p>
        </p:txBody>
      </p:sp>
    </p:spTree>
    <p:extLst>
      <p:ext uri="{BB962C8B-B14F-4D97-AF65-F5344CB8AC3E}">
        <p14:creationId xmlns:p14="http://schemas.microsoft.com/office/powerpoint/2010/main" val="770712434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  <a:ln w="6350"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es-ES_tradnl" sz="2800" dirty="0">
                <a:latin typeface="Arial" charset="0"/>
                <a:ea typeface="Arial" charset="0"/>
                <a:cs typeface="Arial" charset="0"/>
              </a:rPr>
              <a:t>Carta de Proyecto: &lt;</a:t>
            </a:r>
            <a:r>
              <a:rPr lang="es-ES" sz="2800" dirty="0">
                <a:latin typeface="Arial" charset="0"/>
                <a:ea typeface="Arial" charset="0"/>
                <a:cs typeface="Arial" charset="0"/>
              </a:rPr>
              <a:t>Título del Proyecto&gt;</a:t>
            </a:r>
            <a:endParaRPr lang="es-ES_tradnl" sz="2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1"/>
          </p:nvPr>
        </p:nvSpPr>
        <p:spPr>
          <a:xfrm>
            <a:off x="275422" y="1288160"/>
            <a:ext cx="4223426" cy="2572888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es-ES_tradnl" sz="1600" b="1" dirty="0">
                <a:latin typeface="Arial" charset="0"/>
                <a:ea typeface="Arial" charset="0"/>
                <a:cs typeface="Arial" charset="0"/>
              </a:rPr>
              <a:t>Objetivo</a:t>
            </a:r>
          </a:p>
          <a:p>
            <a:endParaRPr lang="es-ES_tradnl" sz="16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Marcador de contenido 6"/>
          <p:cNvSpPr>
            <a:spLocks noGrp="1"/>
          </p:cNvSpPr>
          <p:nvPr>
            <p:ph sz="quarter" idx="2"/>
          </p:nvPr>
        </p:nvSpPr>
        <p:spPr>
          <a:xfrm>
            <a:off x="4632198" y="1285112"/>
            <a:ext cx="4258414" cy="2572888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_tradnl" sz="1600" b="1" dirty="0">
                <a:latin typeface="Arial" charset="0"/>
                <a:ea typeface="Arial" charset="0"/>
                <a:cs typeface="Arial" charset="0"/>
              </a:rPr>
              <a:t>Valor de Negocio</a:t>
            </a:r>
          </a:p>
          <a:p>
            <a:endParaRPr lang="es-ES_tradnl" sz="16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Marcador de contenido 7"/>
          <p:cNvSpPr>
            <a:spLocks noGrp="1"/>
          </p:cNvSpPr>
          <p:nvPr>
            <p:ph sz="quarter" idx="13"/>
          </p:nvPr>
        </p:nvSpPr>
        <p:spPr>
          <a:xfrm>
            <a:off x="277290" y="3952456"/>
            <a:ext cx="4223426" cy="2719952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es-ES_tradnl" sz="1600" b="1" dirty="0">
                <a:latin typeface="Arial" charset="0"/>
                <a:ea typeface="Arial" charset="0"/>
                <a:cs typeface="Arial" charset="0"/>
              </a:rPr>
              <a:t>Métricas</a:t>
            </a:r>
          </a:p>
          <a:p>
            <a:pPr marL="0" indent="0">
              <a:buNone/>
            </a:pPr>
            <a:r>
              <a:rPr lang="es-ES" sz="1600" dirty="0">
                <a:latin typeface="Arial" charset="0"/>
                <a:ea typeface="Arial" charset="0"/>
                <a:cs typeface="Arial" charset="0"/>
              </a:rPr>
              <a:t>Métrica principal</a:t>
            </a:r>
          </a:p>
          <a:p>
            <a:pPr marL="457200" lvl="1" indent="0">
              <a:buNone/>
            </a:pPr>
            <a:endParaRPr lang="es-ES" sz="1600" dirty="0">
              <a:latin typeface="Arial" charset="0"/>
              <a:ea typeface="Arial" charset="0"/>
              <a:cs typeface="Arial" charset="0"/>
            </a:endParaRPr>
          </a:p>
          <a:p>
            <a:pPr marL="457200" lvl="1" indent="0">
              <a:buNone/>
            </a:pPr>
            <a:endParaRPr lang="es-ES" sz="1600" dirty="0">
              <a:latin typeface="Arial" charset="0"/>
              <a:ea typeface="Arial" charset="0"/>
              <a:cs typeface="Arial" charset="0"/>
            </a:endParaRPr>
          </a:p>
          <a:p>
            <a:pPr marL="0" indent="0">
              <a:buNone/>
            </a:pPr>
            <a:r>
              <a:rPr lang="es-ES" sz="1600" dirty="0">
                <a:latin typeface="Arial" charset="0"/>
                <a:ea typeface="Arial" charset="0"/>
                <a:cs typeface="Arial" charset="0"/>
              </a:rPr>
              <a:t>Métrica secundaria</a:t>
            </a:r>
          </a:p>
          <a:p>
            <a:pPr marL="457200" lvl="1" indent="0">
              <a:buNone/>
            </a:pPr>
            <a:endParaRPr lang="es-ES_tradnl" sz="1600" dirty="0">
              <a:latin typeface="Arial" charset="0"/>
              <a:ea typeface="Arial" charset="0"/>
              <a:cs typeface="Arial" charset="0"/>
            </a:endParaRPr>
          </a:p>
          <a:p>
            <a:pPr marL="457200" lvl="1" indent="0">
              <a:buNone/>
            </a:pPr>
            <a:endParaRPr lang="es-ES_tradnl" sz="16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Marcador de contenido 8"/>
          <p:cNvSpPr>
            <a:spLocks noGrp="1"/>
          </p:cNvSpPr>
          <p:nvPr>
            <p:ph sz="quarter" idx="14"/>
          </p:nvPr>
        </p:nvSpPr>
        <p:spPr>
          <a:xfrm>
            <a:off x="4634066" y="3949408"/>
            <a:ext cx="4258414" cy="2719952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es-ES_tradnl" sz="1600" b="1" dirty="0">
                <a:latin typeface="Arial" charset="0"/>
                <a:ea typeface="Arial" charset="0"/>
                <a:cs typeface="Arial" charset="0"/>
              </a:rPr>
              <a:t>Alcance</a:t>
            </a:r>
          </a:p>
          <a:p>
            <a:pPr marL="0" indent="0">
              <a:buNone/>
            </a:pPr>
            <a:r>
              <a:rPr lang="es-ES_tradnl" sz="1600" dirty="0">
                <a:latin typeface="Arial" charset="0"/>
                <a:ea typeface="Arial" charset="0"/>
                <a:cs typeface="Arial" charset="0"/>
              </a:rPr>
              <a:t>Proyecto es</a:t>
            </a:r>
          </a:p>
          <a:p>
            <a:pPr marL="457200" lvl="1" indent="0">
              <a:buNone/>
            </a:pPr>
            <a:endParaRPr lang="es-ES_tradnl" sz="1600" dirty="0">
              <a:latin typeface="Arial" charset="0"/>
              <a:ea typeface="Arial" charset="0"/>
              <a:cs typeface="Arial" charset="0"/>
            </a:endParaRPr>
          </a:p>
          <a:p>
            <a:pPr marL="457200" lvl="1" indent="0">
              <a:buNone/>
            </a:pPr>
            <a:endParaRPr lang="es-ES_tradnl" sz="1600" dirty="0">
              <a:latin typeface="Arial" charset="0"/>
              <a:ea typeface="Arial" charset="0"/>
              <a:cs typeface="Arial" charset="0"/>
            </a:endParaRPr>
          </a:p>
          <a:p>
            <a:pPr marL="0" indent="0">
              <a:buNone/>
            </a:pPr>
            <a:r>
              <a:rPr lang="es-ES_tradnl" sz="1600" dirty="0">
                <a:latin typeface="Arial" charset="0"/>
                <a:ea typeface="Arial" charset="0"/>
                <a:cs typeface="Arial" charset="0"/>
              </a:rPr>
              <a:t>Proyecto no es</a:t>
            </a:r>
          </a:p>
          <a:p>
            <a:pPr marL="457200" lvl="1" indent="0">
              <a:buNone/>
            </a:pPr>
            <a:endParaRPr lang="es-ES_tradnl" sz="1600" dirty="0">
              <a:latin typeface="Arial" charset="0"/>
              <a:ea typeface="Arial" charset="0"/>
              <a:cs typeface="Arial" charset="0"/>
            </a:endParaRPr>
          </a:p>
          <a:p>
            <a:pPr marL="457200" lvl="1" indent="0">
              <a:buNone/>
            </a:pPr>
            <a:endParaRPr lang="es-ES_tradnl" sz="16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2499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/>
              <a:t>Entrega 2: Plan de Proyecto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CL" dirty="0"/>
              <a:t>Describir un contexto organizacional real que trabaja en inform</a:t>
            </a:r>
            <a:r>
              <a:rPr lang="es-ES" dirty="0"/>
              <a:t>ática</a:t>
            </a:r>
            <a:endParaRPr lang="es-CL" dirty="0"/>
          </a:p>
          <a:p>
            <a:pPr marL="457200" lvl="1" indent="0">
              <a:buNone/>
            </a:pPr>
            <a:r>
              <a:rPr lang="es-CL" dirty="0"/>
              <a:t>Objetivos organizacionales</a:t>
            </a:r>
          </a:p>
          <a:p>
            <a:pPr marL="457200" lvl="1" indent="0">
              <a:buNone/>
            </a:pPr>
            <a:r>
              <a:rPr lang="es-CL" dirty="0"/>
              <a:t>Métodos usados y variabilidad</a:t>
            </a:r>
          </a:p>
          <a:p>
            <a:pPr marL="0" indent="0">
              <a:buNone/>
            </a:pPr>
            <a:r>
              <a:rPr lang="es-CL" dirty="0"/>
              <a:t>Identificar problemas recurrentes en los proyectos</a:t>
            </a:r>
          </a:p>
          <a:p>
            <a:pPr marL="0" indent="0">
              <a:buNone/>
            </a:pPr>
            <a:r>
              <a:rPr lang="es-CL" dirty="0"/>
              <a:t>Elegir y definir un problema a resolver</a:t>
            </a:r>
          </a:p>
          <a:p>
            <a:pPr marL="0" indent="0">
              <a:buNone/>
            </a:pPr>
            <a:r>
              <a:rPr lang="es-CL" dirty="0"/>
              <a:t>Métodos o técnicas o herramientas a usar: elegir, justificar</a:t>
            </a:r>
          </a:p>
          <a:p>
            <a:pPr marL="0" indent="0">
              <a:buNone/>
            </a:pPr>
            <a:r>
              <a:rPr lang="es-CL" dirty="0"/>
              <a:t>Plan de cambio</a:t>
            </a:r>
          </a:p>
          <a:p>
            <a:pPr marL="457200" lvl="1" indent="0">
              <a:buNone/>
            </a:pPr>
            <a:r>
              <a:rPr lang="es-CL" dirty="0"/>
              <a:t>Cómo introducir el cambio</a:t>
            </a:r>
          </a:p>
          <a:p>
            <a:pPr marL="457200" lvl="1" indent="0">
              <a:buNone/>
            </a:pPr>
            <a:r>
              <a:rPr lang="es-CL" dirty="0"/>
              <a:t>Aspectos técnicos y culturales</a:t>
            </a:r>
          </a:p>
          <a:p>
            <a:pPr marL="457200" lvl="1" indent="0">
              <a:buNone/>
            </a:pPr>
            <a:r>
              <a:rPr lang="es-CL" dirty="0"/>
              <a:t>Entrenamiento</a:t>
            </a:r>
          </a:p>
          <a:p>
            <a:pPr marL="457200" lvl="1" indent="0">
              <a:buNone/>
            </a:pPr>
            <a:r>
              <a:rPr lang="es-CL" dirty="0"/>
              <a:t>Gestión de riesgos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15</a:t>
            </a:fld>
            <a:endParaRPr lang="es-CL" noProof="0"/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111513"/>
            <a:ext cx="8280920" cy="1157247"/>
          </a:xfrm>
        </p:spPr>
        <p:txBody>
          <a:bodyPr>
            <a:normAutofit/>
          </a:bodyPr>
          <a:lstStyle/>
          <a:p>
            <a:r>
              <a:rPr lang="es-ES_tradnl" dirty="0"/>
              <a:t>Contenido del Plan de Proyecto 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half"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_tradnl" dirty="0"/>
              <a:t>1 Introducción</a:t>
            </a:r>
            <a:endParaRPr lang="es-ES" dirty="0"/>
          </a:p>
          <a:p>
            <a:pPr marL="274320" lvl="1" indent="0">
              <a:buNone/>
            </a:pPr>
            <a:r>
              <a:rPr lang="es-ES_tradnl" dirty="0"/>
              <a:t>1.1 Contexto general</a:t>
            </a:r>
          </a:p>
          <a:p>
            <a:pPr marL="274320" lvl="1" indent="0">
              <a:buNone/>
            </a:pPr>
            <a:r>
              <a:rPr lang="es-ES_tradnl" dirty="0"/>
              <a:t>1.2 Objetivos organización</a:t>
            </a:r>
          </a:p>
          <a:p>
            <a:pPr marL="274320" lvl="1" indent="0">
              <a:buNone/>
            </a:pPr>
            <a:r>
              <a:rPr lang="es-ES_tradnl" dirty="0"/>
              <a:t>1.3 Métodos usados</a:t>
            </a:r>
          </a:p>
          <a:p>
            <a:pPr marL="0" indent="0">
              <a:buNone/>
            </a:pPr>
            <a:r>
              <a:rPr lang="es-ES_tradnl" dirty="0"/>
              <a:t>2 Problemas recurrentes</a:t>
            </a:r>
          </a:p>
          <a:p>
            <a:pPr marL="274320" lvl="1" indent="0">
              <a:buNone/>
            </a:pPr>
            <a:r>
              <a:rPr lang="es-ES_tradnl" dirty="0"/>
              <a:t>2.1 Algunos problemas</a:t>
            </a:r>
          </a:p>
          <a:p>
            <a:pPr marL="274320" lvl="1" indent="0">
              <a:buNone/>
            </a:pPr>
            <a:r>
              <a:rPr lang="es-ES_tradnl" dirty="0"/>
              <a:t>2.2 Priorización</a:t>
            </a:r>
            <a:r>
              <a:rPr lang="es-ES" dirty="0"/>
              <a:t> de problemas</a:t>
            </a:r>
          </a:p>
          <a:p>
            <a:pPr marL="274320" lvl="1" indent="0">
              <a:buNone/>
            </a:pPr>
            <a:r>
              <a:rPr lang="es-ES" dirty="0"/>
              <a:t>2.3 Objetivo</a:t>
            </a:r>
          </a:p>
          <a:p>
            <a:pPr marL="274320" lvl="1" indent="0">
              <a:buNone/>
            </a:pPr>
            <a:r>
              <a:rPr lang="es-ES" dirty="0"/>
              <a:t>2.4 Métricas</a:t>
            </a:r>
          </a:p>
          <a:p>
            <a:pPr marL="274320" lvl="1" indent="0">
              <a:buNone/>
            </a:pPr>
            <a:r>
              <a:rPr lang="es-ES" dirty="0"/>
              <a:t>2.5 Alcance</a:t>
            </a:r>
            <a:endParaRPr lang="es-ES_tradnl" dirty="0"/>
          </a:p>
        </p:txBody>
      </p:sp>
      <p:sp>
        <p:nvSpPr>
          <p:cNvPr id="14" name="Marcador de contenido 13"/>
          <p:cNvSpPr>
            <a:spLocks noGrp="1"/>
          </p:cNvSpPr>
          <p:nvPr>
            <p:ph sz="half" idx="2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_tradnl" dirty="0"/>
              <a:t>3. Solución</a:t>
            </a:r>
            <a:endParaRPr lang="es-ES" dirty="0"/>
          </a:p>
          <a:p>
            <a:pPr marL="274320" lvl="1" indent="0">
              <a:buNone/>
            </a:pPr>
            <a:r>
              <a:rPr lang="es-ES_tradnl" dirty="0"/>
              <a:t>3.1 Métodos Posibles *</a:t>
            </a:r>
          </a:p>
          <a:p>
            <a:pPr marL="274320" lvl="1" indent="0">
              <a:buNone/>
            </a:pPr>
            <a:r>
              <a:rPr lang="es-ES_tradnl" dirty="0"/>
              <a:t>3.2 Aplicabilidad *</a:t>
            </a:r>
          </a:p>
          <a:p>
            <a:pPr marL="274320" lvl="1" indent="0">
              <a:buNone/>
            </a:pPr>
            <a:r>
              <a:rPr lang="es-ES_tradnl" dirty="0"/>
              <a:t>3.3 Propuesta de Mejora *</a:t>
            </a:r>
          </a:p>
          <a:p>
            <a:pPr marL="0" indent="0">
              <a:buNone/>
            </a:pPr>
            <a:r>
              <a:rPr lang="es-ES_tradnl" dirty="0"/>
              <a:t>4. Plan de implantación</a:t>
            </a:r>
            <a:endParaRPr lang="es-ES" dirty="0"/>
          </a:p>
          <a:p>
            <a:pPr marL="274320" lvl="1" indent="0">
              <a:buNone/>
            </a:pPr>
            <a:r>
              <a:rPr lang="es-ES_tradnl" dirty="0"/>
              <a:t>4.1 Aspectos técnicos</a:t>
            </a:r>
          </a:p>
          <a:p>
            <a:pPr marL="274320" lvl="1" indent="0">
              <a:buNone/>
            </a:pPr>
            <a:r>
              <a:rPr lang="es-ES_tradnl" dirty="0"/>
              <a:t>4.2 Aspectos culturales</a:t>
            </a:r>
          </a:p>
          <a:p>
            <a:pPr marL="274320" lvl="1" indent="0">
              <a:buNone/>
            </a:pPr>
            <a:r>
              <a:rPr lang="es-ES_tradnl" dirty="0"/>
              <a:t>4.3 Entrenamiento</a:t>
            </a:r>
          </a:p>
          <a:p>
            <a:pPr marL="274320" lvl="1" indent="0">
              <a:buNone/>
            </a:pPr>
            <a:r>
              <a:rPr lang="es-ES_tradnl" dirty="0"/>
              <a:t>4.4 Gestión de riesgos</a:t>
            </a:r>
          </a:p>
          <a:p>
            <a:pPr marL="0" indent="0">
              <a:buNone/>
            </a:pPr>
            <a:endParaRPr lang="es-ES_tradnl" dirty="0"/>
          </a:p>
          <a:p>
            <a:pPr marL="274320" lvl="1" indent="0">
              <a:buNone/>
            </a:pPr>
            <a:r>
              <a:rPr lang="es-ES_tradnl" dirty="0"/>
              <a:t>* Doble puntaje</a:t>
            </a:r>
          </a:p>
          <a:p>
            <a:endParaRPr lang="es-ES_tradnl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B1FAA-A740-404F-BBC5-7C153B666279}" type="slidenum">
              <a:rPr lang="es-CL" noProof="0" smtClean="0"/>
              <a:pPr/>
              <a:t>16</a:t>
            </a:fld>
            <a:endParaRPr lang="es-CL" noProof="0"/>
          </a:p>
        </p:txBody>
      </p:sp>
    </p:spTree>
    <p:extLst>
      <p:ext uri="{BB962C8B-B14F-4D97-AF65-F5344CB8AC3E}">
        <p14:creationId xmlns:p14="http://schemas.microsoft.com/office/powerpoint/2010/main" val="3487975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s-CL"/>
              <a:t>Conceptos de Calidad </a:t>
            </a:r>
            <a:br>
              <a:rPr lang="es-CL"/>
            </a:br>
            <a:r>
              <a:rPr lang="es-CL"/>
              <a:t>de Software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subTitle" idx="1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45720" tIns="46800" rIns="45720" bIns="46800">
            <a:normAutofit/>
          </a:bodyPr>
          <a:lstStyle/>
          <a:p>
            <a:pPr marL="0" indent="0" algn="ctr" eaLnBrk="1" hangingPunct="1">
              <a:lnSpc>
                <a:spcPct val="93000"/>
              </a:lnSpc>
              <a:buFont typeface="Wingdings" pitchFamily="2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CL"/>
              <a:t>Principios y definiciones</a:t>
            </a:r>
          </a:p>
          <a:p>
            <a:pPr marL="0" indent="0" algn="ctr" eaLnBrk="1" hangingPunct="1">
              <a:buFont typeface="Wingdings" pitchFamily="2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CL"/>
              <a:t>Por qué calidad</a:t>
            </a:r>
          </a:p>
          <a:p>
            <a:pPr marL="0" indent="0" algn="ctr" eaLnBrk="1" hangingPunct="1">
              <a:buFont typeface="Wingdings" pitchFamily="2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CL"/>
              <a:t>Tipos de problemas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/>
              <a:t>Ideas relevantes sobre la calidad del software</a:t>
            </a:r>
          </a:p>
        </p:txBody>
      </p:sp>
      <p:sp>
        <p:nvSpPr>
          <p:cNvPr id="14339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/>
              <a:t>La calidad es la clave del éxito en el negocio del software</a:t>
            </a:r>
          </a:p>
          <a:p>
            <a:pPr marL="457200" lvl="1" indent="0">
              <a:buNone/>
            </a:pPr>
            <a:r>
              <a:rPr lang="es-CL" dirty="0"/>
              <a:t>Para mejorar la productividad hay que mejorar la calidad</a:t>
            </a:r>
          </a:p>
          <a:p>
            <a:pPr marL="457200" lvl="1" indent="0">
              <a:buNone/>
            </a:pPr>
            <a:r>
              <a:rPr lang="es-CL" dirty="0"/>
              <a:t>La calidad del soporte es tan importante como la calidad del producto</a:t>
            </a:r>
          </a:p>
          <a:p>
            <a:pPr marL="0" indent="0">
              <a:buNone/>
            </a:pPr>
            <a:r>
              <a:rPr lang="es-CL" dirty="0"/>
              <a:t>Para mejorar la calidad del producto hay que mejorar la calidad del proceso</a:t>
            </a:r>
          </a:p>
          <a:p>
            <a:pPr marL="457200" lvl="1" indent="0">
              <a:buNone/>
            </a:pPr>
            <a:r>
              <a:rPr lang="es-CL" dirty="0"/>
              <a:t>La mejora de los procesos requiere apoyo de la gerencia</a:t>
            </a:r>
          </a:p>
          <a:p>
            <a:pPr marL="457200" lvl="1" indent="0">
              <a:buNone/>
            </a:pPr>
            <a:r>
              <a:rPr lang="es-CL" dirty="0"/>
              <a:t>La gestión es tanto o más importante que la tecnología</a:t>
            </a:r>
          </a:p>
          <a:p>
            <a:pPr marL="0" indent="0">
              <a:buNone/>
            </a:pPr>
            <a:r>
              <a:rPr lang="es-CL" dirty="0"/>
              <a:t>Modelos de calidad como SEI CMMI o ISO 9001 son buenos para guiar el proceso y definir una meta objetiva; la alternativa son mejoras continuas sin control central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18</a:t>
            </a:fld>
            <a:endParaRPr lang="es-CL" noProof="0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/>
              <a:t>Principios de calidad de software</a:t>
            </a:r>
          </a:p>
        </p:txBody>
      </p:sp>
      <p:sp>
        <p:nvSpPr>
          <p:cNvPr id="15363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Prevenga defectos en vez de corregirlos</a:t>
            </a:r>
          </a:p>
          <a:p>
            <a:r>
              <a:rPr lang="es-CL" dirty="0"/>
              <a:t>Detecte y corrija los defectos lo antes posible</a:t>
            </a:r>
          </a:p>
          <a:p>
            <a:r>
              <a:rPr lang="es-CL" dirty="0"/>
              <a:t>Determine y elimine las causas de los defectos</a:t>
            </a:r>
          </a:p>
          <a:p>
            <a:r>
              <a:rPr lang="es-CL" dirty="0"/>
              <a:t>Audite el trabajo en cuanto al uso de prácticas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19</a:t>
            </a:fld>
            <a:endParaRPr lang="es-CL" noProof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/>
              <a:t>Presentaciones</a:t>
            </a:r>
          </a:p>
        </p:txBody>
      </p:sp>
      <p:sp>
        <p:nvSpPr>
          <p:cNvPr id="4099" name="Rectangle 10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/>
              <a:t>Nombre</a:t>
            </a:r>
          </a:p>
          <a:p>
            <a:pPr marL="0" indent="0">
              <a:buNone/>
            </a:pPr>
            <a:r>
              <a:rPr lang="es-CL" dirty="0"/>
              <a:t>Actividad/trabajo</a:t>
            </a:r>
          </a:p>
          <a:p>
            <a:pPr marL="0" indent="0">
              <a:buNone/>
            </a:pPr>
            <a:r>
              <a:rPr lang="es-CL" dirty="0"/>
              <a:t>Años de experiencia</a:t>
            </a:r>
          </a:p>
          <a:p>
            <a:pPr marL="0" indent="0">
              <a:buNone/>
            </a:pPr>
            <a:r>
              <a:rPr lang="es-CL" dirty="0"/>
              <a:t>Qué espero de este curso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2</a:t>
            </a:fld>
            <a:endParaRPr lang="es-CL" noProof="0"/>
          </a:p>
        </p:txBody>
      </p:sp>
      <p:sp>
        <p:nvSpPr>
          <p:cNvPr id="2" name="CuadroTexto 1"/>
          <p:cNvSpPr txBox="1"/>
          <p:nvPr/>
        </p:nvSpPr>
        <p:spPr>
          <a:xfrm>
            <a:off x="2195736" y="4869160"/>
            <a:ext cx="330250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>
                <a:solidFill>
                  <a:schemeClr val="tx1"/>
                </a:solidFill>
                <a:hlinkClick r:id="rId3"/>
              </a:rPr>
              <a:t>pablo.straub@gmail.com</a:t>
            </a:r>
            <a:endParaRPr lang="es-ES_tradnl" dirty="0">
              <a:solidFill>
                <a:schemeClr val="tx1"/>
              </a:solidFill>
            </a:endParaRPr>
          </a:p>
          <a:p>
            <a:r>
              <a:rPr lang="es-ES_tradnl" dirty="0">
                <a:solidFill>
                  <a:schemeClr val="tx1"/>
                </a:solidFill>
              </a:rPr>
              <a:t>+56 998277438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/>
              <a:t>Principios de gestión de software</a:t>
            </a:r>
          </a:p>
        </p:txBody>
      </p:sp>
      <p:sp>
        <p:nvSpPr>
          <p:cNvPr id="16387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Defina roles, responsabilidades y procedimientos</a:t>
            </a:r>
          </a:p>
          <a:p>
            <a:r>
              <a:rPr lang="es-CL" dirty="0"/>
              <a:t>Planifique el trabajo con detalle, a partir de los requisitos de software</a:t>
            </a:r>
          </a:p>
          <a:p>
            <a:r>
              <a:rPr lang="es-CL" dirty="0"/>
              <a:t>Haga un seguimiento de la ejecución de los planes y tome medidas correctivas si es necesario</a:t>
            </a:r>
          </a:p>
          <a:p>
            <a:pPr marL="457200" lvl="1" indent="0">
              <a:buNone/>
            </a:pPr>
            <a:r>
              <a:rPr lang="es-CL" dirty="0"/>
              <a:t>Es malo estar atrasado: es peor no saberlo</a:t>
            </a:r>
          </a:p>
          <a:p>
            <a:r>
              <a:rPr lang="es-CL" dirty="0"/>
              <a:t>Refine los planes mientras avanza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20</a:t>
            </a:fld>
            <a:endParaRPr lang="es-CL" noProof="0"/>
          </a:p>
        </p:txBody>
      </p:sp>
      <p:sp>
        <p:nvSpPr>
          <p:cNvPr id="2" name="CuadroTexto 1"/>
          <p:cNvSpPr txBox="1"/>
          <p:nvPr/>
        </p:nvSpPr>
        <p:spPr>
          <a:xfrm>
            <a:off x="470363" y="5229200"/>
            <a:ext cx="8206093" cy="830997"/>
          </a:xfrm>
          <a:prstGeom prst="rect">
            <a:avLst/>
          </a:prstGeom>
          <a:solidFill>
            <a:srgbClr val="FFFF99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ES_tradnl" dirty="0">
                <a:solidFill>
                  <a:schemeClr val="accent1">
                    <a:lumMod val="50000"/>
                  </a:schemeClr>
                </a:solidFill>
              </a:rPr>
              <a:t>Estos principios son válidos en una gestión rigurosa de proyectos</a:t>
            </a:r>
          </a:p>
          <a:p>
            <a:r>
              <a:rPr lang="es-ES_tradnl" dirty="0">
                <a:solidFill>
                  <a:schemeClr val="accent1">
                    <a:lumMod val="50000"/>
                  </a:schemeClr>
                </a:solidFill>
              </a:rPr>
              <a:t>Algunos no son tan válidos si se usan métodos ágiles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/>
              <a:t>Ingeniería de Software</a:t>
            </a:r>
          </a:p>
        </p:txBody>
      </p:sp>
      <p:sp>
        <p:nvSpPr>
          <p:cNvPr id="17411" name="Rectangle 8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/>
              <a:t>“Es un proceso definido paso a paso que facilita la especificación,  el diseño, la realización y las pruebas de una solución de software para un conjunto de requisitos explícitos, de modo eficaz y eficiente.”</a:t>
            </a:r>
          </a:p>
          <a:p>
            <a:endParaRPr lang="es-CL" dirty="0"/>
          </a:p>
          <a:p>
            <a:pPr marL="0" indent="0">
              <a:buNone/>
            </a:pPr>
            <a:r>
              <a:rPr lang="es-CL" dirty="0"/>
              <a:t>Esto requiere que antes de empezar se tenga</a:t>
            </a:r>
          </a:p>
          <a:p>
            <a:pPr lvl="1"/>
            <a:r>
              <a:rPr lang="es-CL" dirty="0"/>
              <a:t>objetivos claros</a:t>
            </a:r>
          </a:p>
          <a:p>
            <a:pPr lvl="1"/>
            <a:r>
              <a:rPr lang="es-CL" dirty="0"/>
              <a:t>planes para lograr los objetivos</a:t>
            </a:r>
          </a:p>
          <a:p>
            <a:pPr lvl="1"/>
            <a:r>
              <a:rPr lang="es-CL" dirty="0"/>
              <a:t>procedimientos que implementan los planes</a:t>
            </a:r>
          </a:p>
          <a:p>
            <a:pPr lvl="1"/>
            <a:r>
              <a:rPr lang="es-CL" dirty="0"/>
              <a:t>un ambiente conducente al logro de los objetivos</a:t>
            </a:r>
          </a:p>
          <a:p>
            <a:pPr marL="0" indent="0">
              <a:buNone/>
            </a:pPr>
            <a:r>
              <a:rPr lang="es-CL" dirty="0"/>
              <a:t>Los procesos son fundamentales para lograr calidad repetible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21</a:t>
            </a:fld>
            <a:endParaRPr lang="es-CL" noProof="0"/>
          </a:p>
        </p:txBody>
      </p:sp>
      <p:sp>
        <p:nvSpPr>
          <p:cNvPr id="7" name="CuadroTexto 6"/>
          <p:cNvSpPr txBox="1"/>
          <p:nvPr/>
        </p:nvSpPr>
        <p:spPr>
          <a:xfrm>
            <a:off x="470363" y="5991671"/>
            <a:ext cx="8005718" cy="830997"/>
          </a:xfrm>
          <a:prstGeom prst="rect">
            <a:avLst/>
          </a:prstGeom>
          <a:solidFill>
            <a:srgbClr val="FFFF99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ES_tradnl" dirty="0">
                <a:solidFill>
                  <a:schemeClr val="accent1">
                    <a:lumMod val="50000"/>
                  </a:schemeClr>
                </a:solidFill>
              </a:rPr>
              <a:t>Definiciones para un ambiente de gestión rigurosa de proyectos</a:t>
            </a:r>
          </a:p>
          <a:p>
            <a:r>
              <a:rPr lang="es-ES_tradnl" dirty="0">
                <a:solidFill>
                  <a:schemeClr val="accent1">
                    <a:lumMod val="50000"/>
                  </a:schemeClr>
                </a:solidFill>
              </a:rPr>
              <a:t>Mucho foco en desarrollo y poco foco en la operación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/>
              <a:t>¿Qué es la calidad?</a:t>
            </a:r>
          </a:p>
        </p:txBody>
      </p:sp>
      <p:sp>
        <p:nvSpPr>
          <p:cNvPr id="18435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CL" dirty="0"/>
              <a:t>La totalidad de características y atributos de un producto o servicio relacionados con satisfacer necesidades expresas o implícitas</a:t>
            </a:r>
          </a:p>
          <a:p>
            <a:pPr marL="457200" lvl="1" indent="0">
              <a:spcBef>
                <a:spcPts val="1100"/>
              </a:spcBef>
              <a:buNone/>
            </a:pPr>
            <a:r>
              <a:rPr lang="es-CL" dirty="0"/>
              <a:t>Calidad = Satisfacción</a:t>
            </a:r>
          </a:p>
          <a:p>
            <a:pPr marL="457200" lvl="1" indent="0">
              <a:spcBef>
                <a:spcPts val="1100"/>
              </a:spcBef>
              <a:buNone/>
            </a:pPr>
            <a:r>
              <a:rPr lang="es-CL" dirty="0"/>
              <a:t>La Calidad depende de las expectativas</a:t>
            </a:r>
          </a:p>
          <a:p>
            <a:endParaRPr lang="es-CL" dirty="0"/>
          </a:p>
          <a:p>
            <a:pPr marL="0" indent="0">
              <a:buNone/>
            </a:pPr>
            <a:r>
              <a:rPr lang="es-CL" dirty="0"/>
              <a:t>Definición alternativa</a:t>
            </a:r>
          </a:p>
          <a:p>
            <a:pPr marL="457200" lvl="1" indent="0">
              <a:buNone/>
            </a:pPr>
            <a:r>
              <a:rPr lang="es-CL" dirty="0"/>
              <a:t>La medida en que un conjunto de características inherentes satisfacen los requisitos</a:t>
            </a:r>
          </a:p>
          <a:p>
            <a:pPr marL="457200" lvl="1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dirty="0"/>
              <a:t>Preguntas</a:t>
            </a:r>
          </a:p>
          <a:p>
            <a:pPr marL="457200" lvl="1" indent="0">
              <a:buNone/>
            </a:pPr>
            <a:r>
              <a:rPr lang="es-CL" dirty="0"/>
              <a:t>¿En qué se diferencian estas definiciones?</a:t>
            </a:r>
          </a:p>
          <a:p>
            <a:pPr marL="457200" lvl="1" indent="0">
              <a:buNone/>
            </a:pPr>
            <a:r>
              <a:rPr lang="es-CL" dirty="0"/>
              <a:t>¿Cuál es preferible por el cliente, o por el proveedor? </a:t>
            </a:r>
          </a:p>
          <a:p>
            <a:pPr marL="457200" lvl="1" indent="0">
              <a:buNone/>
            </a:pPr>
            <a:r>
              <a:rPr lang="es-CL" dirty="0"/>
              <a:t>¿En qué condiciones ambas definiciones serían indistinguibles?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22</a:t>
            </a:fld>
            <a:endParaRPr lang="es-CL" noProof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/>
              <a:t>¿De qué depende la calidad?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A1E189-A5E4-460C-B525-E80730F3D25C}" type="slidenum">
              <a:rPr lang="es-CL" noProof="0" smtClean="0"/>
              <a:pPr>
                <a:defRPr/>
              </a:pPr>
              <a:t>23</a:t>
            </a:fld>
            <a:endParaRPr lang="es-CL" noProof="0"/>
          </a:p>
        </p:txBody>
      </p:sp>
      <p:grpSp>
        <p:nvGrpSpPr>
          <p:cNvPr id="19459" name="Group 2"/>
          <p:cNvGrpSpPr>
            <a:grpSpLocks/>
          </p:cNvGrpSpPr>
          <p:nvPr/>
        </p:nvGrpSpPr>
        <p:grpSpPr bwMode="auto">
          <a:xfrm>
            <a:off x="2600326" y="2299121"/>
            <a:ext cx="4024313" cy="2786063"/>
            <a:chOff x="1638" y="1122"/>
            <a:chExt cx="2535" cy="1755"/>
          </a:xfrm>
        </p:grpSpPr>
        <p:sp>
          <p:nvSpPr>
            <p:cNvPr id="19460" name="Freeform 3"/>
            <p:cNvSpPr>
              <a:spLocks noChangeArrowheads="1"/>
            </p:cNvSpPr>
            <p:nvPr/>
          </p:nvSpPr>
          <p:spPr bwMode="auto">
            <a:xfrm>
              <a:off x="2197" y="1413"/>
              <a:ext cx="1391" cy="1204"/>
            </a:xfrm>
            <a:custGeom>
              <a:avLst/>
              <a:gdLst>
                <a:gd name="T0" fmla="*/ 36 w 6135"/>
                <a:gd name="T1" fmla="*/ 0 h 5309"/>
                <a:gd name="T2" fmla="*/ 71 w 6135"/>
                <a:gd name="T3" fmla="*/ 62 h 5309"/>
                <a:gd name="T4" fmla="*/ 0 w 6135"/>
                <a:gd name="T5" fmla="*/ 62 h 5309"/>
                <a:gd name="T6" fmla="*/ 36 w 6135"/>
                <a:gd name="T7" fmla="*/ 0 h 530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135"/>
                <a:gd name="T13" fmla="*/ 0 h 5309"/>
                <a:gd name="T14" fmla="*/ 6135 w 6135"/>
                <a:gd name="T15" fmla="*/ 5309 h 530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135" h="5309">
                  <a:moveTo>
                    <a:pt x="3066" y="0"/>
                  </a:moveTo>
                  <a:lnTo>
                    <a:pt x="6134" y="5308"/>
                  </a:lnTo>
                  <a:lnTo>
                    <a:pt x="0" y="5308"/>
                  </a:lnTo>
                  <a:lnTo>
                    <a:pt x="3066" y="0"/>
                  </a:lnTo>
                </a:path>
              </a:pathLst>
            </a:custGeom>
            <a:solidFill>
              <a:srgbClr val="FFDB75"/>
            </a:solidFill>
            <a:ln w="76320">
              <a:solidFill>
                <a:srgbClr val="CC9900"/>
              </a:solidFill>
              <a:round/>
              <a:headEnd/>
              <a:tailEnd/>
            </a:ln>
          </p:spPr>
          <p:txBody>
            <a:bodyPr wrap="none" anchor="ctr" anchorCtr="1"/>
            <a:lstStyle/>
            <a:p>
              <a:endParaRPr lang="en-US">
                <a:latin typeface="Gill Sans MT" charset="0"/>
                <a:ea typeface="Gill Sans MT" charset="0"/>
                <a:cs typeface="Gill Sans MT" charset="0"/>
              </a:endParaRPr>
            </a:p>
          </p:txBody>
        </p:sp>
        <p:grpSp>
          <p:nvGrpSpPr>
            <p:cNvPr id="19461" name="Group 4"/>
            <p:cNvGrpSpPr>
              <a:grpSpLocks/>
            </p:cNvGrpSpPr>
            <p:nvPr/>
          </p:nvGrpSpPr>
          <p:grpSpPr bwMode="auto">
            <a:xfrm>
              <a:off x="1638" y="2619"/>
              <a:ext cx="835" cy="248"/>
              <a:chOff x="1638" y="2619"/>
              <a:chExt cx="835" cy="248"/>
            </a:xfrm>
          </p:grpSpPr>
          <p:sp>
            <p:nvSpPr>
              <p:cNvPr id="19476" name="AutoShape 5"/>
              <p:cNvSpPr>
                <a:spLocks noChangeArrowheads="1"/>
              </p:cNvSpPr>
              <p:nvPr/>
            </p:nvSpPr>
            <p:spPr bwMode="auto">
              <a:xfrm>
                <a:off x="1638" y="2619"/>
                <a:ext cx="835" cy="248"/>
              </a:xfrm>
              <a:prstGeom prst="roundRect">
                <a:avLst>
                  <a:gd name="adj" fmla="val 403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 anchorCtr="1"/>
              <a:lstStyle/>
              <a:p>
                <a:endParaRPr lang="es-CL">
                  <a:latin typeface="Gill Sans MT" charset="0"/>
                  <a:ea typeface="Gill Sans MT" charset="0"/>
                  <a:cs typeface="Gill Sans MT" charset="0"/>
                </a:endParaRPr>
              </a:p>
            </p:txBody>
          </p:sp>
          <p:grpSp>
            <p:nvGrpSpPr>
              <p:cNvPr id="19477" name="Group 6"/>
              <p:cNvGrpSpPr>
                <a:grpSpLocks/>
              </p:cNvGrpSpPr>
              <p:nvPr/>
            </p:nvGrpSpPr>
            <p:grpSpPr bwMode="auto">
              <a:xfrm>
                <a:off x="1638" y="2619"/>
                <a:ext cx="834" cy="247"/>
                <a:chOff x="1638" y="2619"/>
                <a:chExt cx="834" cy="247"/>
              </a:xfrm>
            </p:grpSpPr>
            <p:sp>
              <p:nvSpPr>
                <p:cNvPr id="19478" name="AutoShape 7"/>
                <p:cNvSpPr>
                  <a:spLocks noChangeArrowheads="1"/>
                </p:cNvSpPr>
                <p:nvPr/>
              </p:nvSpPr>
              <p:spPr bwMode="auto">
                <a:xfrm>
                  <a:off x="1638" y="2619"/>
                  <a:ext cx="834" cy="247"/>
                </a:xfrm>
                <a:prstGeom prst="roundRect">
                  <a:avLst>
                    <a:gd name="adj" fmla="val 403"/>
                  </a:avLst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 anchorCtr="1"/>
                <a:lstStyle/>
                <a:p>
                  <a:endParaRPr lang="es-CL">
                    <a:latin typeface="Gill Sans MT" charset="0"/>
                    <a:ea typeface="Gill Sans MT" charset="0"/>
                    <a:cs typeface="Gill Sans MT" charset="0"/>
                  </a:endParaRPr>
                </a:p>
              </p:txBody>
            </p:sp>
            <p:grpSp>
              <p:nvGrpSpPr>
                <p:cNvPr id="19479" name="Group 8"/>
                <p:cNvGrpSpPr>
                  <a:grpSpLocks/>
                </p:cNvGrpSpPr>
                <p:nvPr/>
              </p:nvGrpSpPr>
              <p:grpSpPr bwMode="auto">
                <a:xfrm>
                  <a:off x="1638" y="2619"/>
                  <a:ext cx="833" cy="247"/>
                  <a:chOff x="1638" y="2619"/>
                  <a:chExt cx="833" cy="247"/>
                </a:xfrm>
              </p:grpSpPr>
              <p:sp>
                <p:nvSpPr>
                  <p:cNvPr id="19480" name="AutoShape 9"/>
                  <p:cNvSpPr>
                    <a:spLocks noChangeArrowheads="1"/>
                  </p:cNvSpPr>
                  <p:nvPr/>
                </p:nvSpPr>
                <p:spPr bwMode="auto">
                  <a:xfrm>
                    <a:off x="1638" y="2619"/>
                    <a:ext cx="833" cy="247"/>
                  </a:xfrm>
                  <a:prstGeom prst="roundRect">
                    <a:avLst>
                      <a:gd name="adj" fmla="val 403"/>
                    </a:avLst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 anchorCtr="1"/>
                  <a:lstStyle/>
                  <a:p>
                    <a:endParaRPr lang="es-CL">
                      <a:latin typeface="Gill Sans MT" charset="0"/>
                      <a:ea typeface="Gill Sans MT" charset="0"/>
                      <a:cs typeface="Gill Sans MT" charset="0"/>
                    </a:endParaRPr>
                  </a:p>
                </p:txBody>
              </p:sp>
              <p:sp>
                <p:nvSpPr>
                  <p:cNvPr id="19481" name="AutoShape 10"/>
                  <p:cNvSpPr>
                    <a:spLocks noChangeArrowheads="1"/>
                  </p:cNvSpPr>
                  <p:nvPr/>
                </p:nvSpPr>
                <p:spPr bwMode="auto">
                  <a:xfrm>
                    <a:off x="1692" y="2623"/>
                    <a:ext cx="725" cy="240"/>
                  </a:xfrm>
                  <a:prstGeom prst="roundRect">
                    <a:avLst>
                      <a:gd name="adj" fmla="val 403"/>
                    </a:avLst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lIns="90000" tIns="46800" rIns="90000" bIns="46800" anchor="ctr" anchorCtr="1">
                    <a:spAutoFit/>
                  </a:bodyPr>
                  <a:lstStyle/>
                  <a:p>
                    <a:pPr algn="ctr" eaLnBrk="1" hangingPunct="1">
                      <a:lnSpc>
                        <a:spcPct val="93000"/>
                      </a:lnSpc>
                      <a:buClr>
                        <a:srgbClr val="000099"/>
                      </a:buClr>
                      <a:buSzPct val="100000"/>
                      <a:buFont typeface="Arial" charset="0"/>
                      <a:buNone/>
                      <a:tabLst>
                        <a:tab pos="0" algn="l"/>
                        <a:tab pos="447675" algn="l"/>
                        <a:tab pos="896938" algn="l"/>
                        <a:tab pos="1346200" algn="l"/>
                        <a:tab pos="1795463" algn="l"/>
                        <a:tab pos="2244725" algn="l"/>
                        <a:tab pos="2693988" algn="l"/>
                        <a:tab pos="3143250" algn="l"/>
                        <a:tab pos="3592513" algn="l"/>
                        <a:tab pos="4041775" algn="l"/>
                        <a:tab pos="4491038" algn="l"/>
                        <a:tab pos="4940300" algn="l"/>
                        <a:tab pos="5389563" algn="l"/>
                        <a:tab pos="5838825" algn="l"/>
                        <a:tab pos="6288088" algn="l"/>
                        <a:tab pos="6737350" algn="l"/>
                        <a:tab pos="7186613" algn="l"/>
                        <a:tab pos="7635875" algn="l"/>
                        <a:tab pos="8085138" algn="l"/>
                        <a:tab pos="8534400" algn="l"/>
                        <a:tab pos="8983663" algn="l"/>
                      </a:tabLst>
                    </a:pPr>
                    <a:r>
                      <a:rPr lang="en-GB" sz="2000" b="1" i="1">
                        <a:solidFill>
                          <a:srgbClr val="000099"/>
                        </a:solidFill>
                        <a:latin typeface="Gill Sans MT" charset="0"/>
                        <a:ea typeface="Gill Sans MT" charset="0"/>
                        <a:cs typeface="Gill Sans MT" charset="0"/>
                      </a:rPr>
                      <a:t>Procesos</a:t>
                    </a:r>
                  </a:p>
                </p:txBody>
              </p:sp>
            </p:grpSp>
          </p:grpSp>
        </p:grpSp>
        <p:grpSp>
          <p:nvGrpSpPr>
            <p:cNvPr id="19462" name="Group 11"/>
            <p:cNvGrpSpPr>
              <a:grpSpLocks/>
            </p:cNvGrpSpPr>
            <p:nvPr/>
          </p:nvGrpSpPr>
          <p:grpSpPr bwMode="auto">
            <a:xfrm>
              <a:off x="3125" y="2629"/>
              <a:ext cx="1048" cy="248"/>
              <a:chOff x="3125" y="2629"/>
              <a:chExt cx="1048" cy="248"/>
            </a:xfrm>
          </p:grpSpPr>
          <p:sp>
            <p:nvSpPr>
              <p:cNvPr id="19470" name="AutoShape 12"/>
              <p:cNvSpPr>
                <a:spLocks noChangeArrowheads="1"/>
              </p:cNvSpPr>
              <p:nvPr/>
            </p:nvSpPr>
            <p:spPr bwMode="auto">
              <a:xfrm>
                <a:off x="3125" y="2629"/>
                <a:ext cx="1048" cy="248"/>
              </a:xfrm>
              <a:prstGeom prst="roundRect">
                <a:avLst>
                  <a:gd name="adj" fmla="val 403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 anchorCtr="1"/>
              <a:lstStyle/>
              <a:p>
                <a:endParaRPr lang="es-CL">
                  <a:latin typeface="Gill Sans MT" charset="0"/>
                  <a:ea typeface="Gill Sans MT" charset="0"/>
                  <a:cs typeface="Gill Sans MT" charset="0"/>
                </a:endParaRPr>
              </a:p>
            </p:txBody>
          </p:sp>
          <p:grpSp>
            <p:nvGrpSpPr>
              <p:cNvPr id="19471" name="Group 13"/>
              <p:cNvGrpSpPr>
                <a:grpSpLocks/>
              </p:cNvGrpSpPr>
              <p:nvPr/>
            </p:nvGrpSpPr>
            <p:grpSpPr bwMode="auto">
              <a:xfrm>
                <a:off x="3125" y="2630"/>
                <a:ext cx="1046" cy="246"/>
                <a:chOff x="3125" y="2630"/>
                <a:chExt cx="1046" cy="246"/>
              </a:xfrm>
            </p:grpSpPr>
            <p:sp>
              <p:nvSpPr>
                <p:cNvPr id="19472" name="AutoShape 14"/>
                <p:cNvSpPr>
                  <a:spLocks noChangeArrowheads="1"/>
                </p:cNvSpPr>
                <p:nvPr/>
              </p:nvSpPr>
              <p:spPr bwMode="auto">
                <a:xfrm>
                  <a:off x="3125" y="2630"/>
                  <a:ext cx="1046" cy="246"/>
                </a:xfrm>
                <a:prstGeom prst="roundRect">
                  <a:avLst>
                    <a:gd name="adj" fmla="val 403"/>
                  </a:avLst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 anchorCtr="1"/>
                <a:lstStyle/>
                <a:p>
                  <a:endParaRPr lang="es-CL">
                    <a:latin typeface="Gill Sans MT" charset="0"/>
                    <a:ea typeface="Gill Sans MT" charset="0"/>
                    <a:cs typeface="Gill Sans MT" charset="0"/>
                  </a:endParaRPr>
                </a:p>
              </p:txBody>
            </p:sp>
            <p:grpSp>
              <p:nvGrpSpPr>
                <p:cNvPr id="19473" name="Group 15"/>
                <p:cNvGrpSpPr>
                  <a:grpSpLocks/>
                </p:cNvGrpSpPr>
                <p:nvPr/>
              </p:nvGrpSpPr>
              <p:grpSpPr bwMode="auto">
                <a:xfrm>
                  <a:off x="3126" y="2630"/>
                  <a:ext cx="1045" cy="246"/>
                  <a:chOff x="3126" y="2630"/>
                  <a:chExt cx="1045" cy="246"/>
                </a:xfrm>
              </p:grpSpPr>
              <p:sp>
                <p:nvSpPr>
                  <p:cNvPr id="19474" name="AutoShape 16"/>
                  <p:cNvSpPr>
                    <a:spLocks noChangeArrowheads="1"/>
                  </p:cNvSpPr>
                  <p:nvPr/>
                </p:nvSpPr>
                <p:spPr bwMode="auto">
                  <a:xfrm>
                    <a:off x="3126" y="2630"/>
                    <a:ext cx="1045" cy="246"/>
                  </a:xfrm>
                  <a:prstGeom prst="roundRect">
                    <a:avLst>
                      <a:gd name="adj" fmla="val 403"/>
                    </a:avLst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 anchorCtr="1"/>
                  <a:lstStyle/>
                  <a:p>
                    <a:endParaRPr lang="es-CL">
                      <a:latin typeface="Gill Sans MT" charset="0"/>
                      <a:ea typeface="Gill Sans MT" charset="0"/>
                      <a:cs typeface="Gill Sans MT" charset="0"/>
                    </a:endParaRPr>
                  </a:p>
                </p:txBody>
              </p:sp>
              <p:sp>
                <p:nvSpPr>
                  <p:cNvPr id="19475" name="AutoShape 17"/>
                  <p:cNvSpPr>
                    <a:spLocks noChangeArrowheads="1"/>
                  </p:cNvSpPr>
                  <p:nvPr/>
                </p:nvSpPr>
                <p:spPr bwMode="auto">
                  <a:xfrm>
                    <a:off x="3181" y="2633"/>
                    <a:ext cx="937" cy="240"/>
                  </a:xfrm>
                  <a:prstGeom prst="roundRect">
                    <a:avLst>
                      <a:gd name="adj" fmla="val 403"/>
                    </a:avLst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lIns="90000" tIns="46800" rIns="90000" bIns="46800" anchor="ctr" anchorCtr="1">
                    <a:spAutoFit/>
                  </a:bodyPr>
                  <a:lstStyle/>
                  <a:p>
                    <a:pPr algn="ctr" eaLnBrk="1" hangingPunct="1">
                      <a:lnSpc>
                        <a:spcPct val="93000"/>
                      </a:lnSpc>
                      <a:buClr>
                        <a:srgbClr val="000099"/>
                      </a:buClr>
                      <a:buSzPct val="100000"/>
                      <a:buFont typeface="Arial" charset="0"/>
                      <a:buNone/>
                      <a:tabLst>
                        <a:tab pos="0" algn="l"/>
                        <a:tab pos="447675" algn="l"/>
                        <a:tab pos="896938" algn="l"/>
                        <a:tab pos="1346200" algn="l"/>
                        <a:tab pos="1795463" algn="l"/>
                        <a:tab pos="2244725" algn="l"/>
                        <a:tab pos="2693988" algn="l"/>
                        <a:tab pos="3143250" algn="l"/>
                        <a:tab pos="3592513" algn="l"/>
                        <a:tab pos="4041775" algn="l"/>
                        <a:tab pos="4491038" algn="l"/>
                        <a:tab pos="4940300" algn="l"/>
                        <a:tab pos="5389563" algn="l"/>
                        <a:tab pos="5838825" algn="l"/>
                        <a:tab pos="6288088" algn="l"/>
                        <a:tab pos="6737350" algn="l"/>
                        <a:tab pos="7186613" algn="l"/>
                        <a:tab pos="7635875" algn="l"/>
                        <a:tab pos="8085138" algn="l"/>
                        <a:tab pos="8534400" algn="l"/>
                        <a:tab pos="8983663" algn="l"/>
                      </a:tabLst>
                    </a:pPr>
                    <a:r>
                      <a:rPr lang="en-GB" sz="2000" b="1" i="1">
                        <a:solidFill>
                          <a:srgbClr val="000099"/>
                        </a:solidFill>
                        <a:latin typeface="Gill Sans MT" charset="0"/>
                        <a:ea typeface="Gill Sans MT" charset="0"/>
                        <a:cs typeface="Gill Sans MT" charset="0"/>
                      </a:rPr>
                      <a:t>Tecnologías</a:t>
                    </a:r>
                  </a:p>
                </p:txBody>
              </p:sp>
            </p:grpSp>
          </p:grpSp>
        </p:grpSp>
        <p:grpSp>
          <p:nvGrpSpPr>
            <p:cNvPr id="19463" name="Group 18"/>
            <p:cNvGrpSpPr>
              <a:grpSpLocks/>
            </p:cNvGrpSpPr>
            <p:nvPr/>
          </p:nvGrpSpPr>
          <p:grpSpPr bwMode="auto">
            <a:xfrm>
              <a:off x="2459" y="1122"/>
              <a:ext cx="835" cy="248"/>
              <a:chOff x="2459" y="1122"/>
              <a:chExt cx="835" cy="248"/>
            </a:xfrm>
          </p:grpSpPr>
          <p:sp>
            <p:nvSpPr>
              <p:cNvPr id="19464" name="AutoShape 19"/>
              <p:cNvSpPr>
                <a:spLocks noChangeArrowheads="1"/>
              </p:cNvSpPr>
              <p:nvPr/>
            </p:nvSpPr>
            <p:spPr bwMode="auto">
              <a:xfrm>
                <a:off x="2459" y="1122"/>
                <a:ext cx="835" cy="248"/>
              </a:xfrm>
              <a:prstGeom prst="roundRect">
                <a:avLst>
                  <a:gd name="adj" fmla="val 403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 anchorCtr="1"/>
              <a:lstStyle/>
              <a:p>
                <a:endParaRPr lang="es-CL">
                  <a:latin typeface="Gill Sans MT" charset="0"/>
                  <a:ea typeface="Gill Sans MT" charset="0"/>
                  <a:cs typeface="Gill Sans MT" charset="0"/>
                </a:endParaRPr>
              </a:p>
            </p:txBody>
          </p:sp>
          <p:grpSp>
            <p:nvGrpSpPr>
              <p:cNvPr id="19465" name="Group 20"/>
              <p:cNvGrpSpPr>
                <a:grpSpLocks/>
              </p:cNvGrpSpPr>
              <p:nvPr/>
            </p:nvGrpSpPr>
            <p:grpSpPr bwMode="auto">
              <a:xfrm>
                <a:off x="2459" y="1122"/>
                <a:ext cx="833" cy="246"/>
                <a:chOff x="2459" y="1122"/>
                <a:chExt cx="833" cy="246"/>
              </a:xfrm>
            </p:grpSpPr>
            <p:sp>
              <p:nvSpPr>
                <p:cNvPr id="19466" name="AutoShape 21"/>
                <p:cNvSpPr>
                  <a:spLocks noChangeArrowheads="1"/>
                </p:cNvSpPr>
                <p:nvPr/>
              </p:nvSpPr>
              <p:spPr bwMode="auto">
                <a:xfrm>
                  <a:off x="2459" y="1122"/>
                  <a:ext cx="833" cy="246"/>
                </a:xfrm>
                <a:prstGeom prst="roundRect">
                  <a:avLst>
                    <a:gd name="adj" fmla="val 403"/>
                  </a:avLst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 anchorCtr="1"/>
                <a:lstStyle/>
                <a:p>
                  <a:endParaRPr lang="es-CL">
                    <a:latin typeface="Gill Sans MT" charset="0"/>
                    <a:ea typeface="Gill Sans MT" charset="0"/>
                    <a:cs typeface="Gill Sans MT" charset="0"/>
                  </a:endParaRPr>
                </a:p>
              </p:txBody>
            </p:sp>
            <p:grpSp>
              <p:nvGrpSpPr>
                <p:cNvPr id="19467" name="Group 22"/>
                <p:cNvGrpSpPr>
                  <a:grpSpLocks/>
                </p:cNvGrpSpPr>
                <p:nvPr/>
              </p:nvGrpSpPr>
              <p:grpSpPr bwMode="auto">
                <a:xfrm>
                  <a:off x="2459" y="1122"/>
                  <a:ext cx="833" cy="246"/>
                  <a:chOff x="2459" y="1122"/>
                  <a:chExt cx="833" cy="246"/>
                </a:xfrm>
              </p:grpSpPr>
              <p:sp>
                <p:nvSpPr>
                  <p:cNvPr id="19468" name="AutoShape 23"/>
                  <p:cNvSpPr>
                    <a:spLocks noChangeArrowheads="1"/>
                  </p:cNvSpPr>
                  <p:nvPr/>
                </p:nvSpPr>
                <p:spPr bwMode="auto">
                  <a:xfrm>
                    <a:off x="2459" y="1122"/>
                    <a:ext cx="833" cy="246"/>
                  </a:xfrm>
                  <a:prstGeom prst="roundRect">
                    <a:avLst>
                      <a:gd name="adj" fmla="val 403"/>
                    </a:avLst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 anchorCtr="1"/>
                  <a:lstStyle/>
                  <a:p>
                    <a:endParaRPr lang="es-CL">
                      <a:latin typeface="Gill Sans MT" charset="0"/>
                      <a:ea typeface="Gill Sans MT" charset="0"/>
                      <a:cs typeface="Gill Sans MT" charset="0"/>
                    </a:endParaRPr>
                  </a:p>
                </p:txBody>
              </p:sp>
              <p:sp>
                <p:nvSpPr>
                  <p:cNvPr id="19469" name="AutoShape 24"/>
                  <p:cNvSpPr>
                    <a:spLocks noChangeArrowheads="1"/>
                  </p:cNvSpPr>
                  <p:nvPr/>
                </p:nvSpPr>
                <p:spPr bwMode="auto">
                  <a:xfrm>
                    <a:off x="2504" y="1125"/>
                    <a:ext cx="743" cy="240"/>
                  </a:xfrm>
                  <a:prstGeom prst="roundRect">
                    <a:avLst>
                      <a:gd name="adj" fmla="val 403"/>
                    </a:avLst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lIns="90000" tIns="46800" rIns="90000" bIns="46800" anchor="ctr" anchorCtr="1">
                    <a:spAutoFit/>
                  </a:bodyPr>
                  <a:lstStyle/>
                  <a:p>
                    <a:pPr algn="ctr" eaLnBrk="1" hangingPunct="1">
                      <a:lnSpc>
                        <a:spcPct val="93000"/>
                      </a:lnSpc>
                      <a:buClr>
                        <a:srgbClr val="000099"/>
                      </a:buClr>
                      <a:buSzPct val="100000"/>
                      <a:buFont typeface="Arial" charset="0"/>
                      <a:buNone/>
                      <a:tabLst>
                        <a:tab pos="0" algn="l"/>
                        <a:tab pos="447675" algn="l"/>
                        <a:tab pos="896938" algn="l"/>
                        <a:tab pos="1346200" algn="l"/>
                        <a:tab pos="1795463" algn="l"/>
                        <a:tab pos="2244725" algn="l"/>
                        <a:tab pos="2693988" algn="l"/>
                        <a:tab pos="3143250" algn="l"/>
                        <a:tab pos="3592513" algn="l"/>
                        <a:tab pos="4041775" algn="l"/>
                        <a:tab pos="4491038" algn="l"/>
                        <a:tab pos="4940300" algn="l"/>
                        <a:tab pos="5389563" algn="l"/>
                        <a:tab pos="5838825" algn="l"/>
                        <a:tab pos="6288088" algn="l"/>
                        <a:tab pos="6737350" algn="l"/>
                        <a:tab pos="7186613" algn="l"/>
                        <a:tab pos="7635875" algn="l"/>
                        <a:tab pos="8085138" algn="l"/>
                        <a:tab pos="8534400" algn="l"/>
                        <a:tab pos="8983663" algn="l"/>
                      </a:tabLst>
                    </a:pPr>
                    <a:r>
                      <a:rPr lang="en-GB" sz="2000" b="1" i="1">
                        <a:solidFill>
                          <a:srgbClr val="000099"/>
                        </a:solidFill>
                        <a:latin typeface="Gill Sans MT" charset="0"/>
                        <a:ea typeface="Gill Sans MT" charset="0"/>
                        <a:cs typeface="Gill Sans MT" charset="0"/>
                      </a:rPr>
                      <a:t>Personas</a:t>
                    </a:r>
                  </a:p>
                </p:txBody>
              </p:sp>
            </p:grpSp>
          </p:grpSp>
        </p:grpSp>
      </p:grp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/>
              <a:t>¿Por qué calidad?</a:t>
            </a:r>
          </a:p>
        </p:txBody>
      </p:sp>
      <p:sp>
        <p:nvSpPr>
          <p:cNvPr id="20483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s-CL" dirty="0"/>
              <a:t>Es un asunto de competitividad</a:t>
            </a:r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Es esencial para sobrevivir</a:t>
            </a:r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Es esencial para exportar</a:t>
            </a:r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Baja los costos</a:t>
            </a:r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Retiene clientes y aumenta utilidades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24</a:t>
            </a:fld>
            <a:endParaRPr lang="es-CL" noProof="0"/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Costo de la calidad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25</a:t>
            </a:fld>
            <a:endParaRPr lang="es-CL" noProof="0"/>
          </a:p>
        </p:txBody>
      </p:sp>
      <p:graphicFrame>
        <p:nvGraphicFramePr>
          <p:cNvPr id="5" name="Group 6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9148411"/>
              </p:ext>
            </p:extLst>
          </p:nvPr>
        </p:nvGraphicFramePr>
        <p:xfrm>
          <a:off x="260858" y="1628775"/>
          <a:ext cx="8631622" cy="4968576"/>
        </p:xfrm>
        <a:graphic>
          <a:graphicData uri="http://schemas.openxmlformats.org/drawingml/2006/table">
            <a:tbl>
              <a:tblPr/>
              <a:tblGrid>
                <a:gridCol w="7922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47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924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28096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CL" sz="20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Área de Costo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s-CL" sz="20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CL" sz="20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Descripción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8096"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CL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Costo de la Calidad</a:t>
                      </a:r>
                    </a:p>
                  </a:txBody>
                  <a:tcPr vert="vert27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A5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CL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Costo del Control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A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CL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Costo de Prevención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A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CL" sz="20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Planificación de calidad, control de procesos, entrenamiento, mejoras de proceso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8096"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CL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Costo de Evaluación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A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CL" sz="20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Inspecciones, pruebas, auditoría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8096"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s-CL" sz="20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CL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Costo de las Fallas de Control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ADB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CL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Costo Interno </a:t>
                      </a:r>
                      <a:br>
                        <a:rPr kumimoji="0" lang="es-CL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</a:br>
                      <a:r>
                        <a:rPr kumimoji="0" lang="es-CL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de Fallas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ADB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CL" sz="2000" b="0" i="1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Retrabajo</a:t>
                      </a:r>
                      <a:endParaRPr kumimoji="0" lang="es-CL" sz="2000" b="0" i="1" u="none" strike="noStrike" cap="none" normalizeH="0" baseline="0" noProof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Gill Sans MT" charset="0"/>
                        <a:ea typeface="Gill Sans MT" charset="0"/>
                        <a:cs typeface="Gill Sans MT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AD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8096"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CL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Costo Externo de Fallas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ADB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CL" sz="20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Costo de fallas para los clientes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AD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8096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CL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Costo de Creación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E0B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s-CL" sz="20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CL" sz="20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Costo de hacer el trabajo si no hubiera temas de calidad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E0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89161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/>
              <a:t>Análisis Costo-Beneficio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/>
              <a:t>Para hacer un proyecto es necesario comparar el costo del mismo con sus beneficios</a:t>
            </a:r>
          </a:p>
          <a:p>
            <a:pPr marL="0" indent="0">
              <a:buNone/>
            </a:pPr>
            <a:r>
              <a:rPr lang="es-CL" dirty="0"/>
              <a:t>Lo mismo pasa con tareas de calidad</a:t>
            </a:r>
          </a:p>
          <a:p>
            <a:pPr marL="0" indent="0">
              <a:buNone/>
            </a:pPr>
            <a:r>
              <a:rPr lang="es-CL" dirty="0"/>
              <a:t>Obviamente no es tan fácil, porque a priori no sabemos los costos exactos ni mucho menos los beneficios exactos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534DE-EF26-47B3-A0EE-CEA7049D6723}" type="slidenum">
              <a:rPr lang="es-ES" smtClean="0"/>
              <a:pPr/>
              <a:t>26</a:t>
            </a:fld>
            <a:endParaRPr lang="es-ES" dirty="0"/>
          </a:p>
        </p:txBody>
      </p:sp>
      <p:graphicFrame>
        <p:nvGraphicFramePr>
          <p:cNvPr id="5" name="Group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7718595"/>
              </p:ext>
            </p:extLst>
          </p:nvPr>
        </p:nvGraphicFramePr>
        <p:xfrm>
          <a:off x="881856" y="4149080"/>
          <a:ext cx="7380288" cy="2268538"/>
        </p:xfrm>
        <a:graphic>
          <a:graphicData uri="http://schemas.openxmlformats.org/drawingml/2006/table">
            <a:tbl>
              <a:tblPr/>
              <a:tblGrid>
                <a:gridCol w="2232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562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16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556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s-ES_tradnl" sz="20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0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+mn-lt"/>
                          <a:cs typeface="Arial" charset="0"/>
                        </a:rPr>
                        <a:t>Diferencia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0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+mn-lt"/>
                          <a:cs typeface="Arial" charset="0"/>
                        </a:rPr>
                        <a:t>Proporción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72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0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+mn-lt"/>
                          <a:cs typeface="Arial" charset="0"/>
                        </a:rPr>
                        <a:t>Simple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0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+mn-lt"/>
                          <a:cs typeface="Arial" charset="0"/>
                        </a:rPr>
                        <a:t>Beneficio – Costo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000" b="0" i="1" u="sng" strike="noStrike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+mn-lt"/>
                          <a:cs typeface="Arial" charset="0"/>
                        </a:rPr>
                        <a:t>Beneficio – Costo</a:t>
                      </a:r>
                      <a:endParaRPr kumimoji="0" lang="es-ES_tradnl" sz="2000" b="0" i="1" u="none" strike="noStrike" cap="none" normalizeH="0" baseline="0" noProof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+mn-lt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0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+mn-lt"/>
                          <a:cs typeface="Arial" charset="0"/>
                        </a:rPr>
                        <a:t>Costo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56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0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+mn-lt"/>
                          <a:cs typeface="Arial" charset="0"/>
                        </a:rPr>
                        <a:t>Con descuento temporal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0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+mn-lt"/>
                          <a:cs typeface="Arial" charset="0"/>
                        </a:rPr>
                        <a:t>Valor Actualizado Neto (VAN)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0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+mn-lt"/>
                          <a:cs typeface="Arial" charset="0"/>
                        </a:rPr>
                        <a:t>Tasa Interna de Retorno (TIR)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233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/>
              <a:t>Enfoques respecto de la calidad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6074922"/>
              </p:ext>
            </p:extLst>
          </p:nvPr>
        </p:nvGraphicFramePr>
        <p:xfrm>
          <a:off x="179388" y="1628775"/>
          <a:ext cx="8785225" cy="5040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smtClean="0"/>
              <a:pPr>
                <a:defRPr/>
              </a:pPr>
              <a:t>27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733561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1052736"/>
            <a:ext cx="8712968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Tipos de controles de calidad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81176590"/>
              </p:ext>
            </p:extLst>
          </p:nvPr>
        </p:nvGraphicFramePr>
        <p:xfrm>
          <a:off x="829685" y="2060882"/>
          <a:ext cx="3597852" cy="33843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91229129"/>
              </p:ext>
            </p:extLst>
          </p:nvPr>
        </p:nvGraphicFramePr>
        <p:xfrm>
          <a:off x="4932040" y="2060882"/>
          <a:ext cx="3583062" cy="33843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A56877-A1FA-486C-970B-A787F06937FA}" type="slidenum">
              <a:rPr lang="es-CL" noProof="0" smtClean="0"/>
              <a:pPr>
                <a:defRPr/>
              </a:pPr>
              <a:t>28</a:t>
            </a:fld>
            <a:endParaRPr lang="es-CL" noProof="0"/>
          </a:p>
        </p:txBody>
      </p:sp>
      <p:sp>
        <p:nvSpPr>
          <p:cNvPr id="6" name="TextBox 5"/>
          <p:cNvSpPr txBox="1"/>
          <p:nvPr/>
        </p:nvSpPr>
        <p:spPr>
          <a:xfrm>
            <a:off x="467544" y="6093296"/>
            <a:ext cx="8208912" cy="461665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L">
                <a:solidFill>
                  <a:srgbClr val="FF0000"/>
                </a:solidFill>
                <a:latin typeface="+mn-lt"/>
              </a:rPr>
              <a:t>Una misma prueba puede abordar ambos tipos de problemas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/>
              <a:t>Verificación</a:t>
            </a:r>
          </a:p>
        </p:txBody>
      </p:sp>
      <p:sp>
        <p:nvSpPr>
          <p:cNvPr id="23555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/>
              <a:t>Consiste en asegurarse que el software corresponde a los requisitos</a:t>
            </a:r>
          </a:p>
          <a:p>
            <a:pPr marL="0" indent="0">
              <a:buNone/>
            </a:pPr>
            <a:r>
              <a:rPr lang="es-CL" dirty="0"/>
              <a:t>Responde a la pregunta:</a:t>
            </a:r>
          </a:p>
          <a:p>
            <a:pPr marL="0" indent="0">
              <a:buNone/>
            </a:pPr>
            <a:r>
              <a:rPr lang="es-CL" dirty="0"/>
              <a:t>	¿Estamos resolviendo correctamente el problema?</a:t>
            </a:r>
          </a:p>
          <a:p>
            <a:pPr marL="0" indent="0">
              <a:buNone/>
            </a:pPr>
            <a:r>
              <a:rPr lang="es-CL" dirty="0"/>
              <a:t>Dice relación con posibles problemas en el proceso de desarrollo</a:t>
            </a:r>
          </a:p>
          <a:p>
            <a:pPr marL="0" indent="0">
              <a:buNone/>
            </a:pPr>
            <a:r>
              <a:rPr lang="es-CL" dirty="0"/>
              <a:t>Se realiza contrastando artefactos entre si</a:t>
            </a:r>
          </a:p>
          <a:p>
            <a:pPr marL="457200" lvl="1" indent="0">
              <a:buNone/>
            </a:pPr>
            <a:r>
              <a:rPr lang="es-CL" dirty="0"/>
              <a:t>Ejemplos: </a:t>
            </a:r>
          </a:p>
          <a:p>
            <a:pPr lvl="2"/>
            <a:r>
              <a:rPr lang="es-CL" dirty="0"/>
              <a:t>Ver si un diseño cumple los requisitos con una matriz de requisitos versus módulos</a:t>
            </a:r>
          </a:p>
          <a:p>
            <a:pPr lvl="2"/>
            <a:r>
              <a:rPr lang="es-CL" dirty="0"/>
              <a:t>Clásicas pruebas de software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29</a:t>
            </a:fld>
            <a:endParaRPr lang="es-CL" noProof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/>
              <a:t>¿Por qué identificar expectativas?</a:t>
            </a:r>
          </a:p>
        </p:txBody>
      </p:sp>
      <p:sp>
        <p:nvSpPr>
          <p:cNvPr id="6152" name="Rectangle 8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CL" dirty="0"/>
              <a:t>Expectativa “obvia”</a:t>
            </a:r>
          </a:p>
          <a:p>
            <a:pPr marL="457200" lvl="1" indent="0">
              <a:buNone/>
            </a:pPr>
            <a:r>
              <a:rPr lang="es-CL" dirty="0"/>
              <a:t>Obtener educación continua de alta calidad</a:t>
            </a:r>
          </a:p>
          <a:p>
            <a:pPr marL="457200" lvl="1" indent="0">
              <a:buNone/>
            </a:pPr>
            <a:r>
              <a:rPr lang="es-CL" dirty="0"/>
              <a:t>En parte escogimos a la Universidad de Chile por su prestigio</a:t>
            </a:r>
          </a:p>
          <a:p>
            <a:pPr marL="0" indent="0">
              <a:buNone/>
            </a:pPr>
            <a:r>
              <a:rPr lang="es-CL" dirty="0"/>
              <a:t>Los profesores debemos entregar un producto de calidad</a:t>
            </a:r>
          </a:p>
          <a:p>
            <a:pPr marL="457200" lvl="1" indent="0">
              <a:buNone/>
            </a:pPr>
            <a:r>
              <a:rPr lang="es-CL" dirty="0"/>
              <a:t>Cada uno de ustedes</a:t>
            </a:r>
            <a:r>
              <a:rPr lang="mr-IN" dirty="0"/>
              <a:t>…</a:t>
            </a:r>
            <a:endParaRPr lang="es-CL" dirty="0"/>
          </a:p>
          <a:p>
            <a:pPr marL="914400" lvl="2" indent="0">
              <a:buNone/>
            </a:pPr>
            <a:r>
              <a:rPr lang="mr-IN" sz="2400" dirty="0"/>
              <a:t>…</a:t>
            </a:r>
            <a:r>
              <a:rPr lang="es-ES" sz="2400" dirty="0"/>
              <a:t> </a:t>
            </a:r>
            <a:r>
              <a:rPr lang="es-CL" sz="2400" dirty="0"/>
              <a:t>tiene distintas expectativas</a:t>
            </a:r>
          </a:p>
          <a:p>
            <a:pPr marL="914400" lvl="2" indent="0">
              <a:buNone/>
            </a:pPr>
            <a:r>
              <a:rPr lang="mr-IN" sz="2400" dirty="0"/>
              <a:t>…</a:t>
            </a:r>
            <a:r>
              <a:rPr lang="es-ES" sz="2400" dirty="0"/>
              <a:t> </a:t>
            </a:r>
            <a:r>
              <a:rPr lang="es-CL" sz="2400" dirty="0"/>
              <a:t>se satisface de modo distinto</a:t>
            </a:r>
          </a:p>
          <a:p>
            <a:pPr marL="914400" lvl="2" indent="0">
              <a:buNone/>
            </a:pPr>
            <a:r>
              <a:rPr lang="mr-IN" sz="2400" dirty="0"/>
              <a:t>…</a:t>
            </a:r>
            <a:r>
              <a:rPr lang="es-ES" sz="2400" dirty="0"/>
              <a:t> </a:t>
            </a:r>
            <a:r>
              <a:rPr lang="es-CL" sz="2400" dirty="0"/>
              <a:t>su propia definición de calidad</a:t>
            </a:r>
          </a:p>
          <a:p>
            <a:pPr marL="457200" lvl="1" indent="0">
              <a:buNone/>
            </a:pPr>
            <a:r>
              <a:rPr lang="es-CL" dirty="0"/>
              <a:t>Y cada profesor tiene su propia definición de calidad</a:t>
            </a:r>
          </a:p>
          <a:p>
            <a:pPr marL="0" indent="0">
              <a:buNone/>
            </a:pPr>
            <a:r>
              <a:rPr lang="es-CL" dirty="0"/>
              <a:t>Entonces</a:t>
            </a:r>
          </a:p>
          <a:p>
            <a:pPr marL="457200" lvl="1" indent="0">
              <a:buNone/>
            </a:pPr>
            <a:r>
              <a:rPr lang="es-CL" dirty="0"/>
              <a:t>¿Cómo nos ponemos de acuerdo?</a:t>
            </a:r>
          </a:p>
          <a:p>
            <a:pPr marL="457200" lvl="1" indent="0">
              <a:buNone/>
            </a:pPr>
            <a:r>
              <a:rPr lang="es-CL" dirty="0"/>
              <a:t>¿Cómo aseguramos que entregamos un programa de calidad?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3</a:t>
            </a:fld>
            <a:endParaRPr lang="es-CL" noProof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1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1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1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1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1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15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15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/>
              <a:t>Validación</a:t>
            </a:r>
          </a:p>
        </p:txBody>
      </p:sp>
      <p:sp>
        <p:nvSpPr>
          <p:cNvPr id="24579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/>
              <a:t>Consiste en asegurarse que los requisitos corresponden al problema</a:t>
            </a:r>
          </a:p>
          <a:p>
            <a:pPr marL="0" indent="0">
              <a:buNone/>
            </a:pPr>
            <a:r>
              <a:rPr lang="es-CL" dirty="0"/>
              <a:t>Responde a la pregunta:</a:t>
            </a:r>
          </a:p>
          <a:p>
            <a:pPr marL="0" indent="0">
              <a:buNone/>
            </a:pPr>
            <a:r>
              <a:rPr lang="es-CL" dirty="0"/>
              <a:t>	¿Estamos resolviendo el problema correcto?</a:t>
            </a:r>
          </a:p>
          <a:p>
            <a:pPr marL="0" indent="0">
              <a:buNone/>
            </a:pPr>
            <a:r>
              <a:rPr lang="es-CL" dirty="0"/>
              <a:t>Dice relación con posibles problemas en la especificación de requisitos</a:t>
            </a:r>
          </a:p>
          <a:p>
            <a:pPr marL="0" indent="0">
              <a:buNone/>
            </a:pPr>
            <a:r>
              <a:rPr lang="es-CL" dirty="0"/>
              <a:t>Se realiza contrastando un artefacto con la realidad</a:t>
            </a:r>
          </a:p>
          <a:p>
            <a:pPr marL="457200" lvl="1" indent="0">
              <a:buNone/>
            </a:pPr>
            <a:r>
              <a:rPr lang="es-CL" dirty="0"/>
              <a:t>Ejemplos: </a:t>
            </a:r>
          </a:p>
          <a:p>
            <a:pPr lvl="2"/>
            <a:r>
              <a:rPr lang="es-CL" dirty="0"/>
              <a:t>Un requisito se convalida mostrando al cliente le la salida que daría el sistema frente a una entrada dada</a:t>
            </a:r>
          </a:p>
          <a:p>
            <a:pPr lvl="2"/>
            <a:r>
              <a:rPr lang="es-CL" dirty="0"/>
              <a:t>Una demostración de un prototipo del software</a:t>
            </a:r>
          </a:p>
          <a:p>
            <a:pPr lvl="2"/>
            <a:r>
              <a:rPr lang="es-CL" dirty="0"/>
              <a:t>Revisión de los requisitos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30</a:t>
            </a:fld>
            <a:endParaRPr lang="es-CL" noProof="0"/>
          </a:p>
        </p:txBody>
      </p:sp>
    </p:spTree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/>
              <a:t>Definiciones: defecto, error, falla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/>
              <a:t>No basta hablar de </a:t>
            </a:r>
            <a:r>
              <a:rPr lang="es-CL" i="1" dirty="0"/>
              <a:t>bugs</a:t>
            </a:r>
            <a:r>
              <a:rPr lang="es-CL" dirty="0"/>
              <a:t>: tenemos que hacer distinciones</a:t>
            </a:r>
          </a:p>
          <a:p>
            <a:pPr marL="0" indent="0">
              <a:buNone/>
            </a:pPr>
            <a:endParaRPr lang="es-CL" dirty="0"/>
          </a:p>
          <a:p>
            <a:pPr marL="457200" lvl="1" indent="0">
              <a:buNone/>
            </a:pPr>
            <a:r>
              <a:rPr lang="es-CL" b="1" dirty="0"/>
              <a:t>Defecto</a:t>
            </a:r>
            <a:r>
              <a:rPr lang="es-CL" dirty="0"/>
              <a:t>  desviación presente en un artefacto</a:t>
            </a:r>
          </a:p>
          <a:p>
            <a:pPr marL="457200" lvl="1" indent="0">
              <a:buNone/>
            </a:pPr>
            <a:r>
              <a:rPr lang="es-CL" b="1" dirty="0"/>
              <a:t>Error</a:t>
            </a:r>
            <a:r>
              <a:rPr lang="es-CL" dirty="0"/>
              <a:t>  defecto </a:t>
            </a:r>
            <a:r>
              <a:rPr lang="es-CL"/>
              <a:t>no detectado a tiempo</a:t>
            </a:r>
            <a:endParaRPr lang="es-CL" dirty="0"/>
          </a:p>
          <a:p>
            <a:pPr marL="457200" lvl="1" indent="0">
              <a:buNone/>
            </a:pPr>
            <a:r>
              <a:rPr lang="es-CL" b="1" dirty="0"/>
              <a:t>Falla</a:t>
            </a:r>
            <a:r>
              <a:rPr lang="es-CL" dirty="0"/>
              <a:t>  desviación presente durante la ejecución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31</a:t>
            </a:fld>
            <a:endParaRPr lang="es-CL" noProof="0"/>
          </a:p>
        </p:txBody>
      </p:sp>
    </p:spTree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CL"/>
              <a:t>¿Cuál es la relación entre defectos, errores, y fallas?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/>
              <a:t>Usualmente sólo las fallas son percibidas por los usuarios</a:t>
            </a:r>
          </a:p>
          <a:p>
            <a:pPr marL="0" indent="0">
              <a:buNone/>
            </a:pPr>
            <a:r>
              <a:rPr lang="es-CL" dirty="0"/>
              <a:t>De estas tres, ¿hay alguna que origina a otras?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32</a:t>
            </a:fld>
            <a:endParaRPr lang="es-CL" noProof="0"/>
          </a:p>
        </p:txBody>
      </p:sp>
    </p:spTree>
    <p:extLst>
      <p:ext uri="{BB962C8B-B14F-4D97-AF65-F5344CB8AC3E}">
        <p14:creationId xmlns:p14="http://schemas.microsoft.com/office/powerpoint/2010/main" val="955840353"/>
      </p:ext>
    </p:extLst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CL"/>
              <a:t>¿Cómo eliminamos las fallas?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/>
              <a:t>Para eliminar fallas hay que eliminar los errores</a:t>
            </a:r>
          </a:p>
          <a:p>
            <a:pPr marL="0" indent="0">
              <a:buNone/>
            </a:pPr>
            <a:r>
              <a:rPr lang="es-CL" dirty="0"/>
              <a:t>Para eliminar errores hay que</a:t>
            </a:r>
          </a:p>
          <a:p>
            <a:pPr marL="457200" lvl="1" indent="0">
              <a:buNone/>
            </a:pPr>
            <a:r>
              <a:rPr lang="es-CL" dirty="0"/>
              <a:t>Mejorar proceso de creación: prevenir defectos </a:t>
            </a:r>
          </a:p>
          <a:p>
            <a:pPr marL="457200" lvl="1" indent="0">
              <a:buNone/>
            </a:pPr>
            <a:r>
              <a:rPr lang="es-CL" dirty="0"/>
              <a:t>Mejorar los controles: encontrar los defectos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33</a:t>
            </a:fld>
            <a:endParaRPr lang="es-CL" noProof="0"/>
          </a:p>
        </p:txBody>
      </p:sp>
    </p:spTree>
    <p:extLst>
      <p:ext uri="{BB962C8B-B14F-4D97-AF65-F5344CB8AC3E}">
        <p14:creationId xmlns:p14="http://schemas.microsoft.com/office/powerpoint/2010/main" val="1567827970"/>
      </p:ext>
    </p:extLst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Calidad versus grado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/>
              <a:t>Grado es una categoría asignada a los productos o servicios que tienen las misma función, pero distintas características técnicas</a:t>
            </a:r>
          </a:p>
          <a:p>
            <a:pPr marL="0" indent="0">
              <a:buNone/>
            </a:pPr>
            <a:r>
              <a:rPr lang="es-CL" dirty="0"/>
              <a:t>Ejemplos</a:t>
            </a:r>
          </a:p>
          <a:p>
            <a:pPr lvl="1"/>
            <a:r>
              <a:rPr lang="es-CL" dirty="0"/>
              <a:t>V A C etc. para la carne de vacuno, según edad del animal</a:t>
            </a:r>
          </a:p>
          <a:p>
            <a:pPr lvl="1"/>
            <a:r>
              <a:rPr lang="es-CL" dirty="0"/>
              <a:t>Tipos de aceros, según composición química</a:t>
            </a:r>
          </a:p>
          <a:p>
            <a:pPr lvl="1"/>
            <a:r>
              <a:rPr lang="es-CL" dirty="0"/>
              <a:t>Estrellas de los hoteles</a:t>
            </a:r>
          </a:p>
          <a:p>
            <a:pPr lvl="1"/>
            <a:r>
              <a:rPr lang="es-CL" dirty="0"/>
              <a:t>Clases de servicio de los aviones</a:t>
            </a:r>
          </a:p>
          <a:p>
            <a:pPr lvl="1"/>
            <a:r>
              <a:rPr lang="es-CL" dirty="0"/>
              <a:t>Tipos de arroz, según porcentaje de grano partido</a:t>
            </a:r>
          </a:p>
          <a:p>
            <a:pPr lvl="1"/>
            <a:r>
              <a:rPr lang="es-CL" dirty="0"/>
              <a:t>Televisión digital: SD versus HD versus Full HD versus 4K</a:t>
            </a:r>
          </a:p>
          <a:p>
            <a:pPr marL="0" indent="0">
              <a:buNone/>
            </a:pPr>
            <a:r>
              <a:rPr lang="es-CL" dirty="0"/>
              <a:t>La baja calidad es siempre un problema, el grado bajo no es necesariamente un problema</a:t>
            </a:r>
          </a:p>
        </p:txBody>
      </p:sp>
      <p:sp>
        <p:nvSpPr>
          <p:cNvPr id="27652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s-ES"/>
              <a:t>1-</a:t>
            </a:r>
            <a:fld id="{3BC11768-66FB-4DDC-9A57-16FD7529F343}" type="slidenum">
              <a:rPr lang="es-ES" smtClean="0"/>
              <a:pPr/>
              <a:t>34</a:t>
            </a:fld>
            <a:endParaRPr lang="es-E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/>
              <a:t>Referencias</a:t>
            </a:r>
          </a:p>
        </p:txBody>
      </p:sp>
      <p:sp>
        <p:nvSpPr>
          <p:cNvPr id="32771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s-CL"/>
              <a:t>Tom Gilb. Principles of Software Engineering Management, Addison-Wesley, 1988.</a:t>
            </a:r>
          </a:p>
          <a:p>
            <a:r>
              <a:rPr lang="es-CL"/>
              <a:t>Joc Sanders y Eugene Curran. Software Quality: A framework for success in software development and support, Addison-Wesley, 1994.</a:t>
            </a:r>
          </a:p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35</a:t>
            </a:fld>
            <a:endParaRPr lang="es-CL" noProof="0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/>
              <a:t>Muchas definiciones de calidad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1E189-A5E4-460C-B525-E80730F3D25C}" type="slidenum">
              <a:rPr lang="es-CL" noProof="0" smtClean="0"/>
              <a:pPr/>
              <a:t>4</a:t>
            </a:fld>
            <a:endParaRPr lang="es-CL" noProof="0"/>
          </a:p>
        </p:txBody>
      </p:sp>
      <p:pic>
        <p:nvPicPr>
          <p:cNvPr id="7173" name="Picture 23" descr="people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1509845"/>
            <a:ext cx="7488831" cy="5348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4" name="Oval Callout 24"/>
          <p:cNvSpPr>
            <a:spLocks noChangeArrowheads="1"/>
          </p:cNvSpPr>
          <p:nvPr/>
        </p:nvSpPr>
        <p:spPr bwMode="auto">
          <a:xfrm>
            <a:off x="97804" y="2063105"/>
            <a:ext cx="1440159" cy="985837"/>
          </a:xfrm>
          <a:prstGeom prst="wedgeEllipseCallout">
            <a:avLst>
              <a:gd name="adj1" fmla="val 55457"/>
              <a:gd name="adj2" fmla="val 26492"/>
            </a:avLst>
          </a:prstGeom>
          <a:noFill/>
          <a:ln w="9525" algn="ctr">
            <a:solidFill>
              <a:srgbClr val="0070C0"/>
            </a:solidFill>
            <a:round/>
            <a:headEnd/>
            <a:tailEnd/>
          </a:ln>
        </p:spPr>
        <p:txBody>
          <a:bodyPr lIns="0" tIns="0" rIns="0" bIns="0" anchor="b" anchorCtr="0"/>
          <a:lstStyle/>
          <a:p>
            <a:pPr algn="ctr">
              <a:lnSpc>
                <a:spcPct val="70000"/>
              </a:lnSpc>
            </a:pPr>
            <a:r>
              <a:rPr lang="es-CL" sz="1800" dirty="0">
                <a:solidFill>
                  <a:schemeClr val="tx1"/>
                </a:solidFill>
                <a:latin typeface="Noteworthy Light" charset="0"/>
                <a:ea typeface="Noteworthy Light" charset="0"/>
                <a:cs typeface="Noteworthy Light" charset="0"/>
              </a:rPr>
              <a:t>Bien hecho. ¡Va a durar mucho!</a:t>
            </a:r>
          </a:p>
        </p:txBody>
      </p:sp>
      <p:sp>
        <p:nvSpPr>
          <p:cNvPr id="7175" name="Oval Callout 25"/>
          <p:cNvSpPr>
            <a:spLocks noChangeArrowheads="1"/>
          </p:cNvSpPr>
          <p:nvPr/>
        </p:nvSpPr>
        <p:spPr bwMode="auto">
          <a:xfrm>
            <a:off x="1078558" y="1487264"/>
            <a:ext cx="1765250" cy="730250"/>
          </a:xfrm>
          <a:prstGeom prst="wedgeEllipseCallout">
            <a:avLst>
              <a:gd name="adj1" fmla="val 19735"/>
              <a:gd name="adj2" fmla="val 92971"/>
            </a:avLst>
          </a:prstGeom>
          <a:noFill/>
          <a:ln w="9525" algn="ctr">
            <a:solidFill>
              <a:srgbClr val="0070C0"/>
            </a:solidFill>
            <a:round/>
            <a:headEnd/>
            <a:tailEnd/>
          </a:ln>
        </p:spPr>
        <p:txBody>
          <a:bodyPr lIns="0" tIns="0" rIns="0" bIns="0" anchor="ctr" anchorCtr="0"/>
          <a:lstStyle/>
          <a:p>
            <a:pPr algn="ctr">
              <a:lnSpc>
                <a:spcPct val="70000"/>
              </a:lnSpc>
            </a:pPr>
            <a:r>
              <a:rPr lang="es-CL" sz="1800" dirty="0">
                <a:solidFill>
                  <a:schemeClr val="tx1"/>
                </a:solidFill>
                <a:latin typeface="Noteworthy Light" charset="0"/>
                <a:ea typeface="Noteworthy Light" charset="0"/>
                <a:cs typeface="Noteworthy Light" charset="0"/>
              </a:rPr>
              <a:t>Excelente rendimiento</a:t>
            </a:r>
          </a:p>
        </p:txBody>
      </p:sp>
      <p:sp>
        <p:nvSpPr>
          <p:cNvPr id="7176" name="Oval Callout 26"/>
          <p:cNvSpPr>
            <a:spLocks noChangeArrowheads="1"/>
          </p:cNvSpPr>
          <p:nvPr/>
        </p:nvSpPr>
        <p:spPr bwMode="auto">
          <a:xfrm>
            <a:off x="4983708" y="1439119"/>
            <a:ext cx="1460500" cy="772045"/>
          </a:xfrm>
          <a:prstGeom prst="wedgeEllipseCallout">
            <a:avLst>
              <a:gd name="adj1" fmla="val -4723"/>
              <a:gd name="adj2" fmla="val 86474"/>
            </a:avLst>
          </a:prstGeom>
          <a:noFill/>
          <a:ln w="9525" algn="ctr">
            <a:solidFill>
              <a:srgbClr val="0070C0"/>
            </a:solidFill>
            <a:round/>
            <a:headEnd/>
            <a:tailEnd/>
          </a:ln>
        </p:spPr>
        <p:txBody>
          <a:bodyPr lIns="0" tIns="0" rIns="0" bIns="0" anchor="ctr" anchorCtr="0"/>
          <a:lstStyle/>
          <a:p>
            <a:pPr algn="ctr">
              <a:lnSpc>
                <a:spcPct val="70000"/>
              </a:lnSpc>
            </a:pPr>
            <a:r>
              <a:rPr lang="es-CL" sz="1800">
                <a:solidFill>
                  <a:schemeClr val="tx1"/>
                </a:solidFill>
                <a:latin typeface="Noteworthy Light" charset="0"/>
                <a:ea typeface="Noteworthy Light" charset="0"/>
                <a:cs typeface="Noteworthy Light" charset="0"/>
              </a:rPr>
              <a:t>Funciona en Unix y PC</a:t>
            </a:r>
          </a:p>
        </p:txBody>
      </p:sp>
      <p:sp>
        <p:nvSpPr>
          <p:cNvPr id="7177" name="Oval Callout 27"/>
          <p:cNvSpPr>
            <a:spLocks noChangeArrowheads="1"/>
          </p:cNvSpPr>
          <p:nvPr/>
        </p:nvSpPr>
        <p:spPr bwMode="auto">
          <a:xfrm>
            <a:off x="7236296" y="1439119"/>
            <a:ext cx="1809899" cy="924445"/>
          </a:xfrm>
          <a:prstGeom prst="wedgeEllipseCallout">
            <a:avLst>
              <a:gd name="adj1" fmla="val -61389"/>
              <a:gd name="adj2" fmla="val 505"/>
            </a:avLst>
          </a:prstGeom>
          <a:noFill/>
          <a:ln w="9525" algn="ctr">
            <a:solidFill>
              <a:srgbClr val="0070C0"/>
            </a:solidFill>
            <a:round/>
            <a:headEnd/>
            <a:tailEnd/>
          </a:ln>
        </p:spPr>
        <p:txBody>
          <a:bodyPr lIns="0" tIns="0" rIns="0" bIns="0" anchor="b" anchorCtr="0"/>
          <a:lstStyle/>
          <a:p>
            <a:pPr algn="ctr">
              <a:lnSpc>
                <a:spcPct val="70000"/>
              </a:lnSpc>
            </a:pPr>
            <a:r>
              <a:rPr lang="es-CL" sz="1800" dirty="0">
                <a:solidFill>
                  <a:schemeClr val="tx1"/>
                </a:solidFill>
                <a:latin typeface="Noteworthy Light" charset="0"/>
                <a:ea typeface="Noteworthy Light" charset="0"/>
                <a:cs typeface="Noteworthy Light" charset="0"/>
              </a:rPr>
              <a:t>Se adapta bien a mis necesidades</a:t>
            </a:r>
          </a:p>
        </p:txBody>
      </p:sp>
      <p:sp>
        <p:nvSpPr>
          <p:cNvPr id="7178" name="Oval Callout 28"/>
          <p:cNvSpPr>
            <a:spLocks noChangeArrowheads="1"/>
          </p:cNvSpPr>
          <p:nvPr/>
        </p:nvSpPr>
        <p:spPr bwMode="auto">
          <a:xfrm>
            <a:off x="2919413" y="1633314"/>
            <a:ext cx="1022350" cy="577850"/>
          </a:xfrm>
          <a:prstGeom prst="wedgeEllipseCallout">
            <a:avLst>
              <a:gd name="adj1" fmla="val 1052"/>
              <a:gd name="adj2" fmla="val 97737"/>
            </a:avLst>
          </a:prstGeom>
          <a:noFill/>
          <a:ln w="9525" algn="ctr">
            <a:solidFill>
              <a:srgbClr val="0070C0"/>
            </a:solidFill>
            <a:round/>
            <a:headEnd/>
            <a:tailEnd/>
          </a:ln>
        </p:spPr>
        <p:txBody>
          <a:bodyPr lIns="0" tIns="0" rIns="0" bIns="0" anchor="b" anchorCtr="0"/>
          <a:lstStyle/>
          <a:p>
            <a:pPr algn="ctr">
              <a:lnSpc>
                <a:spcPct val="70000"/>
              </a:lnSpc>
            </a:pPr>
            <a:r>
              <a:rPr lang="es-CL" sz="1800" dirty="0">
                <a:solidFill>
                  <a:schemeClr val="tx1"/>
                </a:solidFill>
                <a:latin typeface="Noteworthy Light" charset="0"/>
                <a:ea typeface="Noteworthy Light" charset="0"/>
                <a:cs typeface="Noteworthy Light" charset="0"/>
              </a:rPr>
              <a:t>Sin errores</a:t>
            </a:r>
          </a:p>
        </p:txBody>
      </p:sp>
      <p:sp>
        <p:nvSpPr>
          <p:cNvPr id="7179" name="Oval Callout 29"/>
          <p:cNvSpPr>
            <a:spLocks noChangeArrowheads="1"/>
          </p:cNvSpPr>
          <p:nvPr/>
        </p:nvSpPr>
        <p:spPr bwMode="auto">
          <a:xfrm>
            <a:off x="4067944" y="1633314"/>
            <a:ext cx="839787" cy="859582"/>
          </a:xfrm>
          <a:prstGeom prst="wedgeEllipseCallout">
            <a:avLst>
              <a:gd name="adj1" fmla="val 14257"/>
              <a:gd name="adj2" fmla="val 77347"/>
            </a:avLst>
          </a:prstGeom>
          <a:noFill/>
          <a:ln w="9525" algn="ctr">
            <a:solidFill>
              <a:srgbClr val="0070C0"/>
            </a:solidFill>
            <a:round/>
            <a:headEnd/>
            <a:tailEnd/>
          </a:ln>
        </p:spPr>
        <p:txBody>
          <a:bodyPr lIns="0" tIns="0" rIns="0" bIns="0" anchor="b" anchorCtr="0"/>
          <a:lstStyle/>
          <a:p>
            <a:pPr algn="ctr">
              <a:lnSpc>
                <a:spcPct val="70000"/>
              </a:lnSpc>
            </a:pPr>
            <a:r>
              <a:rPr lang="es-CL" sz="1800" dirty="0">
                <a:solidFill>
                  <a:schemeClr val="tx1"/>
                </a:solidFill>
                <a:latin typeface="Noteworthy Light" charset="0"/>
                <a:ea typeface="Noteworthy Light" charset="0"/>
                <a:cs typeface="Noteworthy Light" charset="0"/>
              </a:rPr>
              <a:t>Fácil de usar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/>
              <a:t>Objetivos del curso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/>
              <a:t>Conocer el concepto de calidad de software y los modelos de calidad</a:t>
            </a:r>
          </a:p>
          <a:p>
            <a:pPr marL="0" indent="0">
              <a:buNone/>
            </a:pPr>
            <a:r>
              <a:rPr lang="es-CL" dirty="0"/>
              <a:t>Conocer cómo la calidad se integra a las actividades normales de un ciclo de vida </a:t>
            </a:r>
          </a:p>
          <a:p>
            <a:pPr marL="0" indent="0">
              <a:buNone/>
            </a:pPr>
            <a:r>
              <a:rPr lang="es-CL" dirty="0"/>
              <a:t>Conocer los enfoques ágiles de desarrollo de software y contrastarlos con los enfoques rigurosos</a:t>
            </a:r>
          </a:p>
          <a:p>
            <a:pPr marL="0" indent="0">
              <a:buNone/>
            </a:pPr>
            <a:r>
              <a:rPr lang="es-CL" dirty="0"/>
              <a:t>Hacer mejoras de procesos orientadas a la calidad de software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5</a:t>
            </a:fld>
            <a:endParaRPr lang="es-CL" noProof="0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/>
              <a:t>Contenidos generales</a:t>
            </a:r>
          </a:p>
        </p:txBody>
      </p:sp>
      <p:sp>
        <p:nvSpPr>
          <p:cNvPr id="9219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/>
              <a:t>Introducción</a:t>
            </a:r>
          </a:p>
          <a:p>
            <a:pPr marL="0" indent="0">
              <a:buNone/>
            </a:pPr>
            <a:r>
              <a:rPr lang="es-CL" dirty="0"/>
              <a:t>Gestión de calidad</a:t>
            </a:r>
          </a:p>
          <a:p>
            <a:pPr marL="0" indent="0">
              <a:buNone/>
            </a:pPr>
            <a:r>
              <a:rPr lang="es-CL" dirty="0"/>
              <a:t>Modelos rigurosos de gestión de calidad</a:t>
            </a:r>
          </a:p>
          <a:p>
            <a:pPr marL="0" indent="0">
              <a:buNone/>
            </a:pPr>
            <a:r>
              <a:rPr lang="es-CL" dirty="0"/>
              <a:t>Implementación de los métodos rigurosos</a:t>
            </a:r>
          </a:p>
          <a:p>
            <a:pPr marL="0" indent="0">
              <a:buNone/>
            </a:pPr>
            <a:r>
              <a:rPr lang="es-CL" dirty="0"/>
              <a:t>Especificación de requisitos de calidad</a:t>
            </a:r>
          </a:p>
          <a:p>
            <a:pPr marL="0" indent="0">
              <a:buNone/>
            </a:pPr>
            <a:r>
              <a:rPr lang="es-CL" dirty="0"/>
              <a:t>Desde el desarrollo evolutivo a los métodos ágiles</a:t>
            </a:r>
          </a:p>
          <a:p>
            <a:pPr marL="0" indent="0">
              <a:buNone/>
            </a:pPr>
            <a:r>
              <a:rPr lang="es-CL" dirty="0"/>
              <a:t>Práctica de los métodos ágiles</a:t>
            </a: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dirty="0"/>
              <a:t>Trabajo: Planificar una mejora de proceso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6</a:t>
            </a:fld>
            <a:endParaRPr lang="es-CL" noProof="0"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/>
              <a:t>Contenidos detallados</a:t>
            </a:r>
          </a:p>
        </p:txBody>
      </p:sp>
      <p:sp>
        <p:nvSpPr>
          <p:cNvPr id="10243" name="Rectangle 6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s-CL" dirty="0"/>
              <a:t>Introducción</a:t>
            </a:r>
          </a:p>
          <a:p>
            <a:pPr marL="457200" lvl="1" indent="0">
              <a:buNone/>
            </a:pPr>
            <a:r>
              <a:rPr lang="es-CL" dirty="0"/>
              <a:t>Presentación</a:t>
            </a:r>
          </a:p>
          <a:p>
            <a:pPr marL="457200" lvl="1" indent="0">
              <a:buNone/>
            </a:pPr>
            <a:r>
              <a:rPr lang="es-CL" dirty="0"/>
              <a:t>Trabajo de curso</a:t>
            </a:r>
          </a:p>
          <a:p>
            <a:pPr marL="457200" lvl="1" indent="0">
              <a:buNone/>
            </a:pPr>
            <a:r>
              <a:rPr lang="es-CL" dirty="0"/>
              <a:t>Conceptos de Calidad de Software</a:t>
            </a:r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Gestión de calidad</a:t>
            </a:r>
          </a:p>
          <a:p>
            <a:pPr marL="457200" lvl="1" indent="0">
              <a:buNone/>
            </a:pPr>
            <a:r>
              <a:rPr lang="es-CL" dirty="0"/>
              <a:t>Qué nos dice el PMI</a:t>
            </a:r>
          </a:p>
          <a:p>
            <a:pPr marL="457200" lvl="1" indent="0">
              <a:buNone/>
            </a:pPr>
            <a:r>
              <a:rPr lang="es-CL" dirty="0"/>
              <a:t>Plan de calidad</a:t>
            </a:r>
          </a:p>
          <a:p>
            <a:pPr marL="457200" lvl="1" indent="0">
              <a:buNone/>
            </a:pPr>
            <a:r>
              <a:rPr lang="es-CL" dirty="0"/>
              <a:t>Tipos de pruebas de software</a:t>
            </a:r>
          </a:p>
          <a:p>
            <a:pPr marL="457200" lvl="1" indent="0">
              <a:buNone/>
            </a:pPr>
            <a:r>
              <a:rPr lang="es-CL" dirty="0"/>
              <a:t>Mejoramiento continuo</a:t>
            </a:r>
          </a:p>
          <a:p>
            <a:pPr marL="457200" lvl="1" indent="0">
              <a:buNone/>
            </a:pPr>
            <a:r>
              <a:rPr lang="es-CL" dirty="0"/>
              <a:t>Análisis de riesgos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B1FAA-A740-404F-BBC5-7C153B666279}" type="slidenum">
              <a:rPr lang="es-CL" noProof="0" smtClean="0"/>
              <a:pPr/>
              <a:t>7</a:t>
            </a:fld>
            <a:endParaRPr lang="es-CL" noProof="0"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/>
              <a:t>Contenidos detallados</a:t>
            </a:r>
          </a:p>
        </p:txBody>
      </p:sp>
      <p:sp>
        <p:nvSpPr>
          <p:cNvPr id="11267" name="Rectangle 6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lnSpc>
                <a:spcPct val="100000"/>
              </a:lnSpc>
              <a:buFont typeface="+mj-lt"/>
              <a:buAutoNum type="arabicPeriod" startAt="3"/>
            </a:pPr>
            <a:r>
              <a:rPr lang="es-CL" dirty="0"/>
              <a:t>Modelos Rigurosos de Gestión de Calidad</a:t>
            </a:r>
          </a:p>
          <a:p>
            <a:pPr marL="457200" lvl="1" indent="0">
              <a:buNone/>
            </a:pPr>
            <a:r>
              <a:rPr lang="es-CL" dirty="0"/>
              <a:t>Modelos de Calidad: ISO 9000 y CMMI</a:t>
            </a:r>
          </a:p>
          <a:p>
            <a:pPr marL="457200" lvl="1" indent="0">
              <a:buNone/>
            </a:pPr>
            <a:r>
              <a:rPr lang="es-CL" dirty="0"/>
              <a:t>Ejemplos de Procesos Rigurosos</a:t>
            </a:r>
          </a:p>
          <a:p>
            <a:pPr marL="457200" lvl="1" indent="0">
              <a:buNone/>
            </a:pPr>
            <a:r>
              <a:rPr lang="es-CL" dirty="0"/>
              <a:t>Taller: Procesos Críticos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 startAt="3"/>
            </a:pPr>
            <a:r>
              <a:rPr lang="es-CL" dirty="0"/>
              <a:t>Implementación de métodos rigurosos</a:t>
            </a:r>
          </a:p>
          <a:p>
            <a:pPr marL="457200" lvl="1" indent="0">
              <a:buNone/>
            </a:pPr>
            <a:r>
              <a:rPr lang="es-CL" dirty="0"/>
              <a:t>Procesos críticos: una visión personal</a:t>
            </a:r>
          </a:p>
          <a:p>
            <a:pPr marL="457200" lvl="1" indent="0">
              <a:buNone/>
            </a:pPr>
            <a:r>
              <a:rPr lang="es-CL" dirty="0"/>
              <a:t>Gestión de requisitos </a:t>
            </a:r>
            <a:r>
              <a:rPr lang="es-CL" i="1" dirty="0"/>
              <a:t>à la </a:t>
            </a:r>
            <a:r>
              <a:rPr lang="es-CL" dirty="0"/>
              <a:t>CMMI</a:t>
            </a:r>
          </a:p>
          <a:p>
            <a:pPr marL="457200" lvl="1" indent="0">
              <a:buNone/>
            </a:pPr>
            <a:r>
              <a:rPr lang="es-ES" dirty="0"/>
              <a:t>Elementos de un proceso riguroso</a:t>
            </a:r>
            <a:endParaRPr lang="es-CL" dirty="0"/>
          </a:p>
          <a:p>
            <a:pPr marL="457200" indent="-457200">
              <a:lnSpc>
                <a:spcPct val="110000"/>
              </a:lnSpc>
              <a:buFont typeface="+mj-lt"/>
              <a:buAutoNum type="arabicPeriod" startAt="3"/>
            </a:pPr>
            <a:r>
              <a:rPr lang="es-CL" dirty="0"/>
              <a:t>Especificación de Requisitos de Calidad</a:t>
            </a:r>
          </a:p>
          <a:p>
            <a:pPr marL="457200" lvl="1" indent="0">
              <a:buNone/>
            </a:pPr>
            <a:r>
              <a:rPr lang="es-CL" dirty="0"/>
              <a:t>Requisitos de calidad versus otros requisitos</a:t>
            </a:r>
          </a:p>
          <a:p>
            <a:pPr marL="457200" lvl="1" indent="0">
              <a:buNone/>
            </a:pPr>
            <a:r>
              <a:rPr lang="es-CL" dirty="0"/>
              <a:t>Detalles de la especificación</a:t>
            </a:r>
          </a:p>
          <a:p>
            <a:pPr marL="457200" lvl="1" indent="0">
              <a:buNone/>
            </a:pPr>
            <a:r>
              <a:rPr lang="es-CL" dirty="0"/>
              <a:t>Requisitos de calidad importantes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8</a:t>
            </a:fld>
            <a:endParaRPr lang="es-CL" noProof="0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/>
              <a:t>Contenidos detallados</a:t>
            </a:r>
          </a:p>
        </p:txBody>
      </p:sp>
      <p:sp>
        <p:nvSpPr>
          <p:cNvPr id="11267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6"/>
            </a:pPr>
            <a:r>
              <a:rPr lang="es-CL" dirty="0"/>
              <a:t>Desde el Desarrollo Evolutivo a los Métodos Ágiles</a:t>
            </a:r>
          </a:p>
          <a:p>
            <a:pPr marL="457200" lvl="1" indent="0">
              <a:buNone/>
            </a:pPr>
            <a:r>
              <a:rPr lang="es-CL" dirty="0"/>
              <a:t>Desarrollo Evolutivo</a:t>
            </a:r>
          </a:p>
          <a:p>
            <a:pPr marL="457200" lvl="1" indent="0">
              <a:buNone/>
            </a:pPr>
            <a:r>
              <a:rPr lang="es-CL" dirty="0"/>
              <a:t>Principios ágiles</a:t>
            </a:r>
          </a:p>
          <a:p>
            <a:pPr marL="457200" lvl="1" indent="0">
              <a:buNone/>
            </a:pPr>
            <a:r>
              <a:rPr lang="es-CL" dirty="0"/>
              <a:t>Métodos ágiles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es-CL" dirty="0"/>
              <a:t>Práctica de los métodos ágiles</a:t>
            </a:r>
          </a:p>
          <a:p>
            <a:pPr marL="457200" lvl="1" indent="0">
              <a:buNone/>
            </a:pPr>
            <a:r>
              <a:rPr lang="es-CL" dirty="0"/>
              <a:t>Uso de Scrum</a:t>
            </a:r>
          </a:p>
          <a:p>
            <a:pPr marL="457200" lvl="1" indent="0">
              <a:buNone/>
            </a:pPr>
            <a:r>
              <a:rPr lang="es-CL" dirty="0"/>
              <a:t>Escalabilidad de métodos ágiles (SAFE)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es-CL" dirty="0"/>
              <a:t>Repaso y Examen</a:t>
            </a:r>
          </a:p>
          <a:p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9</a:t>
            </a:fld>
            <a:endParaRPr lang="es-CL" noProof="0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FormatoClases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FormatoClases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2_FormatoClases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2_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3_FormatoClases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FormatoClases</Template>
  <TotalTime>8654</TotalTime>
  <Words>1906</Words>
  <Application>Microsoft Macintosh PowerPoint</Application>
  <PresentationFormat>Presentación en pantalla (4:3)</PresentationFormat>
  <Paragraphs>343</Paragraphs>
  <Slides>35</Slides>
  <Notes>30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7</vt:i4>
      </vt:variant>
      <vt:variant>
        <vt:lpstr>Títulos de diapositiva</vt:lpstr>
      </vt:variant>
      <vt:variant>
        <vt:i4>35</vt:i4>
      </vt:variant>
    </vt:vector>
  </HeadingPairs>
  <TitlesOfParts>
    <vt:vector size="51" baseType="lpstr">
      <vt:lpstr>Arial</vt:lpstr>
      <vt:lpstr>Bookman Old Style</vt:lpstr>
      <vt:lpstr>Calibri</vt:lpstr>
      <vt:lpstr>Calibri Light</vt:lpstr>
      <vt:lpstr>Gill Sans MT</vt:lpstr>
      <vt:lpstr>Lucida Sans Unicode</vt:lpstr>
      <vt:lpstr>Noteworthy Light</vt:lpstr>
      <vt:lpstr>Times New Roman</vt:lpstr>
      <vt:lpstr>Wingdings</vt:lpstr>
      <vt:lpstr>FormatoClases</vt:lpstr>
      <vt:lpstr>Diseño personalizado</vt:lpstr>
      <vt:lpstr>1_FormatoClases</vt:lpstr>
      <vt:lpstr>1_Diseño personalizado</vt:lpstr>
      <vt:lpstr>2_FormatoClases</vt:lpstr>
      <vt:lpstr>2_Diseño personalizado</vt:lpstr>
      <vt:lpstr>3_FormatoClases</vt:lpstr>
      <vt:lpstr>Introducción a la Gestión de Calidad de Software  Clase 1: Introducción</vt:lpstr>
      <vt:lpstr>Presentaciones</vt:lpstr>
      <vt:lpstr>¿Por qué identificar expectativas?</vt:lpstr>
      <vt:lpstr>Muchas definiciones de calidad</vt:lpstr>
      <vt:lpstr>Objetivos del curso</vt:lpstr>
      <vt:lpstr>Contenidos generales</vt:lpstr>
      <vt:lpstr>Contenidos detallados</vt:lpstr>
      <vt:lpstr>Contenidos detallados</vt:lpstr>
      <vt:lpstr>Contenidos detallados</vt:lpstr>
      <vt:lpstr>Evaluación del curso</vt:lpstr>
      <vt:lpstr>Trabajo del Curso </vt:lpstr>
      <vt:lpstr>Trabajo del curso: Proyecto de Mejora de un Proceso</vt:lpstr>
      <vt:lpstr>Entregas</vt:lpstr>
      <vt:lpstr>Carta de Proyecto: &lt;Título del Proyecto&gt;</vt:lpstr>
      <vt:lpstr>Entrega 2: Plan de Proyecto</vt:lpstr>
      <vt:lpstr>Contenido del Plan de Proyecto </vt:lpstr>
      <vt:lpstr>Conceptos de Calidad  de Software</vt:lpstr>
      <vt:lpstr>Ideas relevantes sobre la calidad del software</vt:lpstr>
      <vt:lpstr>Principios de calidad de software</vt:lpstr>
      <vt:lpstr>Principios de gestión de software</vt:lpstr>
      <vt:lpstr>Ingeniería de Software</vt:lpstr>
      <vt:lpstr>¿Qué es la calidad?</vt:lpstr>
      <vt:lpstr>¿De qué depende la calidad?</vt:lpstr>
      <vt:lpstr>¿Por qué calidad?</vt:lpstr>
      <vt:lpstr>Costo de la calidad</vt:lpstr>
      <vt:lpstr>Análisis Costo-Beneficio</vt:lpstr>
      <vt:lpstr>Enfoques respecto de la calidad</vt:lpstr>
      <vt:lpstr>Tipos de controles de calidad</vt:lpstr>
      <vt:lpstr>Verificación</vt:lpstr>
      <vt:lpstr>Validación</vt:lpstr>
      <vt:lpstr>Definiciones: defecto, error, falla</vt:lpstr>
      <vt:lpstr>¿Cuál es la relación entre defectos, errores, y fallas?</vt:lpstr>
      <vt:lpstr>¿Cómo eliminamos las fallas?</vt:lpstr>
      <vt:lpstr>Calidad versus grado</vt:lpstr>
      <vt:lpstr>Referencias</vt:lpstr>
    </vt:vector>
  </TitlesOfParts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Introducción a la Gestión de  Calidad de Software</dc:title>
  <cp:lastModifiedBy>Pablo Straub</cp:lastModifiedBy>
  <cp:revision>89</cp:revision>
  <dcterms:modified xsi:type="dcterms:W3CDTF">2018-08-20T11:52:18Z</dcterms:modified>
</cp:coreProperties>
</file>