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40"/>
  </p:notesMasterIdLst>
  <p:sldIdLst>
    <p:sldId id="256" r:id="rId2"/>
    <p:sldId id="281" r:id="rId3"/>
    <p:sldId id="307" r:id="rId4"/>
    <p:sldId id="310" r:id="rId5"/>
    <p:sldId id="311" r:id="rId6"/>
    <p:sldId id="312" r:id="rId7"/>
    <p:sldId id="313" r:id="rId8"/>
    <p:sldId id="293" r:id="rId9"/>
    <p:sldId id="309" r:id="rId10"/>
    <p:sldId id="287" r:id="rId11"/>
    <p:sldId id="288" r:id="rId12"/>
    <p:sldId id="289" r:id="rId13"/>
    <p:sldId id="290" r:id="rId14"/>
    <p:sldId id="291" r:id="rId15"/>
    <p:sldId id="292" r:id="rId16"/>
    <p:sldId id="319" r:id="rId17"/>
    <p:sldId id="299" r:id="rId18"/>
    <p:sldId id="300" r:id="rId19"/>
    <p:sldId id="301" r:id="rId20"/>
    <p:sldId id="302" r:id="rId21"/>
    <p:sldId id="304" r:id="rId22"/>
    <p:sldId id="305" r:id="rId23"/>
    <p:sldId id="306" r:id="rId24"/>
    <p:sldId id="314" r:id="rId25"/>
    <p:sldId id="294" r:id="rId26"/>
    <p:sldId id="295" r:id="rId27"/>
    <p:sldId id="296" r:id="rId28"/>
    <p:sldId id="297" r:id="rId29"/>
    <p:sldId id="298" r:id="rId30"/>
    <p:sldId id="322" r:id="rId31"/>
    <p:sldId id="316" r:id="rId32"/>
    <p:sldId id="282" r:id="rId33"/>
    <p:sldId id="283" r:id="rId34"/>
    <p:sldId id="315" r:id="rId35"/>
    <p:sldId id="321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0" autoAdjust="0"/>
    <p:restoredTop sz="81667" autoAdjust="0"/>
  </p:normalViewPr>
  <p:slideViewPr>
    <p:cSldViewPr>
      <p:cViewPr varScale="1">
        <p:scale>
          <a:sx n="92" d="100"/>
          <a:sy n="92" d="100"/>
        </p:scale>
        <p:origin x="1872" y="176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64648-0A4F-304F-8753-CABF7FBEC796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4A4DB03-5897-7041-8DA1-B3C05981EAE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L" sz="1800" dirty="0">
              <a:latin typeface="Gill Sans MT" charset="0"/>
              <a:ea typeface="Gill Sans MT" charset="0"/>
              <a:cs typeface="Gill Sans MT" charset="0"/>
            </a:rPr>
            <a:t>Planificar la Gestión de Calidad</a:t>
          </a:r>
          <a:endParaRPr lang="es-ES_tradnl" sz="1800" dirty="0">
            <a:latin typeface="Gill Sans MT" charset="0"/>
            <a:ea typeface="Gill Sans MT" charset="0"/>
            <a:cs typeface="Gill Sans MT" charset="0"/>
          </a:endParaRPr>
        </a:p>
      </dgm:t>
    </dgm:pt>
    <dgm:pt modelId="{F9E714AF-EB64-3C4E-B814-863BCA0519C1}" type="parTrans" cxnId="{B22DA835-3480-0D46-875B-9CDBC2F3B0D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02800DCE-B4FD-5A4A-8184-B3F0E8358522}" type="sibTrans" cxnId="{B22DA835-3480-0D46-875B-9CDBC2F3B0D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D72D77F2-4026-F44C-9065-5AC533A3696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800" dirty="0">
              <a:latin typeface="Gill Sans MT" charset="0"/>
              <a:ea typeface="Gill Sans MT" charset="0"/>
              <a:cs typeface="Gill Sans MT" charset="0"/>
            </a:rPr>
            <a:t>Controlar la Calidad</a:t>
          </a:r>
        </a:p>
      </dgm:t>
    </dgm:pt>
    <dgm:pt modelId="{BC4705F2-F446-D249-88E6-0DD374D72DCD}" type="parTrans" cxnId="{F1A18DF2-720E-0147-8683-E9AF2FF19F9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AC5CD46-B4AC-AF46-96B5-C8F2EDDAFB13}" type="sibTrans" cxnId="{F1A18DF2-720E-0147-8683-E9AF2FF19F9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C1326CD3-08D2-134C-950C-E58773FF3367}">
      <dgm:prSet phldrT="[Texto]" custT="1"/>
      <dgm:spPr/>
      <dgm:t>
        <a:bodyPr lIns="0" rIns="0"/>
        <a:lstStyle/>
        <a:p>
          <a:pPr>
            <a:lnSpc>
              <a:spcPct val="100000"/>
            </a:lnSpc>
          </a:pPr>
          <a:r>
            <a:rPr lang="es-CL" sz="1800" dirty="0">
              <a:latin typeface="Gill Sans MT" charset="0"/>
              <a:ea typeface="Gill Sans MT" charset="0"/>
              <a:cs typeface="Gill Sans MT" charset="0"/>
            </a:rPr>
            <a:t>Realizar Aseguramiento de Calidad</a:t>
          </a:r>
          <a:endParaRPr lang="es-ES_tradnl" sz="1800" dirty="0">
            <a:latin typeface="Gill Sans MT" charset="0"/>
            <a:ea typeface="Gill Sans MT" charset="0"/>
            <a:cs typeface="Gill Sans MT" charset="0"/>
          </a:endParaRPr>
        </a:p>
      </dgm:t>
    </dgm:pt>
    <dgm:pt modelId="{26C57EA0-D02C-4F4E-AD24-333BAA660D62}" type="parTrans" cxnId="{37362AB0-6998-DC43-8697-11439319894E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D213A6BE-D508-AE4D-A9A9-FD97A6F33B24}" type="sibTrans" cxnId="{37362AB0-6998-DC43-8697-11439319894E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935BBDDD-1C18-304D-BCB4-484C1644A340}" type="pres">
      <dgm:prSet presAssocID="{3C064648-0A4F-304F-8753-CABF7FBEC79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069411F-011D-4242-910C-FDA2442D25F0}" type="pres">
      <dgm:prSet presAssocID="{94A4DB03-5897-7041-8DA1-B3C05981EAE0}" presName="Accent1" presStyleCnt="0"/>
      <dgm:spPr/>
    </dgm:pt>
    <dgm:pt modelId="{6F3EFB12-BBA2-B64C-8CD9-9AC1C43A56BE}" type="pres">
      <dgm:prSet presAssocID="{94A4DB03-5897-7041-8DA1-B3C05981EAE0}" presName="Accent" presStyleLbl="node1" presStyleIdx="0" presStyleCnt="3"/>
      <dgm:spPr/>
    </dgm:pt>
    <dgm:pt modelId="{FB8EA10F-852E-0749-A063-B9D926E08A04}" type="pres">
      <dgm:prSet presAssocID="{94A4DB03-5897-7041-8DA1-B3C05981EAE0}" presName="Parent1" presStyleLbl="revTx" presStyleIdx="0" presStyleCnt="3" custScaleY="147545" custLinFactNeighborY="-11459">
        <dgm:presLayoutVars>
          <dgm:chMax val="1"/>
          <dgm:chPref val="1"/>
          <dgm:bulletEnabled val="1"/>
        </dgm:presLayoutVars>
      </dgm:prSet>
      <dgm:spPr/>
    </dgm:pt>
    <dgm:pt modelId="{EFB68EE3-35DC-1B4A-A42B-0988F4EAD87F}" type="pres">
      <dgm:prSet presAssocID="{D72D77F2-4026-F44C-9065-5AC533A36960}" presName="Accent2" presStyleCnt="0"/>
      <dgm:spPr/>
    </dgm:pt>
    <dgm:pt modelId="{1E4DB74C-84BF-5D4A-8900-289F4A297BD5}" type="pres">
      <dgm:prSet presAssocID="{D72D77F2-4026-F44C-9065-5AC533A36960}" presName="Accent" presStyleLbl="node1" presStyleIdx="1" presStyleCnt="3"/>
      <dgm:spPr/>
    </dgm:pt>
    <dgm:pt modelId="{231E52BC-A739-AA4A-AAC9-632652A32CDB}" type="pres">
      <dgm:prSet presAssocID="{D72D77F2-4026-F44C-9065-5AC533A3696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0209C37-07B6-BD4D-8944-1DDF1DC52492}" type="pres">
      <dgm:prSet presAssocID="{C1326CD3-08D2-134C-950C-E58773FF3367}" presName="Accent3" presStyleCnt="0"/>
      <dgm:spPr/>
    </dgm:pt>
    <dgm:pt modelId="{A952B5A1-E5A5-B449-AB51-DE76ADA75606}" type="pres">
      <dgm:prSet presAssocID="{C1326CD3-08D2-134C-950C-E58773FF3367}" presName="Accent" presStyleLbl="node1" presStyleIdx="2" presStyleCnt="3"/>
      <dgm:spPr/>
    </dgm:pt>
    <dgm:pt modelId="{9CC8653D-FD21-B54A-A0A8-600B0CEF6503}" type="pres">
      <dgm:prSet presAssocID="{C1326CD3-08D2-134C-950C-E58773FF3367}" presName="Parent3" presStyleLbl="revTx" presStyleIdx="2" presStyleCnt="3" custScaleX="124475" custLinFactNeighborX="1551" custLinFactNeighborY="-16222">
        <dgm:presLayoutVars>
          <dgm:chMax val="1"/>
          <dgm:chPref val="1"/>
          <dgm:bulletEnabled val="1"/>
        </dgm:presLayoutVars>
      </dgm:prSet>
      <dgm:spPr/>
    </dgm:pt>
  </dgm:ptLst>
  <dgm:cxnLst>
    <dgm:cxn modelId="{D21AC50A-36E2-2D4C-8C62-F215A422EBF9}" type="presOf" srcId="{D72D77F2-4026-F44C-9065-5AC533A36960}" destId="{231E52BC-A739-AA4A-AAC9-632652A32CDB}" srcOrd="0" destOrd="0" presId="urn:microsoft.com/office/officeart/2009/layout/CircleArrowProcess"/>
    <dgm:cxn modelId="{B22DA835-3480-0D46-875B-9CDBC2F3B0D8}" srcId="{3C064648-0A4F-304F-8753-CABF7FBEC796}" destId="{94A4DB03-5897-7041-8DA1-B3C05981EAE0}" srcOrd="0" destOrd="0" parTransId="{F9E714AF-EB64-3C4E-B814-863BCA0519C1}" sibTransId="{02800DCE-B4FD-5A4A-8184-B3F0E8358522}"/>
    <dgm:cxn modelId="{84360838-2D85-FE44-BE6B-0C90914A6780}" type="presOf" srcId="{C1326CD3-08D2-134C-950C-E58773FF3367}" destId="{9CC8653D-FD21-B54A-A0A8-600B0CEF6503}" srcOrd="0" destOrd="0" presId="urn:microsoft.com/office/officeart/2009/layout/CircleArrowProcess"/>
    <dgm:cxn modelId="{496C577C-CDEE-F442-A5A0-81B723EDD46C}" type="presOf" srcId="{94A4DB03-5897-7041-8DA1-B3C05981EAE0}" destId="{FB8EA10F-852E-0749-A063-B9D926E08A04}" srcOrd="0" destOrd="0" presId="urn:microsoft.com/office/officeart/2009/layout/CircleArrowProcess"/>
    <dgm:cxn modelId="{8E2653AB-90B6-E14E-9582-ABD377332F00}" type="presOf" srcId="{3C064648-0A4F-304F-8753-CABF7FBEC796}" destId="{935BBDDD-1C18-304D-BCB4-484C1644A340}" srcOrd="0" destOrd="0" presId="urn:microsoft.com/office/officeart/2009/layout/CircleArrowProcess"/>
    <dgm:cxn modelId="{37362AB0-6998-DC43-8697-11439319894E}" srcId="{3C064648-0A4F-304F-8753-CABF7FBEC796}" destId="{C1326CD3-08D2-134C-950C-E58773FF3367}" srcOrd="2" destOrd="0" parTransId="{26C57EA0-D02C-4F4E-AD24-333BAA660D62}" sibTransId="{D213A6BE-D508-AE4D-A9A9-FD97A6F33B24}"/>
    <dgm:cxn modelId="{F1A18DF2-720E-0147-8683-E9AF2FF19F94}" srcId="{3C064648-0A4F-304F-8753-CABF7FBEC796}" destId="{D72D77F2-4026-F44C-9065-5AC533A36960}" srcOrd="1" destOrd="0" parTransId="{BC4705F2-F446-D249-88E6-0DD374D72DCD}" sibTransId="{FAC5CD46-B4AC-AF46-96B5-C8F2EDDAFB13}"/>
    <dgm:cxn modelId="{40542A46-EB5F-964C-B149-9D50B057D102}" type="presParOf" srcId="{935BBDDD-1C18-304D-BCB4-484C1644A340}" destId="{A069411F-011D-4242-910C-FDA2442D25F0}" srcOrd="0" destOrd="0" presId="urn:microsoft.com/office/officeart/2009/layout/CircleArrowProcess"/>
    <dgm:cxn modelId="{049ED657-536B-6A49-A3C2-9AE0EA1D5518}" type="presParOf" srcId="{A069411F-011D-4242-910C-FDA2442D25F0}" destId="{6F3EFB12-BBA2-B64C-8CD9-9AC1C43A56BE}" srcOrd="0" destOrd="0" presId="urn:microsoft.com/office/officeart/2009/layout/CircleArrowProcess"/>
    <dgm:cxn modelId="{EA8A1F20-497C-0A41-B453-DF797DE40954}" type="presParOf" srcId="{935BBDDD-1C18-304D-BCB4-484C1644A340}" destId="{FB8EA10F-852E-0749-A063-B9D926E08A04}" srcOrd="1" destOrd="0" presId="urn:microsoft.com/office/officeart/2009/layout/CircleArrowProcess"/>
    <dgm:cxn modelId="{360F4DBF-EA8E-034E-BC83-92864C765643}" type="presParOf" srcId="{935BBDDD-1C18-304D-BCB4-484C1644A340}" destId="{EFB68EE3-35DC-1B4A-A42B-0988F4EAD87F}" srcOrd="2" destOrd="0" presId="urn:microsoft.com/office/officeart/2009/layout/CircleArrowProcess"/>
    <dgm:cxn modelId="{EF49D1E2-96F3-624E-997D-76A450641274}" type="presParOf" srcId="{EFB68EE3-35DC-1B4A-A42B-0988F4EAD87F}" destId="{1E4DB74C-84BF-5D4A-8900-289F4A297BD5}" srcOrd="0" destOrd="0" presId="urn:microsoft.com/office/officeart/2009/layout/CircleArrowProcess"/>
    <dgm:cxn modelId="{0C4E621D-9CDC-AA45-9E59-E2BF07DE1D3C}" type="presParOf" srcId="{935BBDDD-1C18-304D-BCB4-484C1644A340}" destId="{231E52BC-A739-AA4A-AAC9-632652A32CDB}" srcOrd="3" destOrd="0" presId="urn:microsoft.com/office/officeart/2009/layout/CircleArrowProcess"/>
    <dgm:cxn modelId="{EF5F9866-1072-5A43-AA5B-DF364FF6C93B}" type="presParOf" srcId="{935BBDDD-1C18-304D-BCB4-484C1644A340}" destId="{B0209C37-07B6-BD4D-8944-1DDF1DC52492}" srcOrd="4" destOrd="0" presId="urn:microsoft.com/office/officeart/2009/layout/CircleArrowProcess"/>
    <dgm:cxn modelId="{14DFD448-8E0A-9F49-A590-0E6E131D7F99}" type="presParOf" srcId="{B0209C37-07B6-BD4D-8944-1DDF1DC52492}" destId="{A952B5A1-E5A5-B449-AB51-DE76ADA75606}" srcOrd="0" destOrd="0" presId="urn:microsoft.com/office/officeart/2009/layout/CircleArrowProcess"/>
    <dgm:cxn modelId="{465189FD-E60C-B54A-B401-FED2E62895AE}" type="presParOf" srcId="{935BBDDD-1C18-304D-BCB4-484C1644A340}" destId="{9CC8653D-FD21-B54A-A0A8-600B0CEF650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DEDA1-62F8-478D-B50C-B4037061C668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67A1D351-FE66-4840-975D-F6A62EA5E4B6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1</a:t>
          </a:r>
        </a:p>
      </dgm:t>
    </dgm:pt>
    <dgm:pt modelId="{D654557F-D2EF-4A49-93B4-9006B21CF97C}" type="parTrans" cxnId="{0290964B-F049-47CB-966C-CE11DFEEB7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2797D36-1040-4433-B779-D34590A41022}" type="sibTrans" cxnId="{0290964B-F049-47CB-966C-CE11DFEEB7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1CE62FD1-7398-4629-91F9-F68AEAC6C155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Identificar requisitos de calidad del proyecto</a:t>
          </a:r>
        </a:p>
      </dgm:t>
    </dgm:pt>
    <dgm:pt modelId="{D2CCA7D3-B2BE-4A13-AF1B-C9F781DBC998}" type="parTrans" cxnId="{C248D266-80B2-4014-AAF8-98F03C8EEBA8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1E740EE5-6BC4-490A-801C-B85CB91D1E0F}" type="sibTrans" cxnId="{C248D266-80B2-4014-AAF8-98F03C8EEBA8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41D9FC5D-68E3-4ED8-80AD-BA5825CA4310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Cuantificar requisitos de calidad críticos</a:t>
          </a:r>
          <a:endParaRPr lang="es-CL" sz="1800" b="1" dirty="0">
            <a:latin typeface="Gill Sans MT" charset="0"/>
            <a:ea typeface="Gill Sans MT" charset="0"/>
            <a:cs typeface="Gill Sans MT" charset="0"/>
          </a:endParaRPr>
        </a:p>
      </dgm:t>
    </dgm:pt>
    <dgm:pt modelId="{19FB4DFC-CA0C-455F-B991-7C351110032A}" type="parTrans" cxnId="{6AF4E8BF-78F1-41F4-A3CA-69D9A6350AE5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41ED6AE4-B1BA-45BB-A499-5A6EA5286FA1}" type="sibTrans" cxnId="{6AF4E8BF-78F1-41F4-A3CA-69D9A6350AE5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3E1E890E-29E7-403F-995E-BF06058F2A01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2</a:t>
          </a:r>
          <a:endParaRPr lang="es-CL" sz="2400" b="1" dirty="0">
            <a:latin typeface="Gill Sans MT" charset="0"/>
            <a:ea typeface="Gill Sans MT" charset="0"/>
            <a:cs typeface="Gill Sans MT" charset="0"/>
          </a:endParaRPr>
        </a:p>
      </dgm:t>
    </dgm:pt>
    <dgm:pt modelId="{E3B04D70-DB49-40DB-A070-9C727595593C}" type="parTrans" cxnId="{214B782E-9F05-41F0-8A96-CDF077CD18D8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7A42F9BF-028D-4425-90CC-75D8947DCB25}" type="sibTrans" cxnId="{214B782E-9F05-41F0-8A96-CDF077CD18D8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C3E03B15-5585-443B-B9B5-86ECF18159DA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Determinar los requisitos de pruebas</a:t>
          </a:r>
        </a:p>
      </dgm:t>
    </dgm:pt>
    <dgm:pt modelId="{08E07773-DB09-49B4-99C8-0BB684A3337B}" type="parTrans" cxnId="{AFCA35B8-3AAA-401B-9DA5-D51348D1D91A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C8A084DF-E197-45A7-BCC1-7A828FB61063}" type="sibTrans" cxnId="{AFCA35B8-3AAA-401B-9DA5-D51348D1D91A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326EE634-ADCE-49D2-AE19-CF80F3A96370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3</a:t>
          </a:r>
        </a:p>
      </dgm:t>
    </dgm:pt>
    <dgm:pt modelId="{5B8E7ECA-0A14-494C-8CF8-B2552E96C6E5}" type="parTrans" cxnId="{1E250ABE-B652-421D-853A-FD9A4DBF06A0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0AAD0BD3-239C-46A0-9F3C-1651AC554022}" type="sibTrans" cxnId="{1E250ABE-B652-421D-853A-FD9A4DBF06A0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84CA95F8-9096-4A68-8D24-F98F93C7EB9F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Determinar otros elementos del plan de calidad</a:t>
          </a:r>
        </a:p>
      </dgm:t>
    </dgm:pt>
    <dgm:pt modelId="{9A94AAA5-3FA8-4313-85EA-84A2F17A7B65}" type="parTrans" cxnId="{B75917F1-EDFF-4E64-9A47-C5F94CA74FA3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FC7600F8-0627-47EC-ABC2-852378062167}" type="sibTrans" cxnId="{B75917F1-EDFF-4E64-9A47-C5F94CA74FA3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A05C85F4-445B-4614-BEA2-740A4F493461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4</a:t>
          </a:r>
          <a:endParaRPr lang="es-CL" b="1" dirty="0">
            <a:latin typeface="Gill Sans MT" charset="0"/>
            <a:ea typeface="Gill Sans MT" charset="0"/>
            <a:cs typeface="Gill Sans MT" charset="0"/>
          </a:endParaRPr>
        </a:p>
      </dgm:t>
    </dgm:pt>
    <dgm:pt modelId="{86CC5D9F-9B31-47E7-9188-4701B5005158}" type="parTrans" cxnId="{10FC966B-B7E6-4DF7-A63C-68252563F23E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29156372-DFF6-4B10-8D81-56ACABDE3A52}" type="sibTrans" cxnId="{10FC966B-B7E6-4DF7-A63C-68252563F23E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16115697-3BF9-452A-B1FD-10B7C5338981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Incluir listas de control de calidad</a:t>
          </a:r>
        </a:p>
      </dgm:t>
    </dgm:pt>
    <dgm:pt modelId="{195E48AF-DC61-4F63-BF39-37AE390B3CE7}" type="parTrans" cxnId="{A935EF6D-52E3-4186-8011-77C175F6D59E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AEA37543-9ACF-479E-A7D4-F0A18CC009D6}" type="sibTrans" cxnId="{A935EF6D-52E3-4186-8011-77C175F6D59E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79B68413-766D-4A98-AEFA-EFA0061734D5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Hacer matriz de trazabilidad de requisitos de usuario versus requisitos de pruebas</a:t>
          </a:r>
        </a:p>
      </dgm:t>
    </dgm:pt>
    <dgm:pt modelId="{400CF00A-4706-4A40-8A95-362E2BBA4151}" type="parTrans" cxnId="{7EDF0271-8A5D-4CE1-9E12-A2BBA7D6A178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6F78AC87-AAF1-4390-B8A7-6522DEF31A15}" type="sibTrans" cxnId="{7EDF0271-8A5D-4CE1-9E12-A2BBA7D6A178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BA69AF7C-FAC8-4F86-8072-5AC29399F697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Actualizar documentos del proyecto (registro de riesgos, matriz de responsabili­dades, otros)</a:t>
          </a:r>
        </a:p>
      </dgm:t>
    </dgm:pt>
    <dgm:pt modelId="{110FC04F-7390-49D1-972B-4EBEF67BE2E3}" type="parTrans" cxnId="{0FBE01FD-C4EF-44BE-B9C3-3C780CFEB2CC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83699CEB-734A-488B-9203-53D928F190E4}" type="sibTrans" cxnId="{0FBE01FD-C4EF-44BE-B9C3-3C780CFEB2CC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EDF82E8E-6D3E-4199-AA5D-6BFDAF5E50B6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Identificar supuestos, dependencias y restricciones</a:t>
          </a:r>
        </a:p>
      </dgm:t>
    </dgm:pt>
    <dgm:pt modelId="{CF4065C4-E56A-4754-B257-454E38805343}" type="parTrans" cxnId="{CFE1F55A-0692-4365-BA6E-F08B7C1AE8AF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B36B796F-F1BF-4D7F-971E-9C915A40196F}" type="sibTrans" cxnId="{CFE1F55A-0692-4365-BA6E-F08B7C1AE8AF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A1495C9F-148A-4E50-A28C-E95EE035238D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Hacer mejoras de procesos</a:t>
          </a:r>
        </a:p>
      </dgm:t>
    </dgm:pt>
    <dgm:pt modelId="{BFF0792B-B7A5-4BDB-9664-9E71434963DE}" type="parTrans" cxnId="{BB54EA8C-68C3-44B1-B960-FA3D21D5E426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0AE0BF14-35AB-4C06-9462-A974F0C5C7FE}" type="sibTrans" cxnId="{BB54EA8C-68C3-44B1-B960-FA3D21D5E426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4F933BF1-BBB3-427E-8BA4-08793FF48141}" type="pres">
      <dgm:prSet presAssocID="{CF0DEDA1-62F8-478D-B50C-B4037061C668}" presName="arrowDiagram" presStyleCnt="0">
        <dgm:presLayoutVars>
          <dgm:chMax val="5"/>
          <dgm:dir/>
          <dgm:resizeHandles val="exact"/>
        </dgm:presLayoutVars>
      </dgm:prSet>
      <dgm:spPr/>
    </dgm:pt>
    <dgm:pt modelId="{DF9E5E99-03E4-4B59-B08E-C37101822446}" type="pres">
      <dgm:prSet presAssocID="{CF0DEDA1-62F8-478D-B50C-B4037061C668}" presName="arrow" presStyleLbl="bgShp" presStyleIdx="0" presStyleCnt="1" custLinFactNeighborY="2180"/>
      <dgm:spPr/>
    </dgm:pt>
    <dgm:pt modelId="{E555BC35-D817-4A0B-A388-42EC88196769}" type="pres">
      <dgm:prSet presAssocID="{CF0DEDA1-62F8-478D-B50C-B4037061C668}" presName="arrowDiagram4" presStyleCnt="0"/>
      <dgm:spPr/>
    </dgm:pt>
    <dgm:pt modelId="{D1363911-EC9C-43CF-BF31-3E73749790D4}" type="pres">
      <dgm:prSet presAssocID="{67A1D351-FE66-4840-975D-F6A62EA5E4B6}" presName="bullet4a" presStyleLbl="node1" presStyleIdx="0" presStyleCnt="4"/>
      <dgm:spPr/>
    </dgm:pt>
    <dgm:pt modelId="{086F4478-2257-462B-A448-DBAC12D14C07}" type="pres">
      <dgm:prSet presAssocID="{67A1D351-FE66-4840-975D-F6A62EA5E4B6}" presName="textBox4a" presStyleLbl="revTx" presStyleIdx="0" presStyleCnt="4" custScaleY="143299" custLinFactNeighborX="7485" custLinFactNeighborY="-17870">
        <dgm:presLayoutVars>
          <dgm:bulletEnabled val="1"/>
        </dgm:presLayoutVars>
      </dgm:prSet>
      <dgm:spPr/>
    </dgm:pt>
    <dgm:pt modelId="{432E8418-8FE8-416B-86EC-23F3142A26EE}" type="pres">
      <dgm:prSet presAssocID="{3E1E890E-29E7-403F-995E-BF06058F2A01}" presName="bullet4b" presStyleLbl="node1" presStyleIdx="1" presStyleCnt="4"/>
      <dgm:spPr/>
    </dgm:pt>
    <dgm:pt modelId="{09DB2206-2380-4303-93AF-95C2DF768E8F}" type="pres">
      <dgm:prSet presAssocID="{3E1E890E-29E7-403F-995E-BF06058F2A01}" presName="textBox4b" presStyleLbl="revTx" presStyleIdx="1" presStyleCnt="4" custScaleY="100717" custLinFactNeighborX="3510" custLinFactNeighborY="1610">
        <dgm:presLayoutVars>
          <dgm:bulletEnabled val="1"/>
        </dgm:presLayoutVars>
      </dgm:prSet>
      <dgm:spPr/>
    </dgm:pt>
    <dgm:pt modelId="{E5CF241E-226D-497C-BFED-2D67F379A887}" type="pres">
      <dgm:prSet presAssocID="{326EE634-ADCE-49D2-AE19-CF80F3A96370}" presName="bullet4c" presStyleLbl="node1" presStyleIdx="2" presStyleCnt="4"/>
      <dgm:spPr/>
    </dgm:pt>
    <dgm:pt modelId="{F7A998A7-FACB-40C9-AC37-62BCCCE21844}" type="pres">
      <dgm:prSet presAssocID="{326EE634-ADCE-49D2-AE19-CF80F3A96370}" presName="textBox4c" presStyleLbl="revTx" presStyleIdx="2" presStyleCnt="4" custLinFactNeighborX="6730" custLinFactNeighborY="-3723">
        <dgm:presLayoutVars>
          <dgm:bulletEnabled val="1"/>
        </dgm:presLayoutVars>
      </dgm:prSet>
      <dgm:spPr/>
    </dgm:pt>
    <dgm:pt modelId="{8502C3FF-6D08-4042-86FD-72A7EE263DE9}" type="pres">
      <dgm:prSet presAssocID="{A05C85F4-445B-4614-BEA2-740A4F493461}" presName="bullet4d" presStyleLbl="node1" presStyleIdx="3" presStyleCnt="4"/>
      <dgm:spPr/>
    </dgm:pt>
    <dgm:pt modelId="{5BACFC62-E18E-446B-A596-44A2EB2D64A4}" type="pres">
      <dgm:prSet presAssocID="{A05C85F4-445B-4614-BEA2-740A4F493461}" presName="textBox4d" presStyleLbl="revTx" presStyleIdx="3" presStyleCnt="4" custScaleX="110151" custLinFactNeighborX="18167" custLinFactNeighborY="-4796">
        <dgm:presLayoutVars>
          <dgm:bulletEnabled val="1"/>
        </dgm:presLayoutVars>
      </dgm:prSet>
      <dgm:spPr/>
    </dgm:pt>
  </dgm:ptLst>
  <dgm:cxnLst>
    <dgm:cxn modelId="{D4C98105-1AA5-6B4F-977B-B213AFE32F79}" type="presOf" srcId="{CF0DEDA1-62F8-478D-B50C-B4037061C668}" destId="{4F933BF1-BBB3-427E-8BA4-08793FF48141}" srcOrd="0" destOrd="0" presId="urn:microsoft.com/office/officeart/2005/8/layout/arrow2"/>
    <dgm:cxn modelId="{D9B34026-30F1-A846-BE53-03F6A77DA34C}" type="presOf" srcId="{67A1D351-FE66-4840-975D-F6A62EA5E4B6}" destId="{086F4478-2257-462B-A448-DBAC12D14C07}" srcOrd="0" destOrd="0" presId="urn:microsoft.com/office/officeart/2005/8/layout/arrow2"/>
    <dgm:cxn modelId="{214B782E-9F05-41F0-8A96-CDF077CD18D8}" srcId="{CF0DEDA1-62F8-478D-B50C-B4037061C668}" destId="{3E1E890E-29E7-403F-995E-BF06058F2A01}" srcOrd="1" destOrd="0" parTransId="{E3B04D70-DB49-40DB-A070-9C727595593C}" sibTransId="{7A42F9BF-028D-4425-90CC-75D8947DCB25}"/>
    <dgm:cxn modelId="{0290964B-F049-47CB-966C-CE11DFEEB7EB}" srcId="{CF0DEDA1-62F8-478D-B50C-B4037061C668}" destId="{67A1D351-FE66-4840-975D-F6A62EA5E4B6}" srcOrd="0" destOrd="0" parTransId="{D654557F-D2EF-4A49-93B4-9006B21CF97C}" sibTransId="{82797D36-1040-4433-B779-D34590A41022}"/>
    <dgm:cxn modelId="{F8FF0B55-7746-1247-BDB3-1723C746DB20}" type="presOf" srcId="{C3E03B15-5585-443B-B9B5-86ECF18159DA}" destId="{09DB2206-2380-4303-93AF-95C2DF768E8F}" srcOrd="0" destOrd="1" presId="urn:microsoft.com/office/officeart/2005/8/layout/arrow2"/>
    <dgm:cxn modelId="{36671357-481F-414A-8D59-834B2344A70B}" type="presOf" srcId="{A05C85F4-445B-4614-BEA2-740A4F493461}" destId="{5BACFC62-E18E-446B-A596-44A2EB2D64A4}" srcOrd="0" destOrd="0" presId="urn:microsoft.com/office/officeart/2005/8/layout/arrow2"/>
    <dgm:cxn modelId="{F1B5125A-892F-9D4D-8306-8C5DAFDE08AD}" type="presOf" srcId="{A1495C9F-148A-4E50-A28C-E95EE035238D}" destId="{5BACFC62-E18E-446B-A596-44A2EB2D64A4}" srcOrd="0" destOrd="2" presId="urn:microsoft.com/office/officeart/2005/8/layout/arrow2"/>
    <dgm:cxn modelId="{CFE1F55A-0692-4365-BA6E-F08B7C1AE8AF}" srcId="{326EE634-ADCE-49D2-AE19-CF80F3A96370}" destId="{EDF82E8E-6D3E-4199-AA5D-6BFDAF5E50B6}" srcOrd="2" destOrd="0" parTransId="{CF4065C4-E56A-4754-B257-454E38805343}" sibTransId="{B36B796F-F1BF-4D7F-971E-9C915A40196F}"/>
    <dgm:cxn modelId="{C248D266-80B2-4014-AAF8-98F03C8EEBA8}" srcId="{67A1D351-FE66-4840-975D-F6A62EA5E4B6}" destId="{1CE62FD1-7398-4629-91F9-F68AEAC6C155}" srcOrd="0" destOrd="0" parTransId="{D2CCA7D3-B2BE-4A13-AF1B-C9F781DBC998}" sibTransId="{1E740EE5-6BC4-490A-801C-B85CB91D1E0F}"/>
    <dgm:cxn modelId="{10FC966B-B7E6-4DF7-A63C-68252563F23E}" srcId="{CF0DEDA1-62F8-478D-B50C-B4037061C668}" destId="{A05C85F4-445B-4614-BEA2-740A4F493461}" srcOrd="3" destOrd="0" parTransId="{86CC5D9F-9B31-47E7-9188-4701B5005158}" sibTransId="{29156372-DFF6-4B10-8D81-56ACABDE3A52}"/>
    <dgm:cxn modelId="{A935EF6D-52E3-4186-8011-77C175F6D59E}" srcId="{326EE634-ADCE-49D2-AE19-CF80F3A96370}" destId="{16115697-3BF9-452A-B1FD-10B7C5338981}" srcOrd="1" destOrd="0" parTransId="{195E48AF-DC61-4F63-BF39-37AE390B3CE7}" sibTransId="{AEA37543-9ACF-479E-A7D4-F0A18CC009D6}"/>
    <dgm:cxn modelId="{8114B76E-B6DB-B443-BBE1-D848E9B51D96}" type="presOf" srcId="{BA69AF7C-FAC8-4F86-8072-5AC29399F697}" destId="{5BACFC62-E18E-446B-A596-44A2EB2D64A4}" srcOrd="0" destOrd="1" presId="urn:microsoft.com/office/officeart/2005/8/layout/arrow2"/>
    <dgm:cxn modelId="{7EDF0271-8A5D-4CE1-9E12-A2BBA7D6A178}" srcId="{3E1E890E-29E7-403F-995E-BF06058F2A01}" destId="{79B68413-766D-4A98-AEFA-EFA0061734D5}" srcOrd="1" destOrd="0" parTransId="{400CF00A-4706-4A40-8A95-362E2BBA4151}" sibTransId="{6F78AC87-AAF1-4390-B8A7-6522DEF31A15}"/>
    <dgm:cxn modelId="{96124C84-A935-0C44-9F81-DB737866D680}" type="presOf" srcId="{84CA95F8-9096-4A68-8D24-F98F93C7EB9F}" destId="{F7A998A7-FACB-40C9-AC37-62BCCCE21844}" srcOrd="0" destOrd="1" presId="urn:microsoft.com/office/officeart/2005/8/layout/arrow2"/>
    <dgm:cxn modelId="{BB54EA8C-68C3-44B1-B960-FA3D21D5E426}" srcId="{A05C85F4-445B-4614-BEA2-740A4F493461}" destId="{A1495C9F-148A-4E50-A28C-E95EE035238D}" srcOrd="1" destOrd="0" parTransId="{BFF0792B-B7A5-4BDB-9664-9E71434963DE}" sibTransId="{0AE0BF14-35AB-4C06-9462-A974F0C5C7FE}"/>
    <dgm:cxn modelId="{B80AA491-1B7D-9B4D-8D0D-932E8685F8A6}" type="presOf" srcId="{326EE634-ADCE-49D2-AE19-CF80F3A96370}" destId="{F7A998A7-FACB-40C9-AC37-62BCCCE21844}" srcOrd="0" destOrd="0" presId="urn:microsoft.com/office/officeart/2005/8/layout/arrow2"/>
    <dgm:cxn modelId="{1FE8D591-2F67-8B49-97FE-AD216A860330}" type="presOf" srcId="{1CE62FD1-7398-4629-91F9-F68AEAC6C155}" destId="{086F4478-2257-462B-A448-DBAC12D14C07}" srcOrd="0" destOrd="1" presId="urn:microsoft.com/office/officeart/2005/8/layout/arrow2"/>
    <dgm:cxn modelId="{001D0BA9-19A5-3F45-896B-E7715823E1AF}" type="presOf" srcId="{EDF82E8E-6D3E-4199-AA5D-6BFDAF5E50B6}" destId="{F7A998A7-FACB-40C9-AC37-62BCCCE21844}" srcOrd="0" destOrd="3" presId="urn:microsoft.com/office/officeart/2005/8/layout/arrow2"/>
    <dgm:cxn modelId="{894430AC-613A-9645-B42E-CAEC682F8E47}" type="presOf" srcId="{3E1E890E-29E7-403F-995E-BF06058F2A01}" destId="{09DB2206-2380-4303-93AF-95C2DF768E8F}" srcOrd="0" destOrd="0" presId="urn:microsoft.com/office/officeart/2005/8/layout/arrow2"/>
    <dgm:cxn modelId="{AFCA35B8-3AAA-401B-9DA5-D51348D1D91A}" srcId="{3E1E890E-29E7-403F-995E-BF06058F2A01}" destId="{C3E03B15-5585-443B-B9B5-86ECF18159DA}" srcOrd="0" destOrd="0" parTransId="{08E07773-DB09-49B4-99C8-0BB684A3337B}" sibTransId="{C8A084DF-E197-45A7-BCC1-7A828FB61063}"/>
    <dgm:cxn modelId="{1E250ABE-B652-421D-853A-FD9A4DBF06A0}" srcId="{CF0DEDA1-62F8-478D-B50C-B4037061C668}" destId="{326EE634-ADCE-49D2-AE19-CF80F3A96370}" srcOrd="2" destOrd="0" parTransId="{5B8E7ECA-0A14-494C-8CF8-B2552E96C6E5}" sibTransId="{0AAD0BD3-239C-46A0-9F3C-1651AC554022}"/>
    <dgm:cxn modelId="{6AF4E8BF-78F1-41F4-A3CA-69D9A6350AE5}" srcId="{67A1D351-FE66-4840-975D-F6A62EA5E4B6}" destId="{41D9FC5D-68E3-4ED8-80AD-BA5825CA4310}" srcOrd="1" destOrd="0" parTransId="{19FB4DFC-CA0C-455F-B991-7C351110032A}" sibTransId="{41ED6AE4-B1BA-45BB-A499-5A6EA5286FA1}"/>
    <dgm:cxn modelId="{695119D6-EDDC-E440-9568-2B88A5E0F61B}" type="presOf" srcId="{79B68413-766D-4A98-AEFA-EFA0061734D5}" destId="{09DB2206-2380-4303-93AF-95C2DF768E8F}" srcOrd="0" destOrd="2" presId="urn:microsoft.com/office/officeart/2005/8/layout/arrow2"/>
    <dgm:cxn modelId="{6A615BDC-2F4E-E94E-8269-F7556AD352A5}" type="presOf" srcId="{41D9FC5D-68E3-4ED8-80AD-BA5825CA4310}" destId="{086F4478-2257-462B-A448-DBAC12D14C07}" srcOrd="0" destOrd="2" presId="urn:microsoft.com/office/officeart/2005/8/layout/arrow2"/>
    <dgm:cxn modelId="{26B764ED-7114-4E4F-BBDE-DC70CCA2899D}" type="presOf" srcId="{16115697-3BF9-452A-B1FD-10B7C5338981}" destId="{F7A998A7-FACB-40C9-AC37-62BCCCE21844}" srcOrd="0" destOrd="2" presId="urn:microsoft.com/office/officeart/2005/8/layout/arrow2"/>
    <dgm:cxn modelId="{B75917F1-EDFF-4E64-9A47-C5F94CA74FA3}" srcId="{326EE634-ADCE-49D2-AE19-CF80F3A96370}" destId="{84CA95F8-9096-4A68-8D24-F98F93C7EB9F}" srcOrd="0" destOrd="0" parTransId="{9A94AAA5-3FA8-4313-85EA-84A2F17A7B65}" sibTransId="{FC7600F8-0627-47EC-ABC2-852378062167}"/>
    <dgm:cxn modelId="{0FBE01FD-C4EF-44BE-B9C3-3C780CFEB2CC}" srcId="{A05C85F4-445B-4614-BEA2-740A4F493461}" destId="{BA69AF7C-FAC8-4F86-8072-5AC29399F697}" srcOrd="0" destOrd="0" parTransId="{110FC04F-7390-49D1-972B-4EBEF67BE2E3}" sibTransId="{83699CEB-734A-488B-9203-53D928F190E4}"/>
    <dgm:cxn modelId="{1F95D9A4-C51E-AE41-ABDE-32C8B86C4A7E}" type="presParOf" srcId="{4F933BF1-BBB3-427E-8BA4-08793FF48141}" destId="{DF9E5E99-03E4-4B59-B08E-C37101822446}" srcOrd="0" destOrd="0" presId="urn:microsoft.com/office/officeart/2005/8/layout/arrow2"/>
    <dgm:cxn modelId="{1DA0F669-BE87-C04E-9D09-10738380181E}" type="presParOf" srcId="{4F933BF1-BBB3-427E-8BA4-08793FF48141}" destId="{E555BC35-D817-4A0B-A388-42EC88196769}" srcOrd="1" destOrd="0" presId="urn:microsoft.com/office/officeart/2005/8/layout/arrow2"/>
    <dgm:cxn modelId="{296FF077-FDB8-1E47-88DB-B649E8168A82}" type="presParOf" srcId="{E555BC35-D817-4A0B-A388-42EC88196769}" destId="{D1363911-EC9C-43CF-BF31-3E73749790D4}" srcOrd="0" destOrd="0" presId="urn:microsoft.com/office/officeart/2005/8/layout/arrow2"/>
    <dgm:cxn modelId="{8C2F2C4C-AB9A-FF40-ABA0-C423E1C94E29}" type="presParOf" srcId="{E555BC35-D817-4A0B-A388-42EC88196769}" destId="{086F4478-2257-462B-A448-DBAC12D14C07}" srcOrd="1" destOrd="0" presId="urn:microsoft.com/office/officeart/2005/8/layout/arrow2"/>
    <dgm:cxn modelId="{25C977CD-6D8F-5343-93A7-5D6DFDC0E901}" type="presParOf" srcId="{E555BC35-D817-4A0B-A388-42EC88196769}" destId="{432E8418-8FE8-416B-86EC-23F3142A26EE}" srcOrd="2" destOrd="0" presId="urn:microsoft.com/office/officeart/2005/8/layout/arrow2"/>
    <dgm:cxn modelId="{7CC546A8-EEAC-A64E-A7D1-EF8B06F1C8BD}" type="presParOf" srcId="{E555BC35-D817-4A0B-A388-42EC88196769}" destId="{09DB2206-2380-4303-93AF-95C2DF768E8F}" srcOrd="3" destOrd="0" presId="urn:microsoft.com/office/officeart/2005/8/layout/arrow2"/>
    <dgm:cxn modelId="{AE340482-C5C9-064C-B0D9-C50C5E41AC6D}" type="presParOf" srcId="{E555BC35-D817-4A0B-A388-42EC88196769}" destId="{E5CF241E-226D-497C-BFED-2D67F379A887}" srcOrd="4" destOrd="0" presId="urn:microsoft.com/office/officeart/2005/8/layout/arrow2"/>
    <dgm:cxn modelId="{5C69C532-25F8-3D4C-95A2-E5F07F9BBCB7}" type="presParOf" srcId="{E555BC35-D817-4A0B-A388-42EC88196769}" destId="{F7A998A7-FACB-40C9-AC37-62BCCCE21844}" srcOrd="5" destOrd="0" presId="urn:microsoft.com/office/officeart/2005/8/layout/arrow2"/>
    <dgm:cxn modelId="{3B186BD4-C382-FF41-B3FC-B36C83734062}" type="presParOf" srcId="{E555BC35-D817-4A0B-A388-42EC88196769}" destId="{8502C3FF-6D08-4042-86FD-72A7EE263DE9}" srcOrd="6" destOrd="0" presId="urn:microsoft.com/office/officeart/2005/8/layout/arrow2"/>
    <dgm:cxn modelId="{2F7DFB8F-0F2A-E344-BB3F-3EDFBCAB58C6}" type="presParOf" srcId="{E555BC35-D817-4A0B-A388-42EC88196769}" destId="{5BACFC62-E18E-446B-A596-44A2EB2D64A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DEDA1-62F8-478D-B50C-B4037061C668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A21B1080-778C-43A4-B0AC-D4DA069CA784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1</a:t>
          </a:r>
        </a:p>
      </dgm:t>
    </dgm:pt>
    <dgm:pt modelId="{0D33220D-D3AC-4738-A384-A2AB83E32EFB}" type="parTrans" cxnId="{AFE13DCC-BC3C-4B1D-83C0-821C4D86E4D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7E5DBB3A-2399-495F-BCB6-65FF200275F7}" type="sibTrans" cxnId="{AFE13DCC-BC3C-4B1D-83C0-821C4D86E4D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AC5253C-8F5A-43E3-94CF-B557ABFA047D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Ejecutar las actividades de control planificadas</a:t>
          </a:r>
        </a:p>
      </dgm:t>
    </dgm:pt>
    <dgm:pt modelId="{0D98C251-18CD-4C53-98EC-E7E88C9D8274}" type="parTrans" cxnId="{1071547F-F7AB-461E-B37C-EE2FC4BE2C5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2570874-7683-48EC-B13D-73BBBCB4A8D3}" type="sibTrans" cxnId="{1071547F-F7AB-461E-B37C-EE2FC4BE2C5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67A1D351-FE66-4840-975D-F6A62EA5E4B6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2</a:t>
          </a:r>
        </a:p>
      </dgm:t>
    </dgm:pt>
    <dgm:pt modelId="{D654557F-D2EF-4A49-93B4-9006B21CF97C}" type="parTrans" cxnId="{0290964B-F049-47CB-966C-CE11DFEEB7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2797D36-1040-4433-B779-D34590A41022}" type="sibTrans" cxnId="{0290964B-F049-47CB-966C-CE11DFEEB7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6DA3C24A-A873-43F5-9FC5-F18AAB6FC28D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Actualizar plan del proyecto y documentos del proyecto</a:t>
          </a:r>
        </a:p>
      </dgm:t>
    </dgm:pt>
    <dgm:pt modelId="{A07590A4-FDBB-46A2-A67C-BE6110041375}" type="parTrans" cxnId="{1E1C59B8-2549-44BF-B915-12744F2C50AF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0CE3A969-0AB0-4773-AFB3-2E8F16446E5B}" type="sibTrans" cxnId="{1E1C59B8-2549-44BF-B915-12744F2C50AF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33968D5E-A046-46A6-8034-39E1089090D1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5</a:t>
          </a:r>
        </a:p>
      </dgm:t>
    </dgm:pt>
    <dgm:pt modelId="{5563A303-0A4F-439D-9DED-0A1F00DA724A}" type="parTrans" cxnId="{00C43870-282A-4147-A3BF-F51073F882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221B8AE6-4EA1-4783-8C7E-67333A1F39AD}" type="sibTrans" cxnId="{00C43870-282A-4147-A3BF-F51073F882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A2E3E508-14F9-4914-9F8C-4E904657F420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Actualizar activos de procesos</a:t>
          </a:r>
        </a:p>
      </dgm:t>
    </dgm:pt>
    <dgm:pt modelId="{81319075-7678-41AF-B758-B82D06B330F5}" type="parTrans" cxnId="{AEC1A011-EB35-4D14-9379-9337B7F28C21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279BDE0D-84AD-4306-B9BC-4BBCA46674F2}" type="sibTrans" cxnId="{AEC1A011-EB35-4D14-9379-9337B7F28C21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1AB670C8-AC56-4AAB-9863-8035423E70D8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3</a:t>
          </a:r>
        </a:p>
      </dgm:t>
    </dgm:pt>
    <dgm:pt modelId="{30D8C59F-79AB-4D2D-94A4-1B165F119345}" type="parTrans" cxnId="{CB5E48F5-E908-44ED-996B-41DEB9180923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C1E00451-BE7C-4F74-A6A6-43386D73C3D0}" type="sibTrans" cxnId="{CB5E48F5-E908-44ED-996B-41DEB9180923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F2E829D5-1180-4DB8-9C7F-883EB6B594FF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Identificar causas Raíces</a:t>
          </a:r>
        </a:p>
      </dgm:t>
    </dgm:pt>
    <dgm:pt modelId="{DDF4CBEA-3BDC-4F96-BA55-F0870E5BE662}" type="parTrans" cxnId="{D71487B5-D672-4EFE-9CCD-9309A427669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E3F786AD-9636-4D8E-B536-4456EEA64F4E}" type="sibTrans" cxnId="{D71487B5-D672-4EFE-9CCD-9309A427669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EAB19C70-830C-4AE2-9E5E-C48FDBD22C68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4</a:t>
          </a:r>
        </a:p>
      </dgm:t>
    </dgm:pt>
    <dgm:pt modelId="{2CB832E8-69A4-4DC7-BAC8-B263CC915E06}" type="parTrans" cxnId="{DDF3C35F-C930-4142-A062-A0C23F5B4A0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41D878DA-1A5A-4062-B0F9-BDEA7B7E2A2E}" type="sibTrans" cxnId="{DDF3C35F-C930-4142-A062-A0C23F5B4A0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7CBD8A8E-4C48-40D6-BCEF-F03B85D1AF50}">
      <dgm:prSet phldrT="[Text]" custT="1"/>
      <dgm:spPr/>
      <dgm:t>
        <a:bodyPr/>
        <a:lstStyle/>
        <a:p>
          <a:r>
            <a:rPr lang="es-ES" sz="1400" b="1" dirty="0">
              <a:latin typeface="Gill Sans MT" charset="0"/>
              <a:ea typeface="Gill Sans MT" charset="0"/>
              <a:cs typeface="Gill Sans MT" charset="0"/>
            </a:rPr>
            <a:t>Documentar problemas de calidad y hacerles seguimiento hasta el final</a:t>
          </a:r>
          <a:endParaRPr lang="es-CL" sz="1400" b="1" dirty="0">
            <a:latin typeface="Gill Sans MT" charset="0"/>
            <a:ea typeface="Gill Sans MT" charset="0"/>
            <a:cs typeface="Gill Sans MT" charset="0"/>
          </a:endParaRPr>
        </a:p>
      </dgm:t>
    </dgm:pt>
    <dgm:pt modelId="{D6CEF47E-4BB3-4237-9134-47268C0D041A}" type="parTrans" cxnId="{D219C39F-18AA-4607-81B0-DE7986DF4C6B}">
      <dgm:prSet/>
      <dgm:spPr/>
      <dgm:t>
        <a:bodyPr/>
        <a:lstStyle/>
        <a:p>
          <a:endParaRPr lang="en-US" b="1">
            <a:latin typeface="Gill Sans MT" charset="0"/>
            <a:ea typeface="Gill Sans MT" charset="0"/>
            <a:cs typeface="Gill Sans MT" charset="0"/>
          </a:endParaRPr>
        </a:p>
      </dgm:t>
    </dgm:pt>
    <dgm:pt modelId="{CF17A098-C540-43C5-8230-F52EF647E7A5}" type="sibTrans" cxnId="{D219C39F-18AA-4607-81B0-DE7986DF4C6B}">
      <dgm:prSet/>
      <dgm:spPr/>
      <dgm:t>
        <a:bodyPr/>
        <a:lstStyle/>
        <a:p>
          <a:endParaRPr lang="en-US" b="1">
            <a:latin typeface="Gill Sans MT" charset="0"/>
            <a:ea typeface="Gill Sans MT" charset="0"/>
            <a:cs typeface="Gill Sans MT" charset="0"/>
          </a:endParaRPr>
        </a:p>
      </dgm:t>
    </dgm:pt>
    <dgm:pt modelId="{81EB92D1-D9E3-4DA7-BD5E-168DF24CFBEE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Identificar soluciones</a:t>
          </a:r>
        </a:p>
      </dgm:t>
    </dgm:pt>
    <dgm:pt modelId="{D059DF64-B08A-4DFE-80FA-6D84F916BCFD}" type="parTrans" cxnId="{4AA53A75-AA3B-4F67-8E1D-4E0E4C59FC50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FEBBB4C6-1351-4931-B850-1C8DE8FC1EB2}" type="sibTrans" cxnId="{4AA53A75-AA3B-4F67-8E1D-4E0E4C59FC50}">
      <dgm:prSet/>
      <dgm:spPr/>
      <dgm:t>
        <a:bodyPr/>
        <a:lstStyle/>
        <a:p>
          <a:endParaRPr lang="es-CL" b="1">
            <a:latin typeface="Gill Sans MT" charset="0"/>
            <a:ea typeface="Gill Sans MT" charset="0"/>
            <a:cs typeface="Gill Sans MT" charset="0"/>
          </a:endParaRPr>
        </a:p>
      </dgm:t>
    </dgm:pt>
    <dgm:pt modelId="{4F933BF1-BBB3-427E-8BA4-08793FF48141}" type="pres">
      <dgm:prSet presAssocID="{CF0DEDA1-62F8-478D-B50C-B4037061C668}" presName="arrowDiagram" presStyleCnt="0">
        <dgm:presLayoutVars>
          <dgm:chMax val="5"/>
          <dgm:dir/>
          <dgm:resizeHandles val="exact"/>
        </dgm:presLayoutVars>
      </dgm:prSet>
      <dgm:spPr/>
    </dgm:pt>
    <dgm:pt modelId="{DF9E5E99-03E4-4B59-B08E-C37101822446}" type="pres">
      <dgm:prSet presAssocID="{CF0DEDA1-62F8-478D-B50C-B4037061C668}" presName="arrow" presStyleLbl="bgShp" presStyleIdx="0" presStyleCnt="1"/>
      <dgm:spPr/>
    </dgm:pt>
    <dgm:pt modelId="{5BB0C61A-B130-40A4-BD5D-CCF53988CCFD}" type="pres">
      <dgm:prSet presAssocID="{CF0DEDA1-62F8-478D-B50C-B4037061C668}" presName="arrowDiagram5" presStyleCnt="0"/>
      <dgm:spPr/>
    </dgm:pt>
    <dgm:pt modelId="{AFF4255A-C9FB-4284-AC14-F714678614F3}" type="pres">
      <dgm:prSet presAssocID="{A21B1080-778C-43A4-B0AC-D4DA069CA784}" presName="bullet5a" presStyleLbl="node1" presStyleIdx="0" presStyleCnt="5"/>
      <dgm:spPr/>
    </dgm:pt>
    <dgm:pt modelId="{2ECCC583-F85E-4F1D-8BC5-6E6690BAB00D}" type="pres">
      <dgm:prSet presAssocID="{A21B1080-778C-43A4-B0AC-D4DA069CA784}" presName="textBox5a" presStyleLbl="revTx" presStyleIdx="0" presStyleCnt="5" custScaleX="121250" custLinFactNeighborX="7388">
        <dgm:presLayoutVars>
          <dgm:bulletEnabled val="1"/>
        </dgm:presLayoutVars>
      </dgm:prSet>
      <dgm:spPr/>
    </dgm:pt>
    <dgm:pt modelId="{431D57E3-8090-41BD-A55D-317DE0EC1ECF}" type="pres">
      <dgm:prSet presAssocID="{67A1D351-FE66-4840-975D-F6A62EA5E4B6}" presName="bullet5b" presStyleLbl="node1" presStyleIdx="1" presStyleCnt="5"/>
      <dgm:spPr/>
    </dgm:pt>
    <dgm:pt modelId="{CB233AFE-D3B3-485C-960B-52ADDA09CDF8}" type="pres">
      <dgm:prSet presAssocID="{67A1D351-FE66-4840-975D-F6A62EA5E4B6}" presName="textBox5b" presStyleLbl="revTx" presStyleIdx="1" presStyleCnt="5">
        <dgm:presLayoutVars>
          <dgm:bulletEnabled val="1"/>
        </dgm:presLayoutVars>
      </dgm:prSet>
      <dgm:spPr/>
    </dgm:pt>
    <dgm:pt modelId="{B2692F57-3E40-4C95-B9E1-3532410A142E}" type="pres">
      <dgm:prSet presAssocID="{1AB670C8-AC56-4AAB-9863-8035423E70D8}" presName="bullet5c" presStyleLbl="node1" presStyleIdx="2" presStyleCnt="5"/>
      <dgm:spPr/>
    </dgm:pt>
    <dgm:pt modelId="{75852269-9FBF-4CBC-BB9C-274592372610}" type="pres">
      <dgm:prSet presAssocID="{1AB670C8-AC56-4AAB-9863-8035423E70D8}" presName="textBox5c" presStyleLbl="revTx" presStyleIdx="2" presStyleCnt="5" custScaleX="118453" custLinFactNeighborX="10028">
        <dgm:presLayoutVars>
          <dgm:bulletEnabled val="1"/>
        </dgm:presLayoutVars>
      </dgm:prSet>
      <dgm:spPr/>
    </dgm:pt>
    <dgm:pt modelId="{9FDC006B-F48F-499A-968C-F91FE0FBA698}" type="pres">
      <dgm:prSet presAssocID="{EAB19C70-830C-4AE2-9E5E-C48FDBD22C68}" presName="bullet5d" presStyleLbl="node1" presStyleIdx="3" presStyleCnt="5"/>
      <dgm:spPr/>
    </dgm:pt>
    <dgm:pt modelId="{702D1B8F-CAE5-4217-9919-AB83996087EE}" type="pres">
      <dgm:prSet presAssocID="{EAB19C70-830C-4AE2-9E5E-C48FDBD22C68}" presName="textBox5d" presStyleLbl="revTx" presStyleIdx="3" presStyleCnt="5" custScaleX="116186" custLinFactNeighborX="7258">
        <dgm:presLayoutVars>
          <dgm:bulletEnabled val="1"/>
        </dgm:presLayoutVars>
      </dgm:prSet>
      <dgm:spPr/>
    </dgm:pt>
    <dgm:pt modelId="{D6BC2A67-E065-40D0-94C8-AEFA3F9C3663}" type="pres">
      <dgm:prSet presAssocID="{33968D5E-A046-46A6-8034-39E1089090D1}" presName="bullet5e" presStyleLbl="node1" presStyleIdx="4" presStyleCnt="5"/>
      <dgm:spPr/>
    </dgm:pt>
    <dgm:pt modelId="{93D3CE88-F993-40EC-AA58-BB4698C67185}" type="pres">
      <dgm:prSet presAssocID="{33968D5E-A046-46A6-8034-39E1089090D1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AEC1A011-EB35-4D14-9379-9337B7F28C21}" srcId="{33968D5E-A046-46A6-8034-39E1089090D1}" destId="{A2E3E508-14F9-4914-9F8C-4E904657F420}" srcOrd="0" destOrd="0" parTransId="{81319075-7678-41AF-B758-B82D06B330F5}" sibTransId="{279BDE0D-84AD-4306-B9BC-4BBCA46674F2}"/>
    <dgm:cxn modelId="{6A6D4315-06F4-0A47-B15C-99BE3070C5C2}" type="presOf" srcId="{8AC5253C-8F5A-43E3-94CF-B557ABFA047D}" destId="{2ECCC583-F85E-4F1D-8BC5-6E6690BAB00D}" srcOrd="0" destOrd="1" presId="urn:microsoft.com/office/officeart/2005/8/layout/arrow2"/>
    <dgm:cxn modelId="{0E2A323B-95FE-724F-803C-88115BF6944E}" type="presOf" srcId="{F2E829D5-1180-4DB8-9C7F-883EB6B594FF}" destId="{75852269-9FBF-4CBC-BB9C-274592372610}" srcOrd="0" destOrd="1" presId="urn:microsoft.com/office/officeart/2005/8/layout/arrow2"/>
    <dgm:cxn modelId="{381C143E-AE77-9B4B-B095-CAF4B2EEC4CF}" type="presOf" srcId="{67A1D351-FE66-4840-975D-F6A62EA5E4B6}" destId="{CB233AFE-D3B3-485C-960B-52ADDA09CDF8}" srcOrd="0" destOrd="0" presId="urn:microsoft.com/office/officeart/2005/8/layout/arrow2"/>
    <dgm:cxn modelId="{0290964B-F049-47CB-966C-CE11DFEEB7EB}" srcId="{CF0DEDA1-62F8-478D-B50C-B4037061C668}" destId="{67A1D351-FE66-4840-975D-F6A62EA5E4B6}" srcOrd="1" destOrd="0" parTransId="{D654557F-D2EF-4A49-93B4-9006B21CF97C}" sibTransId="{82797D36-1040-4433-B779-D34590A41022}"/>
    <dgm:cxn modelId="{DDF3C35F-C930-4142-A062-A0C23F5B4A0D}" srcId="{CF0DEDA1-62F8-478D-B50C-B4037061C668}" destId="{EAB19C70-830C-4AE2-9E5E-C48FDBD22C68}" srcOrd="3" destOrd="0" parTransId="{2CB832E8-69A4-4DC7-BAC8-B263CC915E06}" sibTransId="{41D878DA-1A5A-4062-B0F9-BDEA7B7E2A2E}"/>
    <dgm:cxn modelId="{249EA567-CF74-5B4E-9734-759990198E99}" type="presOf" srcId="{A2E3E508-14F9-4914-9F8C-4E904657F420}" destId="{93D3CE88-F993-40EC-AA58-BB4698C67185}" srcOrd="0" destOrd="1" presId="urn:microsoft.com/office/officeart/2005/8/layout/arrow2"/>
    <dgm:cxn modelId="{00C43870-282A-4147-A3BF-F51073F882EB}" srcId="{CF0DEDA1-62F8-478D-B50C-B4037061C668}" destId="{33968D5E-A046-46A6-8034-39E1089090D1}" srcOrd="4" destOrd="0" parTransId="{5563A303-0A4F-439D-9DED-0A1F00DA724A}" sibTransId="{221B8AE6-4EA1-4783-8C7E-67333A1F39AD}"/>
    <dgm:cxn modelId="{FE897E74-76A9-AD46-A0BD-37B82A8F84AF}" type="presOf" srcId="{7CBD8A8E-4C48-40D6-BCEF-F03B85D1AF50}" destId="{CB233AFE-D3B3-485C-960B-52ADDA09CDF8}" srcOrd="0" destOrd="1" presId="urn:microsoft.com/office/officeart/2005/8/layout/arrow2"/>
    <dgm:cxn modelId="{4AA53A75-AA3B-4F67-8E1D-4E0E4C59FC50}" srcId="{1AB670C8-AC56-4AAB-9863-8035423E70D8}" destId="{81EB92D1-D9E3-4DA7-BD5E-168DF24CFBEE}" srcOrd="1" destOrd="0" parTransId="{D059DF64-B08A-4DFE-80FA-6D84F916BCFD}" sibTransId="{FEBBB4C6-1351-4931-B850-1C8DE8FC1EB2}"/>
    <dgm:cxn modelId="{1071547F-F7AB-461E-B37C-EE2FC4BE2C57}" srcId="{A21B1080-778C-43A4-B0AC-D4DA069CA784}" destId="{8AC5253C-8F5A-43E3-94CF-B557ABFA047D}" srcOrd="0" destOrd="0" parTransId="{0D98C251-18CD-4C53-98EC-E7E88C9D8274}" sibTransId="{82570874-7683-48EC-B13D-73BBBCB4A8D3}"/>
    <dgm:cxn modelId="{D219C39F-18AA-4607-81B0-DE7986DF4C6B}" srcId="{67A1D351-FE66-4840-975D-F6A62EA5E4B6}" destId="{7CBD8A8E-4C48-40D6-BCEF-F03B85D1AF50}" srcOrd="0" destOrd="0" parTransId="{D6CEF47E-4BB3-4237-9134-47268C0D041A}" sibTransId="{CF17A098-C540-43C5-8230-F52EF647E7A5}"/>
    <dgm:cxn modelId="{D71487B5-D672-4EFE-9CCD-9309A4276697}" srcId="{1AB670C8-AC56-4AAB-9863-8035423E70D8}" destId="{F2E829D5-1180-4DB8-9C7F-883EB6B594FF}" srcOrd="0" destOrd="0" parTransId="{DDF4CBEA-3BDC-4F96-BA55-F0870E5BE662}" sibTransId="{E3F786AD-9636-4D8E-B536-4456EEA64F4E}"/>
    <dgm:cxn modelId="{1E1C59B8-2549-44BF-B915-12744F2C50AF}" srcId="{EAB19C70-830C-4AE2-9E5E-C48FDBD22C68}" destId="{6DA3C24A-A873-43F5-9FC5-F18AAB6FC28D}" srcOrd="0" destOrd="0" parTransId="{A07590A4-FDBB-46A2-A67C-BE6110041375}" sibTransId="{0CE3A969-0AB0-4773-AFB3-2E8F16446E5B}"/>
    <dgm:cxn modelId="{3F31DCBC-CCF3-CF43-915F-0A87B90754BB}" type="presOf" srcId="{A21B1080-778C-43A4-B0AC-D4DA069CA784}" destId="{2ECCC583-F85E-4F1D-8BC5-6E6690BAB00D}" srcOrd="0" destOrd="0" presId="urn:microsoft.com/office/officeart/2005/8/layout/arrow2"/>
    <dgm:cxn modelId="{51F8E6BF-A066-4C44-9022-BB70BA4EFAA7}" type="presOf" srcId="{EAB19C70-830C-4AE2-9E5E-C48FDBD22C68}" destId="{702D1B8F-CAE5-4217-9919-AB83996087EE}" srcOrd="0" destOrd="0" presId="urn:microsoft.com/office/officeart/2005/8/layout/arrow2"/>
    <dgm:cxn modelId="{9E74ADC1-6F8F-C641-B0A1-BD0AFB5A3F63}" type="presOf" srcId="{1AB670C8-AC56-4AAB-9863-8035423E70D8}" destId="{75852269-9FBF-4CBC-BB9C-274592372610}" srcOrd="0" destOrd="0" presId="urn:microsoft.com/office/officeart/2005/8/layout/arrow2"/>
    <dgm:cxn modelId="{AFE13DCC-BC3C-4B1D-83C0-821C4D86E4DD}" srcId="{CF0DEDA1-62F8-478D-B50C-B4037061C668}" destId="{A21B1080-778C-43A4-B0AC-D4DA069CA784}" srcOrd="0" destOrd="0" parTransId="{0D33220D-D3AC-4738-A384-A2AB83E32EFB}" sibTransId="{7E5DBB3A-2399-495F-BCB6-65FF200275F7}"/>
    <dgm:cxn modelId="{E844CEDB-B369-CF4C-8937-634DE0AC50F3}" type="presOf" srcId="{CF0DEDA1-62F8-478D-B50C-B4037061C668}" destId="{4F933BF1-BBB3-427E-8BA4-08793FF48141}" srcOrd="0" destOrd="0" presId="urn:microsoft.com/office/officeart/2005/8/layout/arrow2"/>
    <dgm:cxn modelId="{FBF62BE0-8643-9641-AC54-A7D4048F1BD3}" type="presOf" srcId="{81EB92D1-D9E3-4DA7-BD5E-168DF24CFBEE}" destId="{75852269-9FBF-4CBC-BB9C-274592372610}" srcOrd="0" destOrd="2" presId="urn:microsoft.com/office/officeart/2005/8/layout/arrow2"/>
    <dgm:cxn modelId="{6DDB17E7-C1DA-594F-9D03-D06DB416CC37}" type="presOf" srcId="{33968D5E-A046-46A6-8034-39E1089090D1}" destId="{93D3CE88-F993-40EC-AA58-BB4698C67185}" srcOrd="0" destOrd="0" presId="urn:microsoft.com/office/officeart/2005/8/layout/arrow2"/>
    <dgm:cxn modelId="{CB5E48F5-E908-44ED-996B-41DEB9180923}" srcId="{CF0DEDA1-62F8-478D-B50C-B4037061C668}" destId="{1AB670C8-AC56-4AAB-9863-8035423E70D8}" srcOrd="2" destOrd="0" parTransId="{30D8C59F-79AB-4D2D-94A4-1B165F119345}" sibTransId="{C1E00451-BE7C-4F74-A6A6-43386D73C3D0}"/>
    <dgm:cxn modelId="{1515A1F8-7926-1044-A2AC-4F370FD7CFB1}" type="presOf" srcId="{6DA3C24A-A873-43F5-9FC5-F18AAB6FC28D}" destId="{702D1B8F-CAE5-4217-9919-AB83996087EE}" srcOrd="0" destOrd="1" presId="urn:microsoft.com/office/officeart/2005/8/layout/arrow2"/>
    <dgm:cxn modelId="{A8743D55-5E1F-2B48-A1CB-264A3CBD04E2}" type="presParOf" srcId="{4F933BF1-BBB3-427E-8BA4-08793FF48141}" destId="{DF9E5E99-03E4-4B59-B08E-C37101822446}" srcOrd="0" destOrd="0" presId="urn:microsoft.com/office/officeart/2005/8/layout/arrow2"/>
    <dgm:cxn modelId="{1FCC0C2A-FAEB-404B-9CBE-FA8F9F818668}" type="presParOf" srcId="{4F933BF1-BBB3-427E-8BA4-08793FF48141}" destId="{5BB0C61A-B130-40A4-BD5D-CCF53988CCFD}" srcOrd="1" destOrd="0" presId="urn:microsoft.com/office/officeart/2005/8/layout/arrow2"/>
    <dgm:cxn modelId="{D839F64A-F5AB-C149-A5C3-F3D358F25490}" type="presParOf" srcId="{5BB0C61A-B130-40A4-BD5D-CCF53988CCFD}" destId="{AFF4255A-C9FB-4284-AC14-F714678614F3}" srcOrd="0" destOrd="0" presId="urn:microsoft.com/office/officeart/2005/8/layout/arrow2"/>
    <dgm:cxn modelId="{C940C7BE-4239-F941-999C-3FD900D7BF2A}" type="presParOf" srcId="{5BB0C61A-B130-40A4-BD5D-CCF53988CCFD}" destId="{2ECCC583-F85E-4F1D-8BC5-6E6690BAB00D}" srcOrd="1" destOrd="0" presId="urn:microsoft.com/office/officeart/2005/8/layout/arrow2"/>
    <dgm:cxn modelId="{0A830093-5261-7B4B-B383-2653B5409616}" type="presParOf" srcId="{5BB0C61A-B130-40A4-BD5D-CCF53988CCFD}" destId="{431D57E3-8090-41BD-A55D-317DE0EC1ECF}" srcOrd="2" destOrd="0" presId="urn:microsoft.com/office/officeart/2005/8/layout/arrow2"/>
    <dgm:cxn modelId="{C2D929F0-FA10-B841-87C5-5CB3FF77BB12}" type="presParOf" srcId="{5BB0C61A-B130-40A4-BD5D-CCF53988CCFD}" destId="{CB233AFE-D3B3-485C-960B-52ADDA09CDF8}" srcOrd="3" destOrd="0" presId="urn:microsoft.com/office/officeart/2005/8/layout/arrow2"/>
    <dgm:cxn modelId="{3DE58CC2-5D2C-B646-95B5-FB5FE433CBAC}" type="presParOf" srcId="{5BB0C61A-B130-40A4-BD5D-CCF53988CCFD}" destId="{B2692F57-3E40-4C95-B9E1-3532410A142E}" srcOrd="4" destOrd="0" presId="urn:microsoft.com/office/officeart/2005/8/layout/arrow2"/>
    <dgm:cxn modelId="{4282514B-ED56-3547-BC5A-7C2D5013F720}" type="presParOf" srcId="{5BB0C61A-B130-40A4-BD5D-CCF53988CCFD}" destId="{75852269-9FBF-4CBC-BB9C-274592372610}" srcOrd="5" destOrd="0" presId="urn:microsoft.com/office/officeart/2005/8/layout/arrow2"/>
    <dgm:cxn modelId="{D4B1AB6B-52D1-2A40-8C23-6218723B1CBC}" type="presParOf" srcId="{5BB0C61A-B130-40A4-BD5D-CCF53988CCFD}" destId="{9FDC006B-F48F-499A-968C-F91FE0FBA698}" srcOrd="6" destOrd="0" presId="urn:microsoft.com/office/officeart/2005/8/layout/arrow2"/>
    <dgm:cxn modelId="{2AE74206-942D-6C4C-A91D-D8FC3E925EAB}" type="presParOf" srcId="{5BB0C61A-B130-40A4-BD5D-CCF53988CCFD}" destId="{702D1B8F-CAE5-4217-9919-AB83996087EE}" srcOrd="7" destOrd="0" presId="urn:microsoft.com/office/officeart/2005/8/layout/arrow2"/>
    <dgm:cxn modelId="{F8E23A00-81AA-7F47-B1B5-885D7F8F91DC}" type="presParOf" srcId="{5BB0C61A-B130-40A4-BD5D-CCF53988CCFD}" destId="{D6BC2A67-E065-40D0-94C8-AEFA3F9C3663}" srcOrd="8" destOrd="0" presId="urn:microsoft.com/office/officeart/2005/8/layout/arrow2"/>
    <dgm:cxn modelId="{64E16F08-D04C-0644-B0DA-D59769EF89C4}" type="presParOf" srcId="{5BB0C61A-B130-40A4-BD5D-CCF53988CCFD}" destId="{93D3CE88-F993-40EC-AA58-BB4698C6718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DEDA1-62F8-478D-B50C-B4037061C668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A21B1080-778C-43A4-B0AC-D4DA069CA784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1</a:t>
          </a:r>
        </a:p>
      </dgm:t>
    </dgm:pt>
    <dgm:pt modelId="{0D33220D-D3AC-4738-A384-A2AB83E32EFB}" type="parTrans" cxnId="{AFE13DCC-BC3C-4B1D-83C0-821C4D86E4D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7E5DBB3A-2399-495F-BCB6-65FF200275F7}" type="sibTrans" cxnId="{AFE13DCC-BC3C-4B1D-83C0-821C4D86E4D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AC5253C-8F5A-43E3-94CF-B557ABFA047D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Revisar requisitos de calidad y actividades de calidad</a:t>
          </a:r>
        </a:p>
      </dgm:t>
    </dgm:pt>
    <dgm:pt modelId="{0D98C251-18CD-4C53-98EC-E7E88C9D8274}" type="parTrans" cxnId="{1071547F-F7AB-461E-B37C-EE2FC4BE2C5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2570874-7683-48EC-B13D-73BBBCB4A8D3}" type="sibTrans" cxnId="{1071547F-F7AB-461E-B37C-EE2FC4BE2C5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67A1D351-FE66-4840-975D-F6A62EA5E4B6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2</a:t>
          </a:r>
        </a:p>
      </dgm:t>
    </dgm:pt>
    <dgm:pt modelId="{D654557F-D2EF-4A49-93B4-9006B21CF97C}" type="parTrans" cxnId="{0290964B-F049-47CB-966C-CE11DFEEB7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82797D36-1040-4433-B779-D34590A41022}" type="sibTrans" cxnId="{0290964B-F049-47CB-966C-CE11DFEEB7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6DA3C24A-A873-43F5-9FC5-F18AAB6FC28D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Actualizar plan del proyecto y documentos del proyecto</a:t>
          </a:r>
        </a:p>
      </dgm:t>
    </dgm:pt>
    <dgm:pt modelId="{A07590A4-FDBB-46A2-A67C-BE6110041375}" type="parTrans" cxnId="{1E1C59B8-2549-44BF-B915-12744F2C50AF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0CE3A969-0AB0-4773-AFB3-2E8F16446E5B}" type="sibTrans" cxnId="{1E1C59B8-2549-44BF-B915-12744F2C50AF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33968D5E-A046-46A6-8034-39E1089090D1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5</a:t>
          </a:r>
        </a:p>
      </dgm:t>
    </dgm:pt>
    <dgm:pt modelId="{5563A303-0A4F-439D-9DED-0A1F00DA724A}" type="parTrans" cxnId="{00C43870-282A-4147-A3BF-F51073F882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221B8AE6-4EA1-4783-8C7E-67333A1F39AD}" type="sibTrans" cxnId="{00C43870-282A-4147-A3BF-F51073F882EB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A2E3E508-14F9-4914-9F8C-4E904657F420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Actualizar activos de procesos</a:t>
          </a:r>
        </a:p>
      </dgm:t>
    </dgm:pt>
    <dgm:pt modelId="{81319075-7678-41AF-B758-B82D06B330F5}" type="parTrans" cxnId="{AEC1A011-EB35-4D14-9379-9337B7F28C21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279BDE0D-84AD-4306-B9BC-4BBCA46674F2}" type="sibTrans" cxnId="{AEC1A011-EB35-4D14-9379-9337B7F28C21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1AB670C8-AC56-4AAB-9863-8035423E70D8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3</a:t>
          </a:r>
        </a:p>
      </dgm:t>
    </dgm:pt>
    <dgm:pt modelId="{30D8C59F-79AB-4D2D-94A4-1B165F119345}" type="parTrans" cxnId="{CB5E48F5-E908-44ED-996B-41DEB9180923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C1E00451-BE7C-4F74-A6A6-43386D73C3D0}" type="sibTrans" cxnId="{CB5E48F5-E908-44ED-996B-41DEB9180923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F2E829D5-1180-4DB8-9C7F-883EB6B594FF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Hacer solicitudes de cambio</a:t>
          </a:r>
        </a:p>
      </dgm:t>
    </dgm:pt>
    <dgm:pt modelId="{DDF4CBEA-3BDC-4F96-BA55-F0870E5BE662}" type="parTrans" cxnId="{D71487B5-D672-4EFE-9CCD-9309A427669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E3F786AD-9636-4D8E-B536-4456EEA64F4E}" type="sibTrans" cxnId="{D71487B5-D672-4EFE-9CCD-9309A4276697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EAB19C70-830C-4AE2-9E5E-C48FDBD22C68}">
      <dgm:prSet phldrT="[Text]" custT="1"/>
      <dgm:spPr/>
      <dgm:t>
        <a:bodyPr/>
        <a:lstStyle/>
        <a:p>
          <a:r>
            <a:rPr lang="es-CL" sz="1800" b="1" dirty="0">
              <a:latin typeface="Gill Sans MT" charset="0"/>
              <a:ea typeface="Gill Sans MT" charset="0"/>
              <a:cs typeface="Gill Sans MT" charset="0"/>
            </a:rPr>
            <a:t>Paso 4</a:t>
          </a:r>
        </a:p>
      </dgm:t>
    </dgm:pt>
    <dgm:pt modelId="{2CB832E8-69A4-4DC7-BAC8-B263CC915E06}" type="parTrans" cxnId="{DDF3C35F-C930-4142-A062-A0C23F5B4A0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41D878DA-1A5A-4062-B0F9-BDEA7B7E2A2E}" type="sibTrans" cxnId="{DDF3C35F-C930-4142-A062-A0C23F5B4A0D}">
      <dgm:prSet/>
      <dgm:spPr/>
      <dgm:t>
        <a:bodyPr/>
        <a:lstStyle/>
        <a:p>
          <a:endParaRPr lang="es-CL" sz="2400" b="1">
            <a:latin typeface="Gill Sans MT" charset="0"/>
            <a:ea typeface="Gill Sans MT" charset="0"/>
            <a:cs typeface="Gill Sans MT" charset="0"/>
          </a:endParaRPr>
        </a:p>
      </dgm:t>
    </dgm:pt>
    <dgm:pt modelId="{7CBD8A8E-4C48-40D6-BCEF-F03B85D1AF50}">
      <dgm:prSet phldrT="[Text]" custT="1"/>
      <dgm:spPr/>
      <dgm:t>
        <a:bodyPr/>
        <a:lstStyle/>
        <a:p>
          <a:r>
            <a:rPr lang="es-CL" sz="1400" b="1" dirty="0">
              <a:latin typeface="Gill Sans MT" charset="0"/>
              <a:ea typeface="Gill Sans MT" charset="0"/>
              <a:cs typeface="Gill Sans MT" charset="0"/>
            </a:rPr>
            <a:t>Revisar ejecución de procesos y procedimien­tos, y sus resultados</a:t>
          </a:r>
        </a:p>
      </dgm:t>
    </dgm:pt>
    <dgm:pt modelId="{D6CEF47E-4BB3-4237-9134-47268C0D041A}" type="parTrans" cxnId="{D219C39F-18AA-4607-81B0-DE7986DF4C6B}">
      <dgm:prSet/>
      <dgm:spPr/>
      <dgm:t>
        <a:bodyPr/>
        <a:lstStyle/>
        <a:p>
          <a:endParaRPr lang="en-US" b="1">
            <a:latin typeface="Gill Sans MT" charset="0"/>
            <a:ea typeface="Gill Sans MT" charset="0"/>
            <a:cs typeface="Gill Sans MT" charset="0"/>
          </a:endParaRPr>
        </a:p>
      </dgm:t>
    </dgm:pt>
    <dgm:pt modelId="{CF17A098-C540-43C5-8230-F52EF647E7A5}" type="sibTrans" cxnId="{D219C39F-18AA-4607-81B0-DE7986DF4C6B}">
      <dgm:prSet/>
      <dgm:spPr/>
      <dgm:t>
        <a:bodyPr/>
        <a:lstStyle/>
        <a:p>
          <a:endParaRPr lang="en-US" b="1">
            <a:latin typeface="Gill Sans MT" charset="0"/>
            <a:ea typeface="Gill Sans MT" charset="0"/>
            <a:cs typeface="Gill Sans MT" charset="0"/>
          </a:endParaRPr>
        </a:p>
      </dgm:t>
    </dgm:pt>
    <dgm:pt modelId="{4F933BF1-BBB3-427E-8BA4-08793FF48141}" type="pres">
      <dgm:prSet presAssocID="{CF0DEDA1-62F8-478D-B50C-B4037061C668}" presName="arrowDiagram" presStyleCnt="0">
        <dgm:presLayoutVars>
          <dgm:chMax val="5"/>
          <dgm:dir/>
          <dgm:resizeHandles val="exact"/>
        </dgm:presLayoutVars>
      </dgm:prSet>
      <dgm:spPr/>
    </dgm:pt>
    <dgm:pt modelId="{DF9E5E99-03E4-4B59-B08E-C37101822446}" type="pres">
      <dgm:prSet presAssocID="{CF0DEDA1-62F8-478D-B50C-B4037061C668}" presName="arrow" presStyleLbl="bgShp" presStyleIdx="0" presStyleCnt="1"/>
      <dgm:spPr/>
    </dgm:pt>
    <dgm:pt modelId="{5BB0C61A-B130-40A4-BD5D-CCF53988CCFD}" type="pres">
      <dgm:prSet presAssocID="{CF0DEDA1-62F8-478D-B50C-B4037061C668}" presName="arrowDiagram5" presStyleCnt="0"/>
      <dgm:spPr/>
    </dgm:pt>
    <dgm:pt modelId="{AFF4255A-C9FB-4284-AC14-F714678614F3}" type="pres">
      <dgm:prSet presAssocID="{A21B1080-778C-43A4-B0AC-D4DA069CA784}" presName="bullet5a" presStyleLbl="node1" presStyleIdx="0" presStyleCnt="5"/>
      <dgm:spPr/>
    </dgm:pt>
    <dgm:pt modelId="{2ECCC583-F85E-4F1D-8BC5-6E6690BAB00D}" type="pres">
      <dgm:prSet presAssocID="{A21B1080-778C-43A4-B0AC-D4DA069CA784}" presName="textBox5a" presStyleLbl="revTx" presStyleIdx="0" presStyleCnt="5" custScaleX="182033" custScaleY="89973" custLinFactNeighborX="31882" custLinFactNeighborY="4003">
        <dgm:presLayoutVars>
          <dgm:bulletEnabled val="1"/>
        </dgm:presLayoutVars>
      </dgm:prSet>
      <dgm:spPr/>
    </dgm:pt>
    <dgm:pt modelId="{431D57E3-8090-41BD-A55D-317DE0EC1ECF}" type="pres">
      <dgm:prSet presAssocID="{67A1D351-FE66-4840-975D-F6A62EA5E4B6}" presName="bullet5b" presStyleLbl="node1" presStyleIdx="1" presStyleCnt="5"/>
      <dgm:spPr/>
    </dgm:pt>
    <dgm:pt modelId="{CB233AFE-D3B3-485C-960B-52ADDA09CDF8}" type="pres">
      <dgm:prSet presAssocID="{67A1D351-FE66-4840-975D-F6A62EA5E4B6}" presName="textBox5b" presStyleLbl="revTx" presStyleIdx="1" presStyleCnt="5" custScaleX="163250" custLinFactNeighborX="31833">
        <dgm:presLayoutVars>
          <dgm:bulletEnabled val="1"/>
        </dgm:presLayoutVars>
      </dgm:prSet>
      <dgm:spPr/>
    </dgm:pt>
    <dgm:pt modelId="{B2692F57-3E40-4C95-B9E1-3532410A142E}" type="pres">
      <dgm:prSet presAssocID="{1AB670C8-AC56-4AAB-9863-8035423E70D8}" presName="bullet5c" presStyleLbl="node1" presStyleIdx="2" presStyleCnt="5"/>
      <dgm:spPr/>
    </dgm:pt>
    <dgm:pt modelId="{75852269-9FBF-4CBC-BB9C-274592372610}" type="pres">
      <dgm:prSet presAssocID="{1AB670C8-AC56-4AAB-9863-8035423E70D8}" presName="textBox5c" presStyleLbl="revTx" presStyleIdx="2" presStyleCnt="5" custScaleX="118453" custLinFactNeighborX="10028">
        <dgm:presLayoutVars>
          <dgm:bulletEnabled val="1"/>
        </dgm:presLayoutVars>
      </dgm:prSet>
      <dgm:spPr/>
    </dgm:pt>
    <dgm:pt modelId="{9FDC006B-F48F-499A-968C-F91FE0FBA698}" type="pres">
      <dgm:prSet presAssocID="{EAB19C70-830C-4AE2-9E5E-C48FDBD22C68}" presName="bullet5d" presStyleLbl="node1" presStyleIdx="3" presStyleCnt="5"/>
      <dgm:spPr/>
    </dgm:pt>
    <dgm:pt modelId="{702D1B8F-CAE5-4217-9919-AB83996087EE}" type="pres">
      <dgm:prSet presAssocID="{EAB19C70-830C-4AE2-9E5E-C48FDBD22C68}" presName="textBox5d" presStyleLbl="revTx" presStyleIdx="3" presStyleCnt="5" custScaleX="116186" custLinFactNeighborX="7258">
        <dgm:presLayoutVars>
          <dgm:bulletEnabled val="1"/>
        </dgm:presLayoutVars>
      </dgm:prSet>
      <dgm:spPr/>
    </dgm:pt>
    <dgm:pt modelId="{D6BC2A67-E065-40D0-94C8-AEFA3F9C3663}" type="pres">
      <dgm:prSet presAssocID="{33968D5E-A046-46A6-8034-39E1089090D1}" presName="bullet5e" presStyleLbl="node1" presStyleIdx="4" presStyleCnt="5"/>
      <dgm:spPr/>
    </dgm:pt>
    <dgm:pt modelId="{93D3CE88-F993-40EC-AA58-BB4698C67185}" type="pres">
      <dgm:prSet presAssocID="{33968D5E-A046-46A6-8034-39E1089090D1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AEC1A011-EB35-4D14-9379-9337B7F28C21}" srcId="{33968D5E-A046-46A6-8034-39E1089090D1}" destId="{A2E3E508-14F9-4914-9F8C-4E904657F420}" srcOrd="0" destOrd="0" parTransId="{81319075-7678-41AF-B758-B82D06B330F5}" sibTransId="{279BDE0D-84AD-4306-B9BC-4BBCA46674F2}"/>
    <dgm:cxn modelId="{DAFAC714-066E-334A-8887-1C1682900BA8}" type="presOf" srcId="{1AB670C8-AC56-4AAB-9863-8035423E70D8}" destId="{75852269-9FBF-4CBC-BB9C-274592372610}" srcOrd="0" destOrd="0" presId="urn:microsoft.com/office/officeart/2005/8/layout/arrow2"/>
    <dgm:cxn modelId="{6D4C3826-F21E-A44A-B25D-AD7847A40407}" type="presOf" srcId="{67A1D351-FE66-4840-975D-F6A62EA5E4B6}" destId="{CB233AFE-D3B3-485C-960B-52ADDA09CDF8}" srcOrd="0" destOrd="0" presId="urn:microsoft.com/office/officeart/2005/8/layout/arrow2"/>
    <dgm:cxn modelId="{B2391F3E-FC9F-5A45-801E-6C732F35CBEB}" type="presOf" srcId="{CF0DEDA1-62F8-478D-B50C-B4037061C668}" destId="{4F933BF1-BBB3-427E-8BA4-08793FF48141}" srcOrd="0" destOrd="0" presId="urn:microsoft.com/office/officeart/2005/8/layout/arrow2"/>
    <dgm:cxn modelId="{0290964B-F049-47CB-966C-CE11DFEEB7EB}" srcId="{CF0DEDA1-62F8-478D-B50C-B4037061C668}" destId="{67A1D351-FE66-4840-975D-F6A62EA5E4B6}" srcOrd="1" destOrd="0" parTransId="{D654557F-D2EF-4A49-93B4-9006B21CF97C}" sibTransId="{82797D36-1040-4433-B779-D34590A41022}"/>
    <dgm:cxn modelId="{E0F00551-FF8D-874C-982A-3FED50B53249}" type="presOf" srcId="{6DA3C24A-A873-43F5-9FC5-F18AAB6FC28D}" destId="{702D1B8F-CAE5-4217-9919-AB83996087EE}" srcOrd="0" destOrd="1" presId="urn:microsoft.com/office/officeart/2005/8/layout/arrow2"/>
    <dgm:cxn modelId="{DDF3C35F-C930-4142-A062-A0C23F5B4A0D}" srcId="{CF0DEDA1-62F8-478D-B50C-B4037061C668}" destId="{EAB19C70-830C-4AE2-9E5E-C48FDBD22C68}" srcOrd="3" destOrd="0" parTransId="{2CB832E8-69A4-4DC7-BAC8-B263CC915E06}" sibTransId="{41D878DA-1A5A-4062-B0F9-BDEA7B7E2A2E}"/>
    <dgm:cxn modelId="{00C43870-282A-4147-A3BF-F51073F882EB}" srcId="{CF0DEDA1-62F8-478D-B50C-B4037061C668}" destId="{33968D5E-A046-46A6-8034-39E1089090D1}" srcOrd="4" destOrd="0" parTransId="{5563A303-0A4F-439D-9DED-0A1F00DA724A}" sibTransId="{221B8AE6-4EA1-4783-8C7E-67333A1F39AD}"/>
    <dgm:cxn modelId="{1071547F-F7AB-461E-B37C-EE2FC4BE2C57}" srcId="{A21B1080-778C-43A4-B0AC-D4DA069CA784}" destId="{8AC5253C-8F5A-43E3-94CF-B557ABFA047D}" srcOrd="0" destOrd="0" parTransId="{0D98C251-18CD-4C53-98EC-E7E88C9D8274}" sibTransId="{82570874-7683-48EC-B13D-73BBBCB4A8D3}"/>
    <dgm:cxn modelId="{D219C39F-18AA-4607-81B0-DE7986DF4C6B}" srcId="{67A1D351-FE66-4840-975D-F6A62EA5E4B6}" destId="{7CBD8A8E-4C48-40D6-BCEF-F03B85D1AF50}" srcOrd="0" destOrd="0" parTransId="{D6CEF47E-4BB3-4237-9134-47268C0D041A}" sibTransId="{CF17A098-C540-43C5-8230-F52EF647E7A5}"/>
    <dgm:cxn modelId="{B70448AA-25A8-1F45-B30A-488444056C09}" type="presOf" srcId="{F2E829D5-1180-4DB8-9C7F-883EB6B594FF}" destId="{75852269-9FBF-4CBC-BB9C-274592372610}" srcOrd="0" destOrd="1" presId="urn:microsoft.com/office/officeart/2005/8/layout/arrow2"/>
    <dgm:cxn modelId="{D71487B5-D672-4EFE-9CCD-9309A4276697}" srcId="{1AB670C8-AC56-4AAB-9863-8035423E70D8}" destId="{F2E829D5-1180-4DB8-9C7F-883EB6B594FF}" srcOrd="0" destOrd="0" parTransId="{DDF4CBEA-3BDC-4F96-BA55-F0870E5BE662}" sibTransId="{E3F786AD-9636-4D8E-B536-4456EEA64F4E}"/>
    <dgm:cxn modelId="{456D79B7-9C3C-624E-BE36-829BCD67CD3F}" type="presOf" srcId="{A21B1080-778C-43A4-B0AC-D4DA069CA784}" destId="{2ECCC583-F85E-4F1D-8BC5-6E6690BAB00D}" srcOrd="0" destOrd="0" presId="urn:microsoft.com/office/officeart/2005/8/layout/arrow2"/>
    <dgm:cxn modelId="{1E1C59B8-2549-44BF-B915-12744F2C50AF}" srcId="{EAB19C70-830C-4AE2-9E5E-C48FDBD22C68}" destId="{6DA3C24A-A873-43F5-9FC5-F18AAB6FC28D}" srcOrd="0" destOrd="0" parTransId="{A07590A4-FDBB-46A2-A67C-BE6110041375}" sibTransId="{0CE3A969-0AB0-4773-AFB3-2E8F16446E5B}"/>
    <dgm:cxn modelId="{EDF45AC9-A09C-D047-BCF5-4209406C3B4A}" type="presOf" srcId="{7CBD8A8E-4C48-40D6-BCEF-F03B85D1AF50}" destId="{CB233AFE-D3B3-485C-960B-52ADDA09CDF8}" srcOrd="0" destOrd="1" presId="urn:microsoft.com/office/officeart/2005/8/layout/arrow2"/>
    <dgm:cxn modelId="{AAF269CA-AD34-6F42-BCEB-60078177747C}" type="presOf" srcId="{33968D5E-A046-46A6-8034-39E1089090D1}" destId="{93D3CE88-F993-40EC-AA58-BB4698C67185}" srcOrd="0" destOrd="0" presId="urn:microsoft.com/office/officeart/2005/8/layout/arrow2"/>
    <dgm:cxn modelId="{AFE13DCC-BC3C-4B1D-83C0-821C4D86E4DD}" srcId="{CF0DEDA1-62F8-478D-B50C-B4037061C668}" destId="{A21B1080-778C-43A4-B0AC-D4DA069CA784}" srcOrd="0" destOrd="0" parTransId="{0D33220D-D3AC-4738-A384-A2AB83E32EFB}" sibTransId="{7E5DBB3A-2399-495F-BCB6-65FF200275F7}"/>
    <dgm:cxn modelId="{79B223CE-C45E-CF42-B5ED-D749AC1BC957}" type="presOf" srcId="{EAB19C70-830C-4AE2-9E5E-C48FDBD22C68}" destId="{702D1B8F-CAE5-4217-9919-AB83996087EE}" srcOrd="0" destOrd="0" presId="urn:microsoft.com/office/officeart/2005/8/layout/arrow2"/>
    <dgm:cxn modelId="{774548D2-117B-BD40-B0B1-C168FAE9983B}" type="presOf" srcId="{A2E3E508-14F9-4914-9F8C-4E904657F420}" destId="{93D3CE88-F993-40EC-AA58-BB4698C67185}" srcOrd="0" destOrd="1" presId="urn:microsoft.com/office/officeart/2005/8/layout/arrow2"/>
    <dgm:cxn modelId="{CB5E48F5-E908-44ED-996B-41DEB9180923}" srcId="{CF0DEDA1-62F8-478D-B50C-B4037061C668}" destId="{1AB670C8-AC56-4AAB-9863-8035423E70D8}" srcOrd="2" destOrd="0" parTransId="{30D8C59F-79AB-4D2D-94A4-1B165F119345}" sibTransId="{C1E00451-BE7C-4F74-A6A6-43386D73C3D0}"/>
    <dgm:cxn modelId="{2BB055FA-F455-E842-9EEB-1BF3BDB3EEA1}" type="presOf" srcId="{8AC5253C-8F5A-43E3-94CF-B557ABFA047D}" destId="{2ECCC583-F85E-4F1D-8BC5-6E6690BAB00D}" srcOrd="0" destOrd="1" presId="urn:microsoft.com/office/officeart/2005/8/layout/arrow2"/>
    <dgm:cxn modelId="{4AE58349-175B-9A4F-8F09-449ADB485E0C}" type="presParOf" srcId="{4F933BF1-BBB3-427E-8BA4-08793FF48141}" destId="{DF9E5E99-03E4-4B59-B08E-C37101822446}" srcOrd="0" destOrd="0" presId="urn:microsoft.com/office/officeart/2005/8/layout/arrow2"/>
    <dgm:cxn modelId="{8D733B52-BA83-2C4E-963C-2133FCC597D9}" type="presParOf" srcId="{4F933BF1-BBB3-427E-8BA4-08793FF48141}" destId="{5BB0C61A-B130-40A4-BD5D-CCF53988CCFD}" srcOrd="1" destOrd="0" presId="urn:microsoft.com/office/officeart/2005/8/layout/arrow2"/>
    <dgm:cxn modelId="{5FFBB227-B1DC-4D4B-9CB6-AFB18250AE42}" type="presParOf" srcId="{5BB0C61A-B130-40A4-BD5D-CCF53988CCFD}" destId="{AFF4255A-C9FB-4284-AC14-F714678614F3}" srcOrd="0" destOrd="0" presId="urn:microsoft.com/office/officeart/2005/8/layout/arrow2"/>
    <dgm:cxn modelId="{2CAC0CD7-ABCD-8441-BF4D-AE4428793CBE}" type="presParOf" srcId="{5BB0C61A-B130-40A4-BD5D-CCF53988CCFD}" destId="{2ECCC583-F85E-4F1D-8BC5-6E6690BAB00D}" srcOrd="1" destOrd="0" presId="urn:microsoft.com/office/officeart/2005/8/layout/arrow2"/>
    <dgm:cxn modelId="{9040BFBC-1B01-244C-8FDA-9BD27F8F1499}" type="presParOf" srcId="{5BB0C61A-B130-40A4-BD5D-CCF53988CCFD}" destId="{431D57E3-8090-41BD-A55D-317DE0EC1ECF}" srcOrd="2" destOrd="0" presId="urn:microsoft.com/office/officeart/2005/8/layout/arrow2"/>
    <dgm:cxn modelId="{FC0C37A6-2FCB-7E4F-82A5-F169B2318670}" type="presParOf" srcId="{5BB0C61A-B130-40A4-BD5D-CCF53988CCFD}" destId="{CB233AFE-D3B3-485C-960B-52ADDA09CDF8}" srcOrd="3" destOrd="0" presId="urn:microsoft.com/office/officeart/2005/8/layout/arrow2"/>
    <dgm:cxn modelId="{510528FF-2B31-194E-AC73-BF6B68A31C3A}" type="presParOf" srcId="{5BB0C61A-B130-40A4-BD5D-CCF53988CCFD}" destId="{B2692F57-3E40-4C95-B9E1-3532410A142E}" srcOrd="4" destOrd="0" presId="urn:microsoft.com/office/officeart/2005/8/layout/arrow2"/>
    <dgm:cxn modelId="{88E0EC42-668D-BD40-A2F1-CDD539C12A79}" type="presParOf" srcId="{5BB0C61A-B130-40A4-BD5D-CCF53988CCFD}" destId="{75852269-9FBF-4CBC-BB9C-274592372610}" srcOrd="5" destOrd="0" presId="urn:microsoft.com/office/officeart/2005/8/layout/arrow2"/>
    <dgm:cxn modelId="{5C8C7811-12D1-A04F-9D53-CC372686C1CF}" type="presParOf" srcId="{5BB0C61A-B130-40A4-BD5D-CCF53988CCFD}" destId="{9FDC006B-F48F-499A-968C-F91FE0FBA698}" srcOrd="6" destOrd="0" presId="urn:microsoft.com/office/officeart/2005/8/layout/arrow2"/>
    <dgm:cxn modelId="{45ED9EC2-EA63-C94D-8BAE-B2988535413C}" type="presParOf" srcId="{5BB0C61A-B130-40A4-BD5D-CCF53988CCFD}" destId="{702D1B8F-CAE5-4217-9919-AB83996087EE}" srcOrd="7" destOrd="0" presId="urn:microsoft.com/office/officeart/2005/8/layout/arrow2"/>
    <dgm:cxn modelId="{E8C5E61A-AD76-D149-9A0F-6D781559B682}" type="presParOf" srcId="{5BB0C61A-B130-40A4-BD5D-CCF53988CCFD}" destId="{D6BC2A67-E065-40D0-94C8-AEFA3F9C3663}" srcOrd="8" destOrd="0" presId="urn:microsoft.com/office/officeart/2005/8/layout/arrow2"/>
    <dgm:cxn modelId="{AA6830A6-DA06-5D40-93E1-298D26C48CBF}" type="presParOf" srcId="{5BB0C61A-B130-40A4-BD5D-CCF53988CCFD}" destId="{93D3CE88-F993-40EC-AA58-BB4698C6718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9E1CD1-89D2-3B4E-B826-D04EDD1E98AA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C0E4B69-DCA3-D649-AD7A-CFDD24160462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Identificar</a:t>
          </a:r>
        </a:p>
      </dgm:t>
    </dgm:pt>
    <dgm:pt modelId="{83BCA93B-AA9C-D54B-917B-4B17D181DEDC}" type="parTrans" cxnId="{5F8F35DF-8463-EE45-9956-053E6E1F9A4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859C4D24-D447-DD4E-9C1D-DFEF49FC201D}" type="sibTrans" cxnId="{5F8F35DF-8463-EE45-9956-053E6E1F9A4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75266EC-7870-204B-ABB1-FB90CB84C9B6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Proyecto</a:t>
          </a:r>
        </a:p>
      </dgm:t>
    </dgm:pt>
    <dgm:pt modelId="{03CABFFD-FDA9-9B42-8617-C4D2AC5BEE8C}" type="parTrans" cxnId="{8108EFC0-39A6-4E4F-BA84-BD45E744CC7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707932B-02C8-E343-B585-07D163FD5B11}" type="sibTrans" cxnId="{8108EFC0-39A6-4E4F-BA84-BD45E744CC7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6077EB4D-A951-9042-AB28-B4D259816B89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Priorizar</a:t>
          </a:r>
        </a:p>
      </dgm:t>
    </dgm:pt>
    <dgm:pt modelId="{540427F6-F32E-2248-98E9-9D7941523C86}" type="parTrans" cxnId="{C630F551-E516-3842-93D1-D7733092B06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9855C49-C21A-D24E-9A00-A859FCA2D574}" type="sibTrans" cxnId="{C630F551-E516-3842-93D1-D7733092B06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090E696B-A45F-6A42-834B-F667B364B631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Impacto</a:t>
          </a:r>
        </a:p>
      </dgm:t>
    </dgm:pt>
    <dgm:pt modelId="{0A35CE6C-A537-8947-B1D2-19B6D66F9206}" type="parTrans" cxnId="{990AB8C1-8F33-2142-9840-7A36A69B04A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92B7F8F-C5DC-744A-982D-301795324C6A}" type="sibTrans" cxnId="{990AB8C1-8F33-2142-9840-7A36A69B04A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43E30E81-E413-9444-AD09-547DB4B8DA6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Tratar</a:t>
          </a:r>
        </a:p>
      </dgm:t>
    </dgm:pt>
    <dgm:pt modelId="{A1122854-033A-D44B-916D-56350DB569D1}" type="parTrans" cxnId="{9F7EB04C-14B0-D64B-B671-156465FA295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6D21BAB4-26C4-5E4C-A42B-EEC2C8303A58}" type="sibTrans" cxnId="{9F7EB04C-14B0-D64B-B671-156465FA295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544C0820-9A16-EA4C-8366-2065FAC2E0D9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Evitar</a:t>
          </a:r>
        </a:p>
      </dgm:t>
    </dgm:pt>
    <dgm:pt modelId="{8787A1F4-D89B-8448-92F7-0B776BCC30CB}" type="parTrans" cxnId="{2C454F65-89C5-CB41-B121-D2442C170C1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387BB27D-54D5-C149-85BA-538786BF56B3}" type="sibTrans" cxnId="{2C454F65-89C5-CB41-B121-D2442C170C1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EE18475C-0EAE-9948-8F87-976D33FA7285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Monitorear</a:t>
          </a:r>
        </a:p>
      </dgm:t>
    </dgm:pt>
    <dgm:pt modelId="{1AC05997-2108-ED4C-B822-89CB4493737C}" type="parTrans" cxnId="{BBF82677-EDE2-284E-8338-ABF377E94B5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B0F53A31-3A18-2A45-ABBD-72DF743421E0}" type="sibTrans" cxnId="{BBF82677-EDE2-284E-8338-ABF377E94B5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04C9BAF8-D7D6-9848-9CE6-F8D829B5E0FD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Cerrar</a:t>
          </a:r>
        </a:p>
      </dgm:t>
    </dgm:pt>
    <dgm:pt modelId="{1B74699F-596A-7240-804D-BA65CE249BC9}" type="parTrans" cxnId="{C49FE097-FF90-6942-84E9-D424AACBE8E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7E03067F-4CC0-5746-BDCE-2D36B7A9FD6E}" type="sibTrans" cxnId="{C49FE097-FF90-6942-84E9-D424AACBE8E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C2AA63F3-5F35-4041-949E-033C99ED38E3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Riesgos usuales</a:t>
          </a:r>
        </a:p>
      </dgm:t>
    </dgm:pt>
    <dgm:pt modelId="{4F995FF8-236B-034C-9302-6922490B8375}" type="parTrans" cxnId="{1E9DDD94-56C4-CF49-86DA-BCDFC00D567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C263159E-D40E-7F41-9561-7D184CF11C75}" type="sibTrans" cxnId="{1E9DDD94-56C4-CF49-86DA-BCDFC00D567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D8BEC383-38E6-2F41-9378-881E8890B052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Probabilidad de ocurrencia</a:t>
          </a:r>
        </a:p>
      </dgm:t>
    </dgm:pt>
    <dgm:pt modelId="{911BE9F3-33C0-D64F-BD39-C99B76169882}" type="parTrans" cxnId="{6E59BE06-BE87-A64D-8914-FE3CFE3CBE0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1DA91A2-199B-9947-94D1-946772C7C6DB}" type="sibTrans" cxnId="{6E59BE06-BE87-A64D-8914-FE3CFE3CBE0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30944DE4-6D93-994D-92F3-C17D46C5BEB9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Reducir /mitigar</a:t>
          </a:r>
        </a:p>
      </dgm:t>
    </dgm:pt>
    <dgm:pt modelId="{BF456469-8595-BF4C-AD4A-1ADBC28BA7AA}" type="parTrans" cxnId="{8DCE3B45-3EDE-5C42-BB58-C0DA5376AAB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F0DCCDC-30D9-474C-B374-3A0A10E2EFBC}" type="sibTrans" cxnId="{8DCE3B45-3EDE-5C42-BB58-C0DA5376AAB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D69F15E1-25FF-6642-98A0-6A831EDA9FA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Compartir</a:t>
          </a:r>
        </a:p>
      </dgm:t>
    </dgm:pt>
    <dgm:pt modelId="{0A6AF777-7197-7F40-9804-B30A8634B448}" type="parTrans" cxnId="{D94349C3-CCCB-144E-8386-45AF89CE518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247D7281-1EE6-6044-A1D0-E6477D7E4110}" type="sibTrans" cxnId="{D94349C3-CCCB-144E-8386-45AF89CE518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3F5A759-D7FD-5248-B52D-EE0CEDC7F65A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Aceptar</a:t>
          </a:r>
        </a:p>
      </dgm:t>
    </dgm:pt>
    <dgm:pt modelId="{265B2150-1EB3-4C42-A33D-A102B23179CD}" type="parTrans" cxnId="{BF19089A-AE6D-B84F-8D80-AA70F7694DF0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59EE2CF3-9977-AF4C-B360-51CC0E10ED32}" type="sibTrans" cxnId="{BF19089A-AE6D-B84F-8D80-AA70F7694DF0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B2312E9D-ACA4-3E41-B31F-D33328F7A8CA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Plan B</a:t>
          </a:r>
        </a:p>
      </dgm:t>
    </dgm:pt>
    <dgm:pt modelId="{464C9ECF-9C7E-D04A-95E0-57E8E7CE8BBF}" type="sibTrans" cxnId="{4731B723-DC49-864D-93FB-E488A21194A6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EC363966-24A0-294B-8131-63B745F600E0}" type="parTrans" cxnId="{4731B723-DC49-864D-93FB-E488A21194A6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99AA651-6728-A646-9C8D-894C85E1CBF0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Prevención</a:t>
          </a:r>
        </a:p>
      </dgm:t>
    </dgm:pt>
    <dgm:pt modelId="{E2B5CB95-EF8B-9649-AFBF-B42FE5169A3A}" type="sibTrans" cxnId="{BF23E595-167A-BB40-A880-065DCA7CD74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465C8177-04DE-E146-93AE-8D2382CEB6F0}" type="parTrans" cxnId="{BF23E595-167A-BB40-A880-065DCA7CD74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308D498D-E959-B446-9BC2-B6129C01FA57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Evaluar</a:t>
          </a:r>
        </a:p>
      </dgm:t>
    </dgm:pt>
    <dgm:pt modelId="{4B7017A3-9BE1-024D-8CCE-2244B248BEDF}" type="parTrans" cxnId="{E1FC396C-F047-2046-86A6-B2CD153F594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A955B92-6651-1643-945A-844B255940C6}" type="sibTrans" cxnId="{E1FC396C-F047-2046-86A6-B2CD153F594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6B4D0B02-D62D-8845-A64E-8C33D2E62F13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Agregar</a:t>
          </a:r>
        </a:p>
      </dgm:t>
    </dgm:pt>
    <dgm:pt modelId="{09269101-EE2E-A144-8A6F-4CE187A2D8C0}" type="parTrans" cxnId="{4A7876BE-2051-9E45-919D-99601D815BD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45611884-77BE-5549-AB2E-72531941EF8F}" type="sibTrans" cxnId="{4A7876BE-2051-9E45-919D-99601D815BD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20EAA759-D1EE-254B-8FCA-EB48A029017F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No sucederán</a:t>
          </a:r>
        </a:p>
      </dgm:t>
    </dgm:pt>
    <dgm:pt modelId="{52DCBF73-9674-8B46-ABE5-211C589CEF2A}" type="parTrans" cxnId="{D17B0C89-7858-7B46-B20E-25AF9FC6599E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2686E8D4-D82A-E344-90E8-D24C7C7092BA}" type="sibTrans" cxnId="{D17B0C89-7858-7B46-B20E-25AF9FC6599E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8DC95A69-1904-6D44-9B0E-5ED04C86E55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Son un problema</a:t>
          </a:r>
        </a:p>
      </dgm:t>
    </dgm:pt>
    <dgm:pt modelId="{C58BAAC6-9BA9-4E45-B1A6-BF5A408C22DF}" type="parTrans" cxnId="{4BA07D4E-94CE-0748-9861-F2C9F514D81C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0674625-3B42-074F-9DFE-833F8AA042F2}" type="sibTrans" cxnId="{4BA07D4E-94CE-0748-9861-F2C9F514D81C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E23AF77-5959-CE43-8B7D-A891DB3F28C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Lluvia de ideas</a:t>
          </a:r>
        </a:p>
      </dgm:t>
    </dgm:pt>
    <dgm:pt modelId="{F0E03D8F-08CC-1343-B16C-47C816E22235}" type="parTrans" cxnId="{1774AA20-5D61-1F41-B38E-9ADCCDDCB618}">
      <dgm:prSet/>
      <dgm:spPr/>
      <dgm:t>
        <a:bodyPr/>
        <a:lstStyle/>
        <a:p>
          <a:endParaRPr lang="es-ES_tradnl"/>
        </a:p>
      </dgm:t>
    </dgm:pt>
    <dgm:pt modelId="{4693EF99-87CA-9F48-B739-D222D94D3789}" type="sibTrans" cxnId="{1774AA20-5D61-1F41-B38E-9ADCCDDCB618}">
      <dgm:prSet/>
      <dgm:spPr/>
      <dgm:t>
        <a:bodyPr/>
        <a:lstStyle/>
        <a:p>
          <a:endParaRPr lang="es-ES_tradnl"/>
        </a:p>
      </dgm:t>
    </dgm:pt>
    <dgm:pt modelId="{7E6AC0B8-D86C-1A45-948A-8280F9D44C01}" type="pres">
      <dgm:prSet presAssocID="{A79E1CD1-89D2-3B4E-B826-D04EDD1E98AA}" presName="linearFlow" presStyleCnt="0">
        <dgm:presLayoutVars>
          <dgm:dir/>
          <dgm:animLvl val="lvl"/>
          <dgm:resizeHandles val="exact"/>
        </dgm:presLayoutVars>
      </dgm:prSet>
      <dgm:spPr/>
    </dgm:pt>
    <dgm:pt modelId="{412A20E5-6F3D-A447-B3EC-7990A3B51475}" type="pres">
      <dgm:prSet presAssocID="{2C0E4B69-DCA3-D649-AD7A-CFDD24160462}" presName="composite" presStyleCnt="0"/>
      <dgm:spPr/>
    </dgm:pt>
    <dgm:pt modelId="{6F91A6BC-30C7-1246-8565-BFC51FE37859}" type="pres">
      <dgm:prSet presAssocID="{2C0E4B69-DCA3-D649-AD7A-CFDD2416046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6CD42F-12CF-E947-ADB9-DC327A884D71}" type="pres">
      <dgm:prSet presAssocID="{2C0E4B69-DCA3-D649-AD7A-CFDD24160462}" presName="parSh" presStyleLbl="node1" presStyleIdx="0" presStyleCnt="4"/>
      <dgm:spPr/>
    </dgm:pt>
    <dgm:pt modelId="{6C79A66A-2384-5345-9E7E-65A0B610C8AD}" type="pres">
      <dgm:prSet presAssocID="{2C0E4B69-DCA3-D649-AD7A-CFDD24160462}" presName="desTx" presStyleLbl="fgAcc1" presStyleIdx="0" presStyleCnt="4">
        <dgm:presLayoutVars>
          <dgm:bulletEnabled val="1"/>
        </dgm:presLayoutVars>
      </dgm:prSet>
      <dgm:spPr/>
    </dgm:pt>
    <dgm:pt modelId="{F0ED9C3A-218F-8D4D-B934-92991F95406C}" type="pres">
      <dgm:prSet presAssocID="{859C4D24-D447-DD4E-9C1D-DFEF49FC201D}" presName="sibTrans" presStyleLbl="sibTrans2D1" presStyleIdx="0" presStyleCnt="3"/>
      <dgm:spPr/>
    </dgm:pt>
    <dgm:pt modelId="{2FD259C1-C9FA-8849-AF57-05E0B8017BAA}" type="pres">
      <dgm:prSet presAssocID="{859C4D24-D447-DD4E-9C1D-DFEF49FC201D}" presName="connTx" presStyleLbl="sibTrans2D1" presStyleIdx="0" presStyleCnt="3"/>
      <dgm:spPr/>
    </dgm:pt>
    <dgm:pt modelId="{0CBE3AA4-7BED-3C42-BC1F-7D277C88FECD}" type="pres">
      <dgm:prSet presAssocID="{6077EB4D-A951-9042-AB28-B4D259816B89}" presName="composite" presStyleCnt="0"/>
      <dgm:spPr/>
    </dgm:pt>
    <dgm:pt modelId="{907952E1-649A-E941-8D32-C62032AE873D}" type="pres">
      <dgm:prSet presAssocID="{6077EB4D-A951-9042-AB28-B4D259816B8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6EB101-A528-4842-8488-17927F3FC785}" type="pres">
      <dgm:prSet presAssocID="{6077EB4D-A951-9042-AB28-B4D259816B89}" presName="parSh" presStyleLbl="node1" presStyleIdx="1" presStyleCnt="4"/>
      <dgm:spPr/>
    </dgm:pt>
    <dgm:pt modelId="{C41A694E-489E-A442-9C7C-969726A5012E}" type="pres">
      <dgm:prSet presAssocID="{6077EB4D-A951-9042-AB28-B4D259816B89}" presName="desTx" presStyleLbl="fgAcc1" presStyleIdx="1" presStyleCnt="4">
        <dgm:presLayoutVars>
          <dgm:bulletEnabled val="1"/>
        </dgm:presLayoutVars>
      </dgm:prSet>
      <dgm:spPr/>
    </dgm:pt>
    <dgm:pt modelId="{BC79A265-1BC9-9448-A1A7-1DCBB8045A28}" type="pres">
      <dgm:prSet presAssocID="{A9855C49-C21A-D24E-9A00-A859FCA2D574}" presName="sibTrans" presStyleLbl="sibTrans2D1" presStyleIdx="1" presStyleCnt="3"/>
      <dgm:spPr/>
    </dgm:pt>
    <dgm:pt modelId="{0753DDAF-ED81-D14C-90A9-40C8CD323425}" type="pres">
      <dgm:prSet presAssocID="{A9855C49-C21A-D24E-9A00-A859FCA2D574}" presName="connTx" presStyleLbl="sibTrans2D1" presStyleIdx="1" presStyleCnt="3"/>
      <dgm:spPr/>
    </dgm:pt>
    <dgm:pt modelId="{576C65AA-D8F1-CB48-A37B-A1379844165A}" type="pres">
      <dgm:prSet presAssocID="{43E30E81-E413-9444-AD09-547DB4B8DA68}" presName="composite" presStyleCnt="0"/>
      <dgm:spPr/>
    </dgm:pt>
    <dgm:pt modelId="{F5441E4B-F7F6-DA43-9B73-7DB151CC9864}" type="pres">
      <dgm:prSet presAssocID="{43E30E81-E413-9444-AD09-547DB4B8DA6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2E380E-51AA-E441-B0C5-EB95CB4FEC53}" type="pres">
      <dgm:prSet presAssocID="{43E30E81-E413-9444-AD09-547DB4B8DA68}" presName="parSh" presStyleLbl="node1" presStyleIdx="2" presStyleCnt="4"/>
      <dgm:spPr/>
    </dgm:pt>
    <dgm:pt modelId="{CFB7B314-F017-DB4D-A416-DBA44B535A87}" type="pres">
      <dgm:prSet presAssocID="{43E30E81-E413-9444-AD09-547DB4B8DA68}" presName="desTx" presStyleLbl="fgAcc1" presStyleIdx="2" presStyleCnt="4" custLinFactNeighborX="2190" custLinFactNeighborY="-814">
        <dgm:presLayoutVars>
          <dgm:bulletEnabled val="1"/>
        </dgm:presLayoutVars>
      </dgm:prSet>
      <dgm:spPr/>
    </dgm:pt>
    <dgm:pt modelId="{9004548D-CDCA-5C4A-B713-6D4F5ECE457E}" type="pres">
      <dgm:prSet presAssocID="{6D21BAB4-26C4-5E4C-A42B-EEC2C8303A58}" presName="sibTrans" presStyleLbl="sibTrans2D1" presStyleIdx="2" presStyleCnt="3"/>
      <dgm:spPr/>
    </dgm:pt>
    <dgm:pt modelId="{E4EAF284-07C5-8341-A527-2835AE746594}" type="pres">
      <dgm:prSet presAssocID="{6D21BAB4-26C4-5E4C-A42B-EEC2C8303A58}" presName="connTx" presStyleLbl="sibTrans2D1" presStyleIdx="2" presStyleCnt="3"/>
      <dgm:spPr/>
    </dgm:pt>
    <dgm:pt modelId="{79E35429-B2D8-2040-8FD1-ADC51D5E9FD7}" type="pres">
      <dgm:prSet presAssocID="{EE18475C-0EAE-9948-8F87-976D33FA7285}" presName="composite" presStyleCnt="0"/>
      <dgm:spPr/>
    </dgm:pt>
    <dgm:pt modelId="{CC23F836-19C8-964F-8257-11A28F5E66B9}" type="pres">
      <dgm:prSet presAssocID="{EE18475C-0EAE-9948-8F87-976D33FA728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7239A7-1E90-C74B-9109-7680F4650A5C}" type="pres">
      <dgm:prSet presAssocID="{EE18475C-0EAE-9948-8F87-976D33FA7285}" presName="parSh" presStyleLbl="node1" presStyleIdx="3" presStyleCnt="4"/>
      <dgm:spPr/>
    </dgm:pt>
    <dgm:pt modelId="{C2E85CAF-5C8E-C64A-A26E-D969E9AA9BF9}" type="pres">
      <dgm:prSet presAssocID="{EE18475C-0EAE-9948-8F87-976D33FA7285}" presName="desTx" presStyleLbl="fgAcc1" presStyleIdx="3" presStyleCnt="4">
        <dgm:presLayoutVars>
          <dgm:bulletEnabled val="1"/>
        </dgm:presLayoutVars>
      </dgm:prSet>
      <dgm:spPr/>
    </dgm:pt>
  </dgm:ptLst>
  <dgm:cxnLst>
    <dgm:cxn modelId="{4B33C102-24AB-874C-AC09-24E95097B0D7}" type="presOf" srcId="{EE18475C-0EAE-9948-8F87-976D33FA7285}" destId="{CC23F836-19C8-964F-8257-11A28F5E66B9}" srcOrd="0" destOrd="0" presId="urn:microsoft.com/office/officeart/2005/8/layout/process3"/>
    <dgm:cxn modelId="{6E59BE06-BE87-A64D-8914-FE3CFE3CBE0F}" srcId="{6077EB4D-A951-9042-AB28-B4D259816B89}" destId="{D8BEC383-38E6-2F41-9378-881E8890B052}" srcOrd="1" destOrd="0" parTransId="{911BE9F3-33C0-D64F-BD39-C99B76169882}" sibTransId="{A1DA91A2-199B-9947-94D1-946772C7C6DB}"/>
    <dgm:cxn modelId="{E35AEB11-0FE9-4745-B403-6D67A34C25D4}" type="presOf" srcId="{1E23AF77-5959-CE43-8B7D-A891DB3F28C8}" destId="{6C79A66A-2384-5345-9E7E-65A0B610C8AD}" srcOrd="0" destOrd="1" presId="urn:microsoft.com/office/officeart/2005/8/layout/process3"/>
    <dgm:cxn modelId="{8BE12D17-E3A4-5244-8069-C45A05535692}" type="presOf" srcId="{308D498D-E959-B446-9BC2-B6129C01FA57}" destId="{C2E85CAF-5C8E-C64A-A26E-D969E9AA9BF9}" srcOrd="0" destOrd="0" presId="urn:microsoft.com/office/officeart/2005/8/layout/process3"/>
    <dgm:cxn modelId="{3FFDC417-7D3F-264B-9167-F7F25BE74533}" type="presOf" srcId="{175266EC-7870-204B-ABB1-FB90CB84C9B6}" destId="{6C79A66A-2384-5345-9E7E-65A0B610C8AD}" srcOrd="0" destOrd="0" presId="urn:microsoft.com/office/officeart/2005/8/layout/process3"/>
    <dgm:cxn modelId="{A1EF151F-A896-5043-AEDD-A453C2B6172F}" type="presOf" srcId="{43E30E81-E413-9444-AD09-547DB4B8DA68}" destId="{F5441E4B-F7F6-DA43-9B73-7DB151CC9864}" srcOrd="0" destOrd="0" presId="urn:microsoft.com/office/officeart/2005/8/layout/process3"/>
    <dgm:cxn modelId="{1774AA20-5D61-1F41-B38E-9ADCCDDCB618}" srcId="{2C0E4B69-DCA3-D649-AD7A-CFDD24160462}" destId="{1E23AF77-5959-CE43-8B7D-A891DB3F28C8}" srcOrd="1" destOrd="0" parTransId="{F0E03D8F-08CC-1343-B16C-47C816E22235}" sibTransId="{4693EF99-87CA-9F48-B739-D222D94D3789}"/>
    <dgm:cxn modelId="{0D4B4223-AE9A-6C4B-BB8C-A3CF58B63919}" type="presOf" srcId="{859C4D24-D447-DD4E-9C1D-DFEF49FC201D}" destId="{F0ED9C3A-218F-8D4D-B934-92991F95406C}" srcOrd="0" destOrd="0" presId="urn:microsoft.com/office/officeart/2005/8/layout/process3"/>
    <dgm:cxn modelId="{4731B723-DC49-864D-93FB-E488A21194A6}" srcId="{30944DE4-6D93-994D-92F3-C17D46C5BEB9}" destId="{B2312E9D-ACA4-3E41-B31F-D33328F7A8CA}" srcOrd="1" destOrd="0" parTransId="{EC363966-24A0-294B-8131-63B745F600E0}" sibTransId="{464C9ECF-9C7E-D04A-95E0-57E8E7CE8BBF}"/>
    <dgm:cxn modelId="{5CDAE327-309D-0A4C-95F4-7AFB206F4CBC}" type="presOf" srcId="{D69F15E1-25FF-6642-98A0-6A831EDA9FA8}" destId="{CFB7B314-F017-DB4D-A416-DBA44B535A87}" srcOrd="0" destOrd="4" presId="urn:microsoft.com/office/officeart/2005/8/layout/process3"/>
    <dgm:cxn modelId="{D1F5702C-1F4E-5342-A0AB-F41A4D07D721}" type="presOf" srcId="{C2AA63F3-5F35-4041-949E-033C99ED38E3}" destId="{6C79A66A-2384-5345-9E7E-65A0B610C8AD}" srcOrd="0" destOrd="2" presId="urn:microsoft.com/office/officeart/2005/8/layout/process3"/>
    <dgm:cxn modelId="{78A73730-0F71-5E48-A632-E26009CFB296}" type="presOf" srcId="{859C4D24-D447-DD4E-9C1D-DFEF49FC201D}" destId="{2FD259C1-C9FA-8849-AF57-05E0B8017BAA}" srcOrd="1" destOrd="0" presId="urn:microsoft.com/office/officeart/2005/8/layout/process3"/>
    <dgm:cxn modelId="{8DCE3B45-3EDE-5C42-BB58-C0DA5376AAB3}" srcId="{43E30E81-E413-9444-AD09-547DB4B8DA68}" destId="{30944DE4-6D93-994D-92F3-C17D46C5BEB9}" srcOrd="1" destOrd="0" parTransId="{BF456469-8595-BF4C-AD4A-1ADBC28BA7AA}" sibTransId="{FF0DCCDC-30D9-474C-B374-3A0A10E2EFBC}"/>
    <dgm:cxn modelId="{9F7EB04C-14B0-D64B-B671-156465FA2955}" srcId="{A79E1CD1-89D2-3B4E-B826-D04EDD1E98AA}" destId="{43E30E81-E413-9444-AD09-547DB4B8DA68}" srcOrd="2" destOrd="0" parTransId="{A1122854-033A-D44B-916D-56350DB569D1}" sibTransId="{6D21BAB4-26C4-5E4C-A42B-EEC2C8303A58}"/>
    <dgm:cxn modelId="{4BA07D4E-94CE-0748-9861-F2C9F514D81C}" srcId="{04C9BAF8-D7D6-9848-9CE6-F8D829B5E0FD}" destId="{8DC95A69-1904-6D44-9B0E-5ED04C86E558}" srcOrd="1" destOrd="0" parTransId="{C58BAAC6-9BA9-4E45-B1A6-BF5A408C22DF}" sibTransId="{10674625-3B42-074F-9DFE-833F8AA042F2}"/>
    <dgm:cxn modelId="{C630F551-E516-3842-93D1-D7733092B064}" srcId="{A79E1CD1-89D2-3B4E-B826-D04EDD1E98AA}" destId="{6077EB4D-A951-9042-AB28-B4D259816B89}" srcOrd="1" destOrd="0" parTransId="{540427F6-F32E-2248-98E9-9D7941523C86}" sibTransId="{A9855C49-C21A-D24E-9A00-A859FCA2D574}"/>
    <dgm:cxn modelId="{21795962-5A35-DF4E-804E-F8BE5C36F835}" type="presOf" srcId="{30944DE4-6D93-994D-92F3-C17D46C5BEB9}" destId="{CFB7B314-F017-DB4D-A416-DBA44B535A87}" srcOrd="0" destOrd="1" presId="urn:microsoft.com/office/officeart/2005/8/layout/process3"/>
    <dgm:cxn modelId="{2C454F65-89C5-CB41-B121-D2442C170C14}" srcId="{43E30E81-E413-9444-AD09-547DB4B8DA68}" destId="{544C0820-9A16-EA4C-8366-2065FAC2E0D9}" srcOrd="0" destOrd="0" parTransId="{8787A1F4-D89B-8448-92F7-0B776BCC30CB}" sibTransId="{387BB27D-54D5-C149-85BA-538786BF56B3}"/>
    <dgm:cxn modelId="{E1FC396C-F047-2046-86A6-B2CD153F5949}" srcId="{EE18475C-0EAE-9948-8F87-976D33FA7285}" destId="{308D498D-E959-B446-9BC2-B6129C01FA57}" srcOrd="0" destOrd="0" parTransId="{4B7017A3-9BE1-024D-8CCE-2244B248BEDF}" sibTransId="{AA955B92-6651-1643-945A-844B255940C6}"/>
    <dgm:cxn modelId="{BBF82677-EDE2-284E-8338-ABF377E94B5F}" srcId="{A79E1CD1-89D2-3B4E-B826-D04EDD1E98AA}" destId="{EE18475C-0EAE-9948-8F87-976D33FA7285}" srcOrd="3" destOrd="0" parTransId="{1AC05997-2108-ED4C-B822-89CB4493737C}" sibTransId="{B0F53A31-3A18-2A45-ABBD-72DF743421E0}"/>
    <dgm:cxn modelId="{8E857E78-7695-5243-9200-398DD3878A23}" type="presOf" srcId="{090E696B-A45F-6A42-834B-F667B364B631}" destId="{C41A694E-489E-A442-9C7C-969726A5012E}" srcOrd="0" destOrd="0" presId="urn:microsoft.com/office/officeart/2005/8/layout/process3"/>
    <dgm:cxn modelId="{DA39DA7B-7447-B447-AC82-25AFB4590C56}" type="presOf" srcId="{04C9BAF8-D7D6-9848-9CE6-F8D829B5E0FD}" destId="{C2E85CAF-5C8E-C64A-A26E-D969E9AA9BF9}" srcOrd="0" destOrd="2" presId="urn:microsoft.com/office/officeart/2005/8/layout/process3"/>
    <dgm:cxn modelId="{1DB69A83-8D75-1743-AED7-69D95900C85D}" type="presOf" srcId="{A3F5A759-D7FD-5248-B52D-EE0CEDC7F65A}" destId="{CFB7B314-F017-DB4D-A416-DBA44B535A87}" srcOrd="0" destOrd="5" presId="urn:microsoft.com/office/officeart/2005/8/layout/process3"/>
    <dgm:cxn modelId="{D17B0C89-7858-7B46-B20E-25AF9FC6599E}" srcId="{04C9BAF8-D7D6-9848-9CE6-F8D829B5E0FD}" destId="{20EAA759-D1EE-254B-8FCA-EB48A029017F}" srcOrd="0" destOrd="0" parTransId="{52DCBF73-9674-8B46-ABE5-211C589CEF2A}" sibTransId="{2686E8D4-D82A-E344-90E8-D24C7C7092BA}"/>
    <dgm:cxn modelId="{E7C8218E-AA18-4F49-967C-180C71B8538D}" type="presOf" srcId="{EE18475C-0EAE-9948-8F87-976D33FA7285}" destId="{4A7239A7-1E90-C74B-9109-7680F4650A5C}" srcOrd="1" destOrd="0" presId="urn:microsoft.com/office/officeart/2005/8/layout/process3"/>
    <dgm:cxn modelId="{2117A98F-F298-FB40-9B33-75A86B2CA565}" type="presOf" srcId="{6D21BAB4-26C4-5E4C-A42B-EEC2C8303A58}" destId="{E4EAF284-07C5-8341-A527-2835AE746594}" srcOrd="1" destOrd="0" presId="urn:microsoft.com/office/officeart/2005/8/layout/process3"/>
    <dgm:cxn modelId="{24FC8E92-EC71-BE4D-804C-890F78CBB6B6}" type="presOf" srcId="{6077EB4D-A951-9042-AB28-B4D259816B89}" destId="{2E6EB101-A528-4842-8488-17927F3FC785}" srcOrd="1" destOrd="0" presId="urn:microsoft.com/office/officeart/2005/8/layout/process3"/>
    <dgm:cxn modelId="{1E9DDD94-56C4-CF49-86DA-BCDFC00D567F}" srcId="{2C0E4B69-DCA3-D649-AD7A-CFDD24160462}" destId="{C2AA63F3-5F35-4041-949E-033C99ED38E3}" srcOrd="2" destOrd="0" parTransId="{4F995FF8-236B-034C-9302-6922490B8375}" sibTransId="{C263159E-D40E-7F41-9561-7D184CF11C75}"/>
    <dgm:cxn modelId="{BF23E595-167A-BB40-A880-065DCA7CD74F}" srcId="{30944DE4-6D93-994D-92F3-C17D46C5BEB9}" destId="{199AA651-6728-A646-9C8D-894C85E1CBF0}" srcOrd="0" destOrd="0" parTransId="{465C8177-04DE-E146-93AE-8D2382CEB6F0}" sibTransId="{E2B5CB95-EF8B-9649-AFBF-B42FE5169A3A}"/>
    <dgm:cxn modelId="{A9A40596-062F-3842-A855-FEECA99895BE}" type="presOf" srcId="{2C0E4B69-DCA3-D649-AD7A-CFDD24160462}" destId="{0F6CD42F-12CF-E947-ADB9-DC327A884D71}" srcOrd="1" destOrd="0" presId="urn:microsoft.com/office/officeart/2005/8/layout/process3"/>
    <dgm:cxn modelId="{C49FE097-FF90-6942-84E9-D424AACBE8E9}" srcId="{EE18475C-0EAE-9948-8F87-976D33FA7285}" destId="{04C9BAF8-D7D6-9848-9CE6-F8D829B5E0FD}" srcOrd="2" destOrd="0" parTransId="{1B74699F-596A-7240-804D-BA65CE249BC9}" sibTransId="{7E03067F-4CC0-5746-BDCE-2D36B7A9FD6E}"/>
    <dgm:cxn modelId="{5176EF99-E6DF-0E47-A954-30E88FD84E90}" type="presOf" srcId="{6077EB4D-A951-9042-AB28-B4D259816B89}" destId="{907952E1-649A-E941-8D32-C62032AE873D}" srcOrd="0" destOrd="0" presId="urn:microsoft.com/office/officeart/2005/8/layout/process3"/>
    <dgm:cxn modelId="{BF19089A-AE6D-B84F-8D80-AA70F7694DF0}" srcId="{43E30E81-E413-9444-AD09-547DB4B8DA68}" destId="{A3F5A759-D7FD-5248-B52D-EE0CEDC7F65A}" srcOrd="3" destOrd="0" parTransId="{265B2150-1EB3-4C42-A33D-A102B23179CD}" sibTransId="{59EE2CF3-9977-AF4C-B360-51CC0E10ED32}"/>
    <dgm:cxn modelId="{C58C069F-4DAE-F840-A4AB-1393B3FCDD94}" type="presOf" srcId="{199AA651-6728-A646-9C8D-894C85E1CBF0}" destId="{CFB7B314-F017-DB4D-A416-DBA44B535A87}" srcOrd="0" destOrd="2" presId="urn:microsoft.com/office/officeart/2005/8/layout/process3"/>
    <dgm:cxn modelId="{32A419A7-6896-FE41-82DD-F9F7060345AC}" type="presOf" srcId="{A79E1CD1-89D2-3B4E-B826-D04EDD1E98AA}" destId="{7E6AC0B8-D86C-1A45-948A-8280F9D44C01}" srcOrd="0" destOrd="0" presId="urn:microsoft.com/office/officeart/2005/8/layout/process3"/>
    <dgm:cxn modelId="{748BA9A9-9DC7-1940-918C-BAAA51C73847}" type="presOf" srcId="{8DC95A69-1904-6D44-9B0E-5ED04C86E558}" destId="{C2E85CAF-5C8E-C64A-A26E-D969E9AA9BF9}" srcOrd="0" destOrd="4" presId="urn:microsoft.com/office/officeart/2005/8/layout/process3"/>
    <dgm:cxn modelId="{5FB2F3B3-7B77-0A4F-8384-C3164BB28116}" type="presOf" srcId="{2C0E4B69-DCA3-D649-AD7A-CFDD24160462}" destId="{6F91A6BC-30C7-1246-8565-BFC51FE37859}" srcOrd="0" destOrd="0" presId="urn:microsoft.com/office/officeart/2005/8/layout/process3"/>
    <dgm:cxn modelId="{20ADA3B7-6FA2-154B-AEE0-8431E57F9958}" type="presOf" srcId="{D8BEC383-38E6-2F41-9378-881E8890B052}" destId="{C41A694E-489E-A442-9C7C-969726A5012E}" srcOrd="0" destOrd="1" presId="urn:microsoft.com/office/officeart/2005/8/layout/process3"/>
    <dgm:cxn modelId="{D949E9B9-4773-3E4B-AF97-D11231CA72B4}" type="presOf" srcId="{6B4D0B02-D62D-8845-A64E-8C33D2E62F13}" destId="{C2E85CAF-5C8E-C64A-A26E-D969E9AA9BF9}" srcOrd="0" destOrd="1" presId="urn:microsoft.com/office/officeart/2005/8/layout/process3"/>
    <dgm:cxn modelId="{4A7876BE-2051-9E45-919D-99601D815BD4}" srcId="{EE18475C-0EAE-9948-8F87-976D33FA7285}" destId="{6B4D0B02-D62D-8845-A64E-8C33D2E62F13}" srcOrd="1" destOrd="0" parTransId="{09269101-EE2E-A144-8A6F-4CE187A2D8C0}" sibTransId="{45611884-77BE-5549-AB2E-72531941EF8F}"/>
    <dgm:cxn modelId="{8108EFC0-39A6-4E4F-BA84-BD45E744CC73}" srcId="{2C0E4B69-DCA3-D649-AD7A-CFDD24160462}" destId="{175266EC-7870-204B-ABB1-FB90CB84C9B6}" srcOrd="0" destOrd="0" parTransId="{03CABFFD-FDA9-9B42-8617-C4D2AC5BEE8C}" sibTransId="{F707932B-02C8-E343-B585-07D163FD5B11}"/>
    <dgm:cxn modelId="{990AB8C1-8F33-2142-9840-7A36A69B04A5}" srcId="{6077EB4D-A951-9042-AB28-B4D259816B89}" destId="{090E696B-A45F-6A42-834B-F667B364B631}" srcOrd="0" destOrd="0" parTransId="{0A35CE6C-A537-8947-B1D2-19B6D66F9206}" sibTransId="{F92B7F8F-C5DC-744A-982D-301795324C6A}"/>
    <dgm:cxn modelId="{D94349C3-CCCB-144E-8386-45AF89CE5188}" srcId="{43E30E81-E413-9444-AD09-547DB4B8DA68}" destId="{D69F15E1-25FF-6642-98A0-6A831EDA9FA8}" srcOrd="2" destOrd="0" parTransId="{0A6AF777-7197-7F40-9804-B30A8634B448}" sibTransId="{247D7281-1EE6-6044-A1D0-E6477D7E4110}"/>
    <dgm:cxn modelId="{9FD8C0D1-FF29-5048-8737-D211E49D70CF}" type="presOf" srcId="{544C0820-9A16-EA4C-8366-2065FAC2E0D9}" destId="{CFB7B314-F017-DB4D-A416-DBA44B535A87}" srcOrd="0" destOrd="0" presId="urn:microsoft.com/office/officeart/2005/8/layout/process3"/>
    <dgm:cxn modelId="{8E7BA1D7-4018-324A-8B29-A0781449A328}" type="presOf" srcId="{A9855C49-C21A-D24E-9A00-A859FCA2D574}" destId="{0753DDAF-ED81-D14C-90A9-40C8CD323425}" srcOrd="1" destOrd="0" presId="urn:microsoft.com/office/officeart/2005/8/layout/process3"/>
    <dgm:cxn modelId="{CBD8F4DD-D46B-4847-940B-8936B5DB26B8}" type="presOf" srcId="{A9855C49-C21A-D24E-9A00-A859FCA2D574}" destId="{BC79A265-1BC9-9448-A1A7-1DCBB8045A28}" srcOrd="0" destOrd="0" presId="urn:microsoft.com/office/officeart/2005/8/layout/process3"/>
    <dgm:cxn modelId="{5F8F35DF-8463-EE45-9956-053E6E1F9A48}" srcId="{A79E1CD1-89D2-3B4E-B826-D04EDD1E98AA}" destId="{2C0E4B69-DCA3-D649-AD7A-CFDD24160462}" srcOrd="0" destOrd="0" parTransId="{83BCA93B-AA9C-D54B-917B-4B17D181DEDC}" sibTransId="{859C4D24-D447-DD4E-9C1D-DFEF49FC201D}"/>
    <dgm:cxn modelId="{83D629E3-F338-DC49-B656-F3EC5A8081B1}" type="presOf" srcId="{6D21BAB4-26C4-5E4C-A42B-EEC2C8303A58}" destId="{9004548D-CDCA-5C4A-B713-6D4F5ECE457E}" srcOrd="0" destOrd="0" presId="urn:microsoft.com/office/officeart/2005/8/layout/process3"/>
    <dgm:cxn modelId="{6D759EF0-3901-9344-896A-281CC88FD473}" type="presOf" srcId="{20EAA759-D1EE-254B-8FCA-EB48A029017F}" destId="{C2E85CAF-5C8E-C64A-A26E-D969E9AA9BF9}" srcOrd="0" destOrd="3" presId="urn:microsoft.com/office/officeart/2005/8/layout/process3"/>
    <dgm:cxn modelId="{57BC28F8-5B4A-AB49-B522-AE0D428BF519}" type="presOf" srcId="{B2312E9D-ACA4-3E41-B31F-D33328F7A8CA}" destId="{CFB7B314-F017-DB4D-A416-DBA44B535A87}" srcOrd="0" destOrd="3" presId="urn:microsoft.com/office/officeart/2005/8/layout/process3"/>
    <dgm:cxn modelId="{4A0644FA-ABB4-6947-9CB6-07BE86D3D70A}" type="presOf" srcId="{43E30E81-E413-9444-AD09-547DB4B8DA68}" destId="{312E380E-51AA-E441-B0C5-EB95CB4FEC53}" srcOrd="1" destOrd="0" presId="urn:microsoft.com/office/officeart/2005/8/layout/process3"/>
    <dgm:cxn modelId="{3A0ABCD0-585B-044B-A870-7CEF19195A40}" type="presParOf" srcId="{7E6AC0B8-D86C-1A45-948A-8280F9D44C01}" destId="{412A20E5-6F3D-A447-B3EC-7990A3B51475}" srcOrd="0" destOrd="0" presId="urn:microsoft.com/office/officeart/2005/8/layout/process3"/>
    <dgm:cxn modelId="{6EF329E6-BD0E-6647-8B15-C677FE20E001}" type="presParOf" srcId="{412A20E5-6F3D-A447-B3EC-7990A3B51475}" destId="{6F91A6BC-30C7-1246-8565-BFC51FE37859}" srcOrd="0" destOrd="0" presId="urn:microsoft.com/office/officeart/2005/8/layout/process3"/>
    <dgm:cxn modelId="{BC8A9984-28E7-964A-9065-9DE6AE07AB97}" type="presParOf" srcId="{412A20E5-6F3D-A447-B3EC-7990A3B51475}" destId="{0F6CD42F-12CF-E947-ADB9-DC327A884D71}" srcOrd="1" destOrd="0" presId="urn:microsoft.com/office/officeart/2005/8/layout/process3"/>
    <dgm:cxn modelId="{F6498CD0-DF41-1842-B56F-F69593FE1412}" type="presParOf" srcId="{412A20E5-6F3D-A447-B3EC-7990A3B51475}" destId="{6C79A66A-2384-5345-9E7E-65A0B610C8AD}" srcOrd="2" destOrd="0" presId="urn:microsoft.com/office/officeart/2005/8/layout/process3"/>
    <dgm:cxn modelId="{B6542B8F-B273-2F4C-ABBB-CF52E2578368}" type="presParOf" srcId="{7E6AC0B8-D86C-1A45-948A-8280F9D44C01}" destId="{F0ED9C3A-218F-8D4D-B934-92991F95406C}" srcOrd="1" destOrd="0" presId="urn:microsoft.com/office/officeart/2005/8/layout/process3"/>
    <dgm:cxn modelId="{03483011-2129-7F40-9B9D-FD031D9E3FF3}" type="presParOf" srcId="{F0ED9C3A-218F-8D4D-B934-92991F95406C}" destId="{2FD259C1-C9FA-8849-AF57-05E0B8017BAA}" srcOrd="0" destOrd="0" presId="urn:microsoft.com/office/officeart/2005/8/layout/process3"/>
    <dgm:cxn modelId="{621A77D4-8564-9741-9BFE-129E0874A943}" type="presParOf" srcId="{7E6AC0B8-D86C-1A45-948A-8280F9D44C01}" destId="{0CBE3AA4-7BED-3C42-BC1F-7D277C88FECD}" srcOrd="2" destOrd="0" presId="urn:microsoft.com/office/officeart/2005/8/layout/process3"/>
    <dgm:cxn modelId="{E568203C-1DCB-C744-8C97-9388FA968DEC}" type="presParOf" srcId="{0CBE3AA4-7BED-3C42-BC1F-7D277C88FECD}" destId="{907952E1-649A-E941-8D32-C62032AE873D}" srcOrd="0" destOrd="0" presId="urn:microsoft.com/office/officeart/2005/8/layout/process3"/>
    <dgm:cxn modelId="{52B4A63F-E2A4-CE43-B24E-A421AC854A2F}" type="presParOf" srcId="{0CBE3AA4-7BED-3C42-BC1F-7D277C88FECD}" destId="{2E6EB101-A528-4842-8488-17927F3FC785}" srcOrd="1" destOrd="0" presId="urn:microsoft.com/office/officeart/2005/8/layout/process3"/>
    <dgm:cxn modelId="{836507BF-F0F9-7F40-8B06-E173BED06160}" type="presParOf" srcId="{0CBE3AA4-7BED-3C42-BC1F-7D277C88FECD}" destId="{C41A694E-489E-A442-9C7C-969726A5012E}" srcOrd="2" destOrd="0" presId="urn:microsoft.com/office/officeart/2005/8/layout/process3"/>
    <dgm:cxn modelId="{DEFDB416-6F6B-7142-A270-591B59BCDC4C}" type="presParOf" srcId="{7E6AC0B8-D86C-1A45-948A-8280F9D44C01}" destId="{BC79A265-1BC9-9448-A1A7-1DCBB8045A28}" srcOrd="3" destOrd="0" presId="urn:microsoft.com/office/officeart/2005/8/layout/process3"/>
    <dgm:cxn modelId="{2B52C1C5-2CDE-B64B-8439-08B430EC39DA}" type="presParOf" srcId="{BC79A265-1BC9-9448-A1A7-1DCBB8045A28}" destId="{0753DDAF-ED81-D14C-90A9-40C8CD323425}" srcOrd="0" destOrd="0" presId="urn:microsoft.com/office/officeart/2005/8/layout/process3"/>
    <dgm:cxn modelId="{38B14AEC-D568-F247-8891-EEC8F4765217}" type="presParOf" srcId="{7E6AC0B8-D86C-1A45-948A-8280F9D44C01}" destId="{576C65AA-D8F1-CB48-A37B-A1379844165A}" srcOrd="4" destOrd="0" presId="urn:microsoft.com/office/officeart/2005/8/layout/process3"/>
    <dgm:cxn modelId="{B3FD1C64-9594-6F4D-8797-C096315EDF15}" type="presParOf" srcId="{576C65AA-D8F1-CB48-A37B-A1379844165A}" destId="{F5441E4B-F7F6-DA43-9B73-7DB151CC9864}" srcOrd="0" destOrd="0" presId="urn:microsoft.com/office/officeart/2005/8/layout/process3"/>
    <dgm:cxn modelId="{BE161F50-CFB0-6642-B2BB-7783A5F5C550}" type="presParOf" srcId="{576C65AA-D8F1-CB48-A37B-A1379844165A}" destId="{312E380E-51AA-E441-B0C5-EB95CB4FEC53}" srcOrd="1" destOrd="0" presId="urn:microsoft.com/office/officeart/2005/8/layout/process3"/>
    <dgm:cxn modelId="{A43B3798-FF70-674D-A39D-DD4A695BE02A}" type="presParOf" srcId="{576C65AA-D8F1-CB48-A37B-A1379844165A}" destId="{CFB7B314-F017-DB4D-A416-DBA44B535A87}" srcOrd="2" destOrd="0" presId="urn:microsoft.com/office/officeart/2005/8/layout/process3"/>
    <dgm:cxn modelId="{F60BA7FF-81CE-4547-8A8C-E4360D34A52C}" type="presParOf" srcId="{7E6AC0B8-D86C-1A45-948A-8280F9D44C01}" destId="{9004548D-CDCA-5C4A-B713-6D4F5ECE457E}" srcOrd="5" destOrd="0" presId="urn:microsoft.com/office/officeart/2005/8/layout/process3"/>
    <dgm:cxn modelId="{BD7C6240-E53F-334D-90D6-6F529B046722}" type="presParOf" srcId="{9004548D-CDCA-5C4A-B713-6D4F5ECE457E}" destId="{E4EAF284-07C5-8341-A527-2835AE746594}" srcOrd="0" destOrd="0" presId="urn:microsoft.com/office/officeart/2005/8/layout/process3"/>
    <dgm:cxn modelId="{3703DBEC-44EE-AA44-A5F9-BE17A926FC4F}" type="presParOf" srcId="{7E6AC0B8-D86C-1A45-948A-8280F9D44C01}" destId="{79E35429-B2D8-2040-8FD1-ADC51D5E9FD7}" srcOrd="6" destOrd="0" presId="urn:microsoft.com/office/officeart/2005/8/layout/process3"/>
    <dgm:cxn modelId="{F060DB72-F0D7-984C-8FBE-A0728E6A3C52}" type="presParOf" srcId="{79E35429-B2D8-2040-8FD1-ADC51D5E9FD7}" destId="{CC23F836-19C8-964F-8257-11A28F5E66B9}" srcOrd="0" destOrd="0" presId="urn:microsoft.com/office/officeart/2005/8/layout/process3"/>
    <dgm:cxn modelId="{F928BB67-D773-E346-A657-9C2EFABE7450}" type="presParOf" srcId="{79E35429-B2D8-2040-8FD1-ADC51D5E9FD7}" destId="{4A7239A7-1E90-C74B-9109-7680F4650A5C}" srcOrd="1" destOrd="0" presId="urn:microsoft.com/office/officeart/2005/8/layout/process3"/>
    <dgm:cxn modelId="{56EA639B-8A03-FC45-9EB6-4D5877B5DA66}" type="presParOf" srcId="{79E35429-B2D8-2040-8FD1-ADC51D5E9FD7}" destId="{C2E85CAF-5C8E-C64A-A26E-D969E9AA9BF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EFB12-BBA2-B64C-8CD9-9AC1C43A56BE}">
      <dsp:nvSpPr>
        <dsp:cNvPr id="0" name=""/>
        <dsp:cNvSpPr/>
      </dsp:nvSpPr>
      <dsp:spPr>
        <a:xfrm>
          <a:off x="1307155" y="71831"/>
          <a:ext cx="2262139" cy="22624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EA10F-852E-0749-A063-B9D926E08A04}">
      <dsp:nvSpPr>
        <dsp:cNvPr id="0" name=""/>
        <dsp:cNvSpPr/>
      </dsp:nvSpPr>
      <dsp:spPr>
        <a:xfrm>
          <a:off x="1807163" y="667274"/>
          <a:ext cx="1257027" cy="92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Gill Sans MT" charset="0"/>
              <a:ea typeface="Gill Sans MT" charset="0"/>
              <a:cs typeface="Gill Sans MT" charset="0"/>
            </a:rPr>
            <a:t>Planificar la Gestión de Calidad</a:t>
          </a:r>
          <a:endParaRPr lang="es-ES_tradnl" sz="1800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1807163" y="667274"/>
        <a:ext cx="1257027" cy="927118"/>
      </dsp:txXfrm>
    </dsp:sp>
    <dsp:sp modelId="{1E4DB74C-84BF-5D4A-8900-289F4A297BD5}">
      <dsp:nvSpPr>
        <dsp:cNvPr id="0" name=""/>
        <dsp:cNvSpPr/>
      </dsp:nvSpPr>
      <dsp:spPr>
        <a:xfrm>
          <a:off x="678854" y="1371795"/>
          <a:ext cx="2262139" cy="22624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E52BC-A739-AA4A-AAC9-632652A32CDB}">
      <dsp:nvSpPr>
        <dsp:cNvPr id="0" name=""/>
        <dsp:cNvSpPr/>
      </dsp:nvSpPr>
      <dsp:spPr>
        <a:xfrm>
          <a:off x="1181410" y="2196141"/>
          <a:ext cx="1257027" cy="62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Gill Sans MT" charset="0"/>
              <a:ea typeface="Gill Sans MT" charset="0"/>
              <a:cs typeface="Gill Sans MT" charset="0"/>
            </a:rPr>
            <a:t>Controlar la Calidad</a:t>
          </a:r>
        </a:p>
      </dsp:txBody>
      <dsp:txXfrm>
        <a:off x="1181410" y="2196141"/>
        <a:ext cx="1257027" cy="628363"/>
      </dsp:txXfrm>
    </dsp:sp>
    <dsp:sp modelId="{A952B5A1-E5A5-B449-AB51-DE76ADA75606}">
      <dsp:nvSpPr>
        <dsp:cNvPr id="0" name=""/>
        <dsp:cNvSpPr/>
      </dsp:nvSpPr>
      <dsp:spPr>
        <a:xfrm>
          <a:off x="1468160" y="2827324"/>
          <a:ext cx="1943528" cy="19443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C8653D-FD21-B54A-A0A8-600B0CEF6503}">
      <dsp:nvSpPr>
        <dsp:cNvPr id="0" name=""/>
        <dsp:cNvSpPr/>
      </dsp:nvSpPr>
      <dsp:spPr>
        <a:xfrm>
          <a:off x="1675804" y="3403572"/>
          <a:ext cx="1564685" cy="62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Gill Sans MT" charset="0"/>
              <a:ea typeface="Gill Sans MT" charset="0"/>
              <a:cs typeface="Gill Sans MT" charset="0"/>
            </a:rPr>
            <a:t>Realizar Aseguramiento de Calidad</a:t>
          </a:r>
          <a:endParaRPr lang="es-ES_tradnl" sz="1800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1675804" y="3403572"/>
        <a:ext cx="1564685" cy="628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5E99-03E4-4B59-B08E-C37101822446}">
      <dsp:nvSpPr>
        <dsp:cNvPr id="0" name=""/>
        <dsp:cNvSpPr/>
      </dsp:nvSpPr>
      <dsp:spPr>
        <a:xfrm>
          <a:off x="215820" y="-21578"/>
          <a:ext cx="8712360" cy="54452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363911-EC9C-43CF-BF31-3E73749790D4}">
      <dsp:nvSpPr>
        <dsp:cNvPr id="0" name=""/>
        <dsp:cNvSpPr/>
      </dsp:nvSpPr>
      <dsp:spPr>
        <a:xfrm>
          <a:off x="1073987" y="3908784"/>
          <a:ext cx="200384" cy="2003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6F4478-2257-462B-A448-DBAC12D14C07}">
      <dsp:nvSpPr>
        <dsp:cNvPr id="0" name=""/>
        <dsp:cNvSpPr/>
      </dsp:nvSpPr>
      <dsp:spPr>
        <a:xfrm>
          <a:off x="1285692" y="3496818"/>
          <a:ext cx="1489813" cy="1857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7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Identificar requisitos de calidad del proyecto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Cuantificar requisitos de calidad críticos</a:t>
          </a:r>
          <a:endParaRPr lang="es-CL" sz="1800" b="1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1285692" y="3496818"/>
        <a:ext cx="1489813" cy="1857102"/>
      </dsp:txXfrm>
    </dsp:sp>
    <dsp:sp modelId="{432E8418-8FE8-416B-86EC-23F3142A26EE}">
      <dsp:nvSpPr>
        <dsp:cNvPr id="0" name=""/>
        <dsp:cNvSpPr/>
      </dsp:nvSpPr>
      <dsp:spPr>
        <a:xfrm>
          <a:off x="2489745" y="2642225"/>
          <a:ext cx="348494" cy="3484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B2206-2380-4303-93AF-95C2DF768E8F}">
      <dsp:nvSpPr>
        <dsp:cNvPr id="0" name=""/>
        <dsp:cNvSpPr/>
      </dsp:nvSpPr>
      <dsp:spPr>
        <a:xfrm>
          <a:off x="2728211" y="2847615"/>
          <a:ext cx="1829595" cy="250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66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2</a:t>
          </a:r>
          <a:endParaRPr lang="es-CL" sz="2400" b="1" kern="1200" dirty="0">
            <a:latin typeface="Gill Sans MT" charset="0"/>
            <a:ea typeface="Gill Sans MT" charset="0"/>
            <a:cs typeface="Gill Sans MT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Determinar los requisitos de pruebas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Hacer matriz de trazabilidad de requisitos de usuario versus requisitos de pruebas</a:t>
          </a:r>
        </a:p>
      </dsp:txBody>
      <dsp:txXfrm>
        <a:off x="2728211" y="2847615"/>
        <a:ext cx="1829595" cy="2506310"/>
      </dsp:txXfrm>
    </dsp:sp>
    <dsp:sp modelId="{E5CF241E-226D-497C-BFED-2D67F379A887}">
      <dsp:nvSpPr>
        <dsp:cNvPr id="0" name=""/>
        <dsp:cNvSpPr/>
      </dsp:nvSpPr>
      <dsp:spPr>
        <a:xfrm>
          <a:off x="4297560" y="1708913"/>
          <a:ext cx="461755" cy="4617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A998A7-FACB-40C9-AC37-62BCCCE21844}">
      <dsp:nvSpPr>
        <dsp:cNvPr id="0" name=""/>
        <dsp:cNvSpPr/>
      </dsp:nvSpPr>
      <dsp:spPr>
        <a:xfrm>
          <a:off x="4651569" y="1814506"/>
          <a:ext cx="1829595" cy="336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Determinar otros elementos del plan de calidad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Incluir listas de control de calidad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Identificar supuestos, dependencias y restricciones</a:t>
          </a:r>
        </a:p>
      </dsp:txBody>
      <dsp:txXfrm>
        <a:off x="4651569" y="1814506"/>
        <a:ext cx="1829595" cy="3365149"/>
      </dsp:txXfrm>
    </dsp:sp>
    <dsp:sp modelId="{8502C3FF-6D08-4042-86FD-72A7EE263DE9}">
      <dsp:nvSpPr>
        <dsp:cNvPr id="0" name=""/>
        <dsp:cNvSpPr/>
      </dsp:nvSpPr>
      <dsp:spPr>
        <a:xfrm>
          <a:off x="6266554" y="1091425"/>
          <a:ext cx="618577" cy="6185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ACFC62-E18E-446B-A596-44A2EB2D64A4}">
      <dsp:nvSpPr>
        <dsp:cNvPr id="0" name=""/>
        <dsp:cNvSpPr/>
      </dsp:nvSpPr>
      <dsp:spPr>
        <a:xfrm>
          <a:off x="6815364" y="1213467"/>
          <a:ext cx="2015317" cy="390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77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4</a:t>
          </a:r>
          <a:endParaRPr lang="es-CL" b="1" kern="1200" dirty="0">
            <a:latin typeface="Gill Sans MT" charset="0"/>
            <a:ea typeface="Gill Sans MT" charset="0"/>
            <a:cs typeface="Gill Sans MT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Actualizar documentos del proyecto (registro de riesgos, matriz de responsabili­dades, otros)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Hacer mejoras de procesos</a:t>
          </a:r>
        </a:p>
      </dsp:txBody>
      <dsp:txXfrm>
        <a:off x="6815364" y="1213467"/>
        <a:ext cx="2015317" cy="3904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5E99-03E4-4B59-B08E-C37101822446}">
      <dsp:nvSpPr>
        <dsp:cNvPr id="0" name=""/>
        <dsp:cNvSpPr/>
      </dsp:nvSpPr>
      <dsp:spPr>
        <a:xfrm>
          <a:off x="215820" y="0"/>
          <a:ext cx="8712358" cy="54452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F4255A-C9FB-4284-AC14-F714678614F3}">
      <dsp:nvSpPr>
        <dsp:cNvPr id="0" name=""/>
        <dsp:cNvSpPr/>
      </dsp:nvSpPr>
      <dsp:spPr>
        <a:xfrm>
          <a:off x="1073988" y="4049068"/>
          <a:ext cx="200384" cy="2003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CCC583-F85E-4F1D-8BC5-6E6690BAB00D}">
      <dsp:nvSpPr>
        <dsp:cNvPr id="0" name=""/>
        <dsp:cNvSpPr/>
      </dsp:nvSpPr>
      <dsp:spPr>
        <a:xfrm>
          <a:off x="1137235" y="4149260"/>
          <a:ext cx="1383849" cy="129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7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Ejecutar las actividades de control planificadas</a:t>
          </a:r>
        </a:p>
      </dsp:txBody>
      <dsp:txXfrm>
        <a:off x="1137235" y="4149260"/>
        <a:ext cx="1383849" cy="1295963"/>
      </dsp:txXfrm>
    </dsp:sp>
    <dsp:sp modelId="{431D57E3-8090-41BD-A55D-317DE0EC1ECF}">
      <dsp:nvSpPr>
        <dsp:cNvPr id="0" name=""/>
        <dsp:cNvSpPr/>
      </dsp:nvSpPr>
      <dsp:spPr>
        <a:xfrm>
          <a:off x="2158676" y="3006852"/>
          <a:ext cx="313644" cy="3136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233AFE-D3B3-485C-960B-52ADDA09CDF8}">
      <dsp:nvSpPr>
        <dsp:cNvPr id="0" name=""/>
        <dsp:cNvSpPr/>
      </dsp:nvSpPr>
      <dsp:spPr>
        <a:xfrm>
          <a:off x="2315499" y="3163675"/>
          <a:ext cx="1446251" cy="228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9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Gill Sans MT" charset="0"/>
              <a:ea typeface="Gill Sans MT" charset="0"/>
              <a:cs typeface="Gill Sans MT" charset="0"/>
            </a:rPr>
            <a:t>Documentar problemas de calidad y hacerles seguimiento hasta el final</a:t>
          </a:r>
          <a:endParaRPr lang="es-CL" sz="1400" b="1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2315499" y="3163675"/>
        <a:ext cx="1446251" cy="2281548"/>
      </dsp:txXfrm>
    </dsp:sp>
    <dsp:sp modelId="{B2692F57-3E40-4C95-B9E1-3532410A142E}">
      <dsp:nvSpPr>
        <dsp:cNvPr id="0" name=""/>
        <dsp:cNvSpPr/>
      </dsp:nvSpPr>
      <dsp:spPr>
        <a:xfrm>
          <a:off x="3552654" y="2175911"/>
          <a:ext cx="418193" cy="4181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852269-9FBF-4CBC-BB9C-274592372610}">
      <dsp:nvSpPr>
        <dsp:cNvPr id="0" name=""/>
        <dsp:cNvSpPr/>
      </dsp:nvSpPr>
      <dsp:spPr>
        <a:xfrm>
          <a:off x="3775227" y="2385008"/>
          <a:ext cx="1991769" cy="306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59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Identificar causas Raíces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Identificar soluciones</a:t>
          </a:r>
        </a:p>
      </dsp:txBody>
      <dsp:txXfrm>
        <a:off x="3775227" y="2385008"/>
        <a:ext cx="1991769" cy="3060215"/>
      </dsp:txXfrm>
    </dsp:sp>
    <dsp:sp modelId="{9FDC006B-F48F-499A-968C-F91FE0FBA698}">
      <dsp:nvSpPr>
        <dsp:cNvPr id="0" name=""/>
        <dsp:cNvSpPr/>
      </dsp:nvSpPr>
      <dsp:spPr>
        <a:xfrm>
          <a:off x="5173152" y="1526840"/>
          <a:ext cx="540166" cy="540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2D1B8F-CAE5-4217-9919-AB83996087EE}">
      <dsp:nvSpPr>
        <dsp:cNvPr id="0" name=""/>
        <dsp:cNvSpPr/>
      </dsp:nvSpPr>
      <dsp:spPr>
        <a:xfrm>
          <a:off x="5428686" y="1796923"/>
          <a:ext cx="2024508" cy="364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2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Actualizar plan del proyecto y documentos del proyecto</a:t>
          </a:r>
        </a:p>
      </dsp:txBody>
      <dsp:txXfrm>
        <a:off x="5428686" y="1796923"/>
        <a:ext cx="2024508" cy="3648300"/>
      </dsp:txXfrm>
    </dsp:sp>
    <dsp:sp modelId="{D6BC2A67-E065-40D0-94C8-AEFA3F9C3663}">
      <dsp:nvSpPr>
        <dsp:cNvPr id="0" name=""/>
        <dsp:cNvSpPr/>
      </dsp:nvSpPr>
      <dsp:spPr>
        <a:xfrm>
          <a:off x="6841569" y="1093400"/>
          <a:ext cx="688276" cy="6882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D3CE88-F993-40EC-AA58-BB4698C67185}">
      <dsp:nvSpPr>
        <dsp:cNvPr id="0" name=""/>
        <dsp:cNvSpPr/>
      </dsp:nvSpPr>
      <dsp:spPr>
        <a:xfrm>
          <a:off x="7185707" y="1437539"/>
          <a:ext cx="1742471" cy="400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0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Actualizar activos de procesos</a:t>
          </a:r>
        </a:p>
      </dsp:txBody>
      <dsp:txXfrm>
        <a:off x="7185707" y="1437539"/>
        <a:ext cx="1742471" cy="4007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5E99-03E4-4B59-B08E-C37101822446}">
      <dsp:nvSpPr>
        <dsp:cNvPr id="0" name=""/>
        <dsp:cNvSpPr/>
      </dsp:nvSpPr>
      <dsp:spPr>
        <a:xfrm>
          <a:off x="215820" y="0"/>
          <a:ext cx="8712358" cy="54452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F4255A-C9FB-4284-AC14-F714678614F3}">
      <dsp:nvSpPr>
        <dsp:cNvPr id="0" name=""/>
        <dsp:cNvSpPr/>
      </dsp:nvSpPr>
      <dsp:spPr>
        <a:xfrm>
          <a:off x="1073988" y="4049068"/>
          <a:ext cx="200384" cy="2003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CCC583-F85E-4F1D-8BC5-6E6690BAB00D}">
      <dsp:nvSpPr>
        <dsp:cNvPr id="0" name=""/>
        <dsp:cNvSpPr/>
      </dsp:nvSpPr>
      <dsp:spPr>
        <a:xfrm>
          <a:off x="1069926" y="4266111"/>
          <a:ext cx="2077577" cy="1166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7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Revisar requisitos de calidad y actividades de calidad</a:t>
          </a:r>
        </a:p>
      </dsp:txBody>
      <dsp:txXfrm>
        <a:off x="1069926" y="4266111"/>
        <a:ext cx="2077577" cy="1166017"/>
      </dsp:txXfrm>
    </dsp:sp>
    <dsp:sp modelId="{431D57E3-8090-41BD-A55D-317DE0EC1ECF}">
      <dsp:nvSpPr>
        <dsp:cNvPr id="0" name=""/>
        <dsp:cNvSpPr/>
      </dsp:nvSpPr>
      <dsp:spPr>
        <a:xfrm>
          <a:off x="2158676" y="3006852"/>
          <a:ext cx="313644" cy="3136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233AFE-D3B3-485C-960B-52ADDA09CDF8}">
      <dsp:nvSpPr>
        <dsp:cNvPr id="0" name=""/>
        <dsp:cNvSpPr/>
      </dsp:nvSpPr>
      <dsp:spPr>
        <a:xfrm>
          <a:off x="2318507" y="3163675"/>
          <a:ext cx="2361005" cy="228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9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Revisar ejecución de procesos y procedimien­tos, y sus resultados</a:t>
          </a:r>
        </a:p>
      </dsp:txBody>
      <dsp:txXfrm>
        <a:off x="2318507" y="3163675"/>
        <a:ext cx="2361005" cy="2281548"/>
      </dsp:txXfrm>
    </dsp:sp>
    <dsp:sp modelId="{B2692F57-3E40-4C95-B9E1-3532410A142E}">
      <dsp:nvSpPr>
        <dsp:cNvPr id="0" name=""/>
        <dsp:cNvSpPr/>
      </dsp:nvSpPr>
      <dsp:spPr>
        <a:xfrm>
          <a:off x="3552654" y="2175911"/>
          <a:ext cx="418193" cy="4181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852269-9FBF-4CBC-BB9C-274592372610}">
      <dsp:nvSpPr>
        <dsp:cNvPr id="0" name=""/>
        <dsp:cNvSpPr/>
      </dsp:nvSpPr>
      <dsp:spPr>
        <a:xfrm>
          <a:off x="3775227" y="2385008"/>
          <a:ext cx="1991769" cy="306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59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Hacer solicitudes de cambio</a:t>
          </a:r>
        </a:p>
      </dsp:txBody>
      <dsp:txXfrm>
        <a:off x="3775227" y="2385008"/>
        <a:ext cx="1991769" cy="3060215"/>
      </dsp:txXfrm>
    </dsp:sp>
    <dsp:sp modelId="{9FDC006B-F48F-499A-968C-F91FE0FBA698}">
      <dsp:nvSpPr>
        <dsp:cNvPr id="0" name=""/>
        <dsp:cNvSpPr/>
      </dsp:nvSpPr>
      <dsp:spPr>
        <a:xfrm>
          <a:off x="5173152" y="1526840"/>
          <a:ext cx="540166" cy="540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2D1B8F-CAE5-4217-9919-AB83996087EE}">
      <dsp:nvSpPr>
        <dsp:cNvPr id="0" name=""/>
        <dsp:cNvSpPr/>
      </dsp:nvSpPr>
      <dsp:spPr>
        <a:xfrm>
          <a:off x="5428686" y="1796923"/>
          <a:ext cx="2024508" cy="364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2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Actualizar plan del proyecto y documentos del proyecto</a:t>
          </a:r>
        </a:p>
      </dsp:txBody>
      <dsp:txXfrm>
        <a:off x="5428686" y="1796923"/>
        <a:ext cx="2024508" cy="3648300"/>
      </dsp:txXfrm>
    </dsp:sp>
    <dsp:sp modelId="{D6BC2A67-E065-40D0-94C8-AEFA3F9C3663}">
      <dsp:nvSpPr>
        <dsp:cNvPr id="0" name=""/>
        <dsp:cNvSpPr/>
      </dsp:nvSpPr>
      <dsp:spPr>
        <a:xfrm>
          <a:off x="6841569" y="1093400"/>
          <a:ext cx="688276" cy="6882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D3CE88-F993-40EC-AA58-BB4698C67185}">
      <dsp:nvSpPr>
        <dsp:cNvPr id="0" name=""/>
        <dsp:cNvSpPr/>
      </dsp:nvSpPr>
      <dsp:spPr>
        <a:xfrm>
          <a:off x="7185707" y="1437539"/>
          <a:ext cx="1742471" cy="400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0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latin typeface="Gill Sans MT" charset="0"/>
              <a:ea typeface="Gill Sans MT" charset="0"/>
              <a:cs typeface="Gill Sans MT" charset="0"/>
            </a:rPr>
            <a:t>Paso 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latin typeface="Gill Sans MT" charset="0"/>
              <a:ea typeface="Gill Sans MT" charset="0"/>
              <a:cs typeface="Gill Sans MT" charset="0"/>
            </a:rPr>
            <a:t>Actualizar activos de procesos</a:t>
          </a:r>
        </a:p>
      </dsp:txBody>
      <dsp:txXfrm>
        <a:off x="7185707" y="1437539"/>
        <a:ext cx="1742471" cy="4007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D42F-12CF-E947-ADB9-DC327A884D71}">
      <dsp:nvSpPr>
        <dsp:cNvPr id="0" name=""/>
        <dsp:cNvSpPr/>
      </dsp:nvSpPr>
      <dsp:spPr>
        <a:xfrm>
          <a:off x="1160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Identificar</a:t>
          </a:r>
        </a:p>
      </dsp:txBody>
      <dsp:txXfrm>
        <a:off x="1160" y="1357469"/>
        <a:ext cx="1457991" cy="432000"/>
      </dsp:txXfrm>
    </dsp:sp>
    <dsp:sp modelId="{6C79A66A-2384-5345-9E7E-65A0B610C8AD}">
      <dsp:nvSpPr>
        <dsp:cNvPr id="0" name=""/>
        <dsp:cNvSpPr/>
      </dsp:nvSpPr>
      <dsp:spPr>
        <a:xfrm>
          <a:off x="299784" y="1789469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Proyecto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Lluvia de ideas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Riesgos usuales</a:t>
          </a:r>
        </a:p>
      </dsp:txBody>
      <dsp:txXfrm>
        <a:off x="342487" y="1832172"/>
        <a:ext cx="1372585" cy="1807969"/>
      </dsp:txXfrm>
    </dsp:sp>
    <dsp:sp modelId="{F0ED9C3A-218F-8D4D-B934-92991F95406C}">
      <dsp:nvSpPr>
        <dsp:cNvPr id="0" name=""/>
        <dsp:cNvSpPr/>
      </dsp:nvSpPr>
      <dsp:spPr>
        <a:xfrm>
          <a:off x="1680177" y="1391970"/>
          <a:ext cx="468575" cy="362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>
            <a:latin typeface="Gill Sans MT" charset="0"/>
            <a:ea typeface="Gill Sans MT" charset="0"/>
            <a:cs typeface="Gill Sans MT" charset="0"/>
          </a:endParaRPr>
        </a:p>
      </dsp:txBody>
      <dsp:txXfrm>
        <a:off x="1680177" y="1464569"/>
        <a:ext cx="359676" cy="217799"/>
      </dsp:txXfrm>
    </dsp:sp>
    <dsp:sp modelId="{2E6EB101-A528-4842-8488-17927F3FC785}">
      <dsp:nvSpPr>
        <dsp:cNvPr id="0" name=""/>
        <dsp:cNvSpPr/>
      </dsp:nvSpPr>
      <dsp:spPr>
        <a:xfrm>
          <a:off x="2343256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Priorizar</a:t>
          </a:r>
        </a:p>
      </dsp:txBody>
      <dsp:txXfrm>
        <a:off x="2343256" y="1357469"/>
        <a:ext cx="1457991" cy="432000"/>
      </dsp:txXfrm>
    </dsp:sp>
    <dsp:sp modelId="{C41A694E-489E-A442-9C7C-969726A5012E}">
      <dsp:nvSpPr>
        <dsp:cNvPr id="0" name=""/>
        <dsp:cNvSpPr/>
      </dsp:nvSpPr>
      <dsp:spPr>
        <a:xfrm>
          <a:off x="2641881" y="1789469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Impacto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Probabilidad de ocurrencia</a:t>
          </a:r>
        </a:p>
      </dsp:txBody>
      <dsp:txXfrm>
        <a:off x="2684584" y="1832172"/>
        <a:ext cx="1372585" cy="1807969"/>
      </dsp:txXfrm>
    </dsp:sp>
    <dsp:sp modelId="{BC79A265-1BC9-9448-A1A7-1DCBB8045A28}">
      <dsp:nvSpPr>
        <dsp:cNvPr id="0" name=""/>
        <dsp:cNvSpPr/>
      </dsp:nvSpPr>
      <dsp:spPr>
        <a:xfrm>
          <a:off x="4022273" y="1391970"/>
          <a:ext cx="468575" cy="362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>
            <a:latin typeface="Gill Sans MT" charset="0"/>
            <a:ea typeface="Gill Sans MT" charset="0"/>
            <a:cs typeface="Gill Sans MT" charset="0"/>
          </a:endParaRPr>
        </a:p>
      </dsp:txBody>
      <dsp:txXfrm>
        <a:off x="4022273" y="1464569"/>
        <a:ext cx="359676" cy="217799"/>
      </dsp:txXfrm>
    </dsp:sp>
    <dsp:sp modelId="{312E380E-51AA-E441-B0C5-EB95CB4FEC53}">
      <dsp:nvSpPr>
        <dsp:cNvPr id="0" name=""/>
        <dsp:cNvSpPr/>
      </dsp:nvSpPr>
      <dsp:spPr>
        <a:xfrm>
          <a:off x="4685352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Tratar</a:t>
          </a:r>
        </a:p>
      </dsp:txBody>
      <dsp:txXfrm>
        <a:off x="4685352" y="1357469"/>
        <a:ext cx="1457991" cy="432000"/>
      </dsp:txXfrm>
    </dsp:sp>
    <dsp:sp modelId="{CFB7B314-F017-DB4D-A416-DBA44B535A87}">
      <dsp:nvSpPr>
        <dsp:cNvPr id="0" name=""/>
        <dsp:cNvSpPr/>
      </dsp:nvSpPr>
      <dsp:spPr>
        <a:xfrm>
          <a:off x="5015907" y="1774056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Evitar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Reducir /mitigar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Prevención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Plan 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Compartir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Aceptar</a:t>
          </a:r>
        </a:p>
      </dsp:txBody>
      <dsp:txXfrm>
        <a:off x="5058610" y="1816759"/>
        <a:ext cx="1372585" cy="1807969"/>
      </dsp:txXfrm>
    </dsp:sp>
    <dsp:sp modelId="{9004548D-CDCA-5C4A-B713-6D4F5ECE457E}">
      <dsp:nvSpPr>
        <dsp:cNvPr id="0" name=""/>
        <dsp:cNvSpPr/>
      </dsp:nvSpPr>
      <dsp:spPr>
        <a:xfrm>
          <a:off x="6364370" y="1391970"/>
          <a:ext cx="468575" cy="362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>
            <a:latin typeface="Gill Sans MT" charset="0"/>
            <a:ea typeface="Gill Sans MT" charset="0"/>
            <a:cs typeface="Gill Sans MT" charset="0"/>
          </a:endParaRPr>
        </a:p>
      </dsp:txBody>
      <dsp:txXfrm>
        <a:off x="6364370" y="1464569"/>
        <a:ext cx="359676" cy="217799"/>
      </dsp:txXfrm>
    </dsp:sp>
    <dsp:sp modelId="{4A7239A7-1E90-C74B-9109-7680F4650A5C}">
      <dsp:nvSpPr>
        <dsp:cNvPr id="0" name=""/>
        <dsp:cNvSpPr/>
      </dsp:nvSpPr>
      <dsp:spPr>
        <a:xfrm>
          <a:off x="7027448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Monitorear</a:t>
          </a:r>
        </a:p>
      </dsp:txBody>
      <dsp:txXfrm>
        <a:off x="7027448" y="1357469"/>
        <a:ext cx="1457991" cy="432000"/>
      </dsp:txXfrm>
    </dsp:sp>
    <dsp:sp modelId="{C2E85CAF-5C8E-C64A-A26E-D969E9AA9BF9}">
      <dsp:nvSpPr>
        <dsp:cNvPr id="0" name=""/>
        <dsp:cNvSpPr/>
      </dsp:nvSpPr>
      <dsp:spPr>
        <a:xfrm>
          <a:off x="7326073" y="1789469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Evaluar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Agregar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Cerrar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No sucederán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Son un problema</a:t>
          </a:r>
        </a:p>
      </dsp:txBody>
      <dsp:txXfrm>
        <a:off x="7368776" y="1832172"/>
        <a:ext cx="1372585" cy="180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175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3" name="Rectangle 1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81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noProof="0" dirty="0"/>
              <a:t>Falso positivo: prueba</a:t>
            </a:r>
            <a:r>
              <a:rPr lang="es-CL" baseline="0" noProof="0" dirty="0"/>
              <a:t> indica positivo pero en realidad no había nada (falsa alarma)</a:t>
            </a:r>
          </a:p>
          <a:p>
            <a:r>
              <a:rPr lang="es-CL" baseline="0" noProof="0" dirty="0"/>
              <a:t>Falso negativo: prueba indica negativo pero en realidad sí había algo</a:t>
            </a:r>
            <a:endParaRPr lang="es-C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964" y="9121776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29CEE7-0F02-44C1-8906-EC6CFDC65F2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835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6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s-ES_tradnl" noProof="0" dirty="0"/>
              <a:t>Si no hubiera riesgos, todo saldría bien y la calidad no sería problema</a:t>
            </a:r>
          </a:p>
          <a:p>
            <a:r>
              <a:rPr lang="es-ES_tradnl" noProof="0" dirty="0"/>
              <a:t>Por eso</a:t>
            </a:r>
            <a:r>
              <a:rPr lang="es-ES_tradnl" baseline="0" noProof="0" dirty="0"/>
              <a:t> revisamos el tema de gestión de riesgos, a pesar que es más un tema de gestión de proyectos que de calidad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85624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851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32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439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Identificar los requisitos y/o estándares de calidad para el proyecto y sus entregables</a:t>
            </a:r>
          </a:p>
          <a:p>
            <a:r>
              <a:rPr lang="es-ES_tradnl" dirty="0"/>
              <a:t>Documentar la manera en que el proyecto probará el cumplimiento de los requisitos de calidad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946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Monitorear y registrar resultados de la ejecución de las actividades de calidad, para evaluar desempeño y recomendar los cambios necesarios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491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Auditar los requisitos de calidad y los resultados de las mediciones de control de calidad, para asegurar que se utilicen los estándares de calidad y las definiciones operativas adecuadas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134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2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241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Algunos de estos detalles van más allá de lo necesario</a:t>
            </a:r>
          </a:p>
        </p:txBody>
      </p:sp>
    </p:spTree>
    <p:extLst>
      <p:ext uri="{BB962C8B-B14F-4D97-AF65-F5344CB8AC3E}">
        <p14:creationId xmlns:p14="http://schemas.microsoft.com/office/powerpoint/2010/main" val="19798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6315"/>
            <a:ext cx="8892480" cy="1132445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25624"/>
            <a:ext cx="4248472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825624"/>
            <a:ext cx="4231275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157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03635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1538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45211477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solidFill>
                  <a:prstClr val="black"/>
                </a:solidFill>
              </a:rPr>
              <a:t>Introducción a la Gestión de Calidad de Software</a:t>
            </a:r>
            <a:br>
              <a:rPr lang="es-CL" sz="2400" dirty="0">
                <a:solidFill>
                  <a:prstClr val="black"/>
                </a:solidFill>
              </a:rPr>
            </a:br>
            <a:br>
              <a:rPr lang="es-CL" sz="2400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>Clase 2: Gestión de </a:t>
            </a:r>
            <a:r>
              <a:rPr lang="es-CL" dirty="0"/>
              <a:t>calidad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s-CL" dirty="0"/>
              <a:t>Gestión de calidad por PMI</a:t>
            </a:r>
          </a:p>
          <a:p>
            <a:pPr lvl="1"/>
            <a:r>
              <a:rPr lang="es-CL" dirty="0"/>
              <a:t>Plan de calidad</a:t>
            </a:r>
          </a:p>
          <a:p>
            <a:pPr lvl="1"/>
            <a:r>
              <a:rPr lang="es-CL" dirty="0"/>
              <a:t>Tipos de pruebas de software</a:t>
            </a:r>
          </a:p>
          <a:p>
            <a:pPr lvl="1"/>
            <a:r>
              <a:rPr lang="es-CL" dirty="0"/>
              <a:t>Mejoramiento continuo</a:t>
            </a:r>
          </a:p>
          <a:p>
            <a:pPr lvl="1"/>
            <a:r>
              <a:rPr lang="es-CL" dirty="0"/>
              <a:t>Análisis de riesgos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Contenido del Plan de Calidad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 dirty="0"/>
              <a:t>1.	Introducción</a:t>
            </a:r>
          </a:p>
          <a:p>
            <a:pPr marL="457200" lvl="1" indent="0">
              <a:buNone/>
            </a:pPr>
            <a:r>
              <a:rPr lang="es-CL" noProof="0" dirty="0"/>
              <a:t>Propósito de este documento</a:t>
            </a:r>
          </a:p>
          <a:p>
            <a:pPr marL="457200" lvl="1" indent="0">
              <a:buNone/>
            </a:pPr>
            <a:r>
              <a:rPr lang="es-CL" noProof="0" dirty="0"/>
              <a:t>Visión general del plan de calidad</a:t>
            </a:r>
          </a:p>
          <a:p>
            <a:pPr marL="457200" lvl="1" indent="0">
              <a:buNone/>
            </a:pPr>
            <a:r>
              <a:rPr lang="es-CL" noProof="0" dirty="0"/>
              <a:t>Visión general del sistema</a:t>
            </a:r>
          </a:p>
          <a:p>
            <a:pPr marL="914400" lvl="2" indent="0">
              <a:buNone/>
            </a:pPr>
            <a:r>
              <a:rPr lang="es-CL" noProof="0" dirty="0"/>
              <a:t>Interfaces</a:t>
            </a:r>
          </a:p>
          <a:p>
            <a:pPr marL="914400" lvl="2" indent="0">
              <a:buNone/>
            </a:pPr>
            <a:r>
              <a:rPr lang="es-CL" noProof="0" dirty="0"/>
              <a:t>Componentes</a:t>
            </a:r>
          </a:p>
          <a:p>
            <a:pPr marL="457200" lvl="1" indent="0">
              <a:buNone/>
            </a:pPr>
            <a:r>
              <a:rPr lang="es-CL" noProof="0" dirty="0"/>
              <a:t>Alcance de las Actividades de calidad</a:t>
            </a:r>
          </a:p>
          <a:p>
            <a:pPr marL="457200" lvl="1" indent="0">
              <a:buNone/>
            </a:pPr>
            <a:r>
              <a:rPr lang="es-CL" noProof="0" dirty="0"/>
              <a:t>Qué se Revisará/probará</a:t>
            </a:r>
          </a:p>
          <a:p>
            <a:pPr marL="457200" lvl="1" indent="0">
              <a:buNone/>
            </a:pPr>
            <a:r>
              <a:rPr lang="es-CL" noProof="0" dirty="0"/>
              <a:t>Qué no se probará</a:t>
            </a:r>
          </a:p>
          <a:p>
            <a:pPr marL="457200" lvl="1" indent="0">
              <a:buNone/>
            </a:pPr>
            <a:r>
              <a:rPr lang="es-CL" noProof="0" dirty="0"/>
              <a:t>Documentos referenciados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10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09614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Contenido del Plan de Calidad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s-CL" noProof="0" dirty="0"/>
              <a:t>2. Revisiones de Documentos</a:t>
            </a:r>
          </a:p>
          <a:p>
            <a:pPr marL="338138" lvl="1" indent="0">
              <a:buNone/>
              <a:defRPr/>
            </a:pPr>
            <a:r>
              <a:rPr lang="es-CL" noProof="0" dirty="0"/>
              <a:t>Revisiones para los principales documentos del sistema</a:t>
            </a:r>
          </a:p>
          <a:p>
            <a:pPr marL="338138" lvl="1" indent="0">
              <a:buNone/>
              <a:defRPr/>
            </a:pPr>
            <a:r>
              <a:rPr lang="es-CL" noProof="0" dirty="0"/>
              <a:t>Aprobaciones para los principales documentos del sistema</a:t>
            </a:r>
          </a:p>
          <a:p>
            <a:pPr>
              <a:buFont typeface="Wingdings" pitchFamily="2" charset="2"/>
              <a:buNone/>
              <a:defRPr/>
            </a:pPr>
            <a:r>
              <a:rPr lang="es-CL" noProof="0" dirty="0"/>
              <a:t>3.	Requisitos de Pruebas</a:t>
            </a:r>
          </a:p>
          <a:p>
            <a:pPr marL="457200" lvl="1" indent="0">
              <a:buNone/>
              <a:defRPr/>
            </a:pPr>
            <a:r>
              <a:rPr lang="es-CL" noProof="0" dirty="0"/>
              <a:t>Enumeración de requisitos de pruebas</a:t>
            </a:r>
          </a:p>
          <a:p>
            <a:pPr marL="457200" lvl="1" indent="0">
              <a:buNone/>
              <a:defRPr/>
            </a:pPr>
            <a:r>
              <a:rPr lang="es-CL" noProof="0" dirty="0"/>
              <a:t>Trazabilidad de requerimientos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11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01689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Contenido del Plan de Calidad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s-CL" noProof="0" dirty="0"/>
              <a:t>4.	Tipos de pruebas</a:t>
            </a:r>
          </a:p>
          <a:p>
            <a:pPr marL="457200" lvl="1" indent="0">
              <a:buNone/>
            </a:pPr>
            <a:r>
              <a:rPr lang="es-CL" noProof="0" dirty="0"/>
              <a:t>Prueba de módulos</a:t>
            </a:r>
          </a:p>
          <a:p>
            <a:pPr marL="457200" lvl="1" indent="0">
              <a:buNone/>
            </a:pPr>
            <a:r>
              <a:rPr lang="es-CL" noProof="0" dirty="0"/>
              <a:t>Prueba de funcionalidades aisladas</a:t>
            </a:r>
          </a:p>
          <a:p>
            <a:pPr marL="457200" lvl="1" indent="0">
              <a:buNone/>
            </a:pPr>
            <a:r>
              <a:rPr lang="es-CL" noProof="0" dirty="0"/>
              <a:t>Pruebas de integración</a:t>
            </a:r>
          </a:p>
          <a:p>
            <a:pPr marL="457200" lvl="1" indent="0">
              <a:buNone/>
            </a:pPr>
            <a:r>
              <a:rPr lang="es-CL" noProof="0" dirty="0"/>
              <a:t>Prueba de condiciones de excepción</a:t>
            </a:r>
          </a:p>
          <a:p>
            <a:pPr marL="457200" lvl="1" indent="0">
              <a:buNone/>
            </a:pPr>
            <a:r>
              <a:rPr lang="es-CL" noProof="0" dirty="0"/>
              <a:t>Prueba de procesos de negocios</a:t>
            </a:r>
          </a:p>
          <a:p>
            <a:pPr marL="457200" lvl="1" indent="0">
              <a:buNone/>
            </a:pPr>
            <a:r>
              <a:rPr lang="es-CL" noProof="0" dirty="0"/>
              <a:t>Pruebas de carga</a:t>
            </a:r>
          </a:p>
          <a:p>
            <a:pPr marL="457200" lvl="1" indent="0">
              <a:buNone/>
            </a:pPr>
            <a:r>
              <a:rPr lang="es-CL" noProof="0" dirty="0"/>
              <a:t>Pruebas de otros atributos no funcionales</a:t>
            </a:r>
          </a:p>
          <a:p>
            <a:pPr marL="457200" lvl="1" indent="0">
              <a:buNone/>
            </a:pPr>
            <a:r>
              <a:rPr lang="es-CL" noProof="0" dirty="0"/>
              <a:t>Pruebas de aceptación</a:t>
            </a:r>
          </a:p>
          <a:p>
            <a:pPr marL="457200" lvl="1" indent="0">
              <a:buNone/>
            </a:pPr>
            <a:r>
              <a:rPr lang="es-CL" noProof="0" dirty="0"/>
              <a:t>Pruebas de regresión</a:t>
            </a:r>
          </a:p>
          <a:p>
            <a:pPr marL="457200" lvl="1" indent="0">
              <a:buNone/>
            </a:pPr>
            <a:r>
              <a:rPr lang="es-CL" noProof="0" dirty="0"/>
              <a:t>Certificación para paso a  producción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12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05738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Contenido del Plan de Calidad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 dirty="0"/>
              <a:t>5.	Documentación de pruebas</a:t>
            </a:r>
          </a:p>
          <a:p>
            <a:pPr marL="457200" lvl="1" indent="0">
              <a:buNone/>
            </a:pPr>
            <a:r>
              <a:rPr lang="es-CL" noProof="0" dirty="0"/>
              <a:t>Plan de pruebas</a:t>
            </a:r>
          </a:p>
          <a:p>
            <a:pPr marL="457200" lvl="1" indent="0">
              <a:buNone/>
            </a:pPr>
            <a:r>
              <a:rPr lang="es-CL" noProof="0" dirty="0"/>
              <a:t>Casos de pruebas</a:t>
            </a:r>
          </a:p>
          <a:p>
            <a:pPr marL="457200" lvl="1" indent="0">
              <a:buNone/>
            </a:pPr>
            <a:r>
              <a:rPr lang="es-CL" noProof="0" dirty="0"/>
              <a:t>Procedimientos de pruebas</a:t>
            </a:r>
          </a:p>
          <a:p>
            <a:pPr marL="457200" lvl="1" indent="0">
              <a:buNone/>
            </a:pPr>
            <a:r>
              <a:rPr lang="es-CL" noProof="0" dirty="0"/>
              <a:t>Cambios y seguimiento de problemas</a:t>
            </a:r>
          </a:p>
          <a:p>
            <a:pPr marL="457200" lvl="1" indent="0">
              <a:buNone/>
            </a:pPr>
            <a:r>
              <a:rPr lang="es-CL" noProof="0" dirty="0"/>
              <a:t>Reportes de pruebas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13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90117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Contenido del Plan de Calidad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 dirty="0"/>
              <a:t>6.	Recursos para la calidad</a:t>
            </a:r>
          </a:p>
          <a:p>
            <a:pPr marL="457200" lvl="1" indent="0">
              <a:buNone/>
            </a:pPr>
            <a:r>
              <a:rPr lang="es-CL" noProof="0" dirty="0"/>
              <a:t>Datos de prueba</a:t>
            </a:r>
          </a:p>
          <a:p>
            <a:pPr marL="457200" lvl="1" indent="0">
              <a:buNone/>
            </a:pPr>
            <a:r>
              <a:rPr lang="es-CL" noProof="0" dirty="0"/>
              <a:t>Herramientas de prueba</a:t>
            </a:r>
          </a:p>
          <a:p>
            <a:pPr marL="457200" lvl="1" indent="0">
              <a:buNone/>
            </a:pPr>
            <a:r>
              <a:rPr lang="es-CL" noProof="0" dirty="0"/>
              <a:t>Recursos humanos</a:t>
            </a:r>
          </a:p>
          <a:p>
            <a:pPr marL="457200" lvl="1" indent="0">
              <a:buNone/>
            </a:pPr>
            <a:r>
              <a:rPr lang="es-CL" noProof="0" dirty="0"/>
              <a:t>Equipo de desarrollo</a:t>
            </a:r>
          </a:p>
          <a:p>
            <a:pPr marL="457200" lvl="1" indent="0">
              <a:buNone/>
            </a:pPr>
            <a:r>
              <a:rPr lang="es-CL" noProof="0" dirty="0"/>
              <a:t>Compromiso de los usuarios</a:t>
            </a:r>
          </a:p>
          <a:p>
            <a:pPr marL="457200" lvl="1" indent="0">
              <a:buNone/>
            </a:pPr>
            <a:r>
              <a:rPr lang="es-CL" noProof="0" dirty="0"/>
              <a:t>Ambientes de trabajo</a:t>
            </a:r>
          </a:p>
          <a:p>
            <a:pPr marL="457200" lvl="1" indent="0">
              <a:buNone/>
            </a:pPr>
            <a:r>
              <a:rPr lang="es-CL" noProof="0" dirty="0"/>
              <a:t>Ambiente de desarrollo</a:t>
            </a:r>
          </a:p>
          <a:p>
            <a:pPr marL="457200" lvl="1" indent="0">
              <a:buNone/>
            </a:pPr>
            <a:r>
              <a:rPr lang="es-CL" noProof="0" dirty="0"/>
              <a:t>Ambiente de pruebas</a:t>
            </a:r>
          </a:p>
          <a:p>
            <a:pPr marL="457200" lvl="1" indent="0">
              <a:buNone/>
            </a:pPr>
            <a:r>
              <a:rPr lang="es-CL" noProof="0" dirty="0"/>
              <a:t>Ambiente de producción</a:t>
            </a:r>
          </a:p>
          <a:p>
            <a:pPr marL="457200" lvl="1" indent="0">
              <a:buNone/>
            </a:pPr>
            <a:r>
              <a:rPr lang="es-CL" noProof="0" dirty="0"/>
              <a:t>Calendario de actividades de calidad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14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66272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Contenido del Plan de Calidad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 dirty="0"/>
              <a:t>7.	Auditorías</a:t>
            </a:r>
          </a:p>
          <a:p>
            <a:pPr marL="457200" lvl="1" indent="0">
              <a:buNone/>
            </a:pPr>
            <a:r>
              <a:rPr lang="es-CL" noProof="0" dirty="0"/>
              <a:t>Lista de verificación</a:t>
            </a:r>
          </a:p>
          <a:p>
            <a:pPr>
              <a:buFont typeface="Wingdings" pitchFamily="2" charset="2"/>
              <a:buNone/>
            </a:pPr>
            <a:r>
              <a:rPr lang="es-CL" noProof="0" dirty="0"/>
              <a:t>8.	Riesgos del Plan de Calidad</a:t>
            </a:r>
          </a:p>
          <a:p>
            <a:pPr marL="457200" lvl="1" indent="0">
              <a:buNone/>
            </a:pPr>
            <a:r>
              <a:rPr lang="es-CL" noProof="0" dirty="0"/>
              <a:t>Supuestos</a:t>
            </a:r>
          </a:p>
          <a:p>
            <a:pPr marL="457200" lvl="1" indent="0">
              <a:buNone/>
            </a:pPr>
            <a:r>
              <a:rPr lang="es-CL" noProof="0" dirty="0"/>
              <a:t>Dependencias</a:t>
            </a:r>
          </a:p>
          <a:p>
            <a:pPr marL="457200" lvl="1" indent="0">
              <a:buNone/>
            </a:pPr>
            <a:r>
              <a:rPr lang="es-CL" noProof="0" dirty="0"/>
              <a:t>Restricciones</a:t>
            </a:r>
          </a:p>
          <a:p>
            <a:pPr marL="457200" lvl="1" indent="0">
              <a:buNone/>
            </a:pPr>
            <a:r>
              <a:rPr lang="es-CL" noProof="0" dirty="0"/>
              <a:t>Otros riesgos</a:t>
            </a:r>
          </a:p>
          <a:p>
            <a:endParaRPr lang="es-C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15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52434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IEEE 829 Standard </a:t>
            </a:r>
            <a:br>
              <a:rPr lang="en-US"/>
            </a:br>
            <a:r>
              <a:rPr lang="en-US"/>
              <a:t>Master Test Plan Template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248472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/>
              <a:t>Test plan identifier </a:t>
            </a:r>
          </a:p>
          <a:p>
            <a:pPr marL="0" indent="0">
              <a:buNone/>
            </a:pPr>
            <a:r>
              <a:rPr lang="en-US"/>
              <a:t>Test deliverables</a:t>
            </a:r>
          </a:p>
          <a:p>
            <a:pPr marL="0" indent="0">
              <a:buNone/>
            </a:pPr>
            <a:r>
              <a:rPr lang="en-US"/>
              <a:t>Introduction </a:t>
            </a:r>
          </a:p>
          <a:p>
            <a:pPr marL="0" indent="0">
              <a:buNone/>
            </a:pPr>
            <a:r>
              <a:rPr lang="en-US"/>
              <a:t>Test tasks</a:t>
            </a:r>
          </a:p>
          <a:p>
            <a:pPr marL="0" indent="0">
              <a:buNone/>
            </a:pPr>
            <a:r>
              <a:rPr lang="en-US"/>
              <a:t>Test items </a:t>
            </a:r>
          </a:p>
          <a:p>
            <a:pPr marL="0" indent="0">
              <a:buNone/>
            </a:pPr>
            <a:r>
              <a:rPr lang="en-US"/>
              <a:t>Environmental needs</a:t>
            </a:r>
          </a:p>
          <a:p>
            <a:pPr marL="0" indent="0">
              <a:buNone/>
            </a:pPr>
            <a:r>
              <a:rPr lang="en-US"/>
              <a:t>Features to be tested </a:t>
            </a:r>
          </a:p>
          <a:p>
            <a:pPr marL="0" indent="0">
              <a:buNone/>
            </a:pPr>
            <a:r>
              <a:rPr lang="en-US"/>
              <a:t>Responsibilities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5" y="1628800"/>
            <a:ext cx="4231275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Features not to be tested </a:t>
            </a:r>
          </a:p>
          <a:p>
            <a:pPr marL="0" indent="0">
              <a:buNone/>
            </a:pPr>
            <a:r>
              <a:rPr lang="en-US" dirty="0"/>
              <a:t>Staffing and training needs</a:t>
            </a:r>
          </a:p>
          <a:p>
            <a:pPr marL="0" indent="0">
              <a:buNone/>
            </a:pPr>
            <a:r>
              <a:rPr lang="en-US" dirty="0"/>
              <a:t>Approach </a:t>
            </a:r>
          </a:p>
          <a:p>
            <a:pPr marL="0" indent="0">
              <a:buNone/>
            </a:pPr>
            <a:r>
              <a:rPr lang="en-US" dirty="0"/>
              <a:t>Schedule</a:t>
            </a:r>
          </a:p>
          <a:p>
            <a:pPr marL="0" indent="0">
              <a:buNone/>
            </a:pPr>
            <a:r>
              <a:rPr lang="en-US" dirty="0"/>
              <a:t>Item pass/fail criteria</a:t>
            </a:r>
          </a:p>
          <a:p>
            <a:pPr marL="0" indent="0">
              <a:buNone/>
            </a:pPr>
            <a:r>
              <a:rPr lang="en-US" dirty="0"/>
              <a:t>Risks and contingencies</a:t>
            </a:r>
          </a:p>
          <a:p>
            <a:pPr marL="0" indent="0">
              <a:buNone/>
            </a:pPr>
            <a:r>
              <a:rPr lang="en-US" dirty="0"/>
              <a:t>Suspension and resumption criteria </a:t>
            </a:r>
          </a:p>
          <a:p>
            <a:pPr marL="0" indent="0">
              <a:buNone/>
            </a:pPr>
            <a:r>
              <a:rPr lang="en-US" dirty="0"/>
              <a:t>Approvals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907704" y="6197242"/>
            <a:ext cx="518457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dirty="0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Esta es una alternativa a la plantilla </a:t>
            </a:r>
            <a:r>
              <a:rPr lang="es-ES_tradnl" sz="2000" i="1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de plan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Tipos de pruebas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Niveles, caja negra, caja blanca, seguridad</a:t>
            </a:r>
          </a:p>
        </p:txBody>
      </p:sp>
    </p:spTree>
    <p:extLst>
      <p:ext uri="{BB962C8B-B14F-4D97-AF65-F5344CB8AC3E}">
        <p14:creationId xmlns:p14="http://schemas.microsoft.com/office/powerpoint/2010/main" val="65688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Muchas maneras de clasificar las pruebas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Caja negra versus caja blanca versus caja gris</a:t>
            </a:r>
          </a:p>
          <a:p>
            <a:pPr marL="0" indent="0">
              <a:buNone/>
            </a:pPr>
            <a:r>
              <a:rPr lang="es-CL" dirty="0"/>
              <a:t>Niveles típicos</a:t>
            </a:r>
          </a:p>
          <a:p>
            <a:pPr marL="457200" lvl="1" indent="0">
              <a:buNone/>
            </a:pPr>
            <a:r>
              <a:rPr lang="es-CL" dirty="0"/>
              <a:t>Prueba de módulos</a:t>
            </a:r>
          </a:p>
          <a:p>
            <a:pPr marL="457200" lvl="1" indent="0">
              <a:buNone/>
            </a:pPr>
            <a:r>
              <a:rPr lang="es-CL" dirty="0"/>
              <a:t>Prueba de integración</a:t>
            </a:r>
          </a:p>
          <a:p>
            <a:pPr marL="457200" lvl="1" indent="0">
              <a:buNone/>
            </a:pPr>
            <a:r>
              <a:rPr lang="es-CL" dirty="0"/>
              <a:t>Prueba de sistemas</a:t>
            </a:r>
          </a:p>
          <a:p>
            <a:pPr marL="0" indent="0">
              <a:buNone/>
            </a:pPr>
            <a:r>
              <a:rPr lang="es-CL" dirty="0"/>
              <a:t>Pruebas funcionales versus no funcionales</a:t>
            </a:r>
          </a:p>
          <a:p>
            <a:pPr marL="0" indent="0">
              <a:buNone/>
            </a:pPr>
            <a:r>
              <a:rPr lang="es-CL" dirty="0"/>
              <a:t>Pruebas estáticas versus dinámicas</a:t>
            </a:r>
          </a:p>
          <a:p>
            <a:pPr marL="0" indent="0">
              <a:buNone/>
            </a:pPr>
            <a:r>
              <a:rPr lang="es-CL" dirty="0"/>
              <a:t>Pruebas obtenidas a partir de modelos del software</a:t>
            </a:r>
          </a:p>
        </p:txBody>
      </p:sp>
    </p:spTree>
    <p:extLst>
      <p:ext uri="{BB962C8B-B14F-4D97-AF65-F5344CB8AC3E}">
        <p14:creationId xmlns:p14="http://schemas.microsoft.com/office/powerpoint/2010/main" val="2753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Cajas negras y cajas blancas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00145A"/>
                </a:solidFill>
              </a:rPr>
              <a:t>Pruebas de caja negra</a:t>
            </a:r>
            <a:r>
              <a:rPr lang="es-CL" dirty="0"/>
              <a:t>: Obtener los casos de pruebas a partir de descripciones externas del software, incluyendo especificaciones, requisitos y diseño</a:t>
            </a:r>
          </a:p>
          <a:p>
            <a:pPr marL="457200" lvl="1" indent="0">
              <a:buNone/>
            </a:pPr>
            <a:r>
              <a:rPr lang="es-CL" dirty="0"/>
              <a:t>Especialmente útil en las pruebas de aceptación y pruebas de sistemas</a:t>
            </a:r>
          </a:p>
          <a:p>
            <a:pPr marL="0" indent="0">
              <a:buNone/>
            </a:pPr>
            <a:r>
              <a:rPr lang="es-CL" b="1" dirty="0">
                <a:solidFill>
                  <a:srgbClr val="00145A"/>
                </a:solidFill>
              </a:rPr>
              <a:t>Pruebas de caja blanca</a:t>
            </a:r>
            <a:r>
              <a:rPr lang="es-CL" dirty="0"/>
              <a:t>: Obtener los casos de pruebas a partir del código fuente, específicamente incluyendo condicionales, condiciones y sentencias</a:t>
            </a:r>
          </a:p>
          <a:p>
            <a:pPr marL="457200" lvl="1" indent="0">
              <a:buNone/>
            </a:pPr>
            <a:r>
              <a:rPr lang="es-CL" dirty="0"/>
              <a:t>Especialmente útil en las pruebas de módulos y pruebas de integración</a:t>
            </a:r>
          </a:p>
          <a:p>
            <a:pPr marL="0" indent="0">
              <a:buNone/>
            </a:pPr>
            <a:r>
              <a:rPr lang="es-CL" b="1" dirty="0">
                <a:solidFill>
                  <a:srgbClr val="00145A"/>
                </a:solidFill>
              </a:rPr>
              <a:t>Pruebas de caja gris</a:t>
            </a:r>
            <a:r>
              <a:rPr lang="es-CL" dirty="0"/>
              <a:t>: Una mezcla de las anteriores</a:t>
            </a:r>
          </a:p>
        </p:txBody>
      </p:sp>
    </p:spTree>
    <p:extLst>
      <p:ext uri="{BB962C8B-B14F-4D97-AF65-F5344CB8AC3E}">
        <p14:creationId xmlns:p14="http://schemas.microsoft.com/office/powerpoint/2010/main" val="11300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 dirty="0"/>
              <a:t>La calidad en la organización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Para tener calidad en forma repetible hay que institucionalizar la calidad</a:t>
            </a:r>
          </a:p>
          <a:p>
            <a:pPr marL="0" indent="0">
              <a:buNone/>
            </a:pPr>
            <a:r>
              <a:rPr lang="es-CL" noProof="0" dirty="0"/>
              <a:t>La calidad debe involucrar a toda la organización</a:t>
            </a:r>
          </a:p>
          <a:p>
            <a:pPr marL="457200" lvl="1" indent="0">
              <a:buNone/>
            </a:pPr>
            <a:r>
              <a:rPr lang="es-CL" b="1" i="1" noProof="0" dirty="0"/>
              <a:t>Liderazgo</a:t>
            </a:r>
            <a:r>
              <a:rPr lang="es-CL" noProof="0" dirty="0"/>
              <a:t>: todos los gerentes saben de calidad de software; el máximo gerente (del área software) lidera los procesos de calidad</a:t>
            </a:r>
          </a:p>
          <a:p>
            <a:pPr marL="457200" lvl="1" indent="0">
              <a:buNone/>
            </a:pPr>
            <a:r>
              <a:rPr lang="es-CL" b="1" i="1" noProof="0" dirty="0"/>
              <a:t>Recursos humanos</a:t>
            </a:r>
            <a:r>
              <a:rPr lang="es-CL" noProof="0" dirty="0"/>
              <a:t>: seleccionar personas flexibles que pueden y quieren trabajar con procesos definidos</a:t>
            </a:r>
          </a:p>
          <a:p>
            <a:pPr marL="457200" lvl="1" indent="0">
              <a:buNone/>
            </a:pPr>
            <a:r>
              <a:rPr lang="es-CL" b="1" i="1" noProof="0" dirty="0"/>
              <a:t>Finanzas</a:t>
            </a:r>
            <a:r>
              <a:rPr lang="es-CL" noProof="0" dirty="0"/>
              <a:t>: las medidas de rentabilidad están asociadas a la productividad de software; se destina presupuesto a las actividades de calidad</a:t>
            </a:r>
          </a:p>
          <a:p>
            <a:pPr marL="457200" lvl="1" indent="0">
              <a:buNone/>
            </a:pPr>
            <a:r>
              <a:rPr lang="es-CL" b="1" i="1" noProof="0" dirty="0"/>
              <a:t>Instalaciones</a:t>
            </a:r>
            <a:r>
              <a:rPr lang="es-CL" noProof="0" dirty="0"/>
              <a:t>: la arquitectura debe facilitar las comunicaciones intergrupales y el trabajo personal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57964277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1828800" y="4542969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 de Módulos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1828800" y="3940658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 dirty="0">
                <a:solidFill>
                  <a:srgbClr val="FFFF00"/>
                </a:solidFill>
                <a:latin typeface="+mn-lt"/>
                <a:cs typeface="Arial" pitchFamily="34" charset="0"/>
              </a:rPr>
              <a:t>Pruebas de Integración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1828800" y="3322172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 dirty="0">
                <a:solidFill>
                  <a:srgbClr val="FFFF00"/>
                </a:solidFill>
                <a:latin typeface="+mn-lt"/>
                <a:cs typeface="Arial" pitchFamily="34" charset="0"/>
              </a:rPr>
              <a:t>Pruebas de Sistema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828800" y="2714807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 dirty="0">
                <a:solidFill>
                  <a:srgbClr val="FFFF00"/>
                </a:solidFill>
                <a:latin typeface="+mn-lt"/>
                <a:cs typeface="Arial" pitchFamily="34" charset="0"/>
              </a:rPr>
              <a:t>Pruebas de Aceptación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/>
              <a:t>Pruebas en múltiples niveles: Tradicional</a:t>
            </a:r>
            <a:endParaRPr lang="es-CL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84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1991072" y="5860226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 de Módulos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1991072" y="5312507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Funcionales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1991072" y="4775909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Regresión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991072" y="4250432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Carga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1991072" y="3707095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Aceptación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1991072" y="3159400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 Previa a Implantación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1991072" y="2611705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Seguridad 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1991072" y="2064010"/>
            <a:ext cx="5029200" cy="44909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Humo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Pruebas en múltiples niveles: </a:t>
            </a:r>
            <a:br>
              <a:rPr lang="es-CL" dirty="0"/>
            </a:br>
            <a:r>
              <a:rPr lang="es-CL" dirty="0"/>
              <a:t>Más niveles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4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5395156" y="2353816"/>
            <a:ext cx="1219200" cy="1219200"/>
          </a:xfrm>
          <a:prstGeom prst="ellipse">
            <a:avLst/>
          </a:prstGeom>
          <a:solidFill>
            <a:srgbClr val="000099"/>
          </a:solidFill>
          <a:ln w="9525" algn="ctr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System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5506616" y="3668452"/>
            <a:ext cx="1295400" cy="1295400"/>
          </a:xfrm>
          <a:prstGeom prst="ellipse">
            <a:avLst/>
          </a:prstGeom>
          <a:solidFill>
            <a:srgbClr val="000099"/>
          </a:solidFill>
          <a:ln w="9525" algn="ctr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Integration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4896036" y="4874096"/>
            <a:ext cx="1219200" cy="1219200"/>
          </a:xfrm>
          <a:prstGeom prst="ellipse">
            <a:avLst/>
          </a:prstGeom>
          <a:solidFill>
            <a:srgbClr val="000099"/>
          </a:solidFill>
          <a:ln w="9525" algn="ctr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Interface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5394" name="Oval 34"/>
          <p:cNvSpPr>
            <a:spLocks noChangeArrowheads="1"/>
          </p:cNvSpPr>
          <p:nvPr/>
        </p:nvSpPr>
        <p:spPr bwMode="auto">
          <a:xfrm>
            <a:off x="6408204" y="4725144"/>
            <a:ext cx="1219200" cy="1219200"/>
          </a:xfrm>
          <a:prstGeom prst="ellipse">
            <a:avLst/>
          </a:prstGeom>
          <a:solidFill>
            <a:srgbClr val="000099"/>
          </a:solidFill>
          <a:ln w="9525" algn="ctr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Modular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4211960" y="3439852"/>
            <a:ext cx="1219200" cy="1219200"/>
          </a:xfrm>
          <a:prstGeom prst="ellipse">
            <a:avLst/>
          </a:prstGeom>
          <a:solidFill>
            <a:srgbClr val="000099"/>
          </a:solidFill>
          <a:ln w="9525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Event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6799312" y="3212976"/>
            <a:ext cx="1219200" cy="1219200"/>
          </a:xfrm>
          <a:prstGeom prst="ellipse">
            <a:avLst/>
          </a:prstGeom>
          <a:solidFill>
            <a:srgbClr val="000099"/>
          </a:solidFill>
          <a:ln w="9525" algn="ctr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Thread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Detalles de las pruebas funcionales</a:t>
            </a:r>
            <a:endParaRPr lang="es-CL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7564" y="2527728"/>
            <a:ext cx="2514600" cy="2122655"/>
            <a:chOff x="1828800" y="1775978"/>
            <a:chExt cx="5029200" cy="4245310"/>
          </a:xfrm>
        </p:grpSpPr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1828800" y="5572194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 dirty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 de Módulos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1828800" y="5024475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dirty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Pruebas Funcionales</a:t>
              </a: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1828800" y="4487877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Pruebas de Regresión</a:t>
              </a:r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1828800" y="3962400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Pruebas de Carga</a:t>
              </a:r>
            </a:p>
          </p:txBody>
        </p:sp>
        <p:sp>
          <p:nvSpPr>
            <p:cNvPr id="16" name="Text Box 57"/>
            <p:cNvSpPr txBox="1">
              <a:spLocks noChangeArrowheads="1"/>
            </p:cNvSpPr>
            <p:nvPr/>
          </p:nvSpPr>
          <p:spPr bwMode="auto">
            <a:xfrm>
              <a:off x="1828800" y="3419063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Pruebas de Aceptación</a:t>
              </a:r>
            </a:p>
          </p:txBody>
        </p:sp>
        <p:sp>
          <p:nvSpPr>
            <p:cNvPr id="17" name="Text Box 58"/>
            <p:cNvSpPr txBox="1">
              <a:spLocks noChangeArrowheads="1"/>
            </p:cNvSpPr>
            <p:nvPr/>
          </p:nvSpPr>
          <p:spPr bwMode="auto">
            <a:xfrm>
              <a:off x="1828800" y="2871368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 Previa a Implantación</a:t>
              </a: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1828800" y="2323673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 dirty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Pruebas de Seguridad </a:t>
              </a: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1828800" y="1775978"/>
              <a:ext cx="5029200" cy="44909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3B5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r>
                <a:rPr lang="es-CL" sz="1200" b="0">
                  <a:solidFill>
                    <a:srgbClr val="FFFF00"/>
                  </a:solidFill>
                  <a:latin typeface="+mn-lt"/>
                  <a:cs typeface="Arial" pitchFamily="34" charset="0"/>
                </a:rPr>
                <a:t>Pruebas de Humo</a:t>
              </a:r>
            </a:p>
          </p:txBody>
        </p:sp>
      </p:grpSp>
      <p:sp>
        <p:nvSpPr>
          <p:cNvPr id="3" name="Oval Callout 2"/>
          <p:cNvSpPr/>
          <p:nvPr/>
        </p:nvSpPr>
        <p:spPr bwMode="auto">
          <a:xfrm>
            <a:off x="3347864" y="2353816"/>
            <a:ext cx="4572508" cy="2019618"/>
          </a:xfrm>
          <a:prstGeom prst="wedgeEllipse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1" i="0" u="none" strike="noStrike" cap="none" normalizeH="0" baseline="0">
              <a:ln>
                <a:noFill/>
              </a:ln>
              <a:solidFill>
                <a:srgbClr val="5757C7"/>
              </a:solidFill>
              <a:effectLst/>
              <a:latin typeface="+mn-lt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3851920" y="1995431"/>
            <a:ext cx="4527805" cy="4385897"/>
          </a:xfrm>
          <a:prstGeom prst="wedgeEllipseCallout">
            <a:avLst>
              <a:gd name="adj1" fmla="val -63392"/>
              <a:gd name="adj2" fmla="val 1589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1" i="0" u="none" strike="noStrike" cap="none" normalizeH="0" baseline="0">
              <a:ln>
                <a:noFill/>
              </a:ln>
              <a:solidFill>
                <a:srgbClr val="5757C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10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Pruebas de seguridad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00145A"/>
                </a:solidFill>
              </a:rPr>
              <a:t>Pruebas estáticas </a:t>
            </a:r>
            <a:r>
              <a:rPr lang="es-CL" dirty="0"/>
              <a:t>mediante análisis automático del código fuente</a:t>
            </a:r>
          </a:p>
          <a:p>
            <a:pPr marL="0" indent="0">
              <a:buNone/>
            </a:pPr>
            <a:r>
              <a:rPr lang="es-CL" b="1" dirty="0">
                <a:solidFill>
                  <a:srgbClr val="00145A"/>
                </a:solidFill>
              </a:rPr>
              <a:t>Pruebas dinámicas </a:t>
            </a:r>
            <a:r>
              <a:rPr lang="es-CL" dirty="0"/>
              <a:t>mediante ejecución del código por parte de un robot (ataque)</a:t>
            </a:r>
          </a:p>
          <a:p>
            <a:pPr marL="0" indent="0">
              <a:buNone/>
            </a:pPr>
            <a:r>
              <a:rPr lang="es-CL" b="1" dirty="0">
                <a:solidFill>
                  <a:srgbClr val="00145A"/>
                </a:solidFill>
              </a:rPr>
              <a:t>Pruebas manuales de penetración </a:t>
            </a:r>
            <a:r>
              <a:rPr lang="es-CL" dirty="0"/>
              <a:t>(hacking ético) en donde un experto intenta penetrar el sistema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Normalmente todo esto lo hace una empresa externa</a:t>
            </a:r>
          </a:p>
          <a:p>
            <a:pPr marL="0" indent="0">
              <a:buNone/>
            </a:pPr>
            <a:r>
              <a:rPr lang="es-CL" dirty="0"/>
              <a:t>Informe con potenciales vulnerabilidades</a:t>
            </a:r>
          </a:p>
          <a:p>
            <a:pPr marL="457200" lvl="1" indent="0">
              <a:buNone/>
            </a:pPr>
            <a:r>
              <a:rPr lang="es-CL" dirty="0"/>
              <a:t>Menores, intermedias, críticas</a:t>
            </a:r>
          </a:p>
          <a:p>
            <a:pPr marL="457200" lvl="1" indent="0">
              <a:buNone/>
            </a:pPr>
            <a:r>
              <a:rPr lang="es-CL" dirty="0"/>
              <a:t>Hay falsos positivos y falsos negativos</a:t>
            </a:r>
          </a:p>
        </p:txBody>
      </p:sp>
    </p:spTree>
    <p:extLst>
      <p:ext uri="{BB962C8B-B14F-4D97-AF65-F5344CB8AC3E}">
        <p14:creationId xmlns:p14="http://schemas.microsoft.com/office/powerpoint/2010/main" val="121140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/>
              <a:t>Mejoramiento continuo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145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Mejoramiento continuo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Debiera ser una estrategia de toda organización</a:t>
            </a:r>
          </a:p>
          <a:p>
            <a:pPr marL="457200" lvl="1" indent="0">
              <a:buNone/>
            </a:pPr>
            <a:r>
              <a:rPr lang="es-CL" dirty="0"/>
              <a:t>Se necesitan objetivos organizaciones de calidad</a:t>
            </a:r>
          </a:p>
          <a:p>
            <a:pPr marL="457200" lvl="1" indent="0">
              <a:buNone/>
            </a:pPr>
            <a:r>
              <a:rPr lang="es-CL" dirty="0"/>
              <a:t>Esto aparece en </a:t>
            </a:r>
          </a:p>
          <a:p>
            <a:pPr marL="457200" lvl="1" indent="0">
              <a:buNone/>
            </a:pPr>
            <a:r>
              <a:rPr lang="es-CL" dirty="0"/>
              <a:t>	ISO 9000 (capítulo sección 8.5 Hacer mejoras de calidad)</a:t>
            </a:r>
          </a:p>
          <a:p>
            <a:pPr marL="457200" lvl="1" indent="0">
              <a:buNone/>
            </a:pPr>
            <a:r>
              <a:rPr lang="es-CL" dirty="0"/>
              <a:t>	CMMI (Métricas y Rendimiento del proceso organizacional)</a:t>
            </a:r>
          </a:p>
          <a:p>
            <a:pPr marL="457200" lvl="1" indent="0">
              <a:buNone/>
            </a:pPr>
            <a:r>
              <a:rPr lang="es-CL" dirty="0"/>
              <a:t>	PMBOK/PMI</a:t>
            </a:r>
          </a:p>
          <a:p>
            <a:pPr marL="457200" lvl="1" indent="0">
              <a:buNone/>
            </a:pPr>
            <a:r>
              <a:rPr lang="es-CL" dirty="0"/>
              <a:t>	Métodos ágiles como Scrum (restrospección)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Estos objetivos se incorporan a los proyectos</a:t>
            </a:r>
          </a:p>
          <a:p>
            <a:pPr marL="0" indent="0">
              <a:buNone/>
            </a:pPr>
            <a:r>
              <a:rPr lang="es-CL" dirty="0"/>
              <a:t>Idealmente estos objetivos se cuantifican en métricas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577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/>
              <a:t>Ejemplos de objetivos organizacionales de calidad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44ED757-7832-4191-830D-65FB3523AD37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Costos totales, costos por proyecto</a:t>
            </a:r>
          </a:p>
          <a:p>
            <a:pPr marL="0" indent="0">
              <a:buNone/>
            </a:pPr>
            <a:r>
              <a:rPr lang="es-CL" dirty="0"/>
              <a:t>Costo por línea de código o costo por caso de uso</a:t>
            </a:r>
          </a:p>
          <a:p>
            <a:pPr marL="0" indent="0">
              <a:buNone/>
            </a:pPr>
            <a:r>
              <a:rPr lang="es-CL" dirty="0"/>
              <a:t>Puntualidad de las entregas</a:t>
            </a:r>
          </a:p>
          <a:p>
            <a:pPr marL="0" indent="0">
              <a:buNone/>
            </a:pPr>
            <a:r>
              <a:rPr lang="es-CL" dirty="0"/>
              <a:t>Observaciones de Aseguramiento de Calidad por proyecto</a:t>
            </a:r>
          </a:p>
          <a:p>
            <a:pPr marL="0" indent="0">
              <a:buNone/>
            </a:pPr>
            <a:r>
              <a:rPr lang="es-CL" dirty="0"/>
              <a:t>Precisión de las estimaciones</a:t>
            </a:r>
          </a:p>
          <a:p>
            <a:pPr marL="457200" lvl="1" indent="0">
              <a:buNone/>
            </a:pPr>
            <a:r>
              <a:rPr lang="es-CL" dirty="0"/>
              <a:t>Calendario</a:t>
            </a:r>
          </a:p>
          <a:p>
            <a:pPr marL="457200" lvl="1" indent="0">
              <a:buNone/>
            </a:pPr>
            <a:r>
              <a:rPr lang="es-CL" dirty="0"/>
              <a:t>Esfuerzo</a:t>
            </a:r>
          </a:p>
          <a:p>
            <a:pPr marL="0" indent="0">
              <a:buNone/>
            </a:pPr>
            <a:r>
              <a:rPr lang="es-CL" dirty="0"/>
              <a:t>Productividad = Cantidad / Esfuerzo</a:t>
            </a:r>
          </a:p>
          <a:p>
            <a:pPr marL="457200" lvl="1" indent="0">
              <a:buNone/>
            </a:pPr>
            <a:r>
              <a:rPr lang="es-CL" dirty="0"/>
              <a:t>Para tener una métrica hay que decidir cómo medir la cantidad de producto y el esfuerzo</a:t>
            </a:r>
          </a:p>
          <a:p>
            <a:pPr marL="0" indent="0">
              <a:buNone/>
            </a:pPr>
            <a:r>
              <a:rPr lang="es-CL" dirty="0"/>
              <a:t>Utilización de las personas = tiempo de proyecto / tiempo total</a:t>
            </a:r>
          </a:p>
        </p:txBody>
      </p:sp>
    </p:spTree>
    <p:extLst>
      <p:ext uri="{BB962C8B-B14F-4D97-AF65-F5344CB8AC3E}">
        <p14:creationId xmlns:p14="http://schemas.microsoft.com/office/powerpoint/2010/main" val="123976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/>
              <a:t>Métricas para mejoramiento continuo</a:t>
            </a:r>
            <a:endParaRPr lang="es-CL" dirty="0"/>
          </a:p>
        </p:txBody>
      </p:sp>
      <p:sp>
        <p:nvSpPr>
          <p:cNvPr id="6861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Algunas categorías de métricas para un negocio de desarrollo</a:t>
            </a:r>
          </a:p>
          <a:p>
            <a:pPr marL="457200" lvl="1" indent="0">
              <a:buNone/>
            </a:pPr>
            <a:r>
              <a:rPr lang="es-CL" b="1" dirty="0"/>
              <a:t>Cantidad</a:t>
            </a:r>
            <a:r>
              <a:rPr lang="es-CL" dirty="0"/>
              <a:t> de producto desarrollado</a:t>
            </a:r>
          </a:p>
          <a:p>
            <a:pPr marL="457200" lvl="1" indent="0">
              <a:buNone/>
            </a:pPr>
            <a:r>
              <a:rPr lang="es-CL" b="1" dirty="0"/>
              <a:t>Costo</a:t>
            </a:r>
            <a:r>
              <a:rPr lang="es-CL" dirty="0"/>
              <a:t> y/o esfuerzo de desarrollo</a:t>
            </a:r>
          </a:p>
          <a:p>
            <a:pPr marL="457200" lvl="1" indent="0">
              <a:buNone/>
            </a:pPr>
            <a:r>
              <a:rPr lang="es-CL" b="1" dirty="0"/>
              <a:t>Cumplimiento</a:t>
            </a:r>
            <a:r>
              <a:rPr lang="es-CL" dirty="0"/>
              <a:t> de compromisos</a:t>
            </a:r>
          </a:p>
          <a:p>
            <a:pPr marL="457200" lvl="1" indent="0">
              <a:buNone/>
            </a:pPr>
            <a:r>
              <a:rPr lang="es-CL" b="1" dirty="0"/>
              <a:t>Calidad</a:t>
            </a:r>
            <a:r>
              <a:rPr lang="es-CL" dirty="0"/>
              <a:t> del producto</a:t>
            </a:r>
          </a:p>
          <a:p>
            <a:pPr marL="457200" lvl="1" indent="0">
              <a:buNone/>
            </a:pPr>
            <a:r>
              <a:rPr lang="es-CL" b="1" dirty="0"/>
              <a:t>Satisfacción</a:t>
            </a:r>
            <a:r>
              <a:rPr lang="es-CL" dirty="0"/>
              <a:t> de usuarios/clientes</a:t>
            </a:r>
          </a:p>
          <a:p>
            <a:pPr marL="0" indent="0">
              <a:buNone/>
            </a:pPr>
            <a:r>
              <a:rPr lang="es-ES" dirty="0"/>
              <a:t>¿Alguna otra categoría de métricas?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ABA9899-B490-43EA-8B41-372BC1232A27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1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Ejemplos de métricas por categoría</a:t>
            </a:r>
            <a:endParaRPr lang="es-CL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Cantidad desarrollada</a:t>
            </a:r>
          </a:p>
          <a:p>
            <a:pPr marL="457200" lvl="1" indent="0">
              <a:buNone/>
            </a:pPr>
            <a:r>
              <a:rPr lang="es-CL" dirty="0"/>
              <a:t>Código (líneas, líneas equivalente </a:t>
            </a:r>
            <a:r>
              <a:rPr lang="en-US" dirty="0"/>
              <a:t>assembler</a:t>
            </a:r>
            <a:r>
              <a:rPr lang="es-CL" dirty="0"/>
              <a:t>)</a:t>
            </a:r>
          </a:p>
          <a:p>
            <a:pPr marL="457200" lvl="1" indent="0">
              <a:buNone/>
            </a:pPr>
            <a:r>
              <a:rPr lang="es-CL" dirty="0"/>
              <a:t>Requerimientos (casos de uso, puntos de función)</a:t>
            </a:r>
          </a:p>
          <a:p>
            <a:pPr marL="457200" lvl="1" indent="0">
              <a:buNone/>
            </a:pPr>
            <a:r>
              <a:rPr lang="es-CL" dirty="0"/>
              <a:t>Cambios y/o correcciones</a:t>
            </a:r>
          </a:p>
          <a:p>
            <a:pPr marL="457200" lvl="1" indent="0">
              <a:buNone/>
            </a:pPr>
            <a:r>
              <a:rPr lang="es-CL" dirty="0"/>
              <a:t>Páginas de documentación</a:t>
            </a:r>
          </a:p>
          <a:p>
            <a:pPr marL="457200" lvl="1" indent="0">
              <a:buNone/>
            </a:pPr>
            <a:r>
              <a:rPr lang="es-CL" dirty="0"/>
              <a:t>Alternativa: Medir cantidad mantenida en lugar de desarrollada</a:t>
            </a:r>
          </a:p>
          <a:p>
            <a:pPr marL="0" indent="0">
              <a:buNone/>
            </a:pPr>
            <a:r>
              <a:rPr lang="es-CL" dirty="0"/>
              <a:t>Costo </a:t>
            </a:r>
          </a:p>
          <a:p>
            <a:pPr marL="457200" lvl="1" indent="0">
              <a:buNone/>
            </a:pPr>
            <a:r>
              <a:rPr lang="es-CL" dirty="0"/>
              <a:t>Medido como esfuerzo</a:t>
            </a:r>
          </a:p>
          <a:p>
            <a:pPr marL="914400" lvl="2" indent="0">
              <a:buNone/>
            </a:pPr>
            <a:r>
              <a:rPr lang="es-CL" dirty="0"/>
              <a:t>Horas, días, meses de trabajo profesional</a:t>
            </a:r>
          </a:p>
          <a:p>
            <a:pPr marL="457200" lvl="1" indent="0">
              <a:buNone/>
            </a:pPr>
            <a:r>
              <a:rPr lang="es-CL" dirty="0"/>
              <a:t>Plata gastada en desarrollo/inversión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18621E5-A3B5-4BA6-B969-1E5C3A601FB5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409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Ejemplos de métricas por categoría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Cumplimiento de compromisos</a:t>
            </a:r>
          </a:p>
          <a:p>
            <a:pPr marL="457200" lvl="1" indent="0">
              <a:buNone/>
            </a:pPr>
            <a:r>
              <a:rPr lang="es-CL" dirty="0"/>
              <a:t>Costo de desarrollos</a:t>
            </a:r>
          </a:p>
          <a:p>
            <a:pPr marL="457200" lvl="1" indent="0">
              <a:buNone/>
            </a:pPr>
            <a:r>
              <a:rPr lang="es-CL" dirty="0"/>
              <a:t>Porcentaje de hitos visibles por el cliente realizados a tiempo</a:t>
            </a:r>
          </a:p>
          <a:p>
            <a:pPr marL="0" indent="0">
              <a:buNone/>
            </a:pPr>
            <a:r>
              <a:rPr lang="es-CL" dirty="0"/>
              <a:t>Calidad</a:t>
            </a:r>
          </a:p>
          <a:p>
            <a:pPr marL="457200" lvl="1" indent="0">
              <a:buNone/>
            </a:pPr>
            <a:r>
              <a:rPr lang="es-CL" dirty="0"/>
              <a:t>Densidad de errores (errores por 1000 líneas de código)</a:t>
            </a:r>
          </a:p>
          <a:p>
            <a:pPr marL="457200" lvl="1" indent="0">
              <a:buNone/>
            </a:pPr>
            <a:r>
              <a:rPr lang="es-CL" dirty="0"/>
              <a:t>Frecuencia de fallas</a:t>
            </a:r>
          </a:p>
          <a:p>
            <a:pPr marL="457200" lvl="1" indent="0">
              <a:buNone/>
            </a:pPr>
            <a:r>
              <a:rPr lang="es-CL" dirty="0"/>
              <a:t>Indisponibilidad debido a errores de software</a:t>
            </a:r>
          </a:p>
          <a:p>
            <a:pPr marL="0" indent="0">
              <a:buNone/>
            </a:pPr>
            <a:r>
              <a:rPr lang="es-CL" dirty="0"/>
              <a:t>Satisfacción</a:t>
            </a:r>
          </a:p>
          <a:p>
            <a:pPr marL="457200" lvl="1" indent="0">
              <a:buNone/>
            </a:pPr>
            <a:r>
              <a:rPr lang="es-CL" dirty="0"/>
              <a:t>Número de reclamos</a:t>
            </a:r>
          </a:p>
          <a:p>
            <a:pPr marL="457200" lvl="1" indent="0">
              <a:buNone/>
            </a:pPr>
            <a:r>
              <a:rPr lang="es-CL" dirty="0"/>
              <a:t>Puntaje en encuesta a usuarios/clientes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18621E5-A3B5-4BA6-B969-1E5C3A601FB5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69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Gestión de calidad de proyectos </a:t>
            </a:r>
            <a:br>
              <a:rPr lang="es-CL" dirty="0"/>
            </a:br>
            <a:r>
              <a:rPr lang="es-ES_tradnl" dirty="0"/>
              <a:t>según PMBOK</a:t>
            </a:r>
            <a:r>
              <a:rPr lang="es-ES_tradnl" baseline="30000" dirty="0"/>
              <a:t>®</a:t>
            </a:r>
            <a:r>
              <a:rPr lang="es-ES_tradnl" dirty="0"/>
              <a:t> de PMI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Incluye los procesos y actividades que determinan políticas, objetivos y responsabilidades de calidad, para que el proyecto satisfaga las necesidades para las que se hizo</a:t>
            </a:r>
          </a:p>
          <a:p>
            <a:pPr marL="0" indent="0">
              <a:buNone/>
            </a:pPr>
            <a:r>
              <a:rPr lang="es-CL" dirty="0"/>
              <a:t>Utiliza políticas y procedimientos para implementar el sistema de calidad de la organización en el contexto del proyecto</a:t>
            </a:r>
          </a:p>
          <a:p>
            <a:pPr marL="0" indent="0">
              <a:buNone/>
            </a:pPr>
            <a:r>
              <a:rPr lang="es-CL" dirty="0"/>
              <a:t>Apoya las actividades de mejora continua del proceso de la organización ejecutora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Objetivo</a:t>
            </a:r>
          </a:p>
          <a:p>
            <a:pPr marL="0" indent="0">
              <a:buNone/>
            </a:pPr>
            <a:r>
              <a:rPr lang="es-CL" dirty="0"/>
              <a:t>Asegurar que se alcancen y se validen los requisitos del proyecto, incluidos los del producto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907704" y="6197242"/>
            <a:ext cx="518457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PMI = Project Management Institute</a:t>
            </a:r>
          </a:p>
        </p:txBody>
      </p:sp>
    </p:spTree>
    <p:extLst>
      <p:ext uri="{BB962C8B-B14F-4D97-AF65-F5344CB8AC3E}">
        <p14:creationId xmlns:p14="http://schemas.microsoft.com/office/powerpoint/2010/main" val="391147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39700-2B47-FB4F-B92B-38E5F779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Mínimas métricas alineadas con objetivos estratégicos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D5D27-742C-C24C-81E1-7A4B66181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peligro de las métricas</a:t>
            </a:r>
          </a:p>
          <a:p>
            <a:pPr lvl="1"/>
            <a:r>
              <a:rPr lang="es-ES_tradnl" dirty="0"/>
              <a:t>Muchas métricas no focalizan a la gente</a:t>
            </a:r>
          </a:p>
          <a:p>
            <a:pPr lvl="1"/>
            <a:r>
              <a:rPr lang="es-ES_tradnl" dirty="0"/>
              <a:t>Personas orientadas a mejorar la métrica, no la organización</a:t>
            </a:r>
          </a:p>
          <a:p>
            <a:pPr lvl="1"/>
            <a:r>
              <a:rPr lang="es-ES_tradnl" dirty="0"/>
              <a:t>Perseguir a las personas por los valores de las métricas</a:t>
            </a:r>
          </a:p>
          <a:p>
            <a:pPr lvl="1"/>
            <a:endParaRPr lang="es-ES_tradnl" dirty="0"/>
          </a:p>
          <a:p>
            <a:r>
              <a:rPr lang="es-ES_tradnl" dirty="0"/>
              <a:t>Lo ideal es tener un conjunto muy pequeño de métricas muy correlacionadas con los objetivos estratégicos</a:t>
            </a:r>
          </a:p>
          <a:p>
            <a:pPr lvl="1"/>
            <a:r>
              <a:rPr lang="es-ES_tradnl" dirty="0"/>
              <a:t>Ejemplo: Una única métrica de horas ganadas</a:t>
            </a:r>
          </a:p>
          <a:p>
            <a:pPr lvl="1"/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1E4D8-3FAD-D947-8F9D-593FEA07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30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358414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Mejora por clasificación de defectos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Identificamos todos los defectos encontrados después de las pruebas unitarias</a:t>
            </a:r>
          </a:p>
          <a:p>
            <a:pPr marL="0" indent="0">
              <a:buNone/>
            </a:pPr>
            <a:r>
              <a:rPr lang="es-ES_tradnl" dirty="0"/>
              <a:t>Cada defecto fue clasificado</a:t>
            </a:r>
          </a:p>
          <a:p>
            <a:pPr marL="0" indent="0">
              <a:buNone/>
            </a:pPr>
            <a:r>
              <a:rPr lang="es-ES_tradnl" dirty="0"/>
              <a:t>Además contamos las líneas de código, para obtener una métrica de densidad de defectos</a:t>
            </a:r>
          </a:p>
          <a:p>
            <a:pPr marL="0" indent="0">
              <a:buNone/>
            </a:pPr>
            <a:r>
              <a:rPr lang="es-ES_tradnl" dirty="0"/>
              <a:t>Encontramos que más de la mitad de los defectos correspondían a sólo una categoría</a:t>
            </a:r>
          </a:p>
          <a:p>
            <a:pPr marL="0" indent="0">
              <a:buNone/>
            </a:pPr>
            <a:r>
              <a:rPr lang="es-ES_tradnl" dirty="0"/>
              <a:t>Acordamos reducir la densidad de defectos a la mitad para el año siguiente</a:t>
            </a:r>
          </a:p>
          <a:p>
            <a:pPr marL="0" indent="0">
              <a:buNone/>
            </a:pPr>
            <a:r>
              <a:rPr lang="es-ES_tradnl" dirty="0"/>
              <a:t>Lo logramos con entrenamiento muy básico a todo el equipo para que nos fijáramos especialmente en los defectos de esa categoría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31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431648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Criterios de clasificación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esa experiencia usamos estos criterios de clasificación</a:t>
            </a:r>
          </a:p>
          <a:p>
            <a:endParaRPr lang="es-CL" dirty="0"/>
          </a:p>
          <a:p>
            <a:pPr marL="457200" lvl="1" indent="0">
              <a:buNone/>
            </a:pPr>
            <a:r>
              <a:rPr lang="es-CL" i="1" dirty="0"/>
              <a:t>Fuente</a:t>
            </a:r>
            <a:r>
              <a:rPr lang="es-CL" dirty="0"/>
              <a:t>	fase del ciclo de vida en que se produce</a:t>
            </a:r>
          </a:p>
          <a:p>
            <a:pPr marL="457200" lvl="1" indent="0">
              <a:buNone/>
            </a:pPr>
            <a:r>
              <a:rPr lang="es-CL" i="1" dirty="0"/>
              <a:t>Detección</a:t>
            </a:r>
            <a:r>
              <a:rPr lang="es-CL" dirty="0"/>
              <a:t>	fase del ciclo de vida en que se detecta</a:t>
            </a:r>
          </a:p>
          <a:p>
            <a:pPr marL="457200" lvl="1" indent="0">
              <a:buNone/>
            </a:pPr>
            <a:r>
              <a:rPr lang="es-CL" i="1" dirty="0"/>
              <a:t>Gravedad</a:t>
            </a:r>
            <a:r>
              <a:rPr lang="es-CL" dirty="0"/>
              <a:t>	consecuencias del defecto</a:t>
            </a:r>
          </a:p>
          <a:p>
            <a:pPr lvl="4"/>
            <a:r>
              <a:rPr lang="es-CL" dirty="0"/>
              <a:t>Cosmético, menor, funcionalidad limitada, sistema no disponible</a:t>
            </a:r>
          </a:p>
          <a:p>
            <a:pPr marL="457200" lvl="1" indent="0">
              <a:buNone/>
            </a:pPr>
            <a:r>
              <a:rPr lang="es-CL" i="1" dirty="0"/>
              <a:t>Técnico</a:t>
            </a:r>
            <a:r>
              <a:rPr lang="es-CL" dirty="0"/>
              <a:t>	clasificación de problemas de codificación</a:t>
            </a:r>
          </a:p>
          <a:p>
            <a:pPr lvl="4"/>
            <a:r>
              <a:rPr lang="es-CL" dirty="0"/>
              <a:t>Inicialización, definición de datos, referencia nula, interfaz, control de flujo, condición, sincronización, etc.</a:t>
            </a:r>
          </a:p>
          <a:p>
            <a:pPr marL="457200" lvl="1" indent="0">
              <a:buNone/>
            </a:pPr>
            <a:r>
              <a:rPr lang="es-CL" i="1" dirty="0"/>
              <a:t>Carácter</a:t>
            </a:r>
            <a:r>
              <a:rPr lang="es-CL" dirty="0"/>
              <a:t>	acción u omisión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32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66009731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 noProof="0" dirty="0"/>
              <a:t>Análisis de riesgos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endParaRPr lang="en-US" sz="4000" i="1" noProof="0" dirty="0"/>
          </a:p>
          <a:p>
            <a:pPr algn="ctr">
              <a:buFont typeface="Wingdings" pitchFamily="2" charset="2"/>
              <a:buNone/>
            </a:pPr>
            <a:r>
              <a:rPr lang="en-US" sz="4000" i="1" noProof="0" dirty="0"/>
              <a:t>Risk management is management for adults</a:t>
            </a:r>
          </a:p>
          <a:p>
            <a:pPr lvl="1" algn="r">
              <a:buFont typeface="Wingdings" pitchFamily="2" charset="2"/>
              <a:buNone/>
            </a:pPr>
            <a:endParaRPr lang="en-US" noProof="0" dirty="0"/>
          </a:p>
          <a:p>
            <a:pPr lvl="1" algn="r">
              <a:buFont typeface="Wingdings" pitchFamily="2" charset="2"/>
              <a:buNone/>
            </a:pPr>
            <a:r>
              <a:rPr lang="en-US" noProof="0" dirty="0"/>
              <a:t>Tom DeMarco</a:t>
            </a:r>
          </a:p>
        </p:txBody>
      </p:sp>
    </p:spTree>
    <p:extLst>
      <p:ext uri="{BB962C8B-B14F-4D97-AF65-F5344CB8AC3E}">
        <p14:creationId xmlns:p14="http://schemas.microsoft.com/office/powerpoint/2010/main" val="45859489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Proceso de análisis de riesgos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22041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34</a:t>
            </a:fld>
            <a:endParaRPr lang="es-CL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483768" y="5877272"/>
            <a:ext cx="2271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Riesgo = </a:t>
            </a:r>
            <a:r>
              <a:rPr lang="es-ES_tradnl" sz="1600" dirty="0" err="1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Prob</a:t>
            </a: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 × Impacto</a:t>
            </a:r>
          </a:p>
        </p:txBody>
      </p:sp>
    </p:spTree>
    <p:extLst>
      <p:ext uri="{BB962C8B-B14F-4D97-AF65-F5344CB8AC3E}">
        <p14:creationId xmlns:p14="http://schemas.microsoft.com/office/powerpoint/2010/main" val="677587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Registro de riesgos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32856"/>
            <a:ext cx="9121093" cy="368582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35</a:t>
            </a:fld>
            <a:endParaRPr lang="es-CL" noProof="0" dirty="0"/>
          </a:p>
        </p:txBody>
      </p:sp>
      <p:sp>
        <p:nvSpPr>
          <p:cNvPr id="7" name="Rectángulo 6"/>
          <p:cNvSpPr/>
          <p:nvPr/>
        </p:nvSpPr>
        <p:spPr>
          <a:xfrm>
            <a:off x="1403648" y="6165304"/>
            <a:ext cx="6480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 err="1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100" dirty="0" err="1">
                <a:solidFill>
                  <a:schemeClr val="accent1">
                    <a:lumMod val="50000"/>
                  </a:schemeClr>
                </a:solidFill>
              </a:rPr>
              <a:t>Kokcharov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s-ES_tradnl" sz="1100" dirty="0" err="1">
                <a:solidFill>
                  <a:schemeClr val="accent1">
                    <a:lumMod val="50000"/>
                  </a:schemeClr>
                </a:solidFill>
              </a:rPr>
              <a:t>Own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100" dirty="0" err="1">
                <a:solidFill>
                  <a:schemeClr val="accent1">
                    <a:lumMod val="50000"/>
                  </a:schemeClr>
                </a:solidFill>
              </a:rPr>
              <a:t>work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, CC BY-SA 4.0, 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https://commons.wikimedia.org/w/index.php?curid=45211477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19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Tipos de riesgos usuales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CL" noProof="0" dirty="0"/>
              <a:t>Claridad y estabilidad de los requisitos de usuario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Claridad de los criterios de término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Cambios de requisitos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 dirty="0"/>
              <a:t>Disponibilidad de recursos adecuados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Movilidad del personal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Exceso de carga de trabajo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Atrasos en otros proyectos no liberan recursos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Habilidades y experiencia del personal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 dirty="0"/>
              <a:t>Riesgos técnicos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Novedad técnica del proyecto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Integración del sistema con sistemas existentes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 dirty="0"/>
              <a:t>Falta de tiempo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Calendario para el desarrollo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 dirty="0"/>
              <a:t>Tiempo del cliente para las aprobaciones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36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86999532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Top-5: Riesgos de proyectos de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37</a:t>
            </a:fld>
            <a:endParaRPr lang="es-CL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b="1" i="1" dirty="0"/>
              <a:t>Fallas inherentes en el plan </a:t>
            </a:r>
            <a:r>
              <a:rPr lang="es-CL" dirty="0"/>
              <a:t>– Por su naturaleza intangible, el software es inherentemente difícil de estimar y planificar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 dirty="0"/>
              <a:t>Inflación de requisitos </a:t>
            </a:r>
            <a:r>
              <a:rPr lang="es-CL" dirty="0"/>
              <a:t>– Al avanzar el proyecto van emergiendo más y más prestaciones que no se habían identificado al comienzo, amenazando las estimaciones y el plan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 dirty="0"/>
              <a:t>Rotación de personal </a:t>
            </a:r>
            <a:r>
              <a:rPr lang="es-CL" dirty="0"/>
              <a:t>– Personas claves se van y con ella se va información crítica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 dirty="0"/>
              <a:t>Colapso de la especificación </a:t>
            </a:r>
            <a:r>
              <a:rPr lang="es-CL" dirty="0"/>
              <a:t>– Al codificar e integrar se hace evidente que la especificación es incompleta o inconsistente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 dirty="0"/>
              <a:t>Baja productividad </a:t>
            </a:r>
            <a:r>
              <a:rPr lang="es-CL" dirty="0"/>
              <a:t>– En los proyectos largos, suele faltar sensación de urgencia con pérdidas de tiempo que no se recuperan</a:t>
            </a:r>
          </a:p>
        </p:txBody>
      </p:sp>
    </p:spTree>
    <p:extLst>
      <p:ext uri="{BB962C8B-B14F-4D97-AF65-F5344CB8AC3E}">
        <p14:creationId xmlns:p14="http://schemas.microsoft.com/office/powerpoint/2010/main" val="18190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Ten Lists of Software Project Risks: Evidence from the Literature Survey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38</a:t>
            </a:fld>
            <a:endParaRPr lang="es-CL" noProof="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5" y="6140276"/>
            <a:ext cx="7086600" cy="67310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83" y="1618145"/>
            <a:ext cx="6810893" cy="44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9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Procesos de gestión de calidad de PMI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0436652"/>
              </p:ext>
            </p:extLst>
          </p:nvPr>
        </p:nvGraphicFramePr>
        <p:xfrm>
          <a:off x="179388" y="1825625"/>
          <a:ext cx="4248150" cy="484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4716015" y="1825626"/>
            <a:ext cx="4231275" cy="48437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1600" i="1" dirty="0"/>
          </a:p>
          <a:p>
            <a:pPr marL="0" indent="0">
              <a:buNone/>
            </a:pPr>
            <a:r>
              <a:rPr lang="es-CL" sz="1600" dirty="0"/>
              <a:t>Identificar los requisitos y/o estándares de calidad para el proyecto y sus entregables</a:t>
            </a:r>
          </a:p>
          <a:p>
            <a:pPr marL="0" indent="0">
              <a:buNone/>
            </a:pPr>
            <a:r>
              <a:rPr lang="es-CL" sz="1600" dirty="0"/>
              <a:t>Documentar la manera en que el proyecto probará el cumplimiento de los requisitos de calidad</a:t>
            </a:r>
          </a:p>
          <a:p>
            <a:pPr marL="0" indent="0">
              <a:buNone/>
            </a:pPr>
            <a:endParaRPr lang="es-CL" sz="16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s-CL" sz="1600" dirty="0"/>
              <a:t>Monitorear y registrar resultados de la ejecución de las actividades de calidad, para evaluar desempeño y recomendar los cambios necesarios</a:t>
            </a:r>
          </a:p>
          <a:p>
            <a:pPr marL="0" lvl="1" indent="0">
              <a:spcBef>
                <a:spcPts val="1000"/>
              </a:spcBef>
              <a:buNone/>
            </a:pPr>
            <a:endParaRPr lang="es-CL" sz="16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s-CL" sz="1600" dirty="0"/>
              <a:t>Auditar los requisitos de calidad y los resultados de las mediciones de control de calidad, para asegurar que se utilicen los estándares de calidad y las definiciones operativas adecuadas</a:t>
            </a:r>
          </a:p>
          <a:p>
            <a:pPr marL="0" indent="0">
              <a:buNone/>
            </a:pP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0299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Planificar la Gestión de Calidad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731527"/>
              </p:ext>
            </p:extLst>
          </p:nvPr>
        </p:nvGraphicFramePr>
        <p:xfrm>
          <a:off x="0" y="1412776"/>
          <a:ext cx="9144000" cy="54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462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Controlar la Calidad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929657"/>
              </p:ext>
            </p:extLst>
          </p:nvPr>
        </p:nvGraphicFramePr>
        <p:xfrm>
          <a:off x="0" y="1412777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76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Realizar Aseguramiento de Calidad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7379479"/>
              </p:ext>
            </p:extLst>
          </p:nvPr>
        </p:nvGraphicFramePr>
        <p:xfrm>
          <a:off x="0" y="1412777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8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Plan de calidad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¿Qué es el plan de calidad?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ISO 10006 “Directrices para la calidad en la gestión de proyectos”</a:t>
            </a:r>
          </a:p>
          <a:p>
            <a:pPr marL="457200" lvl="1" indent="0">
              <a:buNone/>
            </a:pPr>
            <a:r>
              <a:rPr lang="es-CL" dirty="0"/>
              <a:t>Documento que especifica qué procedimientos y recursos asociados se deben aplicar a un proyecto, producto, proceso o contrato</a:t>
            </a:r>
          </a:p>
          <a:p>
            <a:pPr marL="0" indent="0">
              <a:buNone/>
            </a:pPr>
            <a:r>
              <a:rPr lang="es-CL" dirty="0"/>
              <a:t>PMBOK</a:t>
            </a:r>
          </a:p>
          <a:p>
            <a:pPr marL="457200" lvl="1" indent="0">
              <a:buNone/>
            </a:pPr>
            <a:r>
              <a:rPr lang="es-CL" dirty="0"/>
              <a:t>Componente del plan para la dirección del proyecto</a:t>
            </a:r>
          </a:p>
          <a:p>
            <a:pPr marL="457200" lvl="1" indent="0">
              <a:buNone/>
            </a:pPr>
            <a:r>
              <a:rPr lang="es-CL" dirty="0"/>
              <a:t>Describe cómo se implementarán las políticas de calidad de una organización</a:t>
            </a:r>
          </a:p>
          <a:p>
            <a:pPr marL="457200" lvl="1" indent="0">
              <a:buNone/>
            </a:pPr>
            <a:r>
              <a:rPr lang="es-CL" dirty="0"/>
              <a:t>Describe la manera en que el equipo del proyecto planea cumplir los requisitos de calidad establecidos para el proyecto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808772"/>
      </p:ext>
    </p:extLst>
  </p:cSld>
  <p:clrMapOvr>
    <a:masterClrMapping/>
  </p:clrMapOvr>
</p:sld>
</file>

<file path=ppt/theme/theme1.xml><?xml version="1.0" encoding="utf-8"?>
<a:theme xmlns:a="http://schemas.openxmlformats.org/drawingml/2006/main" name="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FormatoClases</Template>
  <TotalTime>4238</TotalTime>
  <Words>1840</Words>
  <Application>Microsoft Macintosh PowerPoint</Application>
  <PresentationFormat>Presentación en pantalla (4:3)</PresentationFormat>
  <Paragraphs>385</Paragraphs>
  <Slides>38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Bookman Old Style</vt:lpstr>
      <vt:lpstr>Calibri</vt:lpstr>
      <vt:lpstr>Gill Sans MT</vt:lpstr>
      <vt:lpstr>Lucida Sans Unicode</vt:lpstr>
      <vt:lpstr>Times New Roman</vt:lpstr>
      <vt:lpstr>Wingdings</vt:lpstr>
      <vt:lpstr>FormatoClases</vt:lpstr>
      <vt:lpstr>Introducción a la Gestión de Calidad de Software  Clase 2: Gestión de calidad</vt:lpstr>
      <vt:lpstr>La calidad en la organización</vt:lpstr>
      <vt:lpstr>Gestión de calidad de proyectos  según PMBOK® de PMI</vt:lpstr>
      <vt:lpstr>Procesos de gestión de calidad de PMI</vt:lpstr>
      <vt:lpstr>Planificar la Gestión de Calidad</vt:lpstr>
      <vt:lpstr>Controlar la Calidad</vt:lpstr>
      <vt:lpstr>Realizar Aseguramiento de Calidad</vt:lpstr>
      <vt:lpstr>Plan de calidad</vt:lpstr>
      <vt:lpstr>¿Qué es el plan de calidad?</vt:lpstr>
      <vt:lpstr>Contenido del Plan de Calidad</vt:lpstr>
      <vt:lpstr>Contenido del Plan de Calidad</vt:lpstr>
      <vt:lpstr>Contenido del Plan de Calidad</vt:lpstr>
      <vt:lpstr>Contenido del Plan de Calidad</vt:lpstr>
      <vt:lpstr>Contenido del Plan de Calidad</vt:lpstr>
      <vt:lpstr>Contenido del Plan de Calidad</vt:lpstr>
      <vt:lpstr>IEEE 829 Standard  Master Test Plan Template</vt:lpstr>
      <vt:lpstr>Tipos de pruebas</vt:lpstr>
      <vt:lpstr>Muchas maneras de clasificar las pruebas</vt:lpstr>
      <vt:lpstr>Cajas negras y cajas blancas</vt:lpstr>
      <vt:lpstr>Pruebas en múltiples niveles: Tradicional</vt:lpstr>
      <vt:lpstr>Pruebas en múltiples niveles:  Más niveles</vt:lpstr>
      <vt:lpstr>Detalles de las pruebas funcionales</vt:lpstr>
      <vt:lpstr>Pruebas de seguridad</vt:lpstr>
      <vt:lpstr>Mejoramiento continuo</vt:lpstr>
      <vt:lpstr>Mejoramiento continuo</vt:lpstr>
      <vt:lpstr>Ejemplos de objetivos organizacionales de calidad</vt:lpstr>
      <vt:lpstr>Métricas para mejoramiento continuo</vt:lpstr>
      <vt:lpstr>Ejemplos de métricas por categoría</vt:lpstr>
      <vt:lpstr>Ejemplos de métricas por categoría</vt:lpstr>
      <vt:lpstr>Mínimas métricas alineadas con objetivos estratégicos</vt:lpstr>
      <vt:lpstr>Mejora por clasificación de defectos</vt:lpstr>
      <vt:lpstr>Criterios de clasificación</vt:lpstr>
      <vt:lpstr>Análisis de riesgos</vt:lpstr>
      <vt:lpstr>Proceso de análisis de riesgos</vt:lpstr>
      <vt:lpstr>Registro de riesgos</vt:lpstr>
      <vt:lpstr>Tipos de riesgos usuales</vt:lpstr>
      <vt:lpstr>Top-5: Riesgos de proyectos de software</vt:lpstr>
      <vt:lpstr>Top Ten Lists of Software Project Risks: Evidence from the Literature Survey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Rigurosos de Gestión de Calidad</dc:title>
  <cp:lastModifiedBy>Pablo Straub</cp:lastModifiedBy>
  <cp:revision>90</cp:revision>
  <dcterms:modified xsi:type="dcterms:W3CDTF">2018-08-21T11:38:08Z</dcterms:modified>
</cp:coreProperties>
</file>