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3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  <p:sldMasterId id="2147484190" r:id="rId2"/>
    <p:sldMasterId id="2147484200" r:id="rId3"/>
    <p:sldMasterId id="2147484217" r:id="rId4"/>
    <p:sldMasterId id="2147484224" r:id="rId5"/>
    <p:sldMasterId id="2147484231" r:id="rId6"/>
    <p:sldMasterId id="2147484238" r:id="rId7"/>
    <p:sldMasterId id="2147484245" r:id="rId8"/>
    <p:sldMasterId id="2147484252" r:id="rId9"/>
    <p:sldMasterId id="2147484259" r:id="rId10"/>
    <p:sldMasterId id="2147484266" r:id="rId11"/>
    <p:sldMasterId id="2147484273" r:id="rId12"/>
    <p:sldMasterId id="2147484280" r:id="rId13"/>
    <p:sldMasterId id="2147484287" r:id="rId14"/>
    <p:sldMasterId id="2147484294" r:id="rId15"/>
  </p:sldMasterIdLst>
  <p:notesMasterIdLst>
    <p:notesMasterId r:id="rId31"/>
  </p:notesMasterIdLst>
  <p:handoutMasterIdLst>
    <p:handoutMasterId r:id="rId32"/>
  </p:handoutMasterIdLst>
  <p:sldIdLst>
    <p:sldId id="269" r:id="rId16"/>
    <p:sldId id="263" r:id="rId17"/>
    <p:sldId id="274" r:id="rId18"/>
    <p:sldId id="270" r:id="rId19"/>
    <p:sldId id="275" r:id="rId20"/>
    <p:sldId id="280" r:id="rId21"/>
    <p:sldId id="277" r:id="rId22"/>
    <p:sldId id="278" r:id="rId23"/>
    <p:sldId id="282" r:id="rId24"/>
    <p:sldId id="283" r:id="rId25"/>
    <p:sldId id="284" r:id="rId26"/>
    <p:sldId id="279" r:id="rId27"/>
    <p:sldId id="276" r:id="rId28"/>
    <p:sldId id="267" r:id="rId29"/>
    <p:sldId id="281" r:id="rId30"/>
  </p:sldIdLst>
  <p:sldSz cx="9144000" cy="6858000" type="screen4x3"/>
  <p:notesSz cx="6985000" cy="92837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LAboratorio 1: BLOGS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1"/>
            <a:ext cx="3026833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4BA89-2C2B-784F-9C3B-161288A02A86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6833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612"/>
            <a:ext cx="3026833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FCFA2-4263-8840-BD45-3CADE79CAA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335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LAboratorio 1: BLOGS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0E6AC-94FB-224F-8918-43BA10E0B91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10392"/>
            <a:ext cx="5588000" cy="41773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6833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612"/>
            <a:ext cx="3026833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652DC-9A34-0B40-A6D1-76BBA1FF25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214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52DC-9A34-0B40-A6D1-76BBA1FF25C0}" type="slidenum">
              <a:rPr lang="en-US" smtClean="0"/>
              <a:t>1</a:t>
            </a:fld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LAboratorio 1: BLOGS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08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52DC-9A34-0B40-A6D1-76BBA1FF25C0}" type="slidenum">
              <a:rPr lang="en-US" smtClean="0"/>
              <a:t>12</a:t>
            </a:fld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LAboratorio 1: BLOGS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52DC-9A34-0B40-A6D1-76BBA1FF25C0}" type="slidenum">
              <a:rPr lang="en-US" smtClean="0"/>
              <a:t>2</a:t>
            </a:fld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LAboratorio 1: BLOGS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1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52DC-9A34-0B40-A6D1-76BBA1FF25C0}" type="slidenum">
              <a:rPr lang="en-US" smtClean="0"/>
              <a:t>3</a:t>
            </a:fld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LAboratorio 1: BLOGS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3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52DC-9A34-0B40-A6D1-76BBA1FF25C0}" type="slidenum">
              <a:rPr lang="en-US" smtClean="0"/>
              <a:t>4</a:t>
            </a:fld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LAboratorio 1: BLOGS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52DC-9A34-0B40-A6D1-76BBA1FF25C0}" type="slidenum">
              <a:rPr lang="en-US" smtClean="0"/>
              <a:t>5</a:t>
            </a:fld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LAboratorio 1: BLOGS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52DC-9A34-0B40-A6D1-76BBA1FF25C0}" type="slidenum">
              <a:rPr lang="en-US" smtClean="0"/>
              <a:t>6</a:t>
            </a:fld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LAboratorio 1: BLOGS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93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52DC-9A34-0B40-A6D1-76BBA1FF25C0}" type="slidenum">
              <a:rPr lang="en-US" smtClean="0"/>
              <a:t>7</a:t>
            </a:fld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LAboratorio 1: BLOGS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55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52DC-9A34-0B40-A6D1-76BBA1FF25C0}" type="slidenum">
              <a:rPr lang="en-US" smtClean="0"/>
              <a:t>8</a:t>
            </a:fld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LAboratorio 1: BLOGS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0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52DC-9A34-0B40-A6D1-76BBA1FF25C0}" type="slidenum">
              <a:rPr lang="en-US" smtClean="0"/>
              <a:t>9</a:t>
            </a:fld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LAboratorio 1: BLOGS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5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auchef-851-por-dentro-2.jpg"/>
          <p:cNvPicPr>
            <a:picLocks noChangeAspect="1"/>
          </p:cNvPicPr>
          <p:nvPr userDrawn="1"/>
        </p:nvPicPr>
        <p:blipFill rotWithShape="1"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7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05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chef_851-9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5" y="1662848"/>
            <a:ext cx="8658220" cy="1237192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>
                <a:solidFill>
                  <a:srgbClr val="09096B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0"/>
          </p:nvPr>
        </p:nvSpPr>
        <p:spPr>
          <a:xfrm>
            <a:off x="152405" y="3011165"/>
            <a:ext cx="3503271" cy="7778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x-none" sz="2800" b="1" cap="none" smtClean="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marL="457200" indent="0">
              <a:buFontTx/>
              <a:buNone/>
              <a:defRPr lang="x-none" smtClean="0"/>
            </a:lvl2pPr>
            <a:lvl3pPr>
              <a:defRPr lang="x-none" smtClean="0"/>
            </a:lvl3pPr>
            <a:lvl4pPr>
              <a:defRPr lang="x-non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x-none" smtClean="0"/>
              <a:t>Click to edit Master text styles</a:t>
            </a:r>
          </a:p>
        </p:txBody>
      </p:sp>
      <p:pic>
        <p:nvPicPr>
          <p:cNvPr id="7" name="Picture 6" descr="FCF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8" name="Picture 7" descr="EDV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chef_851-9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5" y="1662848"/>
            <a:ext cx="8658220" cy="1237192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>
                <a:solidFill>
                  <a:srgbClr val="09096B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0"/>
          </p:nvPr>
        </p:nvSpPr>
        <p:spPr>
          <a:xfrm>
            <a:off x="152405" y="3011165"/>
            <a:ext cx="3503271" cy="7778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x-none" sz="2800" b="1" cap="none" smtClean="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marL="457200" indent="0">
              <a:buFontTx/>
              <a:buNone/>
              <a:defRPr lang="x-none" smtClean="0"/>
            </a:lvl2pPr>
            <a:lvl3pPr>
              <a:defRPr lang="x-none" smtClean="0"/>
            </a:lvl3pPr>
            <a:lvl4pPr>
              <a:defRPr lang="x-non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x-none" smtClean="0"/>
              <a:t>Click to edit Master text styles</a:t>
            </a:r>
          </a:p>
        </p:txBody>
      </p:sp>
      <p:pic>
        <p:nvPicPr>
          <p:cNvPr id="7" name="Picture 6" descr="FCF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8" name="Picture 7" descr="EDV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282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chef_851-9.jp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5" y="1662848"/>
            <a:ext cx="8658220" cy="1237192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>
                <a:solidFill>
                  <a:srgbClr val="09096B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0"/>
          </p:nvPr>
        </p:nvSpPr>
        <p:spPr>
          <a:xfrm>
            <a:off x="152405" y="3011165"/>
            <a:ext cx="3503271" cy="7778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x-none" sz="2800" b="1" cap="none" smtClean="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marL="457200" indent="0">
              <a:buFontTx/>
              <a:buNone/>
              <a:defRPr lang="x-none" smtClean="0"/>
            </a:lvl2pPr>
            <a:lvl3pPr>
              <a:defRPr lang="x-none" smtClean="0"/>
            </a:lvl3pPr>
            <a:lvl4pPr>
              <a:defRPr lang="x-non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x-none" dirty="0" smtClean="0"/>
              <a:t>Click to edit Master text styles</a:t>
            </a:r>
          </a:p>
        </p:txBody>
      </p:sp>
      <p:pic>
        <p:nvPicPr>
          <p:cNvPr id="7" name="Picture 6" descr="FCFM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8" name="Picture 7" descr="EDV1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9AC2-DA43-4C3C-ABD5-A9F0A3ED3FE6}" type="slidenum">
              <a:rPr lang="es-CL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4B7C-CB12-470A-9B7E-FD99EE7A64CB}" type="slidenum">
              <a:rPr lang="es-CL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6FF0-2BE1-4BC6-AAAD-35084AA547F9}" type="slidenum">
              <a:rPr lang="es-CL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432FB-F969-48C1-AC93-C42EF0DBC559}" type="slidenum">
              <a:rPr lang="es-CL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chef_851-9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5" y="1662848"/>
            <a:ext cx="8658220" cy="1237192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>
                <a:solidFill>
                  <a:srgbClr val="09096B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0"/>
          </p:nvPr>
        </p:nvSpPr>
        <p:spPr>
          <a:xfrm>
            <a:off x="152405" y="3011165"/>
            <a:ext cx="3503271" cy="7778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x-none" sz="2800" b="1" cap="none" smtClean="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marL="457200" indent="0">
              <a:buFontTx/>
              <a:buNone/>
              <a:defRPr lang="x-none" smtClean="0"/>
            </a:lvl2pPr>
            <a:lvl3pPr>
              <a:defRPr lang="x-none" smtClean="0"/>
            </a:lvl3pPr>
            <a:lvl4pPr>
              <a:defRPr lang="x-non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x-none" smtClean="0"/>
              <a:t>Click to edit Master text styles</a:t>
            </a:r>
          </a:p>
        </p:txBody>
      </p:sp>
      <p:pic>
        <p:nvPicPr>
          <p:cNvPr id="7" name="Picture 6" descr="FCF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8" name="Picture 7" descr="EDV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27125"/>
          </a:xfrm>
          <a:prstGeom prst="rect">
            <a:avLst/>
          </a:prstGeom>
          <a:gradFill flip="none" rotWithShape="1">
            <a:gsLst>
              <a:gs pos="51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274638"/>
            <a:ext cx="5902325" cy="8524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 descr="dc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020" y="0"/>
            <a:ext cx="1654980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5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auchef-851-por-dentro-2.jpg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 descr="Beauchef-851-por-dentro-2.jp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72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27125"/>
          </a:xfrm>
          <a:prstGeom prst="rect">
            <a:avLst/>
          </a:prstGeom>
          <a:gradFill flip="none" rotWithShape="1">
            <a:gsLst>
              <a:gs pos="51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274638"/>
            <a:ext cx="5902325" cy="8524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 descr="dc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020" y="0"/>
            <a:ext cx="1654980" cy="112712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127125"/>
          </a:xfrm>
          <a:prstGeom prst="rect">
            <a:avLst/>
          </a:prstGeom>
          <a:gradFill flip="none" rotWithShape="1">
            <a:gsLst>
              <a:gs pos="51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c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020" y="0"/>
            <a:ext cx="1654980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58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56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27125"/>
          </a:xfrm>
          <a:prstGeom prst="rect">
            <a:avLst/>
          </a:prstGeom>
          <a:gradFill flip="none" rotWithShape="1">
            <a:gsLst>
              <a:gs pos="51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c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020" y="0"/>
            <a:ext cx="1654980" cy="1127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127125"/>
          </a:xfrm>
          <a:prstGeom prst="rect">
            <a:avLst/>
          </a:prstGeom>
          <a:gradFill flip="none" rotWithShape="1">
            <a:gsLst>
              <a:gs pos="51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c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020" y="0"/>
            <a:ext cx="1654980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63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21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03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27125"/>
          </a:xfrm>
          <a:prstGeom prst="rect">
            <a:avLst/>
          </a:prstGeom>
          <a:gradFill flip="none" rotWithShape="1">
            <a:gsLst>
              <a:gs pos="51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c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020" y="0"/>
            <a:ext cx="1654980" cy="112712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127125"/>
          </a:xfrm>
          <a:prstGeom prst="rect">
            <a:avLst/>
          </a:prstGeom>
          <a:gradFill flip="none" rotWithShape="1">
            <a:gsLst>
              <a:gs pos="51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c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020" y="0"/>
            <a:ext cx="1654980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8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56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9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1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0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28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chef_851-9.jpg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5" y="1662848"/>
            <a:ext cx="8658220" cy="1237192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>
                <a:solidFill>
                  <a:srgbClr val="09096B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0"/>
          </p:nvPr>
        </p:nvSpPr>
        <p:spPr>
          <a:xfrm>
            <a:off x="152405" y="3011165"/>
            <a:ext cx="3503271" cy="7778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x-none" sz="2800" b="1" cap="none" smtClean="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marL="457200" indent="0">
              <a:buFontTx/>
              <a:buNone/>
              <a:defRPr lang="x-none" smtClean="0"/>
            </a:lvl2pPr>
            <a:lvl3pPr>
              <a:defRPr lang="x-none" smtClean="0"/>
            </a:lvl3pPr>
            <a:lvl4pPr>
              <a:defRPr lang="x-non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x-none" smtClean="0"/>
              <a:t>Click to edit Master text styles</a:t>
            </a:r>
          </a:p>
        </p:txBody>
      </p:sp>
      <p:pic>
        <p:nvPicPr>
          <p:cNvPr id="7" name="Picture 6" descr="FCF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8" name="Picture 7" descr="EDV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  <p:pic>
        <p:nvPicPr>
          <p:cNvPr id="10" name="Picture 9" descr="Beauchef_851-9.jp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pic>
        <p:nvPicPr>
          <p:cNvPr id="11" name="Picture 10" descr="FCFM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13" name="Picture 12" descr="EDV1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9AC2-DA43-4C3C-ABD5-A9F0A3ED3FE6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ED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4B7C-CB12-470A-9B7E-FD99EE7A64CB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ED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6FF0-2BE1-4BC6-AAAD-35084AA547F9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ED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432FB-F969-48C1-AC93-C42EF0DBC559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ED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127125"/>
          </a:xfrm>
          <a:prstGeom prst="rect">
            <a:avLst/>
          </a:prstGeom>
          <a:gradFill flip="none" rotWithShape="1">
            <a:gsLst>
              <a:gs pos="51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c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020" y="0"/>
            <a:ext cx="1654980" cy="1127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3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chef_851-9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5" y="1662848"/>
            <a:ext cx="8658220" cy="1237192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>
                <a:solidFill>
                  <a:srgbClr val="09096B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0"/>
          </p:nvPr>
        </p:nvSpPr>
        <p:spPr>
          <a:xfrm>
            <a:off x="152405" y="3011165"/>
            <a:ext cx="3503271" cy="7778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x-none" sz="2800" b="1" cap="none" smtClean="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marL="457200" indent="0">
              <a:buFontTx/>
              <a:buNone/>
              <a:defRPr lang="x-none" smtClean="0"/>
            </a:lvl2pPr>
            <a:lvl3pPr>
              <a:defRPr lang="x-none" smtClean="0"/>
            </a:lvl3pPr>
            <a:lvl4pPr>
              <a:defRPr lang="x-non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x-none" smtClean="0"/>
              <a:t>Click to edit Master text styles</a:t>
            </a:r>
          </a:p>
        </p:txBody>
      </p:sp>
      <p:pic>
        <p:nvPicPr>
          <p:cNvPr id="7" name="Picture 6" descr="FCF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8" name="Picture 7" descr="EDV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chef_851-9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5" y="1662848"/>
            <a:ext cx="8658220" cy="1237192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>
                <a:solidFill>
                  <a:srgbClr val="09096B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0"/>
          </p:nvPr>
        </p:nvSpPr>
        <p:spPr>
          <a:xfrm>
            <a:off x="152405" y="3011165"/>
            <a:ext cx="3503271" cy="7778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x-none" sz="2800" b="1" cap="none" smtClean="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marL="457200" indent="0">
              <a:buFontTx/>
              <a:buNone/>
              <a:defRPr lang="x-none" smtClean="0"/>
            </a:lvl2pPr>
            <a:lvl3pPr>
              <a:defRPr lang="x-none" smtClean="0"/>
            </a:lvl3pPr>
            <a:lvl4pPr>
              <a:defRPr lang="x-non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x-none" smtClean="0"/>
              <a:t>Click to edit Master text styles</a:t>
            </a:r>
          </a:p>
        </p:txBody>
      </p:sp>
      <p:pic>
        <p:nvPicPr>
          <p:cNvPr id="7" name="Picture 6" descr="FCF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8" name="Picture 7" descr="EDV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216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chef_851-9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5" y="1662848"/>
            <a:ext cx="8658220" cy="1237192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>
                <a:solidFill>
                  <a:srgbClr val="09096B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0"/>
          </p:nvPr>
        </p:nvSpPr>
        <p:spPr>
          <a:xfrm>
            <a:off x="152405" y="3011165"/>
            <a:ext cx="3503271" cy="7778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x-none" sz="2800" b="1" cap="none" smtClean="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marL="457200" indent="0">
              <a:buFontTx/>
              <a:buNone/>
              <a:defRPr lang="x-none" smtClean="0"/>
            </a:lvl2pPr>
            <a:lvl3pPr>
              <a:defRPr lang="x-none" smtClean="0"/>
            </a:lvl3pPr>
            <a:lvl4pPr>
              <a:defRPr lang="x-non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x-none" smtClean="0"/>
              <a:t>Click to edit Master text styles</a:t>
            </a:r>
          </a:p>
        </p:txBody>
      </p:sp>
      <p:pic>
        <p:nvPicPr>
          <p:cNvPr id="7" name="Picture 6" descr="FCF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8" name="Picture 7" descr="EDV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chef_851-9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5" y="1662848"/>
            <a:ext cx="8658220" cy="1237192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>
                <a:solidFill>
                  <a:srgbClr val="09096B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0"/>
          </p:nvPr>
        </p:nvSpPr>
        <p:spPr>
          <a:xfrm>
            <a:off x="152405" y="3011165"/>
            <a:ext cx="3503271" cy="7778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x-none" sz="2800" b="1" cap="none" smtClean="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marL="457200" indent="0">
              <a:buFontTx/>
              <a:buNone/>
              <a:defRPr lang="x-none" smtClean="0"/>
            </a:lvl2pPr>
            <a:lvl3pPr>
              <a:defRPr lang="x-none" smtClean="0"/>
            </a:lvl3pPr>
            <a:lvl4pPr>
              <a:defRPr lang="x-non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x-none" smtClean="0"/>
              <a:t>Click to edit Master text styles</a:t>
            </a:r>
          </a:p>
        </p:txBody>
      </p:sp>
      <p:pic>
        <p:nvPicPr>
          <p:cNvPr id="7" name="Picture 6" descr="FCF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8" name="Picture 7" descr="EDV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037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chef_851-9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5" y="1662848"/>
            <a:ext cx="8658220" cy="1237192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>
                <a:solidFill>
                  <a:srgbClr val="09096B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0"/>
          </p:nvPr>
        </p:nvSpPr>
        <p:spPr>
          <a:xfrm>
            <a:off x="152405" y="3011165"/>
            <a:ext cx="3503271" cy="7778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x-none" sz="2800" b="1" cap="none" smtClean="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marL="457200" indent="0">
              <a:buFontTx/>
              <a:buNone/>
              <a:defRPr lang="x-none" smtClean="0"/>
            </a:lvl2pPr>
            <a:lvl3pPr>
              <a:defRPr lang="x-none" smtClean="0"/>
            </a:lvl3pPr>
            <a:lvl4pPr>
              <a:defRPr lang="x-non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x-none" smtClean="0"/>
              <a:t>Click to edit Master text styles</a:t>
            </a:r>
          </a:p>
        </p:txBody>
      </p:sp>
      <p:pic>
        <p:nvPicPr>
          <p:cNvPr id="7" name="Picture 6" descr="FCF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8" name="Picture 7" descr="EDV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127125"/>
          </a:xfrm>
          <a:prstGeom prst="rect">
            <a:avLst/>
          </a:prstGeom>
          <a:gradFill flip="none" rotWithShape="1">
            <a:gsLst>
              <a:gs pos="51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c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020" y="0"/>
            <a:ext cx="1654980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894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chef_851-9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5" y="1662848"/>
            <a:ext cx="8658220" cy="1237192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>
                <a:solidFill>
                  <a:srgbClr val="09096B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0"/>
          </p:nvPr>
        </p:nvSpPr>
        <p:spPr>
          <a:xfrm>
            <a:off x="152405" y="3011165"/>
            <a:ext cx="3503271" cy="7778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x-none" sz="2800" b="1" cap="none" smtClean="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marL="457200" indent="0">
              <a:buFontTx/>
              <a:buNone/>
              <a:defRPr lang="x-none" smtClean="0"/>
            </a:lvl2pPr>
            <a:lvl3pPr>
              <a:defRPr lang="x-none" smtClean="0"/>
            </a:lvl3pPr>
            <a:lvl4pPr>
              <a:defRPr lang="x-non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x-none" smtClean="0"/>
              <a:t>Click to edit Master text styles</a:t>
            </a:r>
          </a:p>
        </p:txBody>
      </p:sp>
      <p:pic>
        <p:nvPicPr>
          <p:cNvPr id="7" name="Picture 6" descr="FCF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8" name="Picture 7" descr="EDV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chef_851-9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5" y="1662848"/>
            <a:ext cx="8658220" cy="1237192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>
                <a:solidFill>
                  <a:srgbClr val="09096B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0"/>
          </p:nvPr>
        </p:nvSpPr>
        <p:spPr>
          <a:xfrm>
            <a:off x="152405" y="3011165"/>
            <a:ext cx="3503271" cy="7778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x-none" sz="2800" b="1" cap="none" smtClean="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marL="457200" indent="0">
              <a:buFontTx/>
              <a:buNone/>
              <a:defRPr lang="x-none" smtClean="0"/>
            </a:lvl2pPr>
            <a:lvl3pPr>
              <a:defRPr lang="x-none" smtClean="0"/>
            </a:lvl3pPr>
            <a:lvl4pPr>
              <a:defRPr lang="x-non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x-none" smtClean="0"/>
              <a:t>Click to edit Master text styles</a:t>
            </a:r>
          </a:p>
        </p:txBody>
      </p:sp>
      <p:pic>
        <p:nvPicPr>
          <p:cNvPr id="7" name="Picture 6" descr="FCF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8" name="Picture 7" descr="EDV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99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chef_851-9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5" y="1662848"/>
            <a:ext cx="8658220" cy="1237192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>
                <a:solidFill>
                  <a:srgbClr val="09096B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0"/>
          </p:nvPr>
        </p:nvSpPr>
        <p:spPr>
          <a:xfrm>
            <a:off x="152405" y="3011165"/>
            <a:ext cx="3503271" cy="7778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x-none" sz="2800" b="1" cap="none" smtClean="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marL="457200" indent="0">
              <a:buFontTx/>
              <a:buNone/>
              <a:defRPr lang="x-none" smtClean="0"/>
            </a:lvl2pPr>
            <a:lvl3pPr>
              <a:defRPr lang="x-none" smtClean="0"/>
            </a:lvl3pPr>
            <a:lvl4pPr>
              <a:defRPr lang="x-non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x-none" smtClean="0"/>
              <a:t>Click to edit Master text styles</a:t>
            </a:r>
          </a:p>
        </p:txBody>
      </p:sp>
      <p:pic>
        <p:nvPicPr>
          <p:cNvPr id="7" name="Picture 6" descr="FCF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8" name="Picture 7" descr="EDV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chef_851-9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5" y="1662848"/>
            <a:ext cx="8658220" cy="1237192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>
                <a:solidFill>
                  <a:srgbClr val="09096B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0"/>
          </p:nvPr>
        </p:nvSpPr>
        <p:spPr>
          <a:xfrm>
            <a:off x="152405" y="3011165"/>
            <a:ext cx="3503271" cy="7778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x-none" sz="2800" b="1" cap="none" smtClean="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marL="457200" indent="0">
              <a:buFontTx/>
              <a:buNone/>
              <a:defRPr lang="x-none" smtClean="0"/>
            </a:lvl2pPr>
            <a:lvl3pPr>
              <a:defRPr lang="x-none" smtClean="0"/>
            </a:lvl3pPr>
            <a:lvl4pPr>
              <a:defRPr lang="x-non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x-none" smtClean="0"/>
              <a:t>Click to edit Master text styles</a:t>
            </a:r>
          </a:p>
        </p:txBody>
      </p:sp>
      <p:pic>
        <p:nvPicPr>
          <p:cNvPr id="7" name="Picture 6" descr="FCF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8" name="Picture 7" descr="EDV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19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chef_851-9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933"/>
            <a:ext cx="9144000" cy="908078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5" y="1662848"/>
            <a:ext cx="8658220" cy="1237192"/>
          </a:xfrm>
          <a:prstGeom prst="rect">
            <a:avLst/>
          </a:prstGeom>
        </p:spPr>
        <p:txBody>
          <a:bodyPr anchor="ctr"/>
          <a:lstStyle>
            <a:lvl1pPr algn="l">
              <a:defRPr sz="3600" b="1" cap="none">
                <a:solidFill>
                  <a:srgbClr val="09096B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0"/>
          </p:nvPr>
        </p:nvSpPr>
        <p:spPr>
          <a:xfrm>
            <a:off x="152405" y="3011165"/>
            <a:ext cx="3503271" cy="7778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x-none" sz="2800" b="1" cap="none" smtClean="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marL="457200" indent="0">
              <a:buFontTx/>
              <a:buNone/>
              <a:defRPr lang="x-none" smtClean="0"/>
            </a:lvl2pPr>
            <a:lvl3pPr>
              <a:defRPr lang="x-none" smtClean="0"/>
            </a:lvl3pPr>
            <a:lvl4pPr>
              <a:defRPr lang="x-non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x-none" smtClean="0"/>
              <a:t>Click to edit Master text styles</a:t>
            </a:r>
          </a:p>
        </p:txBody>
      </p:sp>
      <p:pic>
        <p:nvPicPr>
          <p:cNvPr id="7" name="Picture 6" descr="FCF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5922852"/>
            <a:ext cx="4826000" cy="977900"/>
          </a:xfrm>
          <a:prstGeom prst="rect">
            <a:avLst/>
          </a:prstGeom>
        </p:spPr>
      </p:pic>
      <p:pic>
        <p:nvPicPr>
          <p:cNvPr id="8" name="Picture 7" descr="EDV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4661066"/>
            <a:ext cx="2878667" cy="1261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2474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AF4600"/>
                </a:solidFill>
                <a:latin typeface="Arial Narrow"/>
                <a:cs typeface="Arial Narrow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7" r:id="rId12"/>
    <p:sldLayoutId id="2147484198" r:id="rId13"/>
    <p:sldLayoutId id="2147484199" r:id="rId14"/>
    <p:sldLayoutId id="2147484174" r:id="rId15"/>
    <p:sldLayoutId id="2147484175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CE2DD-1EDB-4C10-BC39-1300A4F60D53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 2" pitchFamily="18" charset="2"/>
        <a:buChar char="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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Arial" charset="0"/>
        <a:buChar char="○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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CE2DD-1EDB-4C10-BC39-1300A4F60D53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 2" pitchFamily="18" charset="2"/>
        <a:buChar char="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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Arial" charset="0"/>
        <a:buChar char="○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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CE2DD-1EDB-4C10-BC39-1300A4F60D53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 2" pitchFamily="18" charset="2"/>
        <a:buChar char="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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Arial" charset="0"/>
        <a:buChar char="○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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CE2DD-1EDB-4C10-BC39-1300A4F60D53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 2" pitchFamily="18" charset="2"/>
        <a:buChar char="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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Arial" charset="0"/>
        <a:buChar char="○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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CE2DD-1EDB-4C10-BC39-1300A4F60D53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 2" pitchFamily="18" charset="2"/>
        <a:buChar char="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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Arial" charset="0"/>
        <a:buChar char="○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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CE2DD-1EDB-4C10-BC39-1300A4F60D53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 2" pitchFamily="18" charset="2"/>
        <a:buChar char="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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Arial" charset="0"/>
        <a:buChar char="○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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CE2DD-1EDB-4C10-BC39-1300A4F60D53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 2" pitchFamily="18" charset="2"/>
        <a:buChar char="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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Arial" charset="0"/>
        <a:buChar char="○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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AF0C-01E9-9149-99C2-FC888157FB5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536F6-C697-9F4E-A1B6-2C23D7E68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CE2DD-1EDB-4C10-BC39-1300A4F60D53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 2" pitchFamily="18" charset="2"/>
        <a:buChar char="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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Arial" charset="0"/>
        <a:buChar char="○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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CE2DD-1EDB-4C10-BC39-1300A4F60D53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 2" pitchFamily="18" charset="2"/>
        <a:buChar char="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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Arial" charset="0"/>
        <a:buChar char="○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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CE2DD-1EDB-4C10-BC39-1300A4F60D53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 2" pitchFamily="18" charset="2"/>
        <a:buChar char="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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Arial" charset="0"/>
        <a:buChar char="○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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CE2DD-1EDB-4C10-BC39-1300A4F60D53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 2" pitchFamily="18" charset="2"/>
        <a:buChar char="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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Arial" charset="0"/>
        <a:buChar char="○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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CE2DD-1EDB-4C10-BC39-1300A4F60D53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 2" pitchFamily="18" charset="2"/>
        <a:buChar char="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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Arial" charset="0"/>
        <a:buChar char="○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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46CE2DD-1EDB-4C10-BC39-1300A4F60D53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 2" pitchFamily="18" charset="2"/>
        <a:buChar char="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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Arial" charset="0"/>
        <a:buChar char="○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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c1000.dcc.uchile.cl/201801/wp-login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 smtClean="0">
                <a:solidFill>
                  <a:srgbClr val="000090"/>
                </a:solidFill>
              </a:rPr>
              <a:t>Blog</a:t>
            </a:r>
            <a:endParaRPr lang="es-CL" dirty="0">
              <a:solidFill>
                <a:srgbClr val="00009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3570" y="1426945"/>
            <a:ext cx="8229600" cy="4525963"/>
          </a:xfrm>
        </p:spPr>
        <p:txBody>
          <a:bodyPr>
            <a:normAutofit/>
          </a:bodyPr>
          <a:lstStyle/>
          <a:p>
            <a:r>
              <a:rPr lang="es-CL" sz="2800" dirty="0" smtClean="0"/>
              <a:t>Blog – bitácora digital – “diario”</a:t>
            </a:r>
          </a:p>
          <a:p>
            <a:r>
              <a:rPr lang="es-CL" sz="2800" dirty="0" smtClean="0"/>
              <a:t>Textos o artículos publicados cronológicamente</a:t>
            </a:r>
          </a:p>
          <a:p>
            <a:r>
              <a:rPr lang="es-CL" sz="2800" dirty="0" smtClean="0"/>
              <a:t>Uno o más autores</a:t>
            </a:r>
          </a:p>
          <a:p>
            <a:r>
              <a:rPr lang="es-CL" sz="2800" dirty="0" smtClean="0"/>
              <a:t>El post más reciente aparece primero</a:t>
            </a:r>
          </a:p>
          <a:p>
            <a:r>
              <a:rPr lang="es-CL" sz="2800" dirty="0" smtClean="0"/>
              <a:t>Lectores participan activamente con comentarios</a:t>
            </a:r>
            <a:endParaRPr lang="es-CL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69AC2-DA43-4C3C-ABD5-A9F0A3ED3FE6}" type="slidenum">
              <a:rPr lang="es-CL" smtClean="0"/>
              <a:pPr>
                <a:defRPr/>
              </a:pPr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38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" y="1210235"/>
            <a:ext cx="9072233" cy="550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 de flecha"/>
          <p:cNvCxnSpPr>
            <a:endCxn id="6" idx="0"/>
          </p:cNvCxnSpPr>
          <p:nvPr/>
        </p:nvCxnSpPr>
        <p:spPr>
          <a:xfrm>
            <a:off x="3137647" y="2241176"/>
            <a:ext cx="2370095" cy="1174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876800" y="341555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Para listas</a:t>
            </a:r>
            <a:endParaRPr lang="es-CL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544907" y="2425842"/>
            <a:ext cx="2798058" cy="2047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420469" y="2111188"/>
            <a:ext cx="421341" cy="25997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4910807" y="446442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Estilo del texto</a:t>
            </a:r>
            <a:endParaRPr lang="es-CL" dirty="0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446494" y="2303929"/>
            <a:ext cx="1061248" cy="591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753345" y="282836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Poner links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581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Añadir Fotos (objetos)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681"/>
            <a:ext cx="9160493" cy="517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33718" y="6345232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Primero hay que ponerlo en la </a:t>
            </a:r>
            <a:r>
              <a:rPr lang="es-CL" dirty="0" err="1" smtClean="0"/>
              <a:t>bibliotecha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297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54B7C-CB12-470A-9B7E-FD99EE7A64CB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12</a:t>
            </a:fld>
            <a:endParaRPr lang="es-CL" dirty="0">
              <a:solidFill>
                <a:srgbClr val="09096B">
                  <a:shade val="50000"/>
                </a:srgb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88" y="1222440"/>
            <a:ext cx="7984951" cy="548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253840" y="180776"/>
            <a:ext cx="8229600" cy="74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s-CL" dirty="0" smtClean="0">
                <a:solidFill>
                  <a:srgbClr val="000090"/>
                </a:solidFill>
              </a:rPr>
              <a:t>Añadiendo “entradas”</a:t>
            </a:r>
            <a:endParaRPr lang="es-CL" dirty="0">
              <a:solidFill>
                <a:srgbClr val="000090"/>
              </a:solidFill>
            </a:endParaRPr>
          </a:p>
        </p:txBody>
      </p:sp>
      <p:sp>
        <p:nvSpPr>
          <p:cNvPr id="6" name="10 CuadroTexto"/>
          <p:cNvSpPr txBox="1"/>
          <p:nvPr/>
        </p:nvSpPr>
        <p:spPr>
          <a:xfrm>
            <a:off x="3487687" y="5347934"/>
            <a:ext cx="261767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Presionar para publicar</a:t>
            </a:r>
            <a:endParaRPr lang="es-CL" dirty="0">
              <a:solidFill>
                <a:schemeClr val="bg1"/>
              </a:solidFill>
            </a:endParaRPr>
          </a:p>
        </p:txBody>
      </p:sp>
      <p:cxnSp>
        <p:nvCxnSpPr>
          <p:cNvPr id="7" name="13 Conector recto de flecha"/>
          <p:cNvCxnSpPr>
            <a:stCxn id="6" idx="0"/>
          </p:cNvCxnSpPr>
          <p:nvPr/>
        </p:nvCxnSpPr>
        <p:spPr>
          <a:xfrm flipV="1">
            <a:off x="4796525" y="3718452"/>
            <a:ext cx="3014531" cy="1629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3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000090"/>
                </a:solidFill>
              </a:rPr>
              <a:t>WordPress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54B7C-CB12-470A-9B7E-FD99EE7A64CB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13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13886" y="1119272"/>
            <a:ext cx="8507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s-CL" sz="3200" b="0" dirty="0">
                <a:hlinkClick r:id="rId2"/>
              </a:rPr>
              <a:t>https://cc1000.dcc.uchile.cl/201801/wp-login.php</a:t>
            </a:r>
            <a:endParaRPr lang="es-CL" sz="3200" dirty="0">
              <a:solidFill>
                <a:srgbClr val="09096B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6134" y="2127384"/>
            <a:ext cx="34452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5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b="1" dirty="0" smtClean="0">
                <a:solidFill>
                  <a:srgbClr val="000090"/>
                </a:solidFill>
              </a:rPr>
              <a:t>Laboratorio en clases</a:t>
            </a:r>
            <a:endParaRPr lang="es-CL" b="1" dirty="0">
              <a:solidFill>
                <a:srgbClr val="00009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Crear </a:t>
            </a:r>
            <a:r>
              <a:rPr lang="es-CL" dirty="0" smtClean="0"/>
              <a:t>una pagina en el blog </a:t>
            </a:r>
            <a:r>
              <a:rPr lang="es-CL" dirty="0"/>
              <a:t>y publicar tu </a:t>
            </a:r>
            <a:r>
              <a:rPr lang="es-CL" dirty="0" err="1"/>
              <a:t>autobiografia</a:t>
            </a:r>
            <a:r>
              <a:rPr lang="es-CL" dirty="0"/>
              <a:t> </a:t>
            </a:r>
            <a:r>
              <a:rPr lang="es-CL" dirty="0" smtClean="0"/>
              <a:t>(colocar foto, 2 links, una lista, usar al menos 3 tipos de letras distintas en tamaño y/o estilo). </a:t>
            </a:r>
          </a:p>
          <a:p>
            <a:r>
              <a:rPr lang="es-CL" dirty="0" smtClean="0"/>
              <a:t>Activar al </a:t>
            </a:r>
            <a:r>
              <a:rPr lang="es-CL" dirty="0"/>
              <a:t>menos 2 </a:t>
            </a:r>
            <a:r>
              <a:rPr lang="es-CL" dirty="0" smtClean="0"/>
              <a:t>widgets en tu sitio.</a:t>
            </a:r>
          </a:p>
          <a:p>
            <a:r>
              <a:rPr lang="es-CL" dirty="0" smtClean="0"/>
              <a:t>Subir a U-Cursos un archivo de texto, con la URL de la biografía de uno de los miembros del grupo y mencionar con quien trabajaste durante la </a:t>
            </a:r>
            <a:r>
              <a:rPr lang="es-CL" dirty="0" smtClean="0"/>
              <a:t>sesión</a:t>
            </a:r>
          </a:p>
          <a:p>
            <a:r>
              <a:rPr lang="es-CL" dirty="0" smtClean="0"/>
              <a:t>Hacerlo al final de la </a:t>
            </a:r>
            <a:r>
              <a:rPr lang="es-CL" dirty="0" err="1" smtClean="0"/>
              <a:t>sesion</a:t>
            </a:r>
            <a:r>
              <a:rPr lang="es-CL" dirty="0" smtClean="0"/>
              <a:t> </a:t>
            </a:r>
            <a:endParaRPr lang="es-CL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69AC2-DA43-4C3C-ABD5-A9F0A3ED3FE6}" type="slidenum">
              <a:rPr lang="es-CL" smtClean="0"/>
              <a:pPr>
                <a:defRPr/>
              </a:pPr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32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b="1" dirty="0" smtClean="0">
                <a:solidFill>
                  <a:srgbClr val="000090"/>
                </a:solidFill>
              </a:rPr>
              <a:t>Después de clases</a:t>
            </a:r>
            <a:endParaRPr lang="es-CL" b="1" dirty="0">
              <a:solidFill>
                <a:srgbClr val="00009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Publicar una entrada </a:t>
            </a:r>
            <a:r>
              <a:rPr lang="es-CL" dirty="0" smtClean="0"/>
              <a:t>en el blog personal donde </a:t>
            </a:r>
            <a:r>
              <a:rPr lang="es-CL" dirty="0"/>
              <a:t>hables de tus expectativas con el curso y tu familiaridad con herramientas </a:t>
            </a:r>
            <a:r>
              <a:rPr lang="es-CL" dirty="0" smtClean="0"/>
              <a:t>computacionales</a:t>
            </a:r>
          </a:p>
          <a:p>
            <a:r>
              <a:rPr lang="es-CL" dirty="0" smtClean="0"/>
              <a:t>El plazo es hasta el próximo </a:t>
            </a:r>
            <a:r>
              <a:rPr lang="es-CL" dirty="0" smtClean="0"/>
              <a:t>Lunes </a:t>
            </a:r>
            <a:r>
              <a:rPr lang="es-CL" dirty="0" smtClean="0"/>
              <a:t>a </a:t>
            </a:r>
            <a:r>
              <a:rPr lang="es-CL" dirty="0" smtClean="0"/>
              <a:t>las 23:59</a:t>
            </a:r>
          </a:p>
          <a:p>
            <a:r>
              <a:rPr lang="es-CL" dirty="0" smtClean="0"/>
              <a:t>Desde ahí se puede entregar con atraso hasta el </a:t>
            </a:r>
            <a:r>
              <a:rPr lang="es-CL" dirty="0" err="1" smtClean="0"/>
              <a:t>Miercoles</a:t>
            </a:r>
            <a:r>
              <a:rPr lang="es-CL" dirty="0" smtClean="0"/>
              <a:t>, </a:t>
            </a:r>
            <a:r>
              <a:rPr lang="es-CL" dirty="0" smtClean="0"/>
              <a:t>pero descontando nota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69AC2-DA43-4C3C-ABD5-A9F0A3ED3FE6}" type="slidenum">
              <a:rPr lang="es-CL" smtClean="0"/>
              <a:pPr>
                <a:defRPr/>
              </a:pPr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2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 smtClean="0">
                <a:solidFill>
                  <a:srgbClr val="000090"/>
                </a:solidFill>
              </a:rPr>
              <a:t>Blog</a:t>
            </a:r>
            <a:endParaRPr lang="es-CL" dirty="0">
              <a:solidFill>
                <a:srgbClr val="00009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</a:t>
            </a:r>
            <a:r>
              <a:rPr lang="es-CL" dirty="0" smtClean="0"/>
              <a:t>Por qué crear un blog?</a:t>
            </a:r>
          </a:p>
          <a:p>
            <a:pPr lvl="1"/>
            <a:r>
              <a:rPr lang="es-CL" dirty="0" smtClean="0"/>
              <a:t>Manera de expresarse (solo o con otras personas)</a:t>
            </a:r>
          </a:p>
          <a:p>
            <a:pPr lvl="1"/>
            <a:r>
              <a:rPr lang="es-CL" dirty="0" smtClean="0"/>
              <a:t>Mostrar tu trabajo</a:t>
            </a:r>
          </a:p>
          <a:p>
            <a:pPr lvl="1"/>
            <a:r>
              <a:rPr lang="es-CL" dirty="0" smtClean="0"/>
              <a:t>Fuente de ingresos</a:t>
            </a:r>
            <a:endParaRPr lang="es-CL" sz="1800" dirty="0" smtClean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69AC2-DA43-4C3C-ABD5-A9F0A3ED3FE6}" type="slidenum">
              <a:rPr lang="es-CL" smtClean="0"/>
              <a:pPr>
                <a:defRPr/>
              </a:pPr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74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54B7C-CB12-470A-9B7E-FD99EE7A64CB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3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661765" y="51447"/>
            <a:ext cx="75861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s-CL" dirty="0" smtClean="0">
                <a:solidFill>
                  <a:srgbClr val="000090"/>
                </a:solidFill>
              </a:rPr>
              <a:t>Servicio de Blog</a:t>
            </a:r>
            <a:endParaRPr lang="es-CL" dirty="0">
              <a:solidFill>
                <a:srgbClr val="00009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55576" y="1392152"/>
            <a:ext cx="8988424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419100" indent="-382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 2" pitchFamily="18" charset="2"/>
              <a:buChar char="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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Arial" charset="0"/>
              <a:buChar char="○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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/>
              <a:t>Es un sitio web, donde usuarios (con distintos roles) envían/reciben información</a:t>
            </a:r>
          </a:p>
          <a:p>
            <a:r>
              <a:rPr lang="es-CL" dirty="0" smtClean="0"/>
              <a:t>Algunos pueden modificar datos, otros solo leerlos</a:t>
            </a:r>
          </a:p>
          <a:p>
            <a:r>
              <a:rPr lang="es-CL" dirty="0" smtClean="0"/>
              <a:t>Existen programas que extienden la funcionalidad de un servidor web para ofrecer el servicio de crear y mantener blogs</a:t>
            </a:r>
          </a:p>
          <a:p>
            <a:endParaRPr lang="es-CL" dirty="0"/>
          </a:p>
        </p:txBody>
      </p:sp>
      <p:sp>
        <p:nvSpPr>
          <p:cNvPr id="6" name="AutoShape 2" descr="data:image/jpeg;base64,/9j/4AAQSkZJRgABAQAAAQABAAD/2wCEAAkGBhQSEBUUEhQVFRUWGRoaGRgYGBgaGBoZGhwdFxoYGBgbHCYgIBwjGhweHy8iIycpLSwsGh8xNTIqNiYrLCkBCQoKDgwOGg8PGi8lHyQuKTU1KTQpLTU1NCk1KSw0LDUpLCwpLiosNSkvLCwqKikvLC8pKSosMik0LSwsKi4pKv/AABEIAK4BIQMBIgACEQEDEQH/xAAbAAACAwEBAQAAAAAAAAAAAAAABQMEBgcCAf/EAEgQAAICAAQEAwUEBQoFAgcAAAECAxEABBIhBRMxQQYiURQyYXGRByNCgRVSYnKxM0NTgpKToaLB0RYkc+Hw0vElNFRjo7LT/8QAGAEBAQEBAQAAAAAAAAAAAAAAAAMCBAH/xAAyEQEAAgAEAwYFAgcBAAAAAAAAAQIDESExEkFRBGFxgdHwEyIykbGhwTNCUsLS4fEj/9oADAMBAAIRAxEAPwDuOFPG+MPC8KRRCV5mYAF9AGlS530nsMNsZPxjxEJJFJHJHzMuWYxtqLHWmkDSu9019R1B6YBlkONTHMLDPAsRaN5FKy8ywjRqfwCv5Qd/+zrGF4F4i506ZnMlIykckQTTIHJleFh5CG1XoABU9TVXdaPM8Tn2EeX3YEjW4sAVZIFre+y6xfqosgG+DFD2GU7nMMD6IkYX6MrH/N/viOXOvARzirIx061UqVNWNS2QRt7wqttqsgJuM8R9ny8k1auWparq6+NH+BwozPiHNRKHlyqKmpRYnDHzsFGwj9SMWfEeYilyci82MCUFFJYAE1ZF0d6B7GvTGRfxNLmvuJOUiBkIcpKobQwcUx1V7o2YC7267B0nBiOCdXUMhDKwsEGwQehBwv8AFGcaLJzSIaZEJB26j5g4Bpgxk+KwZjLxLL7ZK/niGlkhAId1Q9EvobxrMAYMGEnifMSD2dI5GiMswQsoUmijt+IEdQMA7wYzKieDOZeNszJMsolsMsYrQoI91R3N/ljTYAxDm82kSF5GCqKFn1JCgfmSB+eJsIvGp/5Nu3nhuzQrmpe5wFjLeKspIwVMxEzEgABgTZND6nb88NcYziniHK5iTKrl5EZhmYmIAIOnzLe4Hfb6+hxrMzno4wOY6rfSyAT8h3wE+PMsoVSzEAAEknoANyTimOOQf0qfmaH1OPPHt8pPpO5ikoj9w1vgK/8Axhk7r2iKx1GrcV1sfDDcHGC4l4jyjcNaFJE5vJChaoh1UWNVVY9bxu4fdHyGA94MGDAUuN8S9ny0sxGrlIz1dXpF1dH+GFU3H8zHpM2VREaSKMsJ9RBlkWIeUR7+Zx/264s+LtDZSWFpEjM0boupqskV6H19DjJjxRLmnEMvLSNZYpNemVA3JmSXysdQ/CNiBfb1AdFwYXrxcOPuF5o/WBAjHzfufgoNd6xDlJsxMNRqBSFIBUO1EXudWx7UVFHucA2wu47xU5eIOqByzogUtpFuwUb0e59MffZZl92YN8JEB/xj0V86PyOEniLiqSwBS6RyxyK5RyesL2apbYEgVQFgjoTgLY49mEliWbLIiyvoDCbWbot7vLHZT3xoMc7yXid81LEZ+XCsMnMtlkSwFKkgnUpFMdiVPfoN+hg4D7gwYMAYMGDAGMT4wyWcSTXkypEpGpW0e/SxqBq3N0D8KJPw22KHFRXKf8McmpvgpR0v5DUCfQAntgMHwzwhm/a0kmJWIO0jkjLXep3AtFD0QVG7GjfYDHRMrnY5EEkbq6HoysCprrRG2JS1ixR2232P5458fAucMJj5qKDEYqE0xWjBmIj5dAABkkic0P5u+tYDod4MYjiHhDNMJDFKEdmOj7+ekX2dI1CitI0zKX93odipx4XwnntJ+/q2RionmN1JmGYcxoyV8ksNHSbOXAIA3ANPFvB530y5IoJkY6gdPnBUruTta337Fq+OJz/h7icsg5gTWUof/KkFVLXp1o1EF+1e8PTbo3hzhTZdJVcqS80sgILGxI5carAogGqFjbE8x15hAv8AN6mYjtqXSqH52Wr9lT3GA98IyPJy8UV3oRVs96FXip4mkBi5RRn51r5SooAFifMCO1VR64b4Q+MOErmoRDvrZrQjqpA3a+wo0T+0BuSBgMSfaElrNNK8XvhFkdyoVrUtcRU7j0UirG4xtspx6WfRyoQodUfWzBgqvq0koCpN6SKDbdd+mMwPsfQoFkmV/wBowgmzV1qc0uw2+J9cb7LwpDEqilSNQB0ACqP8BWAr+xTdeeb9NCaPpWr/AD9fphB4iaaQ8orqeLTKkkbiMWwkQAhlcrVHdST06bjGl/SUVXzEqrvUtVdX16WKvCHxL4Qi4gY5Fl06QRqSm1C9hd9AdX9o4DL8F4lJDKHzZllaNyqsGZlBa4mXzp610eievujHT8c/y/2TIk0cgdGKHVbxAsWGjSGIayvlJ63ZPqcbfJ5osWVwFdasA2CDellNA0aI6dQR2vAWcZrxjxh8uYiGlWNg4YxrGfMNBXUXBoaQ/T/TGlwrGVWeSTmqrrGwVFYBlB0hi9Ee8dRW+wG1amsOTMGgLSZVs2quo35iW72966YMf5Pr12PqAer8B4MsK6yDzHFuSW776aJIFdNgLq+pws8YcLhiyUskcUSOANLLHHqvUOnlwvm8ZzlmRFjXTKqhqZvuxmxlmLdPejOux0F9bBAbgrexxm+OrLlY2eJyIjIpKRxqXRSAp0Fm0gF/MbXbUenXCXN+P8xHl4pWhjJkhWXSBINOuNm0EkdVkXSaB94A6CV13B4qklZIWgjcPJJGzHUYzo5RAA0myVkZqPXkt0slAxU+YUZkZqBs3rJYu5MV6iVAFEgFfOfLVe7QobdP8IZuWXJRST3zGDE6goNam07KK92unUb79cU/DfC4cxkYJJoINckSM9QqnmZQWFVYINj/AGw34OajMe33TGMUABpHubCh7hUHYb32wF7BgwYBF4s4fO8YfKn75LCg6aIYqGstsKAvGDzfh3iOZssAWH3bEDKlaGstpLoTY1AWpG4YH3RjrOF/CGoPGffV3JHendnVvkQeo2vUOxAD7wTh7QQLGzKxF7qum7JbcWd7O574v4MGAMZrxhkM03LkyZGsalZTorS1Ndt8VA29caXBgOU57wnxCY6pQRq0iTSMq3lF2UtC91p2Ui9+9Y6ll2BRSptSBR9RWx+mPmZzKxqWc0B/4AB1JJ2AG5O2IeEwFII1YUwUAj0Pp+XT/fAW8GDBgDBgwYAwYMGAVZrgCEq0XkdG1KNTiO+lFFYCiCe3Xf5+czxaZCCcvIVAIfSY232pgdYbSN78t7g7UcN8UOI+d44vU62/cjINfm5QV3GrAel41ARfOj26+dRXzF7H4HFWTjhZ1EETTL1Z0MZQCjsCzqC110vv6YaNECbIBI7kYhzPEEjIDN5j0UAs5+SiyfpgKbcOM7h5lKBPcUSMGs2CX0EDoaABPU2ewtl4oE6qi9vif4sx/Mk4i1TSdByV9TpaQ/IC0X5nX8hiXLcNRDqrU56ux1OfhZ6D4Ch8MBD7VLJ/Jpy1/XkG/wDViBv+2Vr0OKzZER5iOV2Z/K6a3o6WYppoABVBClbAFnSDZIw5x5kjDAhgCCKIIsEHqCMB6xHOCUYAAmjQJoE10Jo19Dhc/BgjiSEHWoI0NJIEKntVkCu3lIG4rex8bjEiyfeQSrEQPP8AdsEIJsvpkJ0kVRC7UbqxgMkPAOZGVMS8hS2WMDWzMrN7MuWDC4tSGxZKmiqgFCx1Da8I4YIUPUs7F3JINuwAPRVWqAGyjpdWST8/T+X/AKeH+8T/AHxX/TLtLUcErxAH7wcsBm8tBNcikgDVZ010o4BvhfAdeYZ191F0E9ixNkf1aHruxGxBxUiyaSzMZrEoWhGHkChNrI3AcE1ZArYDqLLmOMKAFAAGwAFAD4DAesUZYnjdnjXWHoulgNqAChlJ290AEEgeUEb3d7BgKPDuJGQurRvEyECmKGwdww0sdiP8bG9GriOD0IO5Gx7g0R+RFYhzWQSSiwNjoysysAeo1KQaPpeKMHBnhZmhlY6iSVlLOtk2StEaSTudjZvubwDbHlXBuiDWx36Gr3/Ig/nikUzB21Qr8Qrkj5DUP44p/oWOCKR5HmkADO+qRjqpd7FgEUoGliRQ+dh9/TzlWYQOFDFVdipQgdWIjLNWqxspG12B0vcK0cvyOJNyWYEG3Jtia6Gz07dO2E58Yqsev2XMiILerRGE01YIJk6V0w4m4bHIdZWmI99SVevTUpBr4XWAuYMUOTOnuuso9HGlv7xRX+T8++EXi37RIuHw8yeKXXYAjABJF7sHBKUB6kdh3wzyexEzs1mF/FHhtRJu/VAurmfEpo8wHqRQ9cU+EcV9vhWaCQLA4tStGQ+oY7qhvYrRI9VO2GuVyKRg6Fq9ydyzH1ZjZY/Ek4PCvhqSwIV5LMhYlQJQ8igm6cyMBsemljtQ3qzNkuOggLmByJABYkKgEkWdBDEML9D/AAw1wr8UZ0w5KeVeqRsw2B6C+hBH1BwEuY43Eo2dXbsiMpdvgovfEEGenkSjA0ZYndygCqSaJCSMxbTW22+1jqE/E4c3lYub7UrAMgKiCNb1OE94X0LX03Fja7GuwC/IcEji00GZlumdmc2dyRqJqyT0rrhhgx5kegSewJ+mA9YMZ1fGQKcwZbM8vTq16YtGmr1aubVV36flh9l5w6K4umAIvrRF74CTBgwYAwYMGA8TTKilmIVVBJJIAAG5JJ2AA74x/hf7QMpnZswcuzSSKwQIEOoxr0cXtoLMx1MR1ANbXd+0Two/EchJl45TE5IYbnQ5XcJJW+gn6EA0ao8l+zvwNmBmFfl8mbJEa1DcuSUhypQGirIyA23Q9L81rO9+HLTdfBwfi8WsRlHPxiP38Hb+VNJ7zclf1UppK+LnYfJQa7Ni1lckkYOhQL6nqzH1ZjuT8STiLhvFUnB02GXZ0YU6H0Ze3z6HsTi4TjcTExnCV6WpPDaMpGDCvMeJIF6PrJ6adwT02fZOvUlgB3rEvtU53EIA9GkAb8gqsv1Yf649ZX8GKcHEbYI6NGx6BqIahZ0spIurNGjQJqt8XMAYMGDAfKx9wYgzefjiAaWRIwTQLsFBNE1ZPWgT+WA+5rKLIKYdDYI2ZT0tSNwa7j1xV9raHaY2naX0/wCoAKX94eX93YY95bjcEjaY54nY9FWRGPr0BvoMXcAA4MIuM52Ph8LTl1jgQWyN0+UXoxPRBsT2BJOMh4G+23L57MSQzKMudRMJZhToOzE7CTvXQ9BuNw6ZgwqbxVkwaOay4I7c6P8A9WPbeJMqBftMH96n++MzesbypXCvb6azPkZYp8Zy5ky0yKLLxuoHxZSB1+eFXEvG+WjjJSVXajp0gsNVbaiNgPmRteM3mfEeazWVVnyqlDIumrIcqTq+7JsgC2228hF4n8ak2isTnmvPY8WMOcS0ZRGW+k69IncZrxVzoW4csDiblmL3o61KtGvNv0O13sbqjXQ4h5R8hjkEmRLuHPDwpAOywKhJJXzFkzA3q+p/W9Re48MtJlMlFzwgjrUxtlaMSMWGsOO2oXuNO/WrNnI0eczixRtJIdKqCSfgP9fh3xxz7S/AOfzATPZdpDK3v5dTuisaTT60ukMp2uyO+OmPIM3mAqkNBAVZiN1klrUiX0IQEOfiU9Dh7iOUXnOdo9z6fd1zacCkRXS06z3Ryjz3ny73NvAvhHOZGJjHJC0pP38LKVTWBYKMpqyjDzaRe19BWvi8Shds1G+WPS3oxE/CVfL/AGqOLcnkzCntKNJ/fQFl+q69/wBlcXXQEEEAg9QdwfmMe8Ex9M5fhn48X/i1z79p9J84me94lzaKmtnVU66iQFo97O2E/iDPRS5cxg80TWn3ZjbqjPZ1OBVKe++K/GvC8IicI0sIfbRC1K7HovLPl36bAdTfSwii+z2UZcRtLFDTcxpY1cuaVlpmZloANttWxJHr5FsTjymIy65tWp2eMObVtPFntly79SrO5jOamSVZHS1YKGLELqJDyDmMporYFiyvX03/AA4yZiJJROyh1DAKkYFHfcNzN/k1dPmcQPsuWc37csxHcxo5A3298muu3zx0bhuRWGGOJfdRQo69hXck4s5FaTNSQ0ZSrxkgFlUqy3sCwsgr6kVXWqurPtCyxsY2VwQRakEXXSxizjO+MeGO8JeEISpDSIyM3NRCGCEL1IIsbG+lgMcBmU8T6cv+jTC/P5PJvVGBqZNIPvV1PS7vbHQOHxlYY1YUQigj0IABGOUS5TmMC+RRGBJAGXVXkOk/jSe9iB1P4gTsCR0HwRk3iyaBxRLOwFMCFZiVBDbg1Xr8z1IPsGDBgDBgwYAxmc79xxSJ/wAOYVkPpqAFE/RAPmfkdNjO+OoD7LzV97Lusw/qe9/lJP5d+hniR8ufTVfs8x8SInadPvp+m69xnhSOOZrMMiDyzLsyj0PZlv8ACbB+eEMPGZzJDBnYqR2NS+VY5aHkDoxBUk76Nya90bjD/NThzlmG6O4b4H7t3Sx+8AfmB8xezOWWRCjqGVhRVgCCPiDhNf5q+/fV7XF04MWM4j7x4em3hOr1yRYahYBAPcA0SP8AAfTHvGaz+Uny8TrFrmhKEBdR58RINFGG7qPS9Q7E9MZuDiMoMRZs266UR1K5kFTyCrOGAp15rb2A+oBgxUKuPPiRH1aS9ns151w44o6xH5jl7yzdCzeSSUAOLANjcgg7iwQQehOKT8yB1VEkmja/xAmMgX7zsCVO/U7EddwBnvBnG1jiVczmbkcRDQzSOUflojgu4vU0gJI6AnbuTtcbretvpnNK+FfD+usx4wgyucEgNAgjZlYUyn0I/wBRYPYnE+KE+2ZirqUk1fujTRPqQxFD9pt+xv40mMZ3xjKq+ytJWgTgtYsaeXJfl7/KjjRYxXjjjKwyaJ3mSGSMaeWFosC4fzEagaKdDgJUz2Xkz+V9n0gDnaqQpuU8uxUXsG9a/PGwxxbh/iH2YkZQTKjPSgLEwKgqbAMxIYrIpNRjqAdhY6OeK5yeO4MuIh+tM3mIvqkYHWtxrK4xa8Rpz6LUwbXji2jrO3+/CM5TeM/D+WzmUeHNkLH1DkhTGwBp1Y7Aiz8wSDYJxz37Nvs0AfXO7SRQ2sYCskU1sxEpBomlIFVV92rG74VwtC4OZ5kuYAu5gKrYExKpMaiz0B1euNHjE0m8xxRpHJaMWuDExhTOc89ueenPlvp4Fy+HcsBXs8P92n+2J5YYo1LlEULvYUWK9KF38sWsUeMoTFYBOl43IG50o6u1AbkgAmh1qu+KRSsbQ57Yt7b2n7q2bhzEoXTy411K2l9TMQpumKsAD3rzDar3sMc1mVijZ32VAWJomgNyaAJ6YkjcEAgggiwR0I9QfTFbi2UMsEsYIUujJZFgagVsix640mrJ4my52ElkKWrS90FEhFabsIykr1AZdtxinH4n9pBXIjmHvKwZY0vpYIDM1b6QPmRhBw7wrJmdUnMRYipRQqMgm0osaSyaX8yhgdJIsqALrrrOAcFXLQhBRchdb+a3ZVVNXmJPRRte2JZzfbSHVlXBn5ozt05R49Z7to79kEfATEiezlFkB+8d1JMgJty+ki2JJYX0PoLxdhzbqwSYKC3uspOliNyCDuprerN0d+2LuF/FTqMSD3y6sPUKjBmb5V5L9XGKRERGUOe1ptM2neU3EssXjIX3hTIT01qdS38NQF/C8SZTMiSNXF0wBo9RfY/EdDibFDJeSWSPsTzF+Tnzj8ntv64x6yOLLXLftG4Zh+zpZCf6urV/VxbMlra+YEWKI37ij03xJhXnPD8bboCjg6hpZ1XVuDaowG4JBNXvgMxkfDubjycUSh1ljjjXVzEVfu4yrRKYwGKP0DN5lJV/NprEq+H85zZ2VpFVlnZB7Q/8qywCAN72y6ZFPUbjY40GY4pMhUnLyEC9egxv8mW3ViB6ab36bYsDjuX/AKaIV1t1BHzBNj88BlMhwriSzAs7aA4q5dQ0FsyTaEm6V4BRLH7s7mgTc8PcGzaTQyZpyxWGRHuXUNbNFRACqCGKswsWNQHZVVtmOOEsoy8bTCxqdNBjUX5hqLrbV0AuiQTtePsvDzmHVpVaNUsqokYMWIrUxjbSABdCz1ux0wEucbXPEi7mNuY/7KlHQX8WJ29QG9MMcQ5bKJGKRQo67dz3JPcn1O+JsAYMGDAGKfEuLxZdQ0zhAehN/wCg/wDLxcxm/FWcSGfKSyHTHG0pZqJABiZQdt+p/iegOAZcN8RZfMMVhlVyATQvoKB6j4j6jF6eEOrKwtWBBHqCKI+mM1keLxZniMbwNqVMvMrmmXzGWDSPMATWl/lZ+OHrcXhDOplQGOtdsBpuyLJ2BpSa+GPJmI3arW1toKvC0IbKHLyeYwO0RNm/u2uNgRuDp0kEdCOxG1yeGeNkYSa41J1ry7kKkdirAEg10W6urOxWZHjcAz0pSVTHKiktqpObH5CAx2JKFeh/BjTo4IBBBB6EdCMTwpia5RydHa6zGLMzGWeU+cxr+uZd/wARZfWqc1LYE0WUEUVGkgmw3m6VexwyxFPlldSrqGB7H4bg/MHv2xV/Q69nmA9ObIf/ANiT9MVcqn4lzkJiaCSRFeVSqhmUUdJZWNkbAi7+WPHDuIzZpIZImVFKAyFoybcjdU8y9DdnpsBvuA1y3D0Q2o8x2LMSzEehZiWr4XhX4ak0yZqA/wA1MWX9yYc0dz+It/26YlOl4nrp+8fu6a/Ng2r0mJ8tp/tNMpkghLElnatTHqaugANgBZoD1J3JJNnBgxVzK2bzwQhQrO7WQq1ZAqzZIAAsbkjr64zmezJkzBjfLJLKF+7RijrGDWppDXlBIG/U6QADiWPPvPPKmWZQGIufY0iBQVhB99g5bf3VLdyaw7yHC0gQqgJvdiTbO3dmY9Sf/KxLim+lduvp6uqMOuFrib/0/wCXTw38Oa/g/haOI8x1RpjvqCKqp8I1A8oHr7x7nDzHOIuFcTTLtDApiUo4AvLindc0dQYEsPOctvew17bYY5r9KBVMetmLzWD7LtHzAIfTflEnr7y7jfG61isZQhiYlsSc7e/Brc5w6OXTzFDaTa32JFX9DikySwuBEhkiI31Sboe2ksCdPaiT1FUAcZ2aLiroUvTaSgP9wH1mBNBYjYIJjJRQavKl7Wca+KXRCGkJXSlsXK2KFksV8t+tbY0wQ5Ti2dn5hiXLqqSPHUmsOCjEfgLKdq3sb38y18O8TbMZdJWABYv0FDyuyjYk1sPU4wme8YvkZHWMB45ZZJC/JzLqmtzWpljABoDyizfwIxrvBU8fswjjlSQxlr0MWA1O7LuVXsfTqDgLub4GrA6GeMkhvI7quoHVuisBRPWqJs73vhPx7isj/wDL8mXscwYqcrEb2SiCdZGnoGrUdPfD7ivERDGWrUxIVEHV3bZVHzPfsAT2x44Pw4xIdR1SOdcjfrOetfsgUoHYAYlf5p4Pv773Thf+cfFnfl49fL85d71kM/E0a6GQAADSGQ6aHu+UkbD0OK+e48FbRCpmc9oyrBfUv5gVFWd+tV1IBvTZGNzbojH1ZQT/AIjH2So4yVAAVSQBsNhdbYq5mU4RwaPNtmXnEtjMOoXmSLpC6SoKo9Xvf09BTHwVEOQzVvzZV1dSVSRlXf0ofLGC4/y5SMxz4VJ0lkQsdRdheoGf3QTZoDYN6kY132f8dEwliUJpi0G0LG2fUW3Z3PYd9unpgNfihxTy6Jv6M+b/AKbbP+Q2c/uYvE4TTcSizEvISVSujU+hlJYEldAPpQbVW426XgGuYzKxrqdlUerEAfU4q/puP/7n91L/AOjEWU8OQxyiQC2VVVSxJYVqttR3JIbe/TDTARZfMpIupGVh6qQR8rGJCo+mKOZ4cxlEkbiNtJVhoDK+40ltwfLvVEe8fliKPj0au0UzxpIoBPmpSD0Nnpf6p3HxFEg0wYQca5kmbghSaSJWhnkJj02Sj5dV94EdJDiPhokizxhaeSVeRzPvNN2ZAn4VA2AP9o/DAaPBgwYAwYMGAMYHxpxQpLJFMM20b1pEI206VvdRq9/Vf07jG+wom4fHmZ2MsaOsNKoZQadgHZt/2WWvz79A5twF545VysIzUcckrbajQQMyeVitqQsfZqoFgKIONzw3wBBDPzbaTr5ZArCzR1dPesHc+uIPFbx5M5eSJYojzHsBYk1qsE0mguUJUF1RbXfzV3rC+b7RJRbiOLSkUzldZpmRcrIoV9O22YI6Gyh6dp2w63mJtGy+F2jFwomtLZRO7e6RVdsLjw+RHZoGjVWAJjZGI1b2QQ406rF+U7i97OMzmPtAkjzAgaOEOX0XzGCiiATTIGOxDdAKBosPNj432gSOtpEse2Ua5Gvy5hoNTaaBKASuuvpqib5CiDVZXjMbsULosqnS0etSwbbp3INijXfoDYF/EMuURgQyKQ3WwDfz+uF+Xzzo0kYjkl0MAGBT3WUMAxZwbFkdzQBO53BtjLZ+ZctxRJWIWOeEoxJpQYrfUxOw8pr0+Xd1zswekcS/EyM3+URi/wC0Mcp+2/iOZj5CTInsj6leZFJOtgfuyCSRQAfb3tPbSRieJHy5xyX7PMRfKdp0+/pv5OvZvOpEhkkYKg6sTt8PrjNvnXzrFQriEbcsHSz/APXk/At/gUlyDuK2xjfsfysmcgU5hZHyuXATLGR6DkWGuMDdV90Ek17u9HT1uOMKAFAAGwAFAD0Ax5lN99unr6f8b464P0a269PD1+3UtTg2oLzSBoFIsVosYqtmBDE1t2H7Ix5XIvDIZFaSZWADIWWwR+JbABNUCCRsNvTDbBirl3KP+IVV9MiSRqSAruulTtvqZqAN7V1Pa9wGXtSadepdP61jT6denXHzN5lY42d9lUEtsTsBZ2G5+Qxn/wBP5DXq0eb9Y5aTsP1uX6fHAX28RKX0xpJIFJ1MiFk6GtLjysb2IB271tcM2TOdWy0sMRVl0qyhm1AqS60QKsjSSTfUAisPAPTFLMRmNzIgJBrmKPprUD8QHUdSAO4AIYMeHOJkrzNDKCp2em2O594LenVW1WRtW2NJ4M4NNl0lfMkcyRlJogqFRQoIPX16k9B0xpElBAYEEEWCDsQe4OE3GCcxIMqh8tBp2HZD0jB/Wet/Rb9RjF7cMK4WH8S2U6RznpHvbrOg4X/zMvtLfya2sAPodmm+b9B6L+8cO8eUQAAAUBsAOgGPWFK8MGLicdtNIjaO73v1nUYCMGDG0mSb7NMrqLeYEm/dh9bHWLtt9MOeAeHIsmjLEDTGzYUHYUB5VG3U/Mn1w0wYBfnE5kyRtugVnYHoxBCqPiBZJHrowr8QxS88GPnaGy0yDlmTTz7TlWFNKaL+Y0PU9MOs5lWJV0IDpdX7rKa1Ia6AkA2OhUbEWDXi4o/OEckJQMNnLIVLDqopr6URsCfNsKwGdTi+caeOIwkJzXAfl5mlVTPGjO2unBCxOdRo6/WivrNeIeILEjeyjW0UrldEj1JHGKi8jGtUgZgxIBWl94768SCyLFiiR3AN0a+NH6HHvAYviXFs9r0pDqKk6HWOYKWbLTMpZS4G02hCrWvmBsNsjPw7xLMSSMkwWo1U6whUnWiMqkFyVcESa1IH82drw+Mq6gtjUQSBe5AoE18LH1GFpzzLM6RZcsBuzho1UuwGx31XQ32seXYgjAZfxDk5Wldcr90YfJGwk06eYIpJFAEZOggJShhvq6CqqeE+MaJ4zKXllk+61mSwQxBsAxBgBp6FiBvW5w14x9ngzM5nkkAdguoBXK2uwqpF20gDcdQTtdD1wj7N4oMyk9oSm4ARl3o0bMjdCb6dsBscGDBgDBgwYAxSzELI5kjGqwA6WASBdFSdtQsijQN9RWLuDAUclxIyO6NG8ZWiNRTzAgbjSx2BsX0264uBgehxFmskkgGobjoQSrD10spDCxtsdxiinBWjYvFKwJuxIWdCSAL0hlo7D4ddrJOAa1jzqF1e/p/D+B+mKVZg7XCv7VO1/wBW1r194+nxxDl/D6iy8krsQA1yOAQCSBQa9I1HYk7He8B6Xi7szqkDnS2kMSgQmhveq6BNGgSKO1isWslldAJJt3Opj0BNAbD0CgKPgoveziaKIKoVQFAFAAUAPQAY85nMqi23yAG5JPQAdycB6mmCKWY0B1OFXEODJnomTNR3CwrlEkE/tOVNgg7qAdqBO9BbkWWLsHl2rdUvZfi1bF/j0HQd2NzAQ5LJJDGscShEQBVVRQAHQAYmwYoNJJK7BG0IpotQLM3cLYKgDpe++oUNNkL+PKuD0IOFWV4GWLHMuZt2pX0FAoY6SFVVWytXYO/fFl+CQH+ajBHQhQpHyYAEfkcBD4pQnI5kDqYZAP7Jxl+NeJYpsocvHZlAiseXbSyNuAxO4G22+1Yu+KcxPl4dRswRyg6hPIsmhkKAPpXUQJWHQsTS7HcjCDN5fme0RiSJvPbLmM1rZyUtjribbz9utt+qaDtIx9wp8OzMuRhbMN5uWGdmYHrvZayOne8Tanm6XHH67iR/l+ovx943tp2JDin20cbzHta8PB5GUdlawwIkYkFga90K1fdnuQx2K1tvso8TSy5R2zOXlT71tMumSQzVsS9AnUtBS2ymqHusBrON+EMrm4BBPCrRqwZR0IIN2CNxe4NdQT64q5VDkZhGT/ysrVH1PJkP82STtG34fQ7dxiVtLRadvw6sOOPDmld9/GOnlvlz8Yg0/TsHeVVPo50H6PRxahzSOLRlYeqkH+GJMUc/k8vReZIa7s6p16blhirlX8GEP/Lduco/Y9pUfLy0Pyxby+VDrqhzMhX1DRyAn5sjH8gRgGeDFD2acdJkI/bis/VHUf4YNeYH4IW+Ot0v41y2r5WfngL+I58urqVcBgexxU9vlHXLuf3WiI/zOv8ADFZeNtI+iKNl3ILyJJpBHUDSNJrobdd9uuwCRuAqHEkckquNrMkjqQL2ZHYhh5ifUdiMSiHMf0sP9y//APfFfJ5aeWzO+kfhWO0NWR57trqjswG9VtZsfogD3JJlPrzGf/CXWP8ADARJwBS5d5JmciiebIqgdaRFYBRfpuaFk0MMIMuqKFRQqjoAKHr/ABxQj4qUtZlYaTXMCnlkUDr6nSN6N7Ag71vhkDgF0niXKqxVsxCGBogyICCDRFX67YvZfMK6hkYMp6FSCD22IxjeCcYycaSrmHiD8+bZwCaMrV2O3b/DDrwVfsEOo2aNm731Ne/ffvgHmDBgwBgwYMAYTcf4lMkkEUHL1TM4uQMVARC/4SD2w5xk/F2at0MJk52XJICxMwt0qtRUoPK1m72PqMBeyHEMyuaWDMck64pJAYlcfybxLRLMf6T07fV9jn/hrxBrzCyZuQiZVeER6LI5jxHrGoFWgB1AEEHoBZ2cuddmKwoG07MzNpUH0FAliPkB2u7oLuDCmCPMyMeYwiUWBy61GiRba1YAECxW++/wn/Rjf/UTf/j/ANY8BYzWbCAXZJ2VV3Zj6Af6mgO5GFucz6ZcrJmCxd7Cqis4XuQgVbJrqxFnfoNh9idoZG5okkJHllVC21n7vSgOmquwN733GKPiHPAPlcwoaSOJpWYxgtQ0FO2woneyOh77EGPD/EsM0nLTmBiCQHikSwKutSj1w1xk+F8YXOZ2KaJJBGkcqFmUgWxQ7MLX8PrfwO9NPGEpXIZhgaIjJH5YCcpz5HDFhHGdNKSupqDEkrRoWABdWGu9qU5/iUfD5URYwsLrLK+kEtqDxJ5VG27TD5BfpS494ehy2XE0SuriSKzrkb3pEVjpsi6O1C7qvTDt8plc6SxXmGMtH1cVurFaBA3Ko3xpD6YCn/x1FrZRHKQOULCqTzJZpcuI61dRJCwv3fjVE+W+0LLC7EoKhmYaPdVQWYtR2oK3l97ykVdAs08MZYEERLYKtdtdrI0yk771K7Pv3Y4gfwXkySTAm6lDRYDQ1grQNaaJFem2A8f8XRNKsSJI+qdoCdNKGVZS5DNQYKYXUgb7XRBBNseHYVLNGpjdiWLIaOo9z2bfemBG523OPS+HsuH1iJQ3M5tjb7yiuv5kM1+uok2ScfF46jFljDyMrFSFU+8OtsRpUA2LYj3TV1gI+FRNKA+YppEZl0rfLRlNagD1JoMGbcAiqs22xW4flSiUxtizMxHqxLED4C9I+AGLOAMU+MNGIJOeLi0nWKJ8vfZd+m9jp1xcwuzqCSZYnFpoZ2U9GIKqAR3UWSR66ceTGcZNUnhtEs34S8QHNKsDSOSqAs1FXY9NGsdAKJ1WCdu4YnRQ+HYVm5wTzgAA2dutm+pJuiTfQemPfBeCx5WMxxXpLM2/bV2v0Aob77YYYxhRaKRFt1u02w741rYUfLM6DFHMcOJfmRvy2ohvKCH6VrGxNVQ3BonF7BijnK146iOY53RHUA3dIVNgNZ93pupO1jc2CWYOPuF+SQJNJEuyBUcL2UsXUhR2HlBr1J9cAFnmZgjlEU6SygamYdQCwICjp0skHcVur4mJ8pEoy4kl1SSszaOa41B5FVUDLdyaVskDc2Vuwxy2YWF2jkIUF2ZGOwbWS5WztqDFtvTSfWr8OYVwSrKwBINEGiNiNu94DLt4szdyAcOlpCwUlz59Lql0IzQIcNtdhX06tO8DeNc2L/8AhsvTy00m55jR0fuNvKvMvfZl9drfitM+G5mTohUK6LskuwJkCEaSy6QACejOf2Wp+y8XKIVlgBLMWDqFYISmgeVGHMVNZJsrrI95RuHqPxtmiVvhs4BYK1l7A81sAIjYAUdxZavQmxkYMwuQMqtKkuiR+Sy69JOphGqlA1r0FbdNiKGG/CFm1TGZrXmERAqFIQetdfMWAPdVU9zieXisQHvq1mgqkFmPTSoHU4DkHiHiUOYlWZZc4ZVIF6YBpUXuo8g1aiN9Q6k9sdB8AcZmzMUjylyA4CFkRCRpBOyEr1PYn8ugY8O8MwrGA8MerckaQQuoltI+Cg6R8AMM8rk0jXTGioLulAAs9Tt3wE2DBgwBgwYMAYyPijwvmZZdeUnEWrdwxaiwCqCAq+ijqe3xONdgwHOeD+CJ3zAkeduUkkh0iaZvOHk8ypICgpjpPlF6WYe9WN3wzh/JQqHZwWZraiRrYsRYAvcnrZxXhnGXtJNk1MVf8IDMW0sfw1dWdiAN7sCzkOJxTgmJ1cAkGiDRBIo/T8+uAtYMGDAGOeeN8wIcy2vLNmElCkbigV2I0hT3Cmz8PSh0PFGfjcCOY2lXWACUu3o9PKN7Pp1wHLOEPI2diSGERh5VY6WAqNW1EMOUvRe5fej1vSejeKs+qRKjBNMrFTrdkApSwoqLuxtWLuTUvIZSCooKikUauyxHYsa2O4CjpZA+cb4LHmojFLekkG1IDCvQ0a22+ROA5XBC0OYZ2bKTR1r0KZYtNXQEnMaztZBG/wAMdMyF5iGLMIxieSNWNUykEWAwI3q+oo/HthSPs0y4XSHnrrWtfgeuj4D6Y1UMQVQqigoAA+A2GAVZbK5iEncTISzaRSMC7F22aw25NeZaG1HqJ3zsrAhYHUkdXeIAfG1Zzf8AVP8AoWODAKctwyejzMx75ttCaa2C6ULM1Ch6XZJ2vDKCAIoVRQHT/wBz3+OJMGAMGDBgDCHxdxVcrGk2+sNpXpRBBdlaz7pCdR0IB7HD7Gb8bShUhclDyZRKVZ0S1VHB3dh+sNx0NHtgKfAftETMTJEUVS9DyzRvTEO1Wp76aogNZ6UbxrRKCxW9wASPQG6/gfpjl/hTNxTSRhvdSaWSTnzRuSJEaNQVZrIACrqAOpgW72d/J4di1B01RuOjKxPyBVrUgdrG1mqO+PZyz0DTFDjHGFy8TOwJoXpHUjUqk79gWGD2fMf00dfCI39TIRf5V8MIvFHh6P2eQlrlegGd1X8SltKlkjGwutroWSd8eClk/tUimkEcUWokou8qbF2CqTp1ELveqvT1F6/JZUrqZyGkfqQKAA91V+As/Mknvjl/C+KRz5lwi6NU0Mg1TxGNEjfUwithqBLM2pb8pVQPLQ6wjggEEEHcEdCMez3BV4uzJjyGZkX3kidh8wCRhJn+Cvko1kgnlN5iAGNiqxsZp4422VbFl7Pvd9iTeHXiXMryzC6M4mVwQpQUooGy5r8Q7HGAgzOYTMN7UuZkhj0yqFzSy1ok1oZEaJR1jJ8rWNPc0R4N/ks5PGCMzHYvyvEWlsEmtYCq2qqGyEfH0sPxcEHRHKzdgYnUX8WcKv8Ajixw/OCWJZACAwujVj4GiRixgFGVTNsDzOUhYk2rNJpXoFUFEF0Ls6tydiNsXcjwyKEVGir1sgAEkmyWI6kncn1xawYAwYMGAMGDBgDBgwYAwYMGAMU58idRaNyjHqKDIx7FlPftYIJHyFXMGAUwRZmImykyGzQtHBJLbamYMN6A1LQHfE/t0p6Zdgf2njA/MhifoDi/gwCmDI5nUWeZBYA0qhbSAWNqxYLqN0SU7D54v5TJiMEAsxJtmY2xPqe35AADsBifBgDBgwYAwYMGAMGDBgDBgwYAwYMGAMY/xomZSVJMvEsupNLArIxGlrB8gNXqPX0xsMGA5DmeEZ6ZwNBUSsob7rMAIGEamidtN6gdugJ/FQ66MFY+4AxmfG0U2iOTLosjKWBUq7bMOtIL6qB+eNNgwHH89luISan5RU0o0rFme2u2U0AG3X532rfqvCcoYoIozRKIimulqoU18NsWqx9wCjxL4dXOQ6CdDAgq9WV3BNCx1A/ge2M032X2mk5kn48pbPvbE6uh1UfgF9MbzBgIstlljQIgpVFADsMS4MGAMGDBgDBgwYAwYgXLkSs+tipVVCbaQVLksO9tqAP7gxPgDBgwY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4" descr="data:image/jpeg;base64,/9j/4AAQSkZJRgABAQAAAQABAAD/2wCEAAkGBhQSEBUUEhQVFRUWGRoaGRgYGBgaGBoZGhwdFxoYGBgbHCYgIBwjGhweHy8iIycpLSwsGh8xNTIqNiYrLCkBCQoKDgwOGg8PGi8lHyQuKTU1KTQpLTU1NCk1KSw0LDUpLCwpLiosNSkvLCwqKikvLC8pKSosMik0LSwsKi4pKv/AABEIAK4BIQMBIgACEQEDEQH/xAAbAAACAwEBAQAAAAAAAAAAAAAABQMEBgcCAf/EAEgQAAICAAQEAwUEBQoFAgcAAAECAxEABBIhBRMxQQYiURQyYXGRByNCgRVSYnKxM0NTgpKToaLB0RYkc+Hw0vElNFRjo7LT/8QAGAEBAQEBAQAAAAAAAAAAAAAAAAMCBAH/xAAyEQEAAgAEAwYFAgcBAAAAAAAAAQIDESExEkFRBGFxgdHwEyIykbGhwTNCUsLS4fEj/9oADAMBAAIRAxEAPwDuOFPG+MPC8KRRCV5mYAF9AGlS530nsMNsZPxjxEJJFJHJHzMuWYxtqLHWmkDSu9019R1B6YBlkONTHMLDPAsRaN5FKy8ywjRqfwCv5Qd/+zrGF4F4i506ZnMlIykckQTTIHJleFh5CG1XoABU9TVXdaPM8Tn2EeX3YEjW4sAVZIFre+y6xfqosgG+DFD2GU7nMMD6IkYX6MrH/N/viOXOvARzirIx061UqVNWNS2QRt7wqttqsgJuM8R9ny8k1auWparq6+NH+BwozPiHNRKHlyqKmpRYnDHzsFGwj9SMWfEeYilyci82MCUFFJYAE1ZF0d6B7GvTGRfxNLmvuJOUiBkIcpKobQwcUx1V7o2YC7267B0nBiOCdXUMhDKwsEGwQehBwv8AFGcaLJzSIaZEJB26j5g4Bpgxk+KwZjLxLL7ZK/niGlkhAId1Q9EvobxrMAYMGEnifMSD2dI5GiMswQsoUmijt+IEdQMA7wYzKieDOZeNszJMsolsMsYrQoI91R3N/ljTYAxDm82kSF5GCqKFn1JCgfmSB+eJsIvGp/5Nu3nhuzQrmpe5wFjLeKspIwVMxEzEgABgTZND6nb88NcYziniHK5iTKrl5EZhmYmIAIOnzLe4Hfb6+hxrMzno4wOY6rfSyAT8h3wE+PMsoVSzEAAEknoANyTimOOQf0qfmaH1OPPHt8pPpO5ikoj9w1vgK/8Axhk7r2iKx1GrcV1sfDDcHGC4l4jyjcNaFJE5vJChaoh1UWNVVY9bxu4fdHyGA94MGDAUuN8S9ny0sxGrlIz1dXpF1dH+GFU3H8zHpM2VREaSKMsJ9RBlkWIeUR7+Zx/264s+LtDZSWFpEjM0boupqskV6H19DjJjxRLmnEMvLSNZYpNemVA3JmSXysdQ/CNiBfb1AdFwYXrxcOPuF5o/WBAjHzfufgoNd6xDlJsxMNRqBSFIBUO1EXudWx7UVFHucA2wu47xU5eIOqByzogUtpFuwUb0e59MffZZl92YN8JEB/xj0V86PyOEniLiqSwBS6RyxyK5RyesL2apbYEgVQFgjoTgLY49mEliWbLIiyvoDCbWbot7vLHZT3xoMc7yXid81LEZ+XCsMnMtlkSwFKkgnUpFMdiVPfoN+hg4D7gwYMAYMGDAGMT4wyWcSTXkypEpGpW0e/SxqBq3N0D8KJPw22KHFRXKf8McmpvgpR0v5DUCfQAntgMHwzwhm/a0kmJWIO0jkjLXep3AtFD0QVG7GjfYDHRMrnY5EEkbq6HoysCprrRG2JS1ixR2232P5458fAucMJj5qKDEYqE0xWjBmIj5dAABkkic0P5u+tYDod4MYjiHhDNMJDFKEdmOj7+ekX2dI1CitI0zKX93odipx4XwnntJ+/q2RionmN1JmGYcxoyV8ksNHSbOXAIA3ANPFvB530y5IoJkY6gdPnBUruTta337Fq+OJz/h7icsg5gTWUof/KkFVLXp1o1EF+1e8PTbo3hzhTZdJVcqS80sgILGxI5carAogGqFjbE8x15hAv8AN6mYjtqXSqH52Wr9lT3GA98IyPJy8UV3oRVs96FXip4mkBi5RRn51r5SooAFifMCO1VR64b4Q+MOErmoRDvrZrQjqpA3a+wo0T+0BuSBgMSfaElrNNK8XvhFkdyoVrUtcRU7j0UirG4xtspx6WfRyoQodUfWzBgqvq0koCpN6SKDbdd+mMwPsfQoFkmV/wBowgmzV1qc0uw2+J9cb7LwpDEqilSNQB0ACqP8BWAr+xTdeeb9NCaPpWr/AD9fphB4iaaQ8orqeLTKkkbiMWwkQAhlcrVHdST06bjGl/SUVXzEqrvUtVdX16WKvCHxL4Qi4gY5Fl06QRqSm1C9hd9AdX9o4DL8F4lJDKHzZllaNyqsGZlBa4mXzp610eievujHT8c/y/2TIk0cgdGKHVbxAsWGjSGIayvlJ63ZPqcbfJ5osWVwFdasA2CDellNA0aI6dQR2vAWcZrxjxh8uYiGlWNg4YxrGfMNBXUXBoaQ/T/TGlwrGVWeSTmqrrGwVFYBlB0hi9Ee8dRW+wG1amsOTMGgLSZVs2quo35iW72966YMf5Pr12PqAer8B4MsK6yDzHFuSW776aJIFdNgLq+pws8YcLhiyUskcUSOANLLHHqvUOnlwvm8ZzlmRFjXTKqhqZvuxmxlmLdPejOux0F9bBAbgrexxm+OrLlY2eJyIjIpKRxqXRSAp0Fm0gF/MbXbUenXCXN+P8xHl4pWhjJkhWXSBINOuNm0EkdVkXSaB94A6CV13B4qklZIWgjcPJJGzHUYzo5RAA0myVkZqPXkt0slAxU+YUZkZqBs3rJYu5MV6iVAFEgFfOfLVe7QobdP8IZuWXJRST3zGDE6goNam07KK92unUb79cU/DfC4cxkYJJoINckSM9QqnmZQWFVYINj/AGw34OajMe33TGMUABpHubCh7hUHYb32wF7BgwYBF4s4fO8YfKn75LCg6aIYqGstsKAvGDzfh3iOZssAWH3bEDKlaGstpLoTY1AWpG4YH3RjrOF/CGoPGffV3JHendnVvkQeo2vUOxAD7wTh7QQLGzKxF7qum7JbcWd7O574v4MGAMZrxhkM03LkyZGsalZTorS1Ndt8VA29caXBgOU57wnxCY6pQRq0iTSMq3lF2UtC91p2Ui9+9Y6ll2BRSptSBR9RWx+mPmZzKxqWc0B/4AB1JJ2AG5O2IeEwFII1YUwUAj0Pp+XT/fAW8GDBgDBgwYAwYMGAVZrgCEq0XkdG1KNTiO+lFFYCiCe3Xf5+czxaZCCcvIVAIfSY232pgdYbSN78t7g7UcN8UOI+d44vU62/cjINfm5QV3GrAel41ARfOj26+dRXzF7H4HFWTjhZ1EETTL1Z0MZQCjsCzqC110vv6YaNECbIBI7kYhzPEEjIDN5j0UAs5+SiyfpgKbcOM7h5lKBPcUSMGs2CX0EDoaABPU2ewtl4oE6qi9vif4sx/Mk4i1TSdByV9TpaQ/IC0X5nX8hiXLcNRDqrU56ux1OfhZ6D4Ch8MBD7VLJ/Jpy1/XkG/wDViBv+2Vr0OKzZER5iOV2Z/K6a3o6WYppoABVBClbAFnSDZIw5x5kjDAhgCCKIIsEHqCMB6xHOCUYAAmjQJoE10Jo19Dhc/BgjiSEHWoI0NJIEKntVkCu3lIG4rex8bjEiyfeQSrEQPP8AdsEIJsvpkJ0kVRC7UbqxgMkPAOZGVMS8hS2WMDWzMrN7MuWDC4tSGxZKmiqgFCx1Da8I4YIUPUs7F3JINuwAPRVWqAGyjpdWST8/T+X/AKeH+8T/AHxX/TLtLUcErxAH7wcsBm8tBNcikgDVZ010o4BvhfAdeYZ191F0E9ixNkf1aHruxGxBxUiyaSzMZrEoWhGHkChNrI3AcE1ZArYDqLLmOMKAFAAGwAFAD4DAesUZYnjdnjXWHoulgNqAChlJ290AEEgeUEb3d7BgKPDuJGQurRvEyECmKGwdww0sdiP8bG9GriOD0IO5Gx7g0R+RFYhzWQSSiwNjoysysAeo1KQaPpeKMHBnhZmhlY6iSVlLOtk2StEaSTudjZvubwDbHlXBuiDWx36Gr3/Ig/nikUzB21Qr8Qrkj5DUP44p/oWOCKR5HmkADO+qRjqpd7FgEUoGliRQ+dh9/TzlWYQOFDFVdipQgdWIjLNWqxspG12B0vcK0cvyOJNyWYEG3Jtia6Gz07dO2E58Yqsev2XMiILerRGE01YIJk6V0w4m4bHIdZWmI99SVevTUpBr4XWAuYMUOTOnuuso9HGlv7xRX+T8++EXi37RIuHw8yeKXXYAjABJF7sHBKUB6kdh3wzyexEzs1mF/FHhtRJu/VAurmfEpo8wHqRQ9cU+EcV9vhWaCQLA4tStGQ+oY7qhvYrRI9VO2GuVyKRg6Fq9ydyzH1ZjZY/Ek4PCvhqSwIV5LMhYlQJQ8igm6cyMBsemljtQ3qzNkuOggLmByJABYkKgEkWdBDEML9D/AAw1wr8UZ0w5KeVeqRsw2B6C+hBH1BwEuY43Eo2dXbsiMpdvgovfEEGenkSjA0ZYndygCqSaJCSMxbTW22+1jqE/E4c3lYub7UrAMgKiCNb1OE94X0LX03Fja7GuwC/IcEji00GZlumdmc2dyRqJqyT0rrhhgx5kegSewJ+mA9YMZ1fGQKcwZbM8vTq16YtGmr1aubVV36flh9l5w6K4umAIvrRF74CTBgwYAwYMGA8TTKilmIVVBJJIAAG5JJ2AA74x/hf7QMpnZswcuzSSKwQIEOoxr0cXtoLMx1MR1ANbXd+0Two/EchJl45TE5IYbnQ5XcJJW+gn6EA0ao8l+zvwNmBmFfl8mbJEa1DcuSUhypQGirIyA23Q9L81rO9+HLTdfBwfi8WsRlHPxiP38Hb+VNJ7zclf1UppK+LnYfJQa7Ni1lckkYOhQL6nqzH1ZjuT8STiLhvFUnB02GXZ0YU6H0Ze3z6HsTi4TjcTExnCV6WpPDaMpGDCvMeJIF6PrJ6adwT02fZOvUlgB3rEvtU53EIA9GkAb8gqsv1Yf649ZX8GKcHEbYI6NGx6BqIahZ0spIurNGjQJqt8XMAYMGDAfKx9wYgzefjiAaWRIwTQLsFBNE1ZPWgT+WA+5rKLIKYdDYI2ZT0tSNwa7j1xV9raHaY2naX0/wCoAKX94eX93YY95bjcEjaY54nY9FWRGPr0BvoMXcAA4MIuM52Ph8LTl1jgQWyN0+UXoxPRBsT2BJOMh4G+23L57MSQzKMudRMJZhToOzE7CTvXQ9BuNw6ZgwqbxVkwaOay4I7c6P8A9WPbeJMqBftMH96n++MzesbypXCvb6azPkZYp8Zy5ky0yKLLxuoHxZSB1+eFXEvG+WjjJSVXajp0gsNVbaiNgPmRteM3mfEeazWVVnyqlDIumrIcqTq+7JsgC2228hF4n8ak2isTnmvPY8WMOcS0ZRGW+k69IncZrxVzoW4csDiblmL3o61KtGvNv0O13sbqjXQ4h5R8hjkEmRLuHPDwpAOywKhJJXzFkzA3q+p/W9Re48MtJlMlFzwgjrUxtlaMSMWGsOO2oXuNO/WrNnI0eczixRtJIdKqCSfgP9fh3xxz7S/AOfzATPZdpDK3v5dTuisaTT60ukMp2uyO+OmPIM3mAqkNBAVZiN1klrUiX0IQEOfiU9Dh7iOUXnOdo9z6fd1zacCkRXS06z3Ryjz3ny73NvAvhHOZGJjHJC0pP38LKVTWBYKMpqyjDzaRe19BWvi8Shds1G+WPS3oxE/CVfL/AGqOLcnkzCntKNJ/fQFl+q69/wBlcXXQEEEAg9QdwfmMe8Ex9M5fhn48X/i1z79p9J84me94lzaKmtnVU66iQFo97O2E/iDPRS5cxg80TWn3ZjbqjPZ1OBVKe++K/GvC8IicI0sIfbRC1K7HovLPl36bAdTfSwii+z2UZcRtLFDTcxpY1cuaVlpmZloANttWxJHr5FsTjymIy65tWp2eMObVtPFntly79SrO5jOamSVZHS1YKGLELqJDyDmMporYFiyvX03/AA4yZiJJROyh1DAKkYFHfcNzN/k1dPmcQPsuWc37csxHcxo5A3298muu3zx0bhuRWGGOJfdRQo69hXck4s5FaTNSQ0ZSrxkgFlUqy3sCwsgr6kVXWqurPtCyxsY2VwQRakEXXSxizjO+MeGO8JeEISpDSIyM3NRCGCEL1IIsbG+lgMcBmU8T6cv+jTC/P5PJvVGBqZNIPvV1PS7vbHQOHxlYY1YUQigj0IABGOUS5TmMC+RRGBJAGXVXkOk/jSe9iB1P4gTsCR0HwRk3iyaBxRLOwFMCFZiVBDbg1Xr8z1IPsGDBgDBgwYAxmc79xxSJ/wAOYVkPpqAFE/RAPmfkdNjO+OoD7LzV97Lusw/qe9/lJP5d+hniR8ufTVfs8x8SInadPvp+m69xnhSOOZrMMiDyzLsyj0PZlv8ACbB+eEMPGZzJDBnYqR2NS+VY5aHkDoxBUk76Nya90bjD/NThzlmG6O4b4H7t3Sx+8AfmB8xezOWWRCjqGVhRVgCCPiDhNf5q+/fV7XF04MWM4j7x4em3hOr1yRYahYBAPcA0SP8AAfTHvGaz+Uny8TrFrmhKEBdR58RINFGG7qPS9Q7E9MZuDiMoMRZs266UR1K5kFTyCrOGAp15rb2A+oBgxUKuPPiRH1aS9ns151w44o6xH5jl7yzdCzeSSUAOLANjcgg7iwQQehOKT8yB1VEkmja/xAmMgX7zsCVO/U7EddwBnvBnG1jiVczmbkcRDQzSOUflojgu4vU0gJI6AnbuTtcbretvpnNK+FfD+usx4wgyucEgNAgjZlYUyn0I/wBRYPYnE+KE+2ZirqUk1fujTRPqQxFD9pt+xv40mMZ3xjKq+ytJWgTgtYsaeXJfl7/KjjRYxXjjjKwyaJ3mSGSMaeWFosC4fzEagaKdDgJUz2Xkz+V9n0gDnaqQpuU8uxUXsG9a/PGwxxbh/iH2YkZQTKjPSgLEwKgqbAMxIYrIpNRjqAdhY6OeK5yeO4MuIh+tM3mIvqkYHWtxrK4xa8Rpz6LUwbXji2jrO3+/CM5TeM/D+WzmUeHNkLH1DkhTGwBp1Y7Aiz8wSDYJxz37Nvs0AfXO7SRQ2sYCskU1sxEpBomlIFVV92rG74VwtC4OZ5kuYAu5gKrYExKpMaiz0B1euNHjE0m8xxRpHJaMWuDExhTOc89ueenPlvp4Fy+HcsBXs8P92n+2J5YYo1LlEULvYUWK9KF38sWsUeMoTFYBOl43IG50o6u1AbkgAmh1qu+KRSsbQ57Yt7b2n7q2bhzEoXTy411K2l9TMQpumKsAD3rzDar3sMc1mVijZ32VAWJomgNyaAJ6YkjcEAgggiwR0I9QfTFbi2UMsEsYIUujJZFgagVsix640mrJ4my52ElkKWrS90FEhFabsIykr1AZdtxinH4n9pBXIjmHvKwZY0vpYIDM1b6QPmRhBw7wrJmdUnMRYipRQqMgm0osaSyaX8yhgdJIsqALrrrOAcFXLQhBRchdb+a3ZVVNXmJPRRte2JZzfbSHVlXBn5ozt05R49Z7to79kEfATEiezlFkB+8d1JMgJty+ki2JJYX0PoLxdhzbqwSYKC3uspOliNyCDuprerN0d+2LuF/FTqMSD3y6sPUKjBmb5V5L9XGKRERGUOe1ptM2neU3EssXjIX3hTIT01qdS38NQF/C8SZTMiSNXF0wBo9RfY/EdDibFDJeSWSPsTzF+Tnzj8ntv64x6yOLLXLftG4Zh+zpZCf6urV/VxbMlra+YEWKI37ij03xJhXnPD8bboCjg6hpZ1XVuDaowG4JBNXvgMxkfDubjycUSh1ljjjXVzEVfu4yrRKYwGKP0DN5lJV/NprEq+H85zZ2VpFVlnZB7Q/8qywCAN72y6ZFPUbjY40GY4pMhUnLyEC9egxv8mW3ViB6ab36bYsDjuX/AKaIV1t1BHzBNj88BlMhwriSzAs7aA4q5dQ0FsyTaEm6V4BRLH7s7mgTc8PcGzaTQyZpyxWGRHuXUNbNFRACqCGKswsWNQHZVVtmOOEsoy8bTCxqdNBjUX5hqLrbV0AuiQTtePsvDzmHVpVaNUsqokYMWIrUxjbSABdCz1ux0wEucbXPEi7mNuY/7KlHQX8WJ29QG9MMcQ5bKJGKRQo67dz3JPcn1O+JsAYMGDAGKfEuLxZdQ0zhAehN/wCg/wDLxcxm/FWcSGfKSyHTHG0pZqJABiZQdt+p/iegOAZcN8RZfMMVhlVyATQvoKB6j4j6jF6eEOrKwtWBBHqCKI+mM1keLxZniMbwNqVMvMrmmXzGWDSPMATWl/lZ+OHrcXhDOplQGOtdsBpuyLJ2BpSa+GPJmI3arW1toKvC0IbKHLyeYwO0RNm/u2uNgRuDp0kEdCOxG1yeGeNkYSa41J1ry7kKkdirAEg10W6urOxWZHjcAz0pSVTHKiktqpObH5CAx2JKFeh/BjTo4IBBBB6EdCMTwpia5RydHa6zGLMzGWeU+cxr+uZd/wARZfWqc1LYE0WUEUVGkgmw3m6VexwyxFPlldSrqGB7H4bg/MHv2xV/Q69nmA9ObIf/ANiT9MVcqn4lzkJiaCSRFeVSqhmUUdJZWNkbAi7+WPHDuIzZpIZImVFKAyFoybcjdU8y9DdnpsBvuA1y3D0Q2o8x2LMSzEehZiWr4XhX4ak0yZqA/wA1MWX9yYc0dz+It/26YlOl4nrp+8fu6a/Ng2r0mJ8tp/tNMpkghLElnatTHqaugANgBZoD1J3JJNnBgxVzK2bzwQhQrO7WQq1ZAqzZIAAsbkjr64zmezJkzBjfLJLKF+7RijrGDWppDXlBIG/U6QADiWPPvPPKmWZQGIufY0iBQVhB99g5bf3VLdyaw7yHC0gQqgJvdiTbO3dmY9Sf/KxLim+lduvp6uqMOuFrib/0/wCXTw38Oa/g/haOI8x1RpjvqCKqp8I1A8oHr7x7nDzHOIuFcTTLtDApiUo4AvLindc0dQYEsPOctvew17bYY5r9KBVMetmLzWD7LtHzAIfTflEnr7y7jfG61isZQhiYlsSc7e/Brc5w6OXTzFDaTa32JFX9DikySwuBEhkiI31Sboe2ksCdPaiT1FUAcZ2aLiroUvTaSgP9wH1mBNBYjYIJjJRQavKl7Wca+KXRCGkJXSlsXK2KFksV8t+tbY0wQ5Ti2dn5hiXLqqSPHUmsOCjEfgLKdq3sb38y18O8TbMZdJWABYv0FDyuyjYk1sPU4wme8YvkZHWMB45ZZJC/JzLqmtzWpljABoDyizfwIxrvBU8fswjjlSQxlr0MWA1O7LuVXsfTqDgLub4GrA6GeMkhvI7quoHVuisBRPWqJs73vhPx7isj/wDL8mXscwYqcrEb2SiCdZGnoGrUdPfD7ivERDGWrUxIVEHV3bZVHzPfsAT2x44Pw4xIdR1SOdcjfrOetfsgUoHYAYlf5p4Pv773Thf+cfFnfl49fL85d71kM/E0a6GQAADSGQ6aHu+UkbD0OK+e48FbRCpmc9oyrBfUv5gVFWd+tV1IBvTZGNzbojH1ZQT/AIjH2So4yVAAVSQBsNhdbYq5mU4RwaPNtmXnEtjMOoXmSLpC6SoKo9Xvf09BTHwVEOQzVvzZV1dSVSRlXf0ofLGC4/y5SMxz4VJ0lkQsdRdheoGf3QTZoDYN6kY132f8dEwliUJpi0G0LG2fUW3Z3PYd9unpgNfihxTy6Jv6M+b/AKbbP+Q2c/uYvE4TTcSizEvISVSujU+hlJYEldAPpQbVW426XgGuYzKxrqdlUerEAfU4q/puP/7n91L/AOjEWU8OQxyiQC2VVVSxJYVqttR3JIbe/TDTARZfMpIupGVh6qQR8rGJCo+mKOZ4cxlEkbiNtJVhoDK+40ltwfLvVEe8fliKPj0au0UzxpIoBPmpSD0Nnpf6p3HxFEg0wYQca5kmbghSaSJWhnkJj02Sj5dV94EdJDiPhokizxhaeSVeRzPvNN2ZAn4VA2AP9o/DAaPBgwYAwYMGAMYHxpxQpLJFMM20b1pEI206VvdRq9/Vf07jG+wom4fHmZ2MsaOsNKoZQadgHZt/2WWvz79A5twF545VysIzUcckrbajQQMyeVitqQsfZqoFgKIONzw3wBBDPzbaTr5ZArCzR1dPesHc+uIPFbx5M5eSJYojzHsBYk1qsE0mguUJUF1RbXfzV3rC+b7RJRbiOLSkUzldZpmRcrIoV9O22YI6Gyh6dp2w63mJtGy+F2jFwomtLZRO7e6RVdsLjw+RHZoGjVWAJjZGI1b2QQ406rF+U7i97OMzmPtAkjzAgaOEOX0XzGCiiATTIGOxDdAKBosPNj432gSOtpEse2Ua5Gvy5hoNTaaBKASuuvpqib5CiDVZXjMbsULosqnS0etSwbbp3INijXfoDYF/EMuURgQyKQ3WwDfz+uF+Xzzo0kYjkl0MAGBT3WUMAxZwbFkdzQBO53BtjLZ+ZctxRJWIWOeEoxJpQYrfUxOw8pr0+Xd1zswekcS/EyM3+URi/wC0Mcp+2/iOZj5CTInsj6leZFJOtgfuyCSRQAfb3tPbSRieJHy5xyX7PMRfKdp0+/pv5OvZvOpEhkkYKg6sTt8PrjNvnXzrFQriEbcsHSz/APXk/At/gUlyDuK2xjfsfysmcgU5hZHyuXATLGR6DkWGuMDdV90Ek17u9HT1uOMKAFAAGwAFAD0Ax5lN99unr6f8b464P0a269PD1+3UtTg2oLzSBoFIsVosYqtmBDE1t2H7Ix5XIvDIZFaSZWADIWWwR+JbABNUCCRsNvTDbBirl3KP+IVV9MiSRqSAruulTtvqZqAN7V1Pa9wGXtSadepdP61jT6denXHzN5lY42d9lUEtsTsBZ2G5+Qxn/wBP5DXq0eb9Y5aTsP1uX6fHAX28RKX0xpJIFJ1MiFk6GtLjysb2IB271tcM2TOdWy0sMRVl0qyhm1AqS60QKsjSSTfUAisPAPTFLMRmNzIgJBrmKPprUD8QHUdSAO4AIYMeHOJkrzNDKCp2em2O594LenVW1WRtW2NJ4M4NNl0lfMkcyRlJogqFRQoIPX16k9B0xpElBAYEEEWCDsQe4OE3GCcxIMqh8tBp2HZD0jB/Wet/Rb9RjF7cMK4WH8S2U6RznpHvbrOg4X/zMvtLfya2sAPodmm+b9B6L+8cO8eUQAAAUBsAOgGPWFK8MGLicdtNIjaO73v1nUYCMGDG0mSb7NMrqLeYEm/dh9bHWLtt9MOeAeHIsmjLEDTGzYUHYUB5VG3U/Mn1w0wYBfnE5kyRtugVnYHoxBCqPiBZJHrowr8QxS88GPnaGy0yDlmTTz7TlWFNKaL+Y0PU9MOs5lWJV0IDpdX7rKa1Ia6AkA2OhUbEWDXi4o/OEckJQMNnLIVLDqopr6URsCfNsKwGdTi+caeOIwkJzXAfl5mlVTPGjO2unBCxOdRo6/WivrNeIeILEjeyjW0UrldEj1JHGKi8jGtUgZgxIBWl94768SCyLFiiR3AN0a+NH6HHvAYviXFs9r0pDqKk6HWOYKWbLTMpZS4G02hCrWvmBsNsjPw7xLMSSMkwWo1U6whUnWiMqkFyVcESa1IH82drw+Mq6gtjUQSBe5AoE18LH1GFpzzLM6RZcsBuzho1UuwGx31XQ32seXYgjAZfxDk5Wldcr90YfJGwk06eYIpJFAEZOggJShhvq6CqqeE+MaJ4zKXllk+61mSwQxBsAxBgBp6FiBvW5w14x9ngzM5nkkAdguoBXK2uwqpF20gDcdQTtdD1wj7N4oMyk9oSm4ARl3o0bMjdCb6dsBscGDBgDBgwYAxSzELI5kjGqwA6WASBdFSdtQsijQN9RWLuDAUclxIyO6NG8ZWiNRTzAgbjSx2BsX0264uBgehxFmskkgGobjoQSrD10spDCxtsdxiinBWjYvFKwJuxIWdCSAL0hlo7D4ddrJOAa1jzqF1e/p/D+B+mKVZg7XCv7VO1/wBW1r194+nxxDl/D6iy8krsQA1yOAQCSBQa9I1HYk7He8B6Xi7szqkDnS2kMSgQmhveq6BNGgSKO1isWslldAJJt3Opj0BNAbD0CgKPgoveziaKIKoVQFAFAAUAPQAY85nMqi23yAG5JPQAdycB6mmCKWY0B1OFXEODJnomTNR3CwrlEkE/tOVNgg7qAdqBO9BbkWWLsHl2rdUvZfi1bF/j0HQd2NzAQ5LJJDGscShEQBVVRQAHQAYmwYoNJJK7BG0IpotQLM3cLYKgDpe++oUNNkL+PKuD0IOFWV4GWLHMuZt2pX0FAoY6SFVVWytXYO/fFl+CQH+ajBHQhQpHyYAEfkcBD4pQnI5kDqYZAP7Jxl+NeJYpsocvHZlAiseXbSyNuAxO4G22+1Yu+KcxPl4dRswRyg6hPIsmhkKAPpXUQJWHQsTS7HcjCDN5fme0RiSJvPbLmM1rZyUtjribbz9utt+qaDtIx9wp8OzMuRhbMN5uWGdmYHrvZayOne8Tanm6XHH67iR/l+ovx943tp2JDin20cbzHta8PB5GUdlawwIkYkFga90K1fdnuQx2K1tvso8TSy5R2zOXlT71tMumSQzVsS9AnUtBS2ymqHusBrON+EMrm4BBPCrRqwZR0IIN2CNxe4NdQT64q5VDkZhGT/ysrVH1PJkP82STtG34fQ7dxiVtLRadvw6sOOPDmld9/GOnlvlz8Yg0/TsHeVVPo50H6PRxahzSOLRlYeqkH+GJMUc/k8vReZIa7s6p16blhirlX8GEP/Lduco/Y9pUfLy0Pyxby+VDrqhzMhX1DRyAn5sjH8gRgGeDFD2acdJkI/bis/VHUf4YNeYH4IW+Ot0v41y2r5WfngL+I58urqVcBgexxU9vlHXLuf3WiI/zOv8ADFZeNtI+iKNl3ILyJJpBHUDSNJrobdd9uuwCRuAqHEkckquNrMkjqQL2ZHYhh5ifUdiMSiHMf0sP9y//APfFfJ5aeWzO+kfhWO0NWR57trqjswG9VtZsfogD3JJlPrzGf/CXWP8ADARJwBS5d5JmciiebIqgdaRFYBRfpuaFk0MMIMuqKFRQqjoAKHr/ABxQj4qUtZlYaTXMCnlkUDr6nSN6N7Ag71vhkDgF0niXKqxVsxCGBogyICCDRFX67YvZfMK6hkYMp6FSCD22IxjeCcYycaSrmHiD8+bZwCaMrV2O3b/DDrwVfsEOo2aNm731Ne/ffvgHmDBgwBgwYMAYTcf4lMkkEUHL1TM4uQMVARC/4SD2w5xk/F2at0MJk52XJICxMwt0qtRUoPK1m72PqMBeyHEMyuaWDMck64pJAYlcfybxLRLMf6T07fV9jn/hrxBrzCyZuQiZVeER6LI5jxHrGoFWgB1AEEHoBZ2cuddmKwoG07MzNpUH0FAliPkB2u7oLuDCmCPMyMeYwiUWBy61GiRba1YAECxW++/wn/Rjf/UTf/j/ANY8BYzWbCAXZJ2VV3Zj6Af6mgO5GFucz6ZcrJmCxd7Cqis4XuQgVbJrqxFnfoNh9idoZG5okkJHllVC21n7vSgOmquwN733GKPiHPAPlcwoaSOJpWYxgtQ0FO2woneyOh77EGPD/EsM0nLTmBiCQHikSwKutSj1w1xk+F8YXOZ2KaJJBGkcqFmUgWxQ7MLX8PrfwO9NPGEpXIZhgaIjJH5YCcpz5HDFhHGdNKSupqDEkrRoWABdWGu9qU5/iUfD5URYwsLrLK+kEtqDxJ5VG27TD5BfpS494ehy2XE0SuriSKzrkb3pEVjpsi6O1C7qvTDt8plc6SxXmGMtH1cVurFaBA3Ko3xpD6YCn/x1FrZRHKQOULCqTzJZpcuI61dRJCwv3fjVE+W+0LLC7EoKhmYaPdVQWYtR2oK3l97ykVdAs08MZYEERLYKtdtdrI0yk771K7Pv3Y4gfwXkySTAm6lDRYDQ1grQNaaJFem2A8f8XRNKsSJI+qdoCdNKGVZS5DNQYKYXUgb7XRBBNseHYVLNGpjdiWLIaOo9z2bfemBG523OPS+HsuH1iJQ3M5tjb7yiuv5kM1+uok2ScfF46jFljDyMrFSFU+8OtsRpUA2LYj3TV1gI+FRNKA+YppEZl0rfLRlNagD1JoMGbcAiqs22xW4flSiUxtizMxHqxLED4C9I+AGLOAMU+MNGIJOeLi0nWKJ8vfZd+m9jp1xcwuzqCSZYnFpoZ2U9GIKqAR3UWSR66ceTGcZNUnhtEs34S8QHNKsDSOSqAs1FXY9NGsdAKJ1WCdu4YnRQ+HYVm5wTzgAA2dutm+pJuiTfQemPfBeCx5WMxxXpLM2/bV2v0Aob77YYYxhRaKRFt1u02w741rYUfLM6DFHMcOJfmRvy2ohvKCH6VrGxNVQ3BonF7BijnK146iOY53RHUA3dIVNgNZ93pupO1jc2CWYOPuF+SQJNJEuyBUcL2UsXUhR2HlBr1J9cAFnmZgjlEU6SygamYdQCwICjp0skHcVur4mJ8pEoy4kl1SSszaOa41B5FVUDLdyaVskDc2Vuwxy2YWF2jkIUF2ZGOwbWS5WztqDFtvTSfWr8OYVwSrKwBINEGiNiNu94DLt4szdyAcOlpCwUlz59Lql0IzQIcNtdhX06tO8DeNc2L/8AhsvTy00m55jR0fuNvKvMvfZl9drfitM+G5mTohUK6LskuwJkCEaSy6QACejOf2Wp+y8XKIVlgBLMWDqFYISmgeVGHMVNZJsrrI95RuHqPxtmiVvhs4BYK1l7A81sAIjYAUdxZavQmxkYMwuQMqtKkuiR+Sy69JOphGqlA1r0FbdNiKGG/CFm1TGZrXmERAqFIQetdfMWAPdVU9zieXisQHvq1mgqkFmPTSoHU4DkHiHiUOYlWZZc4ZVIF6YBpUXuo8g1aiN9Q6k9sdB8AcZmzMUjylyA4CFkRCRpBOyEr1PYn8ugY8O8MwrGA8MerckaQQuoltI+Cg6R8AMM8rk0jXTGioLulAAs9Tt3wE2DBgwBgwYMAYyPijwvmZZdeUnEWrdwxaiwCqCAq+ijqe3xONdgwHOeD+CJ3zAkeduUkkh0iaZvOHk8ypICgpjpPlF6WYe9WN3wzh/JQqHZwWZraiRrYsRYAvcnrZxXhnGXtJNk1MVf8IDMW0sfw1dWdiAN7sCzkOJxTgmJ1cAkGiDRBIo/T8+uAtYMGDAGOeeN8wIcy2vLNmElCkbigV2I0hT3Cmz8PSh0PFGfjcCOY2lXWACUu3o9PKN7Pp1wHLOEPI2diSGERh5VY6WAqNW1EMOUvRe5fej1vSejeKs+qRKjBNMrFTrdkApSwoqLuxtWLuTUvIZSCooKikUauyxHYsa2O4CjpZA+cb4LHmojFLekkG1IDCvQ0a22+ROA5XBC0OYZ2bKTR1r0KZYtNXQEnMaztZBG/wAMdMyF5iGLMIxieSNWNUykEWAwI3q+oo/HthSPs0y4XSHnrrWtfgeuj4D6Y1UMQVQqigoAA+A2GAVZbK5iEncTISzaRSMC7F22aw25NeZaG1HqJ3zsrAhYHUkdXeIAfG1Zzf8AVP8AoWODAKctwyejzMx75ttCaa2C6ULM1Ch6XZJ2vDKCAIoVRQHT/wBz3+OJMGAMGDBgDCHxdxVcrGk2+sNpXpRBBdlaz7pCdR0IB7HD7Gb8bShUhclDyZRKVZ0S1VHB3dh+sNx0NHtgKfAftETMTJEUVS9DyzRvTEO1Wp76aogNZ6UbxrRKCxW9wASPQG6/gfpjl/hTNxTSRhvdSaWSTnzRuSJEaNQVZrIACrqAOpgW72d/J4di1B01RuOjKxPyBVrUgdrG1mqO+PZyz0DTFDjHGFy8TOwJoXpHUjUqk79gWGD2fMf00dfCI39TIRf5V8MIvFHh6P2eQlrlegGd1X8SltKlkjGwutroWSd8eClk/tUimkEcUWokou8qbF2CqTp1ELveqvT1F6/JZUrqZyGkfqQKAA91V+As/Mknvjl/C+KRz5lwi6NU0Mg1TxGNEjfUwithqBLM2pb8pVQPLQ6wjggEEEHcEdCMez3BV4uzJjyGZkX3kidh8wCRhJn+Cvko1kgnlN5iAGNiqxsZp4422VbFl7Pvd9iTeHXiXMryzC6M4mVwQpQUooGy5r8Q7HGAgzOYTMN7UuZkhj0yqFzSy1ok1oZEaJR1jJ8rWNPc0R4N/ks5PGCMzHYvyvEWlsEmtYCq2qqGyEfH0sPxcEHRHKzdgYnUX8WcKv8Ajixw/OCWJZACAwujVj4GiRixgFGVTNsDzOUhYk2rNJpXoFUFEF0Ls6tydiNsXcjwyKEVGir1sgAEkmyWI6kncn1xawYAwYMGAMGDBgDBgwYAwYMGAMU58idRaNyjHqKDIx7FlPftYIJHyFXMGAUwRZmImykyGzQtHBJLbamYMN6A1LQHfE/t0p6Zdgf2njA/MhifoDi/gwCmDI5nUWeZBYA0qhbSAWNqxYLqN0SU7D54v5TJiMEAsxJtmY2xPqe35AADsBifBgDBgwYAwYMGAMGDBgDBgwYAwYMGAMY/xomZSVJMvEsupNLArIxGlrB8gNXqPX0xsMGA5DmeEZ6ZwNBUSsob7rMAIGEamidtN6gdugJ/FQ66MFY+4AxmfG0U2iOTLosjKWBUq7bMOtIL6qB+eNNgwHH89luISan5RU0o0rFme2u2U0AG3X532rfqvCcoYoIozRKIimulqoU18NsWqx9wCjxL4dXOQ6CdDAgq9WV3BNCx1A/ge2M032X2mk5kn48pbPvbE6uh1UfgF9MbzBgIstlljQIgpVFADsMS4MGAMGDBgDBgwYAwYgXLkSs+tipVVCbaQVLksO9tqAP7gxPgDBgwY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3 Rectángulo redondeado"/>
          <p:cNvSpPr/>
          <p:nvPr/>
        </p:nvSpPr>
        <p:spPr>
          <a:xfrm>
            <a:off x="460375" y="4999488"/>
            <a:ext cx="1591345" cy="72008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bg1"/>
                </a:solidFill>
              </a:rPr>
              <a:t>Navegador</a:t>
            </a:r>
          </a:p>
          <a:p>
            <a:pPr algn="ctr"/>
            <a:r>
              <a:rPr lang="es-CL" sz="1600" dirty="0" smtClean="0">
                <a:solidFill>
                  <a:schemeClr val="bg1"/>
                </a:solidFill>
              </a:rPr>
              <a:t>Web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9" name="4 Rectángulo redondeado"/>
          <p:cNvSpPr/>
          <p:nvPr/>
        </p:nvSpPr>
        <p:spPr>
          <a:xfrm>
            <a:off x="5214546" y="3861048"/>
            <a:ext cx="3312368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5 Elipse"/>
          <p:cNvSpPr/>
          <p:nvPr/>
        </p:nvSpPr>
        <p:spPr>
          <a:xfrm>
            <a:off x="6602536" y="4448682"/>
            <a:ext cx="1800199" cy="622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err="1" smtClean="0"/>
              <a:t>Wordpress</a:t>
            </a:r>
            <a:endParaRPr lang="es-CL" sz="1600" dirty="0"/>
          </a:p>
        </p:txBody>
      </p:sp>
      <p:sp>
        <p:nvSpPr>
          <p:cNvPr id="11" name="6 Disco magnético"/>
          <p:cNvSpPr/>
          <p:nvPr/>
        </p:nvSpPr>
        <p:spPr>
          <a:xfrm>
            <a:off x="7722002" y="5590791"/>
            <a:ext cx="720080" cy="48228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8 CuadroTexto"/>
          <p:cNvSpPr txBox="1"/>
          <p:nvPr/>
        </p:nvSpPr>
        <p:spPr>
          <a:xfrm>
            <a:off x="6444208" y="5705633"/>
            <a:ext cx="148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2"/>
                </a:solidFill>
              </a:rPr>
              <a:t>Repositorio</a:t>
            </a:r>
          </a:p>
          <a:p>
            <a:r>
              <a:rPr lang="es-CL" dirty="0" smtClean="0">
                <a:solidFill>
                  <a:schemeClr val="tx2"/>
                </a:solidFill>
              </a:rPr>
              <a:t>de blogs</a:t>
            </a:r>
            <a:endParaRPr lang="es-CL" dirty="0">
              <a:solidFill>
                <a:schemeClr val="tx2"/>
              </a:solidFill>
            </a:endParaRPr>
          </a:p>
        </p:txBody>
      </p:sp>
      <p:cxnSp>
        <p:nvCxnSpPr>
          <p:cNvPr id="13" name="10 Conector recto de flecha"/>
          <p:cNvCxnSpPr>
            <a:stCxn id="8" idx="3"/>
            <a:endCxn id="15" idx="0"/>
          </p:cNvCxnSpPr>
          <p:nvPr/>
        </p:nvCxnSpPr>
        <p:spPr>
          <a:xfrm flipV="1">
            <a:off x="2051720" y="5348433"/>
            <a:ext cx="422277" cy="11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7 Conector recto de flecha"/>
          <p:cNvCxnSpPr>
            <a:stCxn id="18" idx="3"/>
            <a:endCxn id="10" idx="3"/>
          </p:cNvCxnSpPr>
          <p:nvPr/>
        </p:nvCxnSpPr>
        <p:spPr>
          <a:xfrm flipV="1">
            <a:off x="6602536" y="4980407"/>
            <a:ext cx="263633" cy="372671"/>
          </a:xfrm>
          <a:prstGeom prst="straightConnector1">
            <a:avLst/>
          </a:prstGeom>
          <a:ln w="19050"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"/>
          <p:cNvSpPr>
            <a:spLocks noChangeAspect="1" noEditPoints="1" noChangeArrowheads="1"/>
          </p:cNvSpPr>
          <p:nvPr/>
        </p:nvSpPr>
        <p:spPr bwMode="auto">
          <a:xfrm>
            <a:off x="2467745" y="4829157"/>
            <a:ext cx="2015725" cy="103855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s-CL" altLang="es-CL" sz="2400" dirty="0"/>
              <a:t>Internet</a:t>
            </a:r>
            <a:endParaRPr lang="es-ES" altLang="es-CL" dirty="0"/>
          </a:p>
        </p:txBody>
      </p:sp>
      <p:cxnSp>
        <p:nvCxnSpPr>
          <p:cNvPr id="16" name="20 Conector recto de flecha"/>
          <p:cNvCxnSpPr>
            <a:stCxn id="15" idx="2"/>
            <a:endCxn id="18" idx="1"/>
          </p:cNvCxnSpPr>
          <p:nvPr/>
        </p:nvCxnSpPr>
        <p:spPr>
          <a:xfrm>
            <a:off x="4481790" y="5348433"/>
            <a:ext cx="883882" cy="4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28 Conector recto de flecha"/>
          <p:cNvCxnSpPr>
            <a:stCxn id="10" idx="4"/>
            <a:endCxn id="11" idx="1"/>
          </p:cNvCxnSpPr>
          <p:nvPr/>
        </p:nvCxnSpPr>
        <p:spPr>
          <a:xfrm>
            <a:off x="7502636" y="5071637"/>
            <a:ext cx="579406" cy="519154"/>
          </a:xfrm>
          <a:prstGeom prst="straightConnector1">
            <a:avLst/>
          </a:prstGeom>
          <a:ln w="19050"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2 Rectángulo redondeado"/>
          <p:cNvSpPr/>
          <p:nvPr/>
        </p:nvSpPr>
        <p:spPr>
          <a:xfrm>
            <a:off x="5365672" y="4972261"/>
            <a:ext cx="1236864" cy="761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Servidor</a:t>
            </a:r>
          </a:p>
          <a:p>
            <a:pPr algn="ctr"/>
            <a:r>
              <a:rPr lang="es-CL" dirty="0" smtClean="0"/>
              <a:t>Web</a:t>
            </a:r>
            <a:endParaRPr lang="es-CL" dirty="0"/>
          </a:p>
        </p:txBody>
      </p:sp>
      <p:sp>
        <p:nvSpPr>
          <p:cNvPr id="19" name="6154 CuadroTexto"/>
          <p:cNvSpPr txBox="1"/>
          <p:nvPr/>
        </p:nvSpPr>
        <p:spPr>
          <a:xfrm>
            <a:off x="5869355" y="3861048"/>
            <a:ext cx="237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09096B"/>
                </a:solidFill>
              </a:rPr>
              <a:t>Computador Servidor</a:t>
            </a:r>
            <a:endParaRPr lang="es-CL" dirty="0">
              <a:solidFill>
                <a:srgbClr val="0909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 smtClean="0">
                <a:solidFill>
                  <a:srgbClr val="000090"/>
                </a:solidFill>
              </a:rPr>
              <a:t>Blog</a:t>
            </a:r>
            <a:endParaRPr lang="es-CL" dirty="0">
              <a:solidFill>
                <a:srgbClr val="00009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8088"/>
            <a:ext cx="8229600" cy="4525963"/>
          </a:xfrm>
        </p:spPr>
        <p:txBody>
          <a:bodyPr/>
          <a:lstStyle/>
          <a:p>
            <a:r>
              <a:rPr lang="es-CL" dirty="0" smtClean="0"/>
              <a:t>Opciones:</a:t>
            </a:r>
          </a:p>
          <a:p>
            <a:pPr lvl="1"/>
            <a:r>
              <a:rPr lang="es-CL" dirty="0" smtClean="0"/>
              <a:t>Blogger</a:t>
            </a:r>
          </a:p>
          <a:p>
            <a:pPr lvl="1"/>
            <a:r>
              <a:rPr lang="es-CL" dirty="0" smtClean="0"/>
              <a:t>WordPress</a:t>
            </a:r>
          </a:p>
          <a:p>
            <a:pPr lvl="1"/>
            <a:r>
              <a:rPr lang="es-CL" dirty="0" smtClean="0"/>
              <a:t>Tumblr</a:t>
            </a:r>
          </a:p>
          <a:p>
            <a:pPr lvl="1"/>
            <a:r>
              <a:rPr lang="es-CL" dirty="0" smtClean="0"/>
              <a:t>Bitacoras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69AC2-DA43-4C3C-ABD5-A9F0A3ED3FE6}" type="slidenum">
              <a:rPr lang="es-CL" smtClean="0"/>
              <a:pPr>
                <a:defRPr/>
              </a:pPr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44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54B7C-CB12-470A-9B7E-FD99EE7A64CB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5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60375" y="160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s-CL" dirty="0" smtClean="0">
                <a:solidFill>
                  <a:srgbClr val="000090"/>
                </a:solidFill>
              </a:rPr>
              <a:t>Wordpress</a:t>
            </a:r>
            <a:endParaRPr lang="es-CL" dirty="0">
              <a:solidFill>
                <a:srgbClr val="00009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55576" y="1824626"/>
            <a:ext cx="8880920" cy="4916742"/>
          </a:xfrm>
          <a:prstGeom prst="rect">
            <a:avLst/>
          </a:prstGeom>
        </p:spPr>
        <p:txBody>
          <a:bodyPr>
            <a:normAutofit/>
          </a:bodyPr>
          <a:lstStyle>
            <a:lvl1pPr marL="419100" indent="-382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 2" pitchFamily="18" charset="2"/>
              <a:buChar char="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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Arial" charset="0"/>
              <a:buChar char="○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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/>
              <a:t>Tipos de usuarios: Administrador, Editor, Autor, Contribuyente </a:t>
            </a:r>
          </a:p>
          <a:p>
            <a:r>
              <a:rPr lang="es-CL" dirty="0" smtClean="0"/>
              <a:t>Cada instalación tiene un blog comunitario</a:t>
            </a:r>
          </a:p>
          <a:p>
            <a:r>
              <a:rPr lang="es-CL" dirty="0" smtClean="0"/>
              <a:t>Cada Autor puede crear su propio blog personal</a:t>
            </a:r>
          </a:p>
          <a:p>
            <a:r>
              <a:rPr lang="es-CL" dirty="0" smtClean="0"/>
              <a:t>Para el curso:</a:t>
            </a:r>
          </a:p>
          <a:p>
            <a:pPr lvl="1"/>
            <a:r>
              <a:rPr lang="es-CL" dirty="0" smtClean="0"/>
              <a:t>Los alumnos son todos autores y pueden crear su blog</a:t>
            </a:r>
          </a:p>
          <a:p>
            <a:pPr lvl="1"/>
            <a:r>
              <a:rPr lang="es-CL" dirty="0" smtClean="0"/>
              <a:t>Alumnos pueden añadir comentarios a otro blog pero no modificarlo</a:t>
            </a:r>
          </a:p>
          <a:p>
            <a:pPr lvl="1"/>
            <a:r>
              <a:rPr lang="es-CL" dirty="0" smtClean="0"/>
              <a:t>Hay que ingresar con nombre usuario y clave 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6" name="AutoShape 2" descr="data:image/jpeg;base64,/9j/4AAQSkZJRgABAQAAAQABAAD/2wCEAAkGBhQSEBUUEhQVFRUWGRoaGRgYGBgaGBoZGhwdFxoYGBgbHCYgIBwjGhweHy8iIycpLSwsGh8xNTIqNiYrLCkBCQoKDgwOGg8PGi8lHyQuKTU1KTQpLTU1NCk1KSw0LDUpLCwpLiosNSkvLCwqKikvLC8pKSosMik0LSwsKi4pKv/AABEIAK4BIQMBIgACEQEDEQH/xAAbAAACAwEBAQAAAAAAAAAAAAAABQMEBgcCAf/EAEgQAAICAAQEAwUEBQoFAgcAAAECAxEABBIhBRMxQQYiURQyYXGRByNCgRVSYnKxM0NTgpKToaLB0RYkc+Hw0vElNFRjo7LT/8QAGAEBAQEBAQAAAAAAAAAAAAAAAAMCBAH/xAAyEQEAAgAEAwYFAgcBAAAAAAAAAQIDESExEkFRBGFxgdHwEyIykbGhwTNCUsLS4fEj/9oADAMBAAIRAxEAPwDuOFPG+MPC8KRRCV5mYAF9AGlS530nsMNsZPxjxEJJFJHJHzMuWYxtqLHWmkDSu9019R1B6YBlkONTHMLDPAsRaN5FKy8ywjRqfwCv5Qd/+zrGF4F4i506ZnMlIykckQTTIHJleFh5CG1XoABU9TVXdaPM8Tn2EeX3YEjW4sAVZIFre+y6xfqosgG+DFD2GU7nMMD6IkYX6MrH/N/viOXOvARzirIx061UqVNWNS2QRt7wqttqsgJuM8R9ny8k1auWparq6+NH+BwozPiHNRKHlyqKmpRYnDHzsFGwj9SMWfEeYilyci82MCUFFJYAE1ZF0d6B7GvTGRfxNLmvuJOUiBkIcpKobQwcUx1V7o2YC7267B0nBiOCdXUMhDKwsEGwQehBwv8AFGcaLJzSIaZEJB26j5g4Bpgxk+KwZjLxLL7ZK/niGlkhAId1Q9EvobxrMAYMGEnifMSD2dI5GiMswQsoUmijt+IEdQMA7wYzKieDOZeNszJMsolsMsYrQoI91R3N/ljTYAxDm82kSF5GCqKFn1JCgfmSB+eJsIvGp/5Nu3nhuzQrmpe5wFjLeKspIwVMxEzEgABgTZND6nb88NcYziniHK5iTKrl5EZhmYmIAIOnzLe4Hfb6+hxrMzno4wOY6rfSyAT8h3wE+PMsoVSzEAAEknoANyTimOOQf0qfmaH1OPPHt8pPpO5ikoj9w1vgK/8Axhk7r2iKx1GrcV1sfDDcHGC4l4jyjcNaFJE5vJChaoh1UWNVVY9bxu4fdHyGA94MGDAUuN8S9ny0sxGrlIz1dXpF1dH+GFU3H8zHpM2VREaSKMsJ9RBlkWIeUR7+Zx/264s+LtDZSWFpEjM0boupqskV6H19DjJjxRLmnEMvLSNZYpNemVA3JmSXysdQ/CNiBfb1AdFwYXrxcOPuF5o/WBAjHzfufgoNd6xDlJsxMNRqBSFIBUO1EXudWx7UVFHucA2wu47xU5eIOqByzogUtpFuwUb0e59MffZZl92YN8JEB/xj0V86PyOEniLiqSwBS6RyxyK5RyesL2apbYEgVQFgjoTgLY49mEliWbLIiyvoDCbWbot7vLHZT3xoMc7yXid81LEZ+XCsMnMtlkSwFKkgnUpFMdiVPfoN+hg4D7gwYMAYMGDAGMT4wyWcSTXkypEpGpW0e/SxqBq3N0D8KJPw22KHFRXKf8McmpvgpR0v5DUCfQAntgMHwzwhm/a0kmJWIO0jkjLXep3AtFD0QVG7GjfYDHRMrnY5EEkbq6HoysCprrRG2JS1ixR2232P5458fAucMJj5qKDEYqE0xWjBmIj5dAABkkic0P5u+tYDod4MYjiHhDNMJDFKEdmOj7+ekX2dI1CitI0zKX93odipx4XwnntJ+/q2RionmN1JmGYcxoyV8ksNHSbOXAIA3ANPFvB530y5IoJkY6gdPnBUruTta337Fq+OJz/h7icsg5gTWUof/KkFVLXp1o1EF+1e8PTbo3hzhTZdJVcqS80sgILGxI5carAogGqFjbE8x15hAv8AN6mYjtqXSqH52Wr9lT3GA98IyPJy8UV3oRVs96FXip4mkBi5RRn51r5SooAFifMCO1VR64b4Q+MOErmoRDvrZrQjqpA3a+wo0T+0BuSBgMSfaElrNNK8XvhFkdyoVrUtcRU7j0UirG4xtspx6WfRyoQodUfWzBgqvq0koCpN6SKDbdd+mMwPsfQoFkmV/wBowgmzV1qc0uw2+J9cb7LwpDEqilSNQB0ACqP8BWAr+xTdeeb9NCaPpWr/AD9fphB4iaaQ8orqeLTKkkbiMWwkQAhlcrVHdST06bjGl/SUVXzEqrvUtVdX16WKvCHxL4Qi4gY5Fl06QRqSm1C9hd9AdX9o4DL8F4lJDKHzZllaNyqsGZlBa4mXzp610eievujHT8c/y/2TIk0cgdGKHVbxAsWGjSGIayvlJ63ZPqcbfJ5osWVwFdasA2CDellNA0aI6dQR2vAWcZrxjxh8uYiGlWNg4YxrGfMNBXUXBoaQ/T/TGlwrGVWeSTmqrrGwVFYBlB0hi9Ee8dRW+wG1amsOTMGgLSZVs2quo35iW72966YMf5Pr12PqAer8B4MsK6yDzHFuSW776aJIFdNgLq+pws8YcLhiyUskcUSOANLLHHqvUOnlwvm8ZzlmRFjXTKqhqZvuxmxlmLdPejOux0F9bBAbgrexxm+OrLlY2eJyIjIpKRxqXRSAp0Fm0gF/MbXbUenXCXN+P8xHl4pWhjJkhWXSBINOuNm0EkdVkXSaB94A6CV13B4qklZIWgjcPJJGzHUYzo5RAA0myVkZqPXkt0slAxU+YUZkZqBs3rJYu5MV6iVAFEgFfOfLVe7QobdP8IZuWXJRST3zGDE6goNam07KK92unUb79cU/DfC4cxkYJJoINckSM9QqnmZQWFVYINj/AGw34OajMe33TGMUABpHubCh7hUHYb32wF7BgwYBF4s4fO8YfKn75LCg6aIYqGstsKAvGDzfh3iOZssAWH3bEDKlaGstpLoTY1AWpG4YH3RjrOF/CGoPGffV3JHendnVvkQeo2vUOxAD7wTh7QQLGzKxF7qum7JbcWd7O574v4MGAMZrxhkM03LkyZGsalZTorS1Ndt8VA29caXBgOU57wnxCY6pQRq0iTSMq3lF2UtC91p2Ui9+9Y6ll2BRSptSBR9RWx+mPmZzKxqWc0B/4AB1JJ2AG5O2IeEwFII1YUwUAj0Pp+XT/fAW8GDBgDBgwYAwYMGAVZrgCEq0XkdG1KNTiO+lFFYCiCe3Xf5+czxaZCCcvIVAIfSY232pgdYbSN78t7g7UcN8UOI+d44vU62/cjINfm5QV3GrAel41ARfOj26+dRXzF7H4HFWTjhZ1EETTL1Z0MZQCjsCzqC110vv6YaNECbIBI7kYhzPEEjIDN5j0UAs5+SiyfpgKbcOM7h5lKBPcUSMGs2CX0EDoaABPU2ewtl4oE6qi9vif4sx/Mk4i1TSdByV9TpaQ/IC0X5nX8hiXLcNRDqrU56ux1OfhZ6D4Ch8MBD7VLJ/Jpy1/XkG/wDViBv+2Vr0OKzZER5iOV2Z/K6a3o6WYppoABVBClbAFnSDZIw5x5kjDAhgCCKIIsEHqCMB6xHOCUYAAmjQJoE10Jo19Dhc/BgjiSEHWoI0NJIEKntVkCu3lIG4rex8bjEiyfeQSrEQPP8AdsEIJsvpkJ0kVRC7UbqxgMkPAOZGVMS8hS2WMDWzMrN7MuWDC4tSGxZKmiqgFCx1Da8I4YIUPUs7F3JINuwAPRVWqAGyjpdWST8/T+X/AKeH+8T/AHxX/TLtLUcErxAH7wcsBm8tBNcikgDVZ010o4BvhfAdeYZ191F0E9ixNkf1aHruxGxBxUiyaSzMZrEoWhGHkChNrI3AcE1ZArYDqLLmOMKAFAAGwAFAD4DAesUZYnjdnjXWHoulgNqAChlJ290AEEgeUEb3d7BgKPDuJGQurRvEyECmKGwdww0sdiP8bG9GriOD0IO5Gx7g0R+RFYhzWQSSiwNjoysysAeo1KQaPpeKMHBnhZmhlY6iSVlLOtk2StEaSTudjZvubwDbHlXBuiDWx36Gr3/Ig/nikUzB21Qr8Qrkj5DUP44p/oWOCKR5HmkADO+qRjqpd7FgEUoGliRQ+dh9/TzlWYQOFDFVdipQgdWIjLNWqxspG12B0vcK0cvyOJNyWYEG3Jtia6Gz07dO2E58Yqsev2XMiILerRGE01YIJk6V0w4m4bHIdZWmI99SVevTUpBr4XWAuYMUOTOnuuso9HGlv7xRX+T8++EXi37RIuHw8yeKXXYAjABJF7sHBKUB6kdh3wzyexEzs1mF/FHhtRJu/VAurmfEpo8wHqRQ9cU+EcV9vhWaCQLA4tStGQ+oY7qhvYrRI9VO2GuVyKRg6Fq9ydyzH1ZjZY/Ek4PCvhqSwIV5LMhYlQJQ8igm6cyMBsemljtQ3qzNkuOggLmByJABYkKgEkWdBDEML9D/AAw1wr8UZ0w5KeVeqRsw2B6C+hBH1BwEuY43Eo2dXbsiMpdvgovfEEGenkSjA0ZYndygCqSaJCSMxbTW22+1jqE/E4c3lYub7UrAMgKiCNb1OE94X0LX03Fja7GuwC/IcEji00GZlumdmc2dyRqJqyT0rrhhgx5kegSewJ+mA9YMZ1fGQKcwZbM8vTq16YtGmr1aubVV36flh9l5w6K4umAIvrRF74CTBgwYAwYMGA8TTKilmIVVBJJIAAG5JJ2AA74x/hf7QMpnZswcuzSSKwQIEOoxr0cXtoLMx1MR1ANbXd+0Two/EchJl45TE5IYbnQ5XcJJW+gn6EA0ao8l+zvwNmBmFfl8mbJEa1DcuSUhypQGirIyA23Q9L81rO9+HLTdfBwfi8WsRlHPxiP38Hb+VNJ7zclf1UppK+LnYfJQa7Ni1lckkYOhQL6nqzH1ZjuT8STiLhvFUnB02GXZ0YU6H0Ze3z6HsTi4TjcTExnCV6WpPDaMpGDCvMeJIF6PrJ6adwT02fZOvUlgB3rEvtU53EIA9GkAb8gqsv1Yf649ZX8GKcHEbYI6NGx6BqIahZ0spIurNGjQJqt8XMAYMGDAfKx9wYgzefjiAaWRIwTQLsFBNE1ZPWgT+WA+5rKLIKYdDYI2ZT0tSNwa7j1xV9raHaY2naX0/wCoAKX94eX93YY95bjcEjaY54nY9FWRGPr0BvoMXcAA4MIuM52Ph8LTl1jgQWyN0+UXoxPRBsT2BJOMh4G+23L57MSQzKMudRMJZhToOzE7CTvXQ9BuNw6ZgwqbxVkwaOay4I7c6P8A9WPbeJMqBftMH96n++MzesbypXCvb6azPkZYp8Zy5ky0yKLLxuoHxZSB1+eFXEvG+WjjJSVXajp0gsNVbaiNgPmRteM3mfEeazWVVnyqlDIumrIcqTq+7JsgC2228hF4n8ak2isTnmvPY8WMOcS0ZRGW+k69IncZrxVzoW4csDiblmL3o61KtGvNv0O13sbqjXQ4h5R8hjkEmRLuHPDwpAOywKhJJXzFkzA3q+p/W9Re48MtJlMlFzwgjrUxtlaMSMWGsOO2oXuNO/WrNnI0eczixRtJIdKqCSfgP9fh3xxz7S/AOfzATPZdpDK3v5dTuisaTT60ukMp2uyO+OmPIM3mAqkNBAVZiN1klrUiX0IQEOfiU9Dh7iOUXnOdo9z6fd1zacCkRXS06z3Ryjz3ny73NvAvhHOZGJjHJC0pP38LKVTWBYKMpqyjDzaRe19BWvi8Shds1G+WPS3oxE/CVfL/AGqOLcnkzCntKNJ/fQFl+q69/wBlcXXQEEEAg9QdwfmMe8Ex9M5fhn48X/i1z79p9J84me94lzaKmtnVU66iQFo97O2E/iDPRS5cxg80TWn3ZjbqjPZ1OBVKe++K/GvC8IicI0sIfbRC1K7HovLPl36bAdTfSwii+z2UZcRtLFDTcxpY1cuaVlpmZloANttWxJHr5FsTjymIy65tWp2eMObVtPFntly79SrO5jOamSVZHS1YKGLELqJDyDmMporYFiyvX03/AA4yZiJJROyh1DAKkYFHfcNzN/k1dPmcQPsuWc37csxHcxo5A3298muu3zx0bhuRWGGOJfdRQo69hXck4s5FaTNSQ0ZSrxkgFlUqy3sCwsgr6kVXWqurPtCyxsY2VwQRakEXXSxizjO+MeGO8JeEISpDSIyM3NRCGCEL1IIsbG+lgMcBmU8T6cv+jTC/P5PJvVGBqZNIPvV1PS7vbHQOHxlYY1YUQigj0IABGOUS5TmMC+RRGBJAGXVXkOk/jSe9iB1P4gTsCR0HwRk3iyaBxRLOwFMCFZiVBDbg1Xr8z1IPsGDBgDBgwYAxmc79xxSJ/wAOYVkPpqAFE/RAPmfkdNjO+OoD7LzV97Lusw/qe9/lJP5d+hniR8ufTVfs8x8SInadPvp+m69xnhSOOZrMMiDyzLsyj0PZlv8ACbB+eEMPGZzJDBnYqR2NS+VY5aHkDoxBUk76Nya90bjD/NThzlmG6O4b4H7t3Sx+8AfmB8xezOWWRCjqGVhRVgCCPiDhNf5q+/fV7XF04MWM4j7x4em3hOr1yRYahYBAPcA0SP8AAfTHvGaz+Uny8TrFrmhKEBdR58RINFGG7qPS9Q7E9MZuDiMoMRZs266UR1K5kFTyCrOGAp15rb2A+oBgxUKuPPiRH1aS9ns151w44o6xH5jl7yzdCzeSSUAOLANjcgg7iwQQehOKT8yB1VEkmja/xAmMgX7zsCVO/U7EddwBnvBnG1jiVczmbkcRDQzSOUflojgu4vU0gJI6AnbuTtcbretvpnNK+FfD+usx4wgyucEgNAgjZlYUyn0I/wBRYPYnE+KE+2ZirqUk1fujTRPqQxFD9pt+xv40mMZ3xjKq+ytJWgTgtYsaeXJfl7/KjjRYxXjjjKwyaJ3mSGSMaeWFosC4fzEagaKdDgJUz2Xkz+V9n0gDnaqQpuU8uxUXsG9a/PGwxxbh/iH2YkZQTKjPSgLEwKgqbAMxIYrIpNRjqAdhY6OeK5yeO4MuIh+tM3mIvqkYHWtxrK4xa8Rpz6LUwbXji2jrO3+/CM5TeM/D+WzmUeHNkLH1DkhTGwBp1Y7Aiz8wSDYJxz37Nvs0AfXO7SRQ2sYCskU1sxEpBomlIFVV92rG74VwtC4OZ5kuYAu5gKrYExKpMaiz0B1euNHjE0m8xxRpHJaMWuDExhTOc89ueenPlvp4Fy+HcsBXs8P92n+2J5YYo1LlEULvYUWK9KF38sWsUeMoTFYBOl43IG50o6u1AbkgAmh1qu+KRSsbQ57Yt7b2n7q2bhzEoXTy411K2l9TMQpumKsAD3rzDar3sMc1mVijZ32VAWJomgNyaAJ6YkjcEAgggiwR0I9QfTFbi2UMsEsYIUujJZFgagVsix640mrJ4my52ElkKWrS90FEhFabsIykr1AZdtxinH4n9pBXIjmHvKwZY0vpYIDM1b6QPmRhBw7wrJmdUnMRYipRQqMgm0osaSyaX8yhgdJIsqALrrrOAcFXLQhBRchdb+a3ZVVNXmJPRRte2JZzfbSHVlXBn5ozt05R49Z7to79kEfATEiezlFkB+8d1JMgJty+ki2JJYX0PoLxdhzbqwSYKC3uspOliNyCDuprerN0d+2LuF/FTqMSD3y6sPUKjBmb5V5L9XGKRERGUOe1ptM2neU3EssXjIX3hTIT01qdS38NQF/C8SZTMiSNXF0wBo9RfY/EdDibFDJeSWSPsTzF+Tnzj8ntv64x6yOLLXLftG4Zh+zpZCf6urV/VxbMlra+YEWKI37ij03xJhXnPD8bboCjg6hpZ1XVuDaowG4JBNXvgMxkfDubjycUSh1ljjjXVzEVfu4yrRKYwGKP0DN5lJV/NprEq+H85zZ2VpFVlnZB7Q/8qywCAN72y6ZFPUbjY40GY4pMhUnLyEC9egxv8mW3ViB6ab36bYsDjuX/AKaIV1t1BHzBNj88BlMhwriSzAs7aA4q5dQ0FsyTaEm6V4BRLH7s7mgTc8PcGzaTQyZpyxWGRHuXUNbNFRACqCGKswsWNQHZVVtmOOEsoy8bTCxqdNBjUX5hqLrbV0AuiQTtePsvDzmHVpVaNUsqokYMWIrUxjbSABdCz1ux0wEucbXPEi7mNuY/7KlHQX8WJ29QG9MMcQ5bKJGKRQo67dz3JPcn1O+JsAYMGDAGKfEuLxZdQ0zhAehN/wCg/wDLxcxm/FWcSGfKSyHTHG0pZqJABiZQdt+p/iegOAZcN8RZfMMVhlVyATQvoKB6j4j6jF6eEOrKwtWBBHqCKI+mM1keLxZniMbwNqVMvMrmmXzGWDSPMATWl/lZ+OHrcXhDOplQGOtdsBpuyLJ2BpSa+GPJmI3arW1toKvC0IbKHLyeYwO0RNm/u2uNgRuDp0kEdCOxG1yeGeNkYSa41J1ry7kKkdirAEg10W6urOxWZHjcAz0pSVTHKiktqpObH5CAx2JKFeh/BjTo4IBBBB6EdCMTwpia5RydHa6zGLMzGWeU+cxr+uZd/wARZfWqc1LYE0WUEUVGkgmw3m6VexwyxFPlldSrqGB7H4bg/MHv2xV/Q69nmA9ObIf/ANiT9MVcqn4lzkJiaCSRFeVSqhmUUdJZWNkbAi7+WPHDuIzZpIZImVFKAyFoybcjdU8y9DdnpsBvuA1y3D0Q2o8x2LMSzEehZiWr4XhX4ak0yZqA/wA1MWX9yYc0dz+It/26YlOl4nrp+8fu6a/Ng2r0mJ8tp/tNMpkghLElnatTHqaugANgBZoD1J3JJNnBgxVzK2bzwQhQrO7WQq1ZAqzZIAAsbkjr64zmezJkzBjfLJLKF+7RijrGDWppDXlBIG/U6QADiWPPvPPKmWZQGIufY0iBQVhB99g5bf3VLdyaw7yHC0gQqgJvdiTbO3dmY9Sf/KxLim+lduvp6uqMOuFrib/0/wCXTw38Oa/g/haOI8x1RpjvqCKqp8I1A8oHr7x7nDzHOIuFcTTLtDApiUo4AvLindc0dQYEsPOctvew17bYY5r9KBVMetmLzWD7LtHzAIfTflEnr7y7jfG61isZQhiYlsSc7e/Brc5w6OXTzFDaTa32JFX9DikySwuBEhkiI31Sboe2ksCdPaiT1FUAcZ2aLiroUvTaSgP9wH1mBNBYjYIJjJRQavKl7Wca+KXRCGkJXSlsXK2KFksV8t+tbY0wQ5Ti2dn5hiXLqqSPHUmsOCjEfgLKdq3sb38y18O8TbMZdJWABYv0FDyuyjYk1sPU4wme8YvkZHWMB45ZZJC/JzLqmtzWpljABoDyizfwIxrvBU8fswjjlSQxlr0MWA1O7LuVXsfTqDgLub4GrA6GeMkhvI7quoHVuisBRPWqJs73vhPx7isj/wDL8mXscwYqcrEb2SiCdZGnoGrUdPfD7ivERDGWrUxIVEHV3bZVHzPfsAT2x44Pw4xIdR1SOdcjfrOetfsgUoHYAYlf5p4Pv773Thf+cfFnfl49fL85d71kM/E0a6GQAADSGQ6aHu+UkbD0OK+e48FbRCpmc9oyrBfUv5gVFWd+tV1IBvTZGNzbojH1ZQT/AIjH2So4yVAAVSQBsNhdbYq5mU4RwaPNtmXnEtjMOoXmSLpC6SoKo9Xvf09BTHwVEOQzVvzZV1dSVSRlXf0ofLGC4/y5SMxz4VJ0lkQsdRdheoGf3QTZoDYN6kY132f8dEwliUJpi0G0LG2fUW3Z3PYd9unpgNfihxTy6Jv6M+b/AKbbP+Q2c/uYvE4TTcSizEvISVSujU+hlJYEldAPpQbVW426XgGuYzKxrqdlUerEAfU4q/puP/7n91L/AOjEWU8OQxyiQC2VVVSxJYVqttR3JIbe/TDTARZfMpIupGVh6qQR8rGJCo+mKOZ4cxlEkbiNtJVhoDK+40ltwfLvVEe8fliKPj0au0UzxpIoBPmpSD0Nnpf6p3HxFEg0wYQca5kmbghSaSJWhnkJj02Sj5dV94EdJDiPhokizxhaeSVeRzPvNN2ZAn4VA2AP9o/DAaPBgwYAwYMGAMYHxpxQpLJFMM20b1pEI206VvdRq9/Vf07jG+wom4fHmZ2MsaOsNKoZQadgHZt/2WWvz79A5twF545VysIzUcckrbajQQMyeVitqQsfZqoFgKIONzw3wBBDPzbaTr5ZArCzR1dPesHc+uIPFbx5M5eSJYojzHsBYk1qsE0mguUJUF1RbXfzV3rC+b7RJRbiOLSkUzldZpmRcrIoV9O22YI6Gyh6dp2w63mJtGy+F2jFwomtLZRO7e6RVdsLjw+RHZoGjVWAJjZGI1b2QQ406rF+U7i97OMzmPtAkjzAgaOEOX0XzGCiiATTIGOxDdAKBosPNj432gSOtpEse2Ua5Gvy5hoNTaaBKASuuvpqib5CiDVZXjMbsULosqnS0etSwbbp3INijXfoDYF/EMuURgQyKQ3WwDfz+uF+Xzzo0kYjkl0MAGBT3WUMAxZwbFkdzQBO53BtjLZ+ZctxRJWIWOeEoxJpQYrfUxOw8pr0+Xd1zswekcS/EyM3+URi/wC0Mcp+2/iOZj5CTInsj6leZFJOtgfuyCSRQAfb3tPbSRieJHy5xyX7PMRfKdp0+/pv5OvZvOpEhkkYKg6sTt8PrjNvnXzrFQriEbcsHSz/APXk/At/gUlyDuK2xjfsfysmcgU5hZHyuXATLGR6DkWGuMDdV90Ek17u9HT1uOMKAFAAGwAFAD0Ax5lN99unr6f8b464P0a269PD1+3UtTg2oLzSBoFIsVosYqtmBDE1t2H7Ix5XIvDIZFaSZWADIWWwR+JbABNUCCRsNvTDbBirl3KP+IVV9MiSRqSAruulTtvqZqAN7V1Pa9wGXtSadepdP61jT6denXHzN5lY42d9lUEtsTsBZ2G5+Qxn/wBP5DXq0eb9Y5aTsP1uX6fHAX28RKX0xpJIFJ1MiFk6GtLjysb2IB271tcM2TOdWy0sMRVl0qyhm1AqS60QKsjSSTfUAisPAPTFLMRmNzIgJBrmKPprUD8QHUdSAO4AIYMeHOJkrzNDKCp2em2O594LenVW1WRtW2NJ4M4NNl0lfMkcyRlJogqFRQoIPX16k9B0xpElBAYEEEWCDsQe4OE3GCcxIMqh8tBp2HZD0jB/Wet/Rb9RjF7cMK4WH8S2U6RznpHvbrOg4X/zMvtLfya2sAPodmm+b9B6L+8cO8eUQAAAUBsAOgGPWFK8MGLicdtNIjaO73v1nUYCMGDG0mSb7NMrqLeYEm/dh9bHWLtt9MOeAeHIsmjLEDTGzYUHYUB5VG3U/Mn1w0wYBfnE5kyRtugVnYHoxBCqPiBZJHrowr8QxS88GPnaGy0yDlmTTz7TlWFNKaL+Y0PU9MOs5lWJV0IDpdX7rKa1Ia6AkA2OhUbEWDXi4o/OEckJQMNnLIVLDqopr6URsCfNsKwGdTi+caeOIwkJzXAfl5mlVTPGjO2unBCxOdRo6/WivrNeIeILEjeyjW0UrldEj1JHGKi8jGtUgZgxIBWl94768SCyLFiiR3AN0a+NH6HHvAYviXFs9r0pDqKk6HWOYKWbLTMpZS4G02hCrWvmBsNsjPw7xLMSSMkwWo1U6whUnWiMqkFyVcESa1IH82drw+Mq6gtjUQSBe5AoE18LH1GFpzzLM6RZcsBuzho1UuwGx31XQ32seXYgjAZfxDk5Wldcr90YfJGwk06eYIpJFAEZOggJShhvq6CqqeE+MaJ4zKXllk+61mSwQxBsAxBgBp6FiBvW5w14x9ngzM5nkkAdguoBXK2uwqpF20gDcdQTtdD1wj7N4oMyk9oSm4ARl3o0bMjdCb6dsBscGDBgDBgwYAxSzELI5kjGqwA6WASBdFSdtQsijQN9RWLuDAUclxIyO6NG8ZWiNRTzAgbjSx2BsX0264uBgehxFmskkgGobjoQSrD10spDCxtsdxiinBWjYvFKwJuxIWdCSAL0hlo7D4ddrJOAa1jzqF1e/p/D+B+mKVZg7XCv7VO1/wBW1r194+nxxDl/D6iy8krsQA1yOAQCSBQa9I1HYk7He8B6Xi7szqkDnS2kMSgQmhveq6BNGgSKO1isWslldAJJt3Opj0BNAbD0CgKPgoveziaKIKoVQFAFAAUAPQAY85nMqi23yAG5JPQAdycB6mmCKWY0B1OFXEODJnomTNR3CwrlEkE/tOVNgg7qAdqBO9BbkWWLsHl2rdUvZfi1bF/j0HQd2NzAQ5LJJDGscShEQBVVRQAHQAYmwYoNJJK7BG0IpotQLM3cLYKgDpe++oUNNkL+PKuD0IOFWV4GWLHMuZt2pX0FAoY6SFVVWytXYO/fFl+CQH+ajBHQhQpHyYAEfkcBD4pQnI5kDqYZAP7Jxl+NeJYpsocvHZlAiseXbSyNuAxO4G22+1Yu+KcxPl4dRswRyg6hPIsmhkKAPpXUQJWHQsTS7HcjCDN5fme0RiSJvPbLmM1rZyUtjribbz9utt+qaDtIx9wp8OzMuRhbMN5uWGdmYHrvZayOne8Tanm6XHH67iR/l+ovx943tp2JDin20cbzHta8PB5GUdlawwIkYkFga90K1fdnuQx2K1tvso8TSy5R2zOXlT71tMumSQzVsS9AnUtBS2ymqHusBrON+EMrm4BBPCrRqwZR0IIN2CNxe4NdQT64q5VDkZhGT/ysrVH1PJkP82STtG34fQ7dxiVtLRadvw6sOOPDmld9/GOnlvlz8Yg0/TsHeVVPo50H6PRxahzSOLRlYeqkH+GJMUc/k8vReZIa7s6p16blhirlX8GEP/Lduco/Y9pUfLy0Pyxby+VDrqhzMhX1DRyAn5sjH8gRgGeDFD2acdJkI/bis/VHUf4YNeYH4IW+Ot0v41y2r5WfngL+I58urqVcBgexxU9vlHXLuf3WiI/zOv8ADFZeNtI+iKNl3ILyJJpBHUDSNJrobdd9uuwCRuAqHEkckquNrMkjqQL2ZHYhh5ifUdiMSiHMf0sP9y//APfFfJ5aeWzO+kfhWO0NWR57trqjswG9VtZsfogD3JJlPrzGf/CXWP8ADARJwBS5d5JmciiebIqgdaRFYBRfpuaFk0MMIMuqKFRQqjoAKHr/ABxQj4qUtZlYaTXMCnlkUDr6nSN6N7Ag71vhkDgF0niXKqxVsxCGBogyICCDRFX67YvZfMK6hkYMp6FSCD22IxjeCcYycaSrmHiD8+bZwCaMrV2O3b/DDrwVfsEOo2aNm731Ne/ffvgHmDBgwBgwYMAYTcf4lMkkEUHL1TM4uQMVARC/4SD2w5xk/F2at0MJk52XJICxMwt0qtRUoPK1m72PqMBeyHEMyuaWDMck64pJAYlcfybxLRLMf6T07fV9jn/hrxBrzCyZuQiZVeER6LI5jxHrGoFWgB1AEEHoBZ2cuddmKwoG07MzNpUH0FAliPkB2u7oLuDCmCPMyMeYwiUWBy61GiRba1YAECxW++/wn/Rjf/UTf/j/ANY8BYzWbCAXZJ2VV3Zj6Af6mgO5GFucz6ZcrJmCxd7Cqis4XuQgVbJrqxFnfoNh9idoZG5okkJHllVC21n7vSgOmquwN733GKPiHPAPlcwoaSOJpWYxgtQ0FO2woneyOh77EGPD/EsM0nLTmBiCQHikSwKutSj1w1xk+F8YXOZ2KaJJBGkcqFmUgWxQ7MLX8PrfwO9NPGEpXIZhgaIjJH5YCcpz5HDFhHGdNKSupqDEkrRoWABdWGu9qU5/iUfD5URYwsLrLK+kEtqDxJ5VG27TD5BfpS494ehy2XE0SuriSKzrkb3pEVjpsi6O1C7qvTDt8plc6SxXmGMtH1cVurFaBA3Ko3xpD6YCn/x1FrZRHKQOULCqTzJZpcuI61dRJCwv3fjVE+W+0LLC7EoKhmYaPdVQWYtR2oK3l97ykVdAs08MZYEERLYKtdtdrI0yk771K7Pv3Y4gfwXkySTAm6lDRYDQ1grQNaaJFem2A8f8XRNKsSJI+qdoCdNKGVZS5DNQYKYXUgb7XRBBNseHYVLNGpjdiWLIaOo9z2bfemBG523OPS+HsuH1iJQ3M5tjb7yiuv5kM1+uok2ScfF46jFljDyMrFSFU+8OtsRpUA2LYj3TV1gI+FRNKA+YppEZl0rfLRlNagD1JoMGbcAiqs22xW4flSiUxtizMxHqxLED4C9I+AGLOAMU+MNGIJOeLi0nWKJ8vfZd+m9jp1xcwuzqCSZYnFpoZ2U9GIKqAR3UWSR66ceTGcZNUnhtEs34S8QHNKsDSOSqAs1FXY9NGsdAKJ1WCdu4YnRQ+HYVm5wTzgAA2dutm+pJuiTfQemPfBeCx5WMxxXpLM2/bV2v0Aob77YYYxhRaKRFt1u02w741rYUfLM6DFHMcOJfmRvy2ohvKCH6VrGxNVQ3BonF7BijnK146iOY53RHUA3dIVNgNZ93pupO1jc2CWYOPuF+SQJNJEuyBUcL2UsXUhR2HlBr1J9cAFnmZgjlEU6SygamYdQCwICjp0skHcVur4mJ8pEoy4kl1SSszaOa41B5FVUDLdyaVskDc2Vuwxy2YWF2jkIUF2ZGOwbWS5WztqDFtvTSfWr8OYVwSrKwBINEGiNiNu94DLt4szdyAcOlpCwUlz59Lql0IzQIcNtdhX06tO8DeNc2L/8AhsvTy00m55jR0fuNvKvMvfZl9drfitM+G5mTohUK6LskuwJkCEaSy6QACejOf2Wp+y8XKIVlgBLMWDqFYISmgeVGHMVNZJsrrI95RuHqPxtmiVvhs4BYK1l7A81sAIjYAUdxZavQmxkYMwuQMqtKkuiR+Sy69JOphGqlA1r0FbdNiKGG/CFm1TGZrXmERAqFIQetdfMWAPdVU9zieXisQHvq1mgqkFmPTSoHU4DkHiHiUOYlWZZc4ZVIF6YBpUXuo8g1aiN9Q6k9sdB8AcZmzMUjylyA4CFkRCRpBOyEr1PYn8ugY8O8MwrGA8MerckaQQuoltI+Cg6R8AMM8rk0jXTGioLulAAs9Tt3wE2DBgwBgwYMAYyPijwvmZZdeUnEWrdwxaiwCqCAq+ijqe3xONdgwHOeD+CJ3zAkeduUkkh0iaZvOHk8ypICgpjpPlF6WYe9WN3wzh/JQqHZwWZraiRrYsRYAvcnrZxXhnGXtJNk1MVf8IDMW0sfw1dWdiAN7sCzkOJxTgmJ1cAkGiDRBIo/T8+uAtYMGDAGOeeN8wIcy2vLNmElCkbigV2I0hT3Cmz8PSh0PFGfjcCOY2lXWACUu3o9PKN7Pp1wHLOEPI2diSGERh5VY6WAqNW1EMOUvRe5fej1vSejeKs+qRKjBNMrFTrdkApSwoqLuxtWLuTUvIZSCooKikUauyxHYsa2O4CjpZA+cb4LHmojFLekkG1IDCvQ0a22+ROA5XBC0OYZ2bKTR1r0KZYtNXQEnMaztZBG/wAMdMyF5iGLMIxieSNWNUykEWAwI3q+oo/HthSPs0y4XSHnrrWtfgeuj4D6Y1UMQVQqigoAA+A2GAVZbK5iEncTISzaRSMC7F22aw25NeZaG1HqJ3zsrAhYHUkdXeIAfG1Zzf8AVP8AoWODAKctwyejzMx75ttCaa2C6ULM1Ch6XZJ2vDKCAIoVRQHT/wBz3+OJMGAMGDBgDCHxdxVcrGk2+sNpXpRBBdlaz7pCdR0IB7HD7Gb8bShUhclDyZRKVZ0S1VHB3dh+sNx0NHtgKfAftETMTJEUVS9DyzRvTEO1Wp76aogNZ6UbxrRKCxW9wASPQG6/gfpjl/hTNxTSRhvdSaWSTnzRuSJEaNQVZrIACrqAOpgW72d/J4di1B01RuOjKxPyBVrUgdrG1mqO+PZyz0DTFDjHGFy8TOwJoXpHUjUqk79gWGD2fMf00dfCI39TIRf5V8MIvFHh6P2eQlrlegGd1X8SltKlkjGwutroWSd8eClk/tUimkEcUWokou8qbF2CqTp1ELveqvT1F6/JZUrqZyGkfqQKAA91V+As/Mknvjl/C+KRz5lwi6NU0Mg1TxGNEjfUwithqBLM2pb8pVQPLQ6wjggEEEHcEdCMez3BV4uzJjyGZkX3kidh8wCRhJn+Cvko1kgnlN5iAGNiqxsZp4422VbFl7Pvd9iTeHXiXMryzC6M4mVwQpQUooGy5r8Q7HGAgzOYTMN7UuZkhj0yqFzSy1ok1oZEaJR1jJ8rWNPc0R4N/ks5PGCMzHYvyvEWlsEmtYCq2qqGyEfH0sPxcEHRHKzdgYnUX8WcKv8Ajixw/OCWJZACAwujVj4GiRixgFGVTNsDzOUhYk2rNJpXoFUFEF0Ls6tydiNsXcjwyKEVGir1sgAEkmyWI6kncn1xawYAwYMGAMGDBgDBgwYAwYMGAMU58idRaNyjHqKDIx7FlPftYIJHyFXMGAUwRZmImykyGzQtHBJLbamYMN6A1LQHfE/t0p6Zdgf2njA/MhifoDi/gwCmDI5nUWeZBYA0qhbSAWNqxYLqN0SU7D54v5TJiMEAsxJtmY2xPqe35AADsBifBgDBgwYAwYMGAMGDBgDBgwYAwYMGAMY/xomZSVJMvEsupNLArIxGlrB8gNXqPX0xsMGA5DmeEZ6ZwNBUSsob7rMAIGEamidtN6gdugJ/FQ66MFY+4AxmfG0U2iOTLosjKWBUq7bMOtIL6qB+eNNgwHH89luISan5RU0o0rFme2u2U0AG3X532rfqvCcoYoIozRKIimulqoU18NsWqx9wCjxL4dXOQ6CdDAgq9WV3BNCx1A/ge2M032X2mk5kn48pbPvbE6uh1UfgF9MbzBgIstlljQIgpVFADsMS4MGAMGDBgDBgwYAwYgXLkSs+tipVVCbaQVLksO9tqAP7gxPgDBgwY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4" descr="data:image/jpeg;base64,/9j/4AAQSkZJRgABAQAAAQABAAD/2wCEAAkGBhQSEBUUEhQVFRUWGRoaGRgYGBgaGBoZGhwdFxoYGBgbHCYgIBwjGhweHy8iIycpLSwsGh8xNTIqNiYrLCkBCQoKDgwOGg8PGi8lHyQuKTU1KTQpLTU1NCk1KSw0LDUpLCwpLiosNSkvLCwqKikvLC8pKSosMik0LSwsKi4pKv/AABEIAK4BIQMBIgACEQEDEQH/xAAbAAACAwEBAQAAAAAAAAAAAAAABQMEBgcCAf/EAEgQAAICAAQEAwUEBQoFAgcAAAECAxEABBIhBRMxQQYiURQyYXGRByNCgRVSYnKxM0NTgpKToaLB0RYkc+Hw0vElNFRjo7LT/8QAGAEBAQEBAQAAAAAAAAAAAAAAAAMCBAH/xAAyEQEAAgAEAwYFAgcBAAAAAAAAAQIDESExEkFRBGFxgdHwEyIykbGhwTNCUsLS4fEj/9oADAMBAAIRAxEAPwDuOFPG+MPC8KRRCV5mYAF9AGlS530nsMNsZPxjxEJJFJHJHzMuWYxtqLHWmkDSu9019R1B6YBlkONTHMLDPAsRaN5FKy8ywjRqfwCv5Qd/+zrGF4F4i506ZnMlIykckQTTIHJleFh5CG1XoABU9TVXdaPM8Tn2EeX3YEjW4sAVZIFre+y6xfqosgG+DFD2GU7nMMD6IkYX6MrH/N/viOXOvARzirIx061UqVNWNS2QRt7wqttqsgJuM8R9ny8k1auWparq6+NH+BwozPiHNRKHlyqKmpRYnDHzsFGwj9SMWfEeYilyci82MCUFFJYAE1ZF0d6B7GvTGRfxNLmvuJOUiBkIcpKobQwcUx1V7o2YC7267B0nBiOCdXUMhDKwsEGwQehBwv8AFGcaLJzSIaZEJB26j5g4Bpgxk+KwZjLxLL7ZK/niGlkhAId1Q9EvobxrMAYMGEnifMSD2dI5GiMswQsoUmijt+IEdQMA7wYzKieDOZeNszJMsolsMsYrQoI91R3N/ljTYAxDm82kSF5GCqKFn1JCgfmSB+eJsIvGp/5Nu3nhuzQrmpe5wFjLeKspIwVMxEzEgABgTZND6nb88NcYziniHK5iTKrl5EZhmYmIAIOnzLe4Hfb6+hxrMzno4wOY6rfSyAT8h3wE+PMsoVSzEAAEknoANyTimOOQf0qfmaH1OPPHt8pPpO5ikoj9w1vgK/8Axhk7r2iKx1GrcV1sfDDcHGC4l4jyjcNaFJE5vJChaoh1UWNVVY9bxu4fdHyGA94MGDAUuN8S9ny0sxGrlIz1dXpF1dH+GFU3H8zHpM2VREaSKMsJ9RBlkWIeUR7+Zx/264s+LtDZSWFpEjM0boupqskV6H19DjJjxRLmnEMvLSNZYpNemVA3JmSXysdQ/CNiBfb1AdFwYXrxcOPuF5o/WBAjHzfufgoNd6xDlJsxMNRqBSFIBUO1EXudWx7UVFHucA2wu47xU5eIOqByzogUtpFuwUb0e59MffZZl92YN8JEB/xj0V86PyOEniLiqSwBS6RyxyK5RyesL2apbYEgVQFgjoTgLY49mEliWbLIiyvoDCbWbot7vLHZT3xoMc7yXid81LEZ+XCsMnMtlkSwFKkgnUpFMdiVPfoN+hg4D7gwYMAYMGDAGMT4wyWcSTXkypEpGpW0e/SxqBq3N0D8KJPw22KHFRXKf8McmpvgpR0v5DUCfQAntgMHwzwhm/a0kmJWIO0jkjLXep3AtFD0QVG7GjfYDHRMrnY5EEkbq6HoysCprrRG2JS1ixR2232P5458fAucMJj5qKDEYqE0xWjBmIj5dAABkkic0P5u+tYDod4MYjiHhDNMJDFKEdmOj7+ekX2dI1CitI0zKX93odipx4XwnntJ+/q2RionmN1JmGYcxoyV8ksNHSbOXAIA3ANPFvB530y5IoJkY6gdPnBUruTta337Fq+OJz/h7icsg5gTWUof/KkFVLXp1o1EF+1e8PTbo3hzhTZdJVcqS80sgILGxI5carAogGqFjbE8x15hAv8AN6mYjtqXSqH52Wr9lT3GA98IyPJy8UV3oRVs96FXip4mkBi5RRn51r5SooAFifMCO1VR64b4Q+MOErmoRDvrZrQjqpA3a+wo0T+0BuSBgMSfaElrNNK8XvhFkdyoVrUtcRU7j0UirG4xtspx6WfRyoQodUfWzBgqvq0koCpN6SKDbdd+mMwPsfQoFkmV/wBowgmzV1qc0uw2+J9cb7LwpDEqilSNQB0ACqP8BWAr+xTdeeb9NCaPpWr/AD9fphB4iaaQ8orqeLTKkkbiMWwkQAhlcrVHdST06bjGl/SUVXzEqrvUtVdX16WKvCHxL4Qi4gY5Fl06QRqSm1C9hd9AdX9o4DL8F4lJDKHzZllaNyqsGZlBa4mXzp610eievujHT8c/y/2TIk0cgdGKHVbxAsWGjSGIayvlJ63ZPqcbfJ5osWVwFdasA2CDellNA0aI6dQR2vAWcZrxjxh8uYiGlWNg4YxrGfMNBXUXBoaQ/T/TGlwrGVWeSTmqrrGwVFYBlB0hi9Ee8dRW+wG1amsOTMGgLSZVs2quo35iW72966YMf5Pr12PqAer8B4MsK6yDzHFuSW776aJIFdNgLq+pws8YcLhiyUskcUSOANLLHHqvUOnlwvm8ZzlmRFjXTKqhqZvuxmxlmLdPejOux0F9bBAbgrexxm+OrLlY2eJyIjIpKRxqXRSAp0Fm0gF/MbXbUenXCXN+P8xHl4pWhjJkhWXSBINOuNm0EkdVkXSaB94A6CV13B4qklZIWgjcPJJGzHUYzo5RAA0myVkZqPXkt0slAxU+YUZkZqBs3rJYu5MV6iVAFEgFfOfLVe7QobdP8IZuWXJRST3zGDE6goNam07KK92unUb79cU/DfC4cxkYJJoINckSM9QqnmZQWFVYINj/AGw34OajMe33TGMUABpHubCh7hUHYb32wF7BgwYBF4s4fO8YfKn75LCg6aIYqGstsKAvGDzfh3iOZssAWH3bEDKlaGstpLoTY1AWpG4YH3RjrOF/CGoPGffV3JHendnVvkQeo2vUOxAD7wTh7QQLGzKxF7qum7JbcWd7O574v4MGAMZrxhkM03LkyZGsalZTorS1Ndt8VA29caXBgOU57wnxCY6pQRq0iTSMq3lF2UtC91p2Ui9+9Y6ll2BRSptSBR9RWx+mPmZzKxqWc0B/4AB1JJ2AG5O2IeEwFII1YUwUAj0Pp+XT/fAW8GDBgDBgwYAwYMGAVZrgCEq0XkdG1KNTiO+lFFYCiCe3Xf5+czxaZCCcvIVAIfSY232pgdYbSN78t7g7UcN8UOI+d44vU62/cjINfm5QV3GrAel41ARfOj26+dRXzF7H4HFWTjhZ1EETTL1Z0MZQCjsCzqC110vv6YaNECbIBI7kYhzPEEjIDN5j0UAs5+SiyfpgKbcOM7h5lKBPcUSMGs2CX0EDoaABPU2ewtl4oE6qi9vif4sx/Mk4i1TSdByV9TpaQ/IC0X5nX8hiXLcNRDqrU56ux1OfhZ6D4Ch8MBD7VLJ/Jpy1/XkG/wDViBv+2Vr0OKzZER5iOV2Z/K6a3o6WYppoABVBClbAFnSDZIw5x5kjDAhgCCKIIsEHqCMB6xHOCUYAAmjQJoE10Jo19Dhc/BgjiSEHWoI0NJIEKntVkCu3lIG4rex8bjEiyfeQSrEQPP8AdsEIJsvpkJ0kVRC7UbqxgMkPAOZGVMS8hS2WMDWzMrN7MuWDC4tSGxZKmiqgFCx1Da8I4YIUPUs7F3JINuwAPRVWqAGyjpdWST8/T+X/AKeH+8T/AHxX/TLtLUcErxAH7wcsBm8tBNcikgDVZ010o4BvhfAdeYZ191F0E9ixNkf1aHruxGxBxUiyaSzMZrEoWhGHkChNrI3AcE1ZArYDqLLmOMKAFAAGwAFAD4DAesUZYnjdnjXWHoulgNqAChlJ290AEEgeUEb3d7BgKPDuJGQurRvEyECmKGwdww0sdiP8bG9GriOD0IO5Gx7g0R+RFYhzWQSSiwNjoysysAeo1KQaPpeKMHBnhZmhlY6iSVlLOtk2StEaSTudjZvubwDbHlXBuiDWx36Gr3/Ig/nikUzB21Qr8Qrkj5DUP44p/oWOCKR5HmkADO+qRjqpd7FgEUoGliRQ+dh9/TzlWYQOFDFVdipQgdWIjLNWqxspG12B0vcK0cvyOJNyWYEG3Jtia6Gz07dO2E58Yqsev2XMiILerRGE01YIJk6V0w4m4bHIdZWmI99SVevTUpBr4XWAuYMUOTOnuuso9HGlv7xRX+T8++EXi37RIuHw8yeKXXYAjABJF7sHBKUB6kdh3wzyexEzs1mF/FHhtRJu/VAurmfEpo8wHqRQ9cU+EcV9vhWaCQLA4tStGQ+oY7qhvYrRI9VO2GuVyKRg6Fq9ydyzH1ZjZY/Ek4PCvhqSwIV5LMhYlQJQ8igm6cyMBsemljtQ3qzNkuOggLmByJABYkKgEkWdBDEML9D/AAw1wr8UZ0w5KeVeqRsw2B6C+hBH1BwEuY43Eo2dXbsiMpdvgovfEEGenkSjA0ZYndygCqSaJCSMxbTW22+1jqE/E4c3lYub7UrAMgKiCNb1OE94X0LX03Fja7GuwC/IcEji00GZlumdmc2dyRqJqyT0rrhhgx5kegSewJ+mA9YMZ1fGQKcwZbM8vTq16YtGmr1aubVV36flh9l5w6K4umAIvrRF74CTBgwYAwYMGA8TTKilmIVVBJJIAAG5JJ2AA74x/hf7QMpnZswcuzSSKwQIEOoxr0cXtoLMx1MR1ANbXd+0Two/EchJl45TE5IYbnQ5XcJJW+gn6EA0ao8l+zvwNmBmFfl8mbJEa1DcuSUhypQGirIyA23Q9L81rO9+HLTdfBwfi8WsRlHPxiP38Hb+VNJ7zclf1UppK+LnYfJQa7Ni1lckkYOhQL6nqzH1ZjuT8STiLhvFUnB02GXZ0YU6H0Ze3z6HsTi4TjcTExnCV6WpPDaMpGDCvMeJIF6PrJ6adwT02fZOvUlgB3rEvtU53EIA9GkAb8gqsv1Yf649ZX8GKcHEbYI6NGx6BqIahZ0spIurNGjQJqt8XMAYMGDAfKx9wYgzefjiAaWRIwTQLsFBNE1ZPWgT+WA+5rKLIKYdDYI2ZT0tSNwa7j1xV9raHaY2naX0/wCoAKX94eX93YY95bjcEjaY54nY9FWRGPr0BvoMXcAA4MIuM52Ph8LTl1jgQWyN0+UXoxPRBsT2BJOMh4G+23L57MSQzKMudRMJZhToOzE7CTvXQ9BuNw6ZgwqbxVkwaOay4I7c6P8A9WPbeJMqBftMH96n++MzesbypXCvb6azPkZYp8Zy5ky0yKLLxuoHxZSB1+eFXEvG+WjjJSVXajp0gsNVbaiNgPmRteM3mfEeazWVVnyqlDIumrIcqTq+7JsgC2228hF4n8ak2isTnmvPY8WMOcS0ZRGW+k69IncZrxVzoW4csDiblmL3o61KtGvNv0O13sbqjXQ4h5R8hjkEmRLuHPDwpAOywKhJJXzFkzA3q+p/W9Re48MtJlMlFzwgjrUxtlaMSMWGsOO2oXuNO/WrNnI0eczixRtJIdKqCSfgP9fh3xxz7S/AOfzATPZdpDK3v5dTuisaTT60ukMp2uyO+OmPIM3mAqkNBAVZiN1klrUiX0IQEOfiU9Dh7iOUXnOdo9z6fd1zacCkRXS06z3Ryjz3ny73NvAvhHOZGJjHJC0pP38LKVTWBYKMpqyjDzaRe19BWvi8Shds1G+WPS3oxE/CVfL/AGqOLcnkzCntKNJ/fQFl+q69/wBlcXXQEEEAg9QdwfmMe8Ex9M5fhn48X/i1z79p9J84me94lzaKmtnVU66iQFo97O2E/iDPRS5cxg80TWn3ZjbqjPZ1OBVKe++K/GvC8IicI0sIfbRC1K7HovLPl36bAdTfSwii+z2UZcRtLFDTcxpY1cuaVlpmZloANttWxJHr5FsTjymIy65tWp2eMObVtPFntly79SrO5jOamSVZHS1YKGLELqJDyDmMporYFiyvX03/AA4yZiJJROyh1DAKkYFHfcNzN/k1dPmcQPsuWc37csxHcxo5A3298muu3zx0bhuRWGGOJfdRQo69hXck4s5FaTNSQ0ZSrxkgFlUqy3sCwsgr6kVXWqurPtCyxsY2VwQRakEXXSxizjO+MeGO8JeEISpDSIyM3NRCGCEL1IIsbG+lgMcBmU8T6cv+jTC/P5PJvVGBqZNIPvV1PS7vbHQOHxlYY1YUQigj0IABGOUS5TmMC+RRGBJAGXVXkOk/jSe9iB1P4gTsCR0HwRk3iyaBxRLOwFMCFZiVBDbg1Xr8z1IPsGDBgDBgwYAxmc79xxSJ/wAOYVkPpqAFE/RAPmfkdNjO+OoD7LzV97Lusw/qe9/lJP5d+hniR8ufTVfs8x8SInadPvp+m69xnhSOOZrMMiDyzLsyj0PZlv8ACbB+eEMPGZzJDBnYqR2NS+VY5aHkDoxBUk76Nya90bjD/NThzlmG6O4b4H7t3Sx+8AfmB8xezOWWRCjqGVhRVgCCPiDhNf5q+/fV7XF04MWM4j7x4em3hOr1yRYahYBAPcA0SP8AAfTHvGaz+Uny8TrFrmhKEBdR58RINFGG7qPS9Q7E9MZuDiMoMRZs266UR1K5kFTyCrOGAp15rb2A+oBgxUKuPPiRH1aS9ns151w44o6xH5jl7yzdCzeSSUAOLANjcgg7iwQQehOKT8yB1VEkmja/xAmMgX7zsCVO/U7EddwBnvBnG1jiVczmbkcRDQzSOUflojgu4vU0gJI6AnbuTtcbretvpnNK+FfD+usx4wgyucEgNAgjZlYUyn0I/wBRYPYnE+KE+2ZirqUk1fujTRPqQxFD9pt+xv40mMZ3xjKq+ytJWgTgtYsaeXJfl7/KjjRYxXjjjKwyaJ3mSGSMaeWFosC4fzEagaKdDgJUz2Xkz+V9n0gDnaqQpuU8uxUXsG9a/PGwxxbh/iH2YkZQTKjPSgLEwKgqbAMxIYrIpNRjqAdhY6OeK5yeO4MuIh+tM3mIvqkYHWtxrK4xa8Rpz6LUwbXji2jrO3+/CM5TeM/D+WzmUeHNkLH1DkhTGwBp1Y7Aiz8wSDYJxz37Nvs0AfXO7SRQ2sYCskU1sxEpBomlIFVV92rG74VwtC4OZ5kuYAu5gKrYExKpMaiz0B1euNHjE0m8xxRpHJaMWuDExhTOc89ueenPlvp4Fy+HcsBXs8P92n+2J5YYo1LlEULvYUWK9KF38sWsUeMoTFYBOl43IG50o6u1AbkgAmh1qu+KRSsbQ57Yt7b2n7q2bhzEoXTy411K2l9TMQpumKsAD3rzDar3sMc1mVijZ32VAWJomgNyaAJ6YkjcEAgggiwR0I9QfTFbi2UMsEsYIUujJZFgagVsix640mrJ4my52ElkKWrS90FEhFabsIykr1AZdtxinH4n9pBXIjmHvKwZY0vpYIDM1b6QPmRhBw7wrJmdUnMRYipRQqMgm0osaSyaX8yhgdJIsqALrrrOAcFXLQhBRchdb+a3ZVVNXmJPRRte2JZzfbSHVlXBn5ozt05R49Z7to79kEfATEiezlFkB+8d1JMgJty+ki2JJYX0PoLxdhzbqwSYKC3uspOliNyCDuprerN0d+2LuF/FTqMSD3y6sPUKjBmb5V5L9XGKRERGUOe1ptM2neU3EssXjIX3hTIT01qdS38NQF/C8SZTMiSNXF0wBo9RfY/EdDibFDJeSWSPsTzF+Tnzj8ntv64x6yOLLXLftG4Zh+zpZCf6urV/VxbMlra+YEWKI37ij03xJhXnPD8bboCjg6hpZ1XVuDaowG4JBNXvgMxkfDubjycUSh1ljjjXVzEVfu4yrRKYwGKP0DN5lJV/NprEq+H85zZ2VpFVlnZB7Q/8qywCAN72y6ZFPUbjY40GY4pMhUnLyEC9egxv8mW3ViB6ab36bYsDjuX/AKaIV1t1BHzBNj88BlMhwriSzAs7aA4q5dQ0FsyTaEm6V4BRLH7s7mgTc8PcGzaTQyZpyxWGRHuXUNbNFRACqCGKswsWNQHZVVtmOOEsoy8bTCxqdNBjUX5hqLrbV0AuiQTtePsvDzmHVpVaNUsqokYMWIrUxjbSABdCz1ux0wEucbXPEi7mNuY/7KlHQX8WJ29QG9MMcQ5bKJGKRQo67dz3JPcn1O+JsAYMGDAGKfEuLxZdQ0zhAehN/wCg/wDLxcxm/FWcSGfKSyHTHG0pZqJABiZQdt+p/iegOAZcN8RZfMMVhlVyATQvoKB6j4j6jF6eEOrKwtWBBHqCKI+mM1keLxZniMbwNqVMvMrmmXzGWDSPMATWl/lZ+OHrcXhDOplQGOtdsBpuyLJ2BpSa+GPJmI3arW1toKvC0IbKHLyeYwO0RNm/u2uNgRuDp0kEdCOxG1yeGeNkYSa41J1ry7kKkdirAEg10W6urOxWZHjcAz0pSVTHKiktqpObH5CAx2JKFeh/BjTo4IBBBB6EdCMTwpia5RydHa6zGLMzGWeU+cxr+uZd/wARZfWqc1LYE0WUEUVGkgmw3m6VexwyxFPlldSrqGB7H4bg/MHv2xV/Q69nmA9ObIf/ANiT9MVcqn4lzkJiaCSRFeVSqhmUUdJZWNkbAi7+WPHDuIzZpIZImVFKAyFoybcjdU8y9DdnpsBvuA1y3D0Q2o8x2LMSzEehZiWr4XhX4ak0yZqA/wA1MWX9yYc0dz+It/26YlOl4nrp+8fu6a/Ng2r0mJ8tp/tNMpkghLElnatTHqaugANgBZoD1J3JJNnBgxVzK2bzwQhQrO7WQq1ZAqzZIAAsbkjr64zmezJkzBjfLJLKF+7RijrGDWppDXlBIG/U6QADiWPPvPPKmWZQGIufY0iBQVhB99g5bf3VLdyaw7yHC0gQqgJvdiTbO3dmY9Sf/KxLim+lduvp6uqMOuFrib/0/wCXTw38Oa/g/haOI8x1RpjvqCKqp8I1A8oHr7x7nDzHOIuFcTTLtDApiUo4AvLindc0dQYEsPOctvew17bYY5r9KBVMetmLzWD7LtHzAIfTflEnr7y7jfG61isZQhiYlsSc7e/Brc5w6OXTzFDaTa32JFX9DikySwuBEhkiI31Sboe2ksCdPaiT1FUAcZ2aLiroUvTaSgP9wH1mBNBYjYIJjJRQavKl7Wca+KXRCGkJXSlsXK2KFksV8t+tbY0wQ5Ti2dn5hiXLqqSPHUmsOCjEfgLKdq3sb38y18O8TbMZdJWABYv0FDyuyjYk1sPU4wme8YvkZHWMB45ZZJC/JzLqmtzWpljABoDyizfwIxrvBU8fswjjlSQxlr0MWA1O7LuVXsfTqDgLub4GrA6GeMkhvI7quoHVuisBRPWqJs73vhPx7isj/wDL8mXscwYqcrEb2SiCdZGnoGrUdPfD7ivERDGWrUxIVEHV3bZVHzPfsAT2x44Pw4xIdR1SOdcjfrOetfsgUoHYAYlf5p4Pv773Thf+cfFnfl49fL85d71kM/E0a6GQAADSGQ6aHu+UkbD0OK+e48FbRCpmc9oyrBfUv5gVFWd+tV1IBvTZGNzbojH1ZQT/AIjH2So4yVAAVSQBsNhdbYq5mU4RwaPNtmXnEtjMOoXmSLpC6SoKo9Xvf09BTHwVEOQzVvzZV1dSVSRlXf0ofLGC4/y5SMxz4VJ0lkQsdRdheoGf3QTZoDYN6kY132f8dEwliUJpi0G0LG2fUW3Z3PYd9unpgNfihxTy6Jv6M+b/AKbbP+Q2c/uYvE4TTcSizEvISVSujU+hlJYEldAPpQbVW426XgGuYzKxrqdlUerEAfU4q/puP/7n91L/AOjEWU8OQxyiQC2VVVSxJYVqttR3JIbe/TDTARZfMpIupGVh6qQR8rGJCo+mKOZ4cxlEkbiNtJVhoDK+40ltwfLvVEe8fliKPj0au0UzxpIoBPmpSD0Nnpf6p3HxFEg0wYQca5kmbghSaSJWhnkJj02Sj5dV94EdJDiPhokizxhaeSVeRzPvNN2ZAn4VA2AP9o/DAaPBgwYAwYMGAMYHxpxQpLJFMM20b1pEI206VvdRq9/Vf07jG+wom4fHmZ2MsaOsNKoZQadgHZt/2WWvz79A5twF545VysIzUcckrbajQQMyeVitqQsfZqoFgKIONzw3wBBDPzbaTr5ZArCzR1dPesHc+uIPFbx5M5eSJYojzHsBYk1qsE0mguUJUF1RbXfzV3rC+b7RJRbiOLSkUzldZpmRcrIoV9O22YI6Gyh6dp2w63mJtGy+F2jFwomtLZRO7e6RVdsLjw+RHZoGjVWAJjZGI1b2QQ406rF+U7i97OMzmPtAkjzAgaOEOX0XzGCiiATTIGOxDdAKBosPNj432gSOtpEse2Ua5Gvy5hoNTaaBKASuuvpqib5CiDVZXjMbsULosqnS0etSwbbp3INijXfoDYF/EMuURgQyKQ3WwDfz+uF+Xzzo0kYjkl0MAGBT3WUMAxZwbFkdzQBO53BtjLZ+ZctxRJWIWOeEoxJpQYrfUxOw8pr0+Xd1zswekcS/EyM3+URi/wC0Mcp+2/iOZj5CTInsj6leZFJOtgfuyCSRQAfb3tPbSRieJHy5xyX7PMRfKdp0+/pv5OvZvOpEhkkYKg6sTt8PrjNvnXzrFQriEbcsHSz/APXk/At/gUlyDuK2xjfsfysmcgU5hZHyuXATLGR6DkWGuMDdV90Ek17u9HT1uOMKAFAAGwAFAD0Ax5lN99unr6f8b464P0a269PD1+3UtTg2oLzSBoFIsVosYqtmBDE1t2H7Ix5XIvDIZFaSZWADIWWwR+JbABNUCCRsNvTDbBirl3KP+IVV9MiSRqSAruulTtvqZqAN7V1Pa9wGXtSadepdP61jT6denXHzN5lY42d9lUEtsTsBZ2G5+Qxn/wBP5DXq0eb9Y5aTsP1uX6fHAX28RKX0xpJIFJ1MiFk6GtLjysb2IB271tcM2TOdWy0sMRVl0qyhm1AqS60QKsjSSTfUAisPAPTFLMRmNzIgJBrmKPprUD8QHUdSAO4AIYMeHOJkrzNDKCp2em2O594LenVW1WRtW2NJ4M4NNl0lfMkcyRlJogqFRQoIPX16k9B0xpElBAYEEEWCDsQe4OE3GCcxIMqh8tBp2HZD0jB/Wet/Rb9RjF7cMK4WH8S2U6RznpHvbrOg4X/zMvtLfya2sAPodmm+b9B6L+8cO8eUQAAAUBsAOgGPWFK8MGLicdtNIjaO73v1nUYCMGDG0mSb7NMrqLeYEm/dh9bHWLtt9MOeAeHIsmjLEDTGzYUHYUB5VG3U/Mn1w0wYBfnE5kyRtugVnYHoxBCqPiBZJHrowr8QxS88GPnaGy0yDlmTTz7TlWFNKaL+Y0PU9MOs5lWJV0IDpdX7rKa1Ia6AkA2OhUbEWDXi4o/OEckJQMNnLIVLDqopr6URsCfNsKwGdTi+caeOIwkJzXAfl5mlVTPGjO2unBCxOdRo6/WivrNeIeILEjeyjW0UrldEj1JHGKi8jGtUgZgxIBWl94768SCyLFiiR3AN0a+NH6HHvAYviXFs9r0pDqKk6HWOYKWbLTMpZS4G02hCrWvmBsNsjPw7xLMSSMkwWo1U6whUnWiMqkFyVcESa1IH82drw+Mq6gtjUQSBe5AoE18LH1GFpzzLM6RZcsBuzho1UuwGx31XQ32seXYgjAZfxDk5Wldcr90YfJGwk06eYIpJFAEZOggJShhvq6CqqeE+MaJ4zKXllk+61mSwQxBsAxBgBp6FiBvW5w14x9ngzM5nkkAdguoBXK2uwqpF20gDcdQTtdD1wj7N4oMyk9oSm4ARl3o0bMjdCb6dsBscGDBgDBgwYAxSzELI5kjGqwA6WASBdFSdtQsijQN9RWLuDAUclxIyO6NG8ZWiNRTzAgbjSx2BsX0264uBgehxFmskkgGobjoQSrD10spDCxtsdxiinBWjYvFKwJuxIWdCSAL0hlo7D4ddrJOAa1jzqF1e/p/D+B+mKVZg7XCv7VO1/wBW1r194+nxxDl/D6iy8krsQA1yOAQCSBQa9I1HYk7He8B6Xi7szqkDnS2kMSgQmhveq6BNGgSKO1isWslldAJJt3Opj0BNAbD0CgKPgoveziaKIKoVQFAFAAUAPQAY85nMqi23yAG5JPQAdycB6mmCKWY0B1OFXEODJnomTNR3CwrlEkE/tOVNgg7qAdqBO9BbkWWLsHl2rdUvZfi1bF/j0HQd2NzAQ5LJJDGscShEQBVVRQAHQAYmwYoNJJK7BG0IpotQLM3cLYKgDpe++oUNNkL+PKuD0IOFWV4GWLHMuZt2pX0FAoY6SFVVWytXYO/fFl+CQH+ajBHQhQpHyYAEfkcBD4pQnI5kDqYZAP7Jxl+NeJYpsocvHZlAiseXbSyNuAxO4G22+1Yu+KcxPl4dRswRyg6hPIsmhkKAPpXUQJWHQsTS7HcjCDN5fme0RiSJvPbLmM1rZyUtjribbz9utt+qaDtIx9wp8OzMuRhbMN5uWGdmYHrvZayOne8Tanm6XHH67iR/l+ovx943tp2JDin20cbzHta8PB5GUdlawwIkYkFga90K1fdnuQx2K1tvso8TSy5R2zOXlT71tMumSQzVsS9AnUtBS2ymqHusBrON+EMrm4BBPCrRqwZR0IIN2CNxe4NdQT64q5VDkZhGT/ysrVH1PJkP82STtG34fQ7dxiVtLRadvw6sOOPDmld9/GOnlvlz8Yg0/TsHeVVPo50H6PRxahzSOLRlYeqkH+GJMUc/k8vReZIa7s6p16blhirlX8GEP/Lduco/Y9pUfLy0Pyxby+VDrqhzMhX1DRyAn5sjH8gRgGeDFD2acdJkI/bis/VHUf4YNeYH4IW+Ot0v41y2r5WfngL+I58urqVcBgexxU9vlHXLuf3WiI/zOv8ADFZeNtI+iKNl3ILyJJpBHUDSNJrobdd9uuwCRuAqHEkckquNrMkjqQL2ZHYhh5ifUdiMSiHMf0sP9y//APfFfJ5aeWzO+kfhWO0NWR57trqjswG9VtZsfogD3JJlPrzGf/CXWP8ADARJwBS5d5JmciiebIqgdaRFYBRfpuaFk0MMIMuqKFRQqjoAKHr/ABxQj4qUtZlYaTXMCnlkUDr6nSN6N7Ag71vhkDgF0niXKqxVsxCGBogyICCDRFX67YvZfMK6hkYMp6FSCD22IxjeCcYycaSrmHiD8+bZwCaMrV2O3b/DDrwVfsEOo2aNm731Ne/ffvgHmDBgwBgwYMAYTcf4lMkkEUHL1TM4uQMVARC/4SD2w5xk/F2at0MJk52XJICxMwt0qtRUoPK1m72PqMBeyHEMyuaWDMck64pJAYlcfybxLRLMf6T07fV9jn/hrxBrzCyZuQiZVeER6LI5jxHrGoFWgB1AEEHoBZ2cuddmKwoG07MzNpUH0FAliPkB2u7oLuDCmCPMyMeYwiUWBy61GiRba1YAECxW++/wn/Rjf/UTf/j/ANY8BYzWbCAXZJ2VV3Zj6Af6mgO5GFucz6ZcrJmCxd7Cqis4XuQgVbJrqxFnfoNh9idoZG5okkJHllVC21n7vSgOmquwN733GKPiHPAPlcwoaSOJpWYxgtQ0FO2woneyOh77EGPD/EsM0nLTmBiCQHikSwKutSj1w1xk+F8YXOZ2KaJJBGkcqFmUgWxQ7MLX8PrfwO9NPGEpXIZhgaIjJH5YCcpz5HDFhHGdNKSupqDEkrRoWABdWGu9qU5/iUfD5URYwsLrLK+kEtqDxJ5VG27TD5BfpS494ehy2XE0SuriSKzrkb3pEVjpsi6O1C7qvTDt8plc6SxXmGMtH1cVurFaBA3Ko3xpD6YCn/x1FrZRHKQOULCqTzJZpcuI61dRJCwv3fjVE+W+0LLC7EoKhmYaPdVQWYtR2oK3l97ykVdAs08MZYEERLYKtdtdrI0yk771K7Pv3Y4gfwXkySTAm6lDRYDQ1grQNaaJFem2A8f8XRNKsSJI+qdoCdNKGVZS5DNQYKYXUgb7XRBBNseHYVLNGpjdiWLIaOo9z2bfemBG523OPS+HsuH1iJQ3M5tjb7yiuv5kM1+uok2ScfF46jFljDyMrFSFU+8OtsRpUA2LYj3TV1gI+FRNKA+YppEZl0rfLRlNagD1JoMGbcAiqs22xW4flSiUxtizMxHqxLED4C9I+AGLOAMU+MNGIJOeLi0nWKJ8vfZd+m9jp1xcwuzqCSZYnFpoZ2U9GIKqAR3UWSR66ceTGcZNUnhtEs34S8QHNKsDSOSqAs1FXY9NGsdAKJ1WCdu4YnRQ+HYVm5wTzgAA2dutm+pJuiTfQemPfBeCx5WMxxXpLM2/bV2v0Aob77YYYxhRaKRFt1u02w741rYUfLM6DFHMcOJfmRvy2ohvKCH6VrGxNVQ3BonF7BijnK146iOY53RHUA3dIVNgNZ93pupO1jc2CWYOPuF+SQJNJEuyBUcL2UsXUhR2HlBr1J9cAFnmZgjlEU6SygamYdQCwICjp0skHcVur4mJ8pEoy4kl1SSszaOa41B5FVUDLdyaVskDc2Vuwxy2YWF2jkIUF2ZGOwbWS5WztqDFtvTSfWr8OYVwSrKwBINEGiNiNu94DLt4szdyAcOlpCwUlz59Lql0IzQIcNtdhX06tO8DeNc2L/8AhsvTy00m55jR0fuNvKvMvfZl9drfitM+G5mTohUK6LskuwJkCEaSy6QACejOf2Wp+y8XKIVlgBLMWDqFYISmgeVGHMVNZJsrrI95RuHqPxtmiVvhs4BYK1l7A81sAIjYAUdxZavQmxkYMwuQMqtKkuiR+Sy69JOphGqlA1r0FbdNiKGG/CFm1TGZrXmERAqFIQetdfMWAPdVU9zieXisQHvq1mgqkFmPTSoHU4DkHiHiUOYlWZZc4ZVIF6YBpUXuo8g1aiN9Q6k9sdB8AcZmzMUjylyA4CFkRCRpBOyEr1PYn8ugY8O8MwrGA8MerckaQQuoltI+Cg6R8AMM8rk0jXTGioLulAAs9Tt3wE2DBgwBgwYMAYyPijwvmZZdeUnEWrdwxaiwCqCAq+ijqe3xONdgwHOeD+CJ3zAkeduUkkh0iaZvOHk8ypICgpjpPlF6WYe9WN3wzh/JQqHZwWZraiRrYsRYAvcnrZxXhnGXtJNk1MVf8IDMW0sfw1dWdiAN7sCzkOJxTgmJ1cAkGiDRBIo/T8+uAtYMGDAGOeeN8wIcy2vLNmElCkbigV2I0hT3Cmz8PSh0PFGfjcCOY2lXWACUu3o9PKN7Pp1wHLOEPI2diSGERh5VY6WAqNW1EMOUvRe5fej1vSejeKs+qRKjBNMrFTrdkApSwoqLuxtWLuTUvIZSCooKikUauyxHYsa2O4CjpZA+cb4LHmojFLekkG1IDCvQ0a22+ROA5XBC0OYZ2bKTR1r0KZYtNXQEnMaztZBG/wAMdMyF5iGLMIxieSNWNUykEWAwI3q+oo/HthSPs0y4XSHnrrWtfgeuj4D6Y1UMQVQqigoAA+A2GAVZbK5iEncTISzaRSMC7F22aw25NeZaG1HqJ3zsrAhYHUkdXeIAfG1Zzf8AVP8AoWODAKctwyejzMx75ttCaa2C6ULM1Ch6XZJ2vDKCAIoVRQHT/wBz3+OJMGAMGDBgDCHxdxVcrGk2+sNpXpRBBdlaz7pCdR0IB7HD7Gb8bShUhclDyZRKVZ0S1VHB3dh+sNx0NHtgKfAftETMTJEUVS9DyzRvTEO1Wp76aogNZ6UbxrRKCxW9wASPQG6/gfpjl/hTNxTSRhvdSaWSTnzRuSJEaNQVZrIACrqAOpgW72d/J4di1B01RuOjKxPyBVrUgdrG1mqO+PZyz0DTFDjHGFy8TOwJoXpHUjUqk79gWGD2fMf00dfCI39TIRf5V8MIvFHh6P2eQlrlegGd1X8SltKlkjGwutroWSd8eClk/tUimkEcUWokou8qbF2CqTp1ELveqvT1F6/JZUrqZyGkfqQKAA91V+As/Mknvjl/C+KRz5lwi6NU0Mg1TxGNEjfUwithqBLM2pb8pVQPLQ6wjggEEEHcEdCMez3BV4uzJjyGZkX3kidh8wCRhJn+Cvko1kgnlN5iAGNiqxsZp4422VbFl7Pvd9iTeHXiXMryzC6M4mVwQpQUooGy5r8Q7HGAgzOYTMN7UuZkhj0yqFzSy1ok1oZEaJR1jJ8rWNPc0R4N/ks5PGCMzHYvyvEWlsEmtYCq2qqGyEfH0sPxcEHRHKzdgYnUX8WcKv8Ajixw/OCWJZACAwujVj4GiRixgFGVTNsDzOUhYk2rNJpXoFUFEF0Ls6tydiNsXcjwyKEVGir1sgAEkmyWI6kncn1xawYAwYMGAMGDBgDBgwYAwYMGAMU58idRaNyjHqKDIx7FlPftYIJHyFXMGAUwRZmImykyGzQtHBJLbamYMN6A1LQHfE/t0p6Zdgf2njA/MhifoDi/gwCmDI5nUWeZBYA0qhbSAWNqxYLqN0SU7D54v5TJiMEAsxJtmY2xPqe35AADsBifBgDBgwYAwYMGAMGDBgDBgwYAwYMGAMY/xomZSVJMvEsupNLArIxGlrB8gNXqPX0xsMGA5DmeEZ6ZwNBUSsob7rMAIGEamidtN6gdugJ/FQ66MFY+4AxmfG0U2iOTLosjKWBUq7bMOtIL6qB+eNNgwHH89luISan5RU0o0rFme2u2U0AG3X532rfqvCcoYoIozRKIimulqoU18NsWqx9wCjxL4dXOQ6CdDAgq9WV3BNCx1A/ge2M032X2mk5kn48pbPvbE6uh1UfgF9MbzBgIstlljQIgpVFADsMS4MGAMGDBgDBgwYAwYgXLkSs+tipVVCbaQVLksO9tqAP7gxPgDBgwY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69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Callout 1 10"/>
          <p:cNvSpPr/>
          <p:nvPr/>
        </p:nvSpPr>
        <p:spPr>
          <a:xfrm>
            <a:off x="7190001" y="1231786"/>
            <a:ext cx="1734901" cy="360292"/>
          </a:xfrm>
          <a:prstGeom prst="borderCallout1">
            <a:avLst>
              <a:gd name="adj1" fmla="val 58470"/>
              <a:gd name="adj2" fmla="val 945"/>
              <a:gd name="adj3" fmla="val 112500"/>
              <a:gd name="adj4" fmla="val -383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460375" y="160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s-CL" dirty="0" smtClean="0">
                <a:solidFill>
                  <a:srgbClr val="000090"/>
                </a:solidFill>
              </a:rPr>
              <a:t>Wordpress</a:t>
            </a:r>
            <a:endParaRPr lang="es-CL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8509" y="1663630"/>
            <a:ext cx="7225772" cy="47046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8509" y="1627850"/>
            <a:ext cx="7225772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93260" y="2542251"/>
            <a:ext cx="1091021" cy="38260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8509" y="2542251"/>
            <a:ext cx="1091021" cy="38260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15200" y="125852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Título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Tema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7869653" y="4150130"/>
            <a:ext cx="1274347" cy="554543"/>
          </a:xfrm>
          <a:prstGeom prst="borderCallout1">
            <a:avLst>
              <a:gd name="adj1" fmla="val 54234"/>
              <a:gd name="adj2" fmla="val -1315"/>
              <a:gd name="adj3" fmla="val 112500"/>
              <a:gd name="adj4" fmla="val -383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Widgets</a:t>
            </a:r>
            <a:endParaRPr lang="en-US" dirty="0"/>
          </a:p>
        </p:txBody>
      </p:sp>
      <p:sp>
        <p:nvSpPr>
          <p:cNvPr id="13" name="Line Callout 1 12"/>
          <p:cNvSpPr/>
          <p:nvPr/>
        </p:nvSpPr>
        <p:spPr>
          <a:xfrm>
            <a:off x="143084" y="3756582"/>
            <a:ext cx="1037364" cy="572432"/>
          </a:xfrm>
          <a:prstGeom prst="borderCallout1">
            <a:avLst>
              <a:gd name="adj1" fmla="val 46875"/>
              <a:gd name="adj2" fmla="val 102012"/>
              <a:gd name="adj3" fmla="val 200000"/>
              <a:gd name="adj4" fmla="val 1133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Listado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54B7C-CB12-470A-9B7E-FD99EE7A64CB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7</a:t>
            </a:fld>
            <a:endParaRPr lang="es-CL" dirty="0">
              <a:solidFill>
                <a:srgbClr val="09096B">
                  <a:shade val="50000"/>
                </a:srgb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85" y="1505014"/>
            <a:ext cx="867328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396928" y="215780"/>
            <a:ext cx="8229600" cy="74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s-CL" dirty="0" smtClean="0">
                <a:solidFill>
                  <a:srgbClr val="000090"/>
                </a:solidFill>
              </a:rPr>
              <a:t>Lectura  de Blogs</a:t>
            </a:r>
            <a:endParaRPr lang="es-CL" dirty="0">
              <a:solidFill>
                <a:srgbClr val="000090"/>
              </a:solidFill>
            </a:endParaRPr>
          </a:p>
        </p:txBody>
      </p:sp>
      <p:cxnSp>
        <p:nvCxnSpPr>
          <p:cNvPr id="6" name="9 Conector recto de flecha"/>
          <p:cNvCxnSpPr/>
          <p:nvPr/>
        </p:nvCxnSpPr>
        <p:spPr>
          <a:xfrm flipH="1" flipV="1">
            <a:off x="7809289" y="1734760"/>
            <a:ext cx="75079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0 CuadroTexto"/>
          <p:cNvSpPr txBox="1"/>
          <p:nvPr/>
        </p:nvSpPr>
        <p:spPr>
          <a:xfrm>
            <a:off x="6818050" y="2742872"/>
            <a:ext cx="224337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Nombre del usuario</a:t>
            </a:r>
            <a:endParaRPr lang="es-CL" dirty="0">
              <a:solidFill>
                <a:schemeClr val="bg1"/>
              </a:solidFill>
            </a:endParaRPr>
          </a:p>
        </p:txBody>
      </p:sp>
      <p:cxnSp>
        <p:nvCxnSpPr>
          <p:cNvPr id="9" name="14 Conector recto de flecha"/>
          <p:cNvCxnSpPr/>
          <p:nvPr/>
        </p:nvCxnSpPr>
        <p:spPr>
          <a:xfrm flipH="1">
            <a:off x="971600" y="2418796"/>
            <a:ext cx="1452204" cy="39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5 CuadroTexto"/>
          <p:cNvSpPr txBox="1"/>
          <p:nvPr/>
        </p:nvSpPr>
        <p:spPr>
          <a:xfrm>
            <a:off x="2423804" y="2238816"/>
            <a:ext cx="290279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Para mostrar esta pagina</a:t>
            </a:r>
            <a:endParaRPr lang="es-CL" dirty="0">
              <a:solidFill>
                <a:schemeClr val="bg1"/>
              </a:solidFill>
            </a:endParaRPr>
          </a:p>
        </p:txBody>
      </p:sp>
      <p:cxnSp>
        <p:nvCxnSpPr>
          <p:cNvPr id="11" name="24 Conector recto de flecha"/>
          <p:cNvCxnSpPr>
            <a:stCxn id="12" idx="0"/>
          </p:cNvCxnSpPr>
          <p:nvPr/>
        </p:nvCxnSpPr>
        <p:spPr>
          <a:xfrm flipH="1" flipV="1">
            <a:off x="2423820" y="3967009"/>
            <a:ext cx="3052214" cy="193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5 CuadroTexto"/>
          <p:cNvSpPr txBox="1"/>
          <p:nvPr/>
        </p:nvSpPr>
        <p:spPr>
          <a:xfrm>
            <a:off x="2793488" y="5902827"/>
            <a:ext cx="536509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Las entradas que no son mías solo las puedo ver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b="1" dirty="0" smtClean="0">
                <a:solidFill>
                  <a:srgbClr val="000090"/>
                </a:solidFill>
              </a:rPr>
              <a:t>Escritorio del Autor</a:t>
            </a:r>
            <a:endParaRPr lang="es-CL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54B7C-CB12-470A-9B7E-FD99EE7A64CB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8</a:t>
            </a:fld>
            <a:endParaRPr lang="es-CL">
              <a:solidFill>
                <a:srgbClr val="09096B">
                  <a:shade val="50000"/>
                </a:srgb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70" y="1328530"/>
            <a:ext cx="8528244" cy="4887170"/>
          </a:xfrm>
          <a:prstGeom prst="rect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3 Conector recto de flecha"/>
          <p:cNvCxnSpPr>
            <a:stCxn id="7" idx="1"/>
          </p:cNvCxnSpPr>
          <p:nvPr/>
        </p:nvCxnSpPr>
        <p:spPr>
          <a:xfrm flipH="1" flipV="1">
            <a:off x="971600" y="3876657"/>
            <a:ext cx="1214680" cy="328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186280" y="4020672"/>
            <a:ext cx="217149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Administrar mi perfil </a:t>
            </a:r>
            <a:endParaRPr lang="es-CL" dirty="0">
              <a:solidFill>
                <a:schemeClr val="bg1"/>
              </a:solidFill>
            </a:endParaRPr>
          </a:p>
        </p:txBody>
      </p:sp>
      <p:cxnSp>
        <p:nvCxnSpPr>
          <p:cNvPr id="8" name="9 Conector recto de flecha"/>
          <p:cNvCxnSpPr/>
          <p:nvPr/>
        </p:nvCxnSpPr>
        <p:spPr>
          <a:xfrm flipH="1" flipV="1">
            <a:off x="7809289" y="1788424"/>
            <a:ext cx="75079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0 CuadroTexto"/>
          <p:cNvSpPr txBox="1"/>
          <p:nvPr/>
        </p:nvSpPr>
        <p:spPr>
          <a:xfrm>
            <a:off x="6906667" y="2518854"/>
            <a:ext cx="204915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Nombre del usuario</a:t>
            </a:r>
            <a:endParaRPr lang="es-CL" dirty="0">
              <a:solidFill>
                <a:schemeClr val="bg1"/>
              </a:solidFill>
            </a:endParaRPr>
          </a:p>
        </p:txBody>
      </p:sp>
      <p:cxnSp>
        <p:nvCxnSpPr>
          <p:cNvPr id="12" name="14 Conector recto de flecha"/>
          <p:cNvCxnSpPr/>
          <p:nvPr/>
        </p:nvCxnSpPr>
        <p:spPr>
          <a:xfrm flipH="1">
            <a:off x="1187624" y="2472460"/>
            <a:ext cx="1236180" cy="4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5 CuadroTexto"/>
          <p:cNvSpPr txBox="1"/>
          <p:nvPr/>
        </p:nvSpPr>
        <p:spPr>
          <a:xfrm>
            <a:off x="2423804" y="2292480"/>
            <a:ext cx="178459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Crear nuevo blog</a:t>
            </a:r>
            <a:endParaRPr lang="es-CL" dirty="0">
              <a:solidFill>
                <a:schemeClr val="bg1"/>
              </a:solidFill>
            </a:endParaRPr>
          </a:p>
        </p:txBody>
      </p:sp>
      <p:cxnSp>
        <p:nvCxnSpPr>
          <p:cNvPr id="14" name="24 Conector recto de flecha"/>
          <p:cNvCxnSpPr>
            <a:stCxn id="15" idx="1"/>
          </p:cNvCxnSpPr>
          <p:nvPr/>
        </p:nvCxnSpPr>
        <p:spPr>
          <a:xfrm flipH="1" flipV="1">
            <a:off x="1209124" y="3443435"/>
            <a:ext cx="1214680" cy="328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25 CuadroTexto"/>
          <p:cNvSpPr txBox="1"/>
          <p:nvPr/>
        </p:nvSpPr>
        <p:spPr>
          <a:xfrm>
            <a:off x="2423804" y="3587449"/>
            <a:ext cx="410443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Añadir comentarios a blogs existentes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54B7C-CB12-470A-9B7E-FD99EE7A64CB}" type="slidenum">
              <a:rPr lang="es-CL" smtClean="0">
                <a:solidFill>
                  <a:srgbClr val="09096B">
                    <a:shade val="50000"/>
                  </a:srgbClr>
                </a:solidFill>
              </a:rPr>
              <a:pPr>
                <a:defRPr/>
              </a:pPr>
              <a:t>9</a:t>
            </a:fld>
            <a:endParaRPr lang="es-CL" dirty="0">
              <a:solidFill>
                <a:srgbClr val="09096B">
                  <a:shade val="50000"/>
                </a:srgb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85" y="1505014"/>
            <a:ext cx="867328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396928" y="215780"/>
            <a:ext cx="8229600" cy="74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F4600"/>
                </a:solidFill>
                <a:latin typeface="Arial Narrow"/>
                <a:ea typeface="+mj-ea"/>
                <a:cs typeface="Arial Narrow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s-CL" dirty="0" smtClean="0">
                <a:solidFill>
                  <a:srgbClr val="000090"/>
                </a:solidFill>
              </a:rPr>
              <a:t>Lectura  de Blogs</a:t>
            </a:r>
            <a:endParaRPr lang="es-CL" dirty="0">
              <a:solidFill>
                <a:srgbClr val="000090"/>
              </a:solidFill>
            </a:endParaRPr>
          </a:p>
        </p:txBody>
      </p:sp>
      <p:cxnSp>
        <p:nvCxnSpPr>
          <p:cNvPr id="9" name="14 Conector recto de flecha"/>
          <p:cNvCxnSpPr/>
          <p:nvPr/>
        </p:nvCxnSpPr>
        <p:spPr>
          <a:xfrm flipH="1">
            <a:off x="810235" y="3440572"/>
            <a:ext cx="1452204" cy="39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5 CuadroTexto"/>
          <p:cNvSpPr txBox="1"/>
          <p:nvPr/>
        </p:nvSpPr>
        <p:spPr>
          <a:xfrm>
            <a:off x="2262438" y="3127773"/>
            <a:ext cx="365426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Para </a:t>
            </a:r>
            <a:r>
              <a:rPr lang="es-CL" dirty="0" smtClean="0">
                <a:solidFill>
                  <a:schemeClr val="bg1"/>
                </a:solidFill>
              </a:rPr>
              <a:t>Crear una nueva Pagina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EDV">
  <a:themeElements>
    <a:clrScheme name="Personalizado 2">
      <a:dk1>
        <a:srgbClr val="FFFFFF"/>
      </a:dk1>
      <a:lt1>
        <a:sysClr val="window" lastClr="FFFFFF"/>
      </a:lt1>
      <a:dk2>
        <a:srgbClr val="09096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EDV">
  <a:themeElements>
    <a:clrScheme name="Personalizado 2">
      <a:dk1>
        <a:srgbClr val="FFFFFF"/>
      </a:dk1>
      <a:lt1>
        <a:sysClr val="window" lastClr="FFFFFF"/>
      </a:lt1>
      <a:dk2>
        <a:srgbClr val="09096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EDV">
  <a:themeElements>
    <a:clrScheme name="Personalizado 2">
      <a:dk1>
        <a:srgbClr val="FFFFFF"/>
      </a:dk1>
      <a:lt1>
        <a:sysClr val="window" lastClr="FFFFFF"/>
      </a:lt1>
      <a:dk2>
        <a:srgbClr val="09096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EDV">
  <a:themeElements>
    <a:clrScheme name="Personalizado 2">
      <a:dk1>
        <a:srgbClr val="FFFFFF"/>
      </a:dk1>
      <a:lt1>
        <a:sysClr val="window" lastClr="FFFFFF"/>
      </a:lt1>
      <a:dk2>
        <a:srgbClr val="09096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EDV">
  <a:themeElements>
    <a:clrScheme name="Personalizado 2">
      <a:dk1>
        <a:srgbClr val="FFFFFF"/>
      </a:dk1>
      <a:lt1>
        <a:sysClr val="window" lastClr="FFFFFF"/>
      </a:lt1>
      <a:dk2>
        <a:srgbClr val="09096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EDV">
  <a:themeElements>
    <a:clrScheme name="Personalizado 2">
      <a:dk1>
        <a:srgbClr val="FFFFFF"/>
      </a:dk1>
      <a:lt1>
        <a:sysClr val="window" lastClr="FFFFFF"/>
      </a:lt1>
      <a:dk2>
        <a:srgbClr val="09096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DV">
  <a:themeElements>
    <a:clrScheme name="Personalizado 2">
      <a:dk1>
        <a:srgbClr val="FFFFFF"/>
      </a:dk1>
      <a:lt1>
        <a:sysClr val="window" lastClr="FFFFFF"/>
      </a:lt1>
      <a:dk2>
        <a:srgbClr val="09096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CC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EDV">
  <a:themeElements>
    <a:clrScheme name="Personalizado 2">
      <a:dk1>
        <a:srgbClr val="FFFFFF"/>
      </a:dk1>
      <a:lt1>
        <a:sysClr val="window" lastClr="FFFFFF"/>
      </a:lt1>
      <a:dk2>
        <a:srgbClr val="09096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EDV">
  <a:themeElements>
    <a:clrScheme name="Personalizado 2">
      <a:dk1>
        <a:srgbClr val="FFFFFF"/>
      </a:dk1>
      <a:lt1>
        <a:sysClr val="window" lastClr="FFFFFF"/>
      </a:lt1>
      <a:dk2>
        <a:srgbClr val="09096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EDV">
  <a:themeElements>
    <a:clrScheme name="Personalizado 2">
      <a:dk1>
        <a:srgbClr val="FFFFFF"/>
      </a:dk1>
      <a:lt1>
        <a:sysClr val="window" lastClr="FFFFFF"/>
      </a:lt1>
      <a:dk2>
        <a:srgbClr val="09096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EDV">
  <a:themeElements>
    <a:clrScheme name="Personalizado 2">
      <a:dk1>
        <a:srgbClr val="FFFFFF"/>
      </a:dk1>
      <a:lt1>
        <a:sysClr val="window" lastClr="FFFFFF"/>
      </a:lt1>
      <a:dk2>
        <a:srgbClr val="09096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EDV">
  <a:themeElements>
    <a:clrScheme name="Personalizado 2">
      <a:dk1>
        <a:srgbClr val="FFFFFF"/>
      </a:dk1>
      <a:lt1>
        <a:sysClr val="window" lastClr="FFFFFF"/>
      </a:lt1>
      <a:dk2>
        <a:srgbClr val="09096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EDV">
  <a:themeElements>
    <a:clrScheme name="Personalizado 2">
      <a:dk1>
        <a:srgbClr val="FFFFFF"/>
      </a:dk1>
      <a:lt1>
        <a:sysClr val="window" lastClr="FFFFFF"/>
      </a:lt1>
      <a:dk2>
        <a:srgbClr val="09096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13019</TotalTime>
  <Words>444</Words>
  <Application>Microsoft Office PowerPoint</Application>
  <PresentationFormat>Presentación en pantalla (4:3)</PresentationFormat>
  <Paragraphs>104</Paragraphs>
  <Slides>15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Títulos de diapositiva</vt:lpstr>
      </vt:variant>
      <vt:variant>
        <vt:i4>15</vt:i4>
      </vt:variant>
    </vt:vector>
  </HeadingPairs>
  <TitlesOfParts>
    <vt:vector size="30" baseType="lpstr">
      <vt:lpstr>Custom Design</vt:lpstr>
      <vt:lpstr>EDV</vt:lpstr>
      <vt:lpstr>DCC</vt:lpstr>
      <vt:lpstr>1_EDV</vt:lpstr>
      <vt:lpstr>2_EDV</vt:lpstr>
      <vt:lpstr>3_EDV</vt:lpstr>
      <vt:lpstr>4_EDV</vt:lpstr>
      <vt:lpstr>5_EDV</vt:lpstr>
      <vt:lpstr>6_EDV</vt:lpstr>
      <vt:lpstr>7_EDV</vt:lpstr>
      <vt:lpstr>8_EDV</vt:lpstr>
      <vt:lpstr>9_EDV</vt:lpstr>
      <vt:lpstr>10_EDV</vt:lpstr>
      <vt:lpstr>11_EDV</vt:lpstr>
      <vt:lpstr>12_EDV</vt:lpstr>
      <vt:lpstr>Blog</vt:lpstr>
      <vt:lpstr>Blog</vt:lpstr>
      <vt:lpstr>Presentación de PowerPoint</vt:lpstr>
      <vt:lpstr>Blog</vt:lpstr>
      <vt:lpstr>Presentación de PowerPoint</vt:lpstr>
      <vt:lpstr>Presentación de PowerPoint</vt:lpstr>
      <vt:lpstr>Presentación de PowerPoint</vt:lpstr>
      <vt:lpstr>Escritorio del Autor</vt:lpstr>
      <vt:lpstr>Presentación de PowerPoint</vt:lpstr>
      <vt:lpstr>Presentación de PowerPoint</vt:lpstr>
      <vt:lpstr>Añadir Fotos (objetos)</vt:lpstr>
      <vt:lpstr>Presentación de PowerPoint</vt:lpstr>
      <vt:lpstr>WordPress</vt:lpstr>
      <vt:lpstr>Laboratorio en clases</vt:lpstr>
      <vt:lpstr>Después de clases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 Computacionales</dc:title>
  <dc:creator>Maíra Samary</dc:creator>
  <cp:lastModifiedBy>Nelson Baloian</cp:lastModifiedBy>
  <cp:revision>68</cp:revision>
  <cp:lastPrinted>2018-04-06T12:50:02Z</cp:lastPrinted>
  <dcterms:created xsi:type="dcterms:W3CDTF">2014-12-02T15:40:18Z</dcterms:created>
  <dcterms:modified xsi:type="dcterms:W3CDTF">2018-04-06T12:50:39Z</dcterms:modified>
</cp:coreProperties>
</file>