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5BF-A9CE-4D86-9E57-51FEEB8AAD43}" type="datetimeFigureOut">
              <a:rPr lang="es-ES" smtClean="0"/>
              <a:t>15/05/2014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2A29-4659-4902-B8EB-DDBE3725D0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1107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5BF-A9CE-4D86-9E57-51FEEB8AAD43}" type="datetimeFigureOut">
              <a:rPr lang="es-ES" smtClean="0"/>
              <a:t>15/05/2014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2A29-4659-4902-B8EB-DDBE3725D0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06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5BF-A9CE-4D86-9E57-51FEEB8AAD43}" type="datetimeFigureOut">
              <a:rPr lang="es-ES" smtClean="0"/>
              <a:t>15/05/2014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2A29-4659-4902-B8EB-DDBE3725D0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6624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5BF-A9CE-4D86-9E57-51FEEB8AAD43}" type="datetimeFigureOut">
              <a:rPr lang="es-ES" smtClean="0"/>
              <a:t>15/05/2014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2A29-4659-4902-B8EB-DDBE3725D0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494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5BF-A9CE-4D86-9E57-51FEEB8AAD43}" type="datetimeFigureOut">
              <a:rPr lang="es-ES" smtClean="0"/>
              <a:t>15/05/2014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2A29-4659-4902-B8EB-DDBE3725D0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871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5BF-A9CE-4D86-9E57-51FEEB8AAD43}" type="datetimeFigureOut">
              <a:rPr lang="es-ES" smtClean="0"/>
              <a:t>15/05/2014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2A29-4659-4902-B8EB-DDBE3725D0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0529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5BF-A9CE-4D86-9E57-51FEEB8AAD43}" type="datetimeFigureOut">
              <a:rPr lang="es-ES" smtClean="0"/>
              <a:t>15/05/2014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2A29-4659-4902-B8EB-DDBE3725D0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9727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5BF-A9CE-4D86-9E57-51FEEB8AAD43}" type="datetimeFigureOut">
              <a:rPr lang="es-ES" smtClean="0"/>
              <a:t>15/05/2014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2A29-4659-4902-B8EB-DDBE3725D0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3297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5BF-A9CE-4D86-9E57-51FEEB8AAD43}" type="datetimeFigureOut">
              <a:rPr lang="es-ES" smtClean="0"/>
              <a:t>15/05/2014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2A29-4659-4902-B8EB-DDBE3725D0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384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5BF-A9CE-4D86-9E57-51FEEB8AAD43}" type="datetimeFigureOut">
              <a:rPr lang="es-ES" smtClean="0"/>
              <a:t>15/05/2014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2A29-4659-4902-B8EB-DDBE3725D0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3007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6C5BF-A9CE-4D86-9E57-51FEEB8AAD43}" type="datetimeFigureOut">
              <a:rPr lang="es-ES" smtClean="0"/>
              <a:t>15/05/2014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2A29-4659-4902-B8EB-DDBE3725D0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817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6C5BF-A9CE-4D86-9E57-51FEEB8AAD43}" type="datetimeFigureOut">
              <a:rPr lang="es-ES" smtClean="0"/>
              <a:t>15/05/2014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22A29-4659-4902-B8EB-DDBE3725D0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5320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Antigua_Grecia" TargetMode="External"/><Relationship Id="rId3" Type="http://schemas.openxmlformats.org/officeDocument/2006/relationships/hyperlink" Target="http://es.wikipedia.org/wiki/Moral" TargetMode="External"/><Relationship Id="rId7" Type="http://schemas.openxmlformats.org/officeDocument/2006/relationships/hyperlink" Target="http://es.wikipedia.org/wiki/%C3%89tica#cite_note-1" TargetMode="External"/><Relationship Id="rId2" Type="http://schemas.openxmlformats.org/officeDocument/2006/relationships/hyperlink" Target="http://es.wikipedia.org/wiki/Filosof%C3%AD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Felicidad" TargetMode="External"/><Relationship Id="rId5" Type="http://schemas.openxmlformats.org/officeDocument/2006/relationships/hyperlink" Target="http://es.wikipedia.org/wiki/Obligaci%C3%B3n_moral" TargetMode="External"/><Relationship Id="rId4" Type="http://schemas.openxmlformats.org/officeDocument/2006/relationships/hyperlink" Target="http://es.wikipedia.org/wiki/Virtud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Medicina" TargetMode="External"/><Relationship Id="rId3" Type="http://schemas.openxmlformats.org/officeDocument/2006/relationships/hyperlink" Target="http://es.wikipedia.org/wiki/Aborto_inducido" TargetMode="External"/><Relationship Id="rId7" Type="http://schemas.openxmlformats.org/officeDocument/2006/relationships/hyperlink" Target="http://es.wikipedia.org/wiki/Biolog%C3%ADa" TargetMode="External"/><Relationship Id="rId12" Type="http://schemas.openxmlformats.org/officeDocument/2006/relationships/hyperlink" Target="http://es.wikipedia.org/wiki/%C3%89tica#cite_note-Professional-14" TargetMode="External"/><Relationship Id="rId2" Type="http://schemas.openxmlformats.org/officeDocument/2006/relationships/hyperlink" Target="http://es.wikipedia.org/wiki/%C3%89tica#cite_note-EthicsIEP-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Bio%C3%A9tica" TargetMode="External"/><Relationship Id="rId11" Type="http://schemas.openxmlformats.org/officeDocument/2006/relationships/hyperlink" Target="http://es.wikipedia.org/wiki/Profesi%C3%B3n" TargetMode="External"/><Relationship Id="rId5" Type="http://schemas.openxmlformats.org/officeDocument/2006/relationships/hyperlink" Target="http://es.wikipedia.org/wiki/Derechos_de_los_animales" TargetMode="External"/><Relationship Id="rId10" Type="http://schemas.openxmlformats.org/officeDocument/2006/relationships/hyperlink" Target="http://es.wikipedia.org/wiki/Deontolog%C3%ADa_profesional" TargetMode="External"/><Relationship Id="rId4" Type="http://schemas.openxmlformats.org/officeDocument/2006/relationships/hyperlink" Target="http://es.wikipedia.org/wiki/Eutanasia" TargetMode="External"/><Relationship Id="rId9" Type="http://schemas.openxmlformats.org/officeDocument/2006/relationships/hyperlink" Target="http://es.wikipedia.org/wiki/%C3%89tica#cite_note-1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Ingenier%C3%ADa" TargetMode="External"/><Relationship Id="rId2" Type="http://schemas.openxmlformats.org/officeDocument/2006/relationships/hyperlink" Target="http://es.wikipedia.org/wiki/%C3%89tic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s.wikipedia.org/w/index.php?title=Filosof%C3%ADa_de_la_ingenier%C3%ADa&amp;action=edit&amp;redlink=1" TargetMode="External"/><Relationship Id="rId4" Type="http://schemas.openxmlformats.org/officeDocument/2006/relationships/hyperlink" Target="http://es.wikipedia.org/wiki/Filosof%C3%ADa_de_la_cienci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ÉTICA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5363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É</a:t>
            </a:r>
            <a:r>
              <a:rPr lang="es-ES" dirty="0" smtClean="0"/>
              <a:t>tica según RAE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b="1" dirty="0"/>
              <a:t>ético</a:t>
            </a:r>
            <a:r>
              <a:rPr lang="es-ES" b="1" baseline="30000" dirty="0"/>
              <a:t>1</a:t>
            </a:r>
            <a:r>
              <a:rPr lang="es-ES" b="1" dirty="0"/>
              <a:t>, ca.</a:t>
            </a:r>
            <a:endParaRPr lang="es-ES" dirty="0"/>
          </a:p>
          <a:p>
            <a:r>
              <a:rPr lang="es-ES" dirty="0"/>
              <a:t>(Del lat. </a:t>
            </a:r>
            <a:r>
              <a:rPr lang="es-ES" i="1" dirty="0" err="1"/>
              <a:t>ethĭcus</a:t>
            </a:r>
            <a:r>
              <a:rPr lang="es-ES" i="1" dirty="0"/>
              <a:t>,</a:t>
            </a:r>
            <a:r>
              <a:rPr lang="es-ES" dirty="0"/>
              <a:t> y este del gr. ἠ</a:t>
            </a:r>
            <a:r>
              <a:rPr lang="en-US" dirty="0" err="1"/>
              <a:t>θικ</a:t>
            </a:r>
            <a:r>
              <a:rPr lang="es-ES" dirty="0"/>
              <a:t>ό</a:t>
            </a:r>
            <a:r>
              <a:rPr lang="en-US" dirty="0"/>
              <a:t>ς</a:t>
            </a:r>
            <a:r>
              <a:rPr lang="es-ES" dirty="0"/>
              <a:t>).</a:t>
            </a:r>
          </a:p>
          <a:p>
            <a:r>
              <a:rPr lang="es-ES" b="1" dirty="0"/>
              <a:t>1.</a:t>
            </a:r>
            <a:r>
              <a:rPr lang="es-ES" dirty="0"/>
              <a:t> </a:t>
            </a:r>
            <a:r>
              <a:rPr lang="es-ES" dirty="0" err="1"/>
              <a:t>adj</a:t>
            </a:r>
            <a:r>
              <a:rPr lang="es-ES" dirty="0"/>
              <a:t>. Perteneciente o relativo a la </a:t>
            </a:r>
            <a:r>
              <a:rPr lang="es-ES" b="1" dirty="0"/>
              <a:t>ética.</a:t>
            </a:r>
            <a:endParaRPr lang="es-ES" dirty="0"/>
          </a:p>
          <a:p>
            <a:r>
              <a:rPr lang="es-ES" b="1" dirty="0"/>
              <a:t>2.</a:t>
            </a:r>
            <a:r>
              <a:rPr lang="es-ES" dirty="0"/>
              <a:t> </a:t>
            </a:r>
            <a:r>
              <a:rPr lang="es-ES" dirty="0" err="1"/>
              <a:t>adj</a:t>
            </a:r>
            <a:r>
              <a:rPr lang="es-ES" dirty="0"/>
              <a:t>. Recto, conforme a la moral.</a:t>
            </a:r>
          </a:p>
          <a:p>
            <a:r>
              <a:rPr lang="es-ES" b="1" dirty="0"/>
              <a:t>3.</a:t>
            </a:r>
            <a:r>
              <a:rPr lang="es-ES" dirty="0"/>
              <a:t> m. </a:t>
            </a:r>
            <a:r>
              <a:rPr lang="es-ES" dirty="0" err="1"/>
              <a:t>desus</a:t>
            </a:r>
            <a:r>
              <a:rPr lang="es-ES" dirty="0"/>
              <a:t>. Persona que estudia o enseña moral.</a:t>
            </a:r>
          </a:p>
          <a:p>
            <a:r>
              <a:rPr lang="es-ES" b="1" dirty="0"/>
              <a:t>4.</a:t>
            </a:r>
            <a:r>
              <a:rPr lang="es-ES" dirty="0"/>
              <a:t> f. Parte de la filosofía que trata de la moral y de las obligaciones del hombre.</a:t>
            </a:r>
          </a:p>
          <a:p>
            <a:r>
              <a:rPr lang="es-ES" b="1" dirty="0"/>
              <a:t>5.</a:t>
            </a:r>
            <a:r>
              <a:rPr lang="es-ES" dirty="0"/>
              <a:t> f. Conjunto de normas morales que rigen la conducta humana. </a:t>
            </a:r>
            <a:r>
              <a:rPr lang="es-ES" i="1" dirty="0"/>
              <a:t>Ética profesional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2129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É</a:t>
            </a:r>
            <a:r>
              <a:rPr lang="es-ES" dirty="0" smtClean="0"/>
              <a:t>tica según Wikipedia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/>
              <a:t>La </a:t>
            </a:r>
            <a:r>
              <a:rPr lang="es-ES" b="1" dirty="0"/>
              <a:t>ética</a:t>
            </a:r>
            <a:r>
              <a:rPr lang="es-ES" dirty="0"/>
              <a:t> es una rama de la </a:t>
            </a:r>
            <a:r>
              <a:rPr lang="es-ES" dirty="0">
                <a:hlinkClick r:id="rId2" tooltip="Filosofía"/>
              </a:rPr>
              <a:t>filosofía</a:t>
            </a:r>
            <a:r>
              <a:rPr lang="es-ES" dirty="0"/>
              <a:t> que se ocupa del estudio racional de la </a:t>
            </a:r>
            <a:r>
              <a:rPr lang="es-ES" dirty="0">
                <a:hlinkClick r:id="rId3" tooltip="Moral"/>
              </a:rPr>
              <a:t>moral</a:t>
            </a:r>
            <a:r>
              <a:rPr lang="es-ES" dirty="0"/>
              <a:t>, la </a:t>
            </a:r>
            <a:r>
              <a:rPr lang="es-ES" dirty="0">
                <a:hlinkClick r:id="rId4" tooltip="Virtud"/>
              </a:rPr>
              <a:t>virtud</a:t>
            </a:r>
            <a:r>
              <a:rPr lang="es-ES" dirty="0"/>
              <a:t>, el </a:t>
            </a:r>
            <a:r>
              <a:rPr lang="es-ES" dirty="0">
                <a:hlinkClick r:id="rId5" tooltip="Obligación moral"/>
              </a:rPr>
              <a:t>deber</a:t>
            </a:r>
            <a:r>
              <a:rPr lang="es-ES" dirty="0"/>
              <a:t>, la </a:t>
            </a:r>
            <a:r>
              <a:rPr lang="es-ES" dirty="0">
                <a:hlinkClick r:id="rId6" tooltip="Felicidad"/>
              </a:rPr>
              <a:t>felicidad</a:t>
            </a:r>
            <a:r>
              <a:rPr lang="es-ES" dirty="0"/>
              <a:t> y el buen vivir.</a:t>
            </a:r>
            <a:r>
              <a:rPr lang="es-ES" baseline="30000" dirty="0">
                <a:hlinkClick r:id="rId7"/>
              </a:rPr>
              <a:t>1</a:t>
            </a:r>
            <a:r>
              <a:rPr lang="es-ES" dirty="0"/>
              <a:t> Requiere la reflexión y la argumentación. El estudio de la ética se remonta a los orígenes mismos de la filosofía en la </a:t>
            </a:r>
            <a:r>
              <a:rPr lang="es-ES" dirty="0">
                <a:hlinkClick r:id="rId8" tooltip="Antigua Grecia"/>
              </a:rPr>
              <a:t>Antigua Grecia</a:t>
            </a:r>
            <a:r>
              <a:rPr lang="es-ES" dirty="0"/>
              <a:t>, y su desarrollo histórico ha sido amplio y variado.</a:t>
            </a:r>
          </a:p>
          <a:p>
            <a:r>
              <a:rPr lang="es-ES" dirty="0"/>
              <a:t>La ética estudia qué es lo moral, cómo se justifica racionalmente un sistema moral, y cómo se ha de aplicar posteriormente a nivel individual y a nivel social. En la vida cotidiana constituye una reflexión sobre el hecho moral, busca las razones que justifican la adopción de un sistema moral u otro.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81437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Ética aplicada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La </a:t>
            </a:r>
            <a:r>
              <a:rPr lang="es-ES" dirty="0"/>
              <a:t>ética aplicada es la parte de la ética que se ocupa de estudiar cuestiones morales concretas y controversiales.</a:t>
            </a:r>
            <a:r>
              <a:rPr lang="es-ES" baseline="30000" dirty="0">
                <a:hlinkClick r:id="rId2"/>
              </a:rPr>
              <a:t>7</a:t>
            </a:r>
            <a:r>
              <a:rPr lang="es-ES" dirty="0"/>
              <a:t> Por ejemplo, algunos objetos de estudio de la ética aplicada son el </a:t>
            </a:r>
            <a:r>
              <a:rPr lang="es-ES" dirty="0">
                <a:hlinkClick r:id="rId3" tooltip="Aborto inducido"/>
              </a:rPr>
              <a:t>aborto inducido</a:t>
            </a:r>
            <a:r>
              <a:rPr lang="es-ES" dirty="0"/>
              <a:t>, la </a:t>
            </a:r>
            <a:r>
              <a:rPr lang="es-ES" dirty="0">
                <a:hlinkClick r:id="rId4" tooltip="Eutanasia"/>
              </a:rPr>
              <a:t>eutanasia</a:t>
            </a:r>
            <a:r>
              <a:rPr lang="es-ES" dirty="0"/>
              <a:t> y los </a:t>
            </a:r>
            <a:r>
              <a:rPr lang="es-ES" dirty="0">
                <a:hlinkClick r:id="rId5" tooltip="Derechos de los animales"/>
              </a:rPr>
              <a:t>derechos de los animales</a:t>
            </a:r>
            <a:r>
              <a:rPr lang="es-ES" dirty="0"/>
              <a:t>.</a:t>
            </a:r>
            <a:r>
              <a:rPr lang="es-ES" baseline="30000" dirty="0">
                <a:hlinkClick r:id="rId2"/>
              </a:rPr>
              <a:t>7</a:t>
            </a:r>
            <a:r>
              <a:rPr lang="es-ES" dirty="0"/>
              <a:t> Algunas de estas cuestiones se agrupan por similitudes y son estudiadas por subdisciplinas:</a:t>
            </a:r>
            <a:r>
              <a:rPr lang="es-ES" baseline="30000" dirty="0">
                <a:hlinkClick r:id="rId2"/>
              </a:rPr>
              <a:t>7</a:t>
            </a:r>
            <a:endParaRPr lang="es-ES" dirty="0"/>
          </a:p>
          <a:p>
            <a:r>
              <a:rPr lang="es-ES" dirty="0"/>
              <a:t>La </a:t>
            </a:r>
            <a:r>
              <a:rPr lang="es-ES" dirty="0">
                <a:hlinkClick r:id="rId6" tooltip="Bioética"/>
              </a:rPr>
              <a:t>bioética</a:t>
            </a:r>
            <a:r>
              <a:rPr lang="es-ES" dirty="0"/>
              <a:t> estudia las controversias morales que son producto de los avances en la </a:t>
            </a:r>
            <a:r>
              <a:rPr lang="es-ES" dirty="0">
                <a:hlinkClick r:id="rId7" tooltip="Biología"/>
              </a:rPr>
              <a:t>biología</a:t>
            </a:r>
            <a:r>
              <a:rPr lang="es-ES" dirty="0"/>
              <a:t> y la </a:t>
            </a:r>
            <a:r>
              <a:rPr lang="es-ES" dirty="0">
                <a:hlinkClick r:id="rId8" tooltip="Medicina"/>
              </a:rPr>
              <a:t>medicina</a:t>
            </a:r>
            <a:r>
              <a:rPr lang="es-ES" dirty="0"/>
              <a:t>.</a:t>
            </a:r>
            <a:r>
              <a:rPr lang="es-ES" baseline="30000" dirty="0">
                <a:hlinkClick r:id="rId9"/>
              </a:rPr>
              <a:t>13</a:t>
            </a:r>
            <a:endParaRPr lang="es-ES" dirty="0"/>
          </a:p>
          <a:p>
            <a:r>
              <a:rPr lang="es-ES" dirty="0"/>
              <a:t>La </a:t>
            </a:r>
            <a:r>
              <a:rPr lang="es-ES" dirty="0">
                <a:hlinkClick r:id="rId10" tooltip="Deontología profesional"/>
              </a:rPr>
              <a:t>deontología profesional</a:t>
            </a:r>
            <a:r>
              <a:rPr lang="es-ES" dirty="0"/>
              <a:t> se ocupa tanto de buscar justificación para valores morales que </a:t>
            </a:r>
            <a:r>
              <a:rPr lang="es-ES" i="1" dirty="0"/>
              <a:t>deberían</a:t>
            </a:r>
            <a:r>
              <a:rPr lang="es-ES" dirty="0"/>
              <a:t> guiar a los profesionales, como de estudiar los valores que </a:t>
            </a:r>
            <a:r>
              <a:rPr lang="es-ES" i="1" dirty="0"/>
              <a:t>de hecho</a:t>
            </a:r>
            <a:r>
              <a:rPr lang="es-ES" dirty="0"/>
              <a:t> guían a los </a:t>
            </a:r>
            <a:r>
              <a:rPr lang="es-ES" dirty="0">
                <a:hlinkClick r:id="rId11" tooltip="Profesión"/>
              </a:rPr>
              <a:t>profesionales</a:t>
            </a:r>
            <a:r>
              <a:rPr lang="es-ES" dirty="0"/>
              <a:t>.</a:t>
            </a:r>
            <a:r>
              <a:rPr lang="es-ES" baseline="30000" dirty="0">
                <a:hlinkClick r:id="rId12"/>
              </a:rPr>
              <a:t>14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82652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 </a:t>
            </a:r>
            <a:r>
              <a:rPr lang="es-ES" b="1" dirty="0" smtClean="0"/>
              <a:t>ética de la ingeniería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ES" dirty="0"/>
              <a:t>La </a:t>
            </a:r>
            <a:r>
              <a:rPr lang="es-ES" b="1" dirty="0"/>
              <a:t>ética de la ingeniería</a:t>
            </a:r>
            <a:r>
              <a:rPr lang="es-ES" dirty="0"/>
              <a:t> es la rama de la </a:t>
            </a:r>
            <a:r>
              <a:rPr lang="es-ES" dirty="0">
                <a:hlinkClick r:id="rId2" tooltip="Ética"/>
              </a:rPr>
              <a:t>ética</a:t>
            </a:r>
            <a:r>
              <a:rPr lang="es-ES" dirty="0"/>
              <a:t> aplicada y el conjunto de principios morales que se aplican a la práctica de la </a:t>
            </a:r>
            <a:r>
              <a:rPr lang="es-ES" dirty="0">
                <a:hlinkClick r:id="rId3" tooltip="Ingeniería"/>
              </a:rPr>
              <a:t>ingeniería</a:t>
            </a:r>
            <a:r>
              <a:rPr lang="es-ES" dirty="0"/>
              <a:t>. Esta examina y establece las obligaciones de los ingenieros para con la sociedad, los clientes y la profesión. Está muy relacionado con la </a:t>
            </a:r>
            <a:r>
              <a:rPr lang="es-ES" dirty="0">
                <a:hlinkClick r:id="rId4" tooltip="Filosofía de la ciencia"/>
              </a:rPr>
              <a:t>filosofía de la ciencia</a:t>
            </a:r>
            <a:r>
              <a:rPr lang="es-ES" dirty="0"/>
              <a:t> y la </a:t>
            </a:r>
            <a:r>
              <a:rPr lang="es-ES" dirty="0">
                <a:hlinkClick r:id="rId5" tooltip="Filosofía de la ingeniería (aún no redactado)"/>
              </a:rPr>
              <a:t>filosofía de la ingeniería</a:t>
            </a:r>
            <a:r>
              <a:rPr lang="es-ES" dirty="0"/>
              <a:t>.</a:t>
            </a:r>
          </a:p>
          <a:p>
            <a:r>
              <a:rPr lang="es-ES" b="1" dirty="0"/>
              <a:t>Principios </a:t>
            </a:r>
            <a:r>
              <a:rPr lang="es-ES" b="1" dirty="0" smtClean="0"/>
              <a:t>generales</a:t>
            </a:r>
            <a:endParaRPr lang="es-ES" b="1" dirty="0"/>
          </a:p>
          <a:p>
            <a:r>
              <a:rPr lang="es-ES" dirty="0"/>
              <a:t>Los ingenieros deberán dar la máxima importancia a la seguridad, la salud y el bienestar del público del producto y se deben esforzar en respetar los principios del desarrollo sostenible en el ejercicio de sus funciones profesionales</a:t>
            </a:r>
          </a:p>
          <a:p>
            <a:r>
              <a:rPr lang="es-ES" dirty="0"/>
              <a:t>Solo deben realizar servicios en áreas de su competencia</a:t>
            </a:r>
          </a:p>
          <a:p>
            <a:r>
              <a:rPr lang="es-ES" dirty="0"/>
              <a:t>Deben hacer declaraciones públicas solo de manera honesta y objetiva.</a:t>
            </a:r>
          </a:p>
          <a:p>
            <a:r>
              <a:rPr lang="es-ES" dirty="0"/>
              <a:t>Deben ganarse su reputación por su propio mérito y no deberán competir deshonestamente con otros</a:t>
            </a:r>
          </a:p>
          <a:p>
            <a:r>
              <a:rPr lang="es-ES" dirty="0"/>
              <a:t>Los ingenieros deben mantener y mejorar el honor, la integridad y la dignidad de la profesión de la ingeniería y actuar con tolerancia cero con el soborno, el fraude y la corrupción.</a:t>
            </a:r>
          </a:p>
          <a:p>
            <a:r>
              <a:rPr lang="es-ES" dirty="0"/>
              <a:t>Los ingenieros deben continuar su desarrollo profesional a lo largo de sus carreras, y proporcionarán oportunidades para el desarrollo profesional a los ingenieros a los que supervisan.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626021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37</Words>
  <Application>Microsoft Office PowerPoint</Application>
  <PresentationFormat>Presentación en pantalla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ÉTICA</vt:lpstr>
      <vt:lpstr>Ética según RAE</vt:lpstr>
      <vt:lpstr>Ética según Wikipedia</vt:lpstr>
      <vt:lpstr>Ética aplicada</vt:lpstr>
      <vt:lpstr>La ética de la ingeniería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ÉTICA</dc:title>
  <dc:creator>Rodrigo Palma Hillerns</dc:creator>
  <cp:lastModifiedBy>Rodrigo Palma Hillerns</cp:lastModifiedBy>
  <cp:revision>1</cp:revision>
  <dcterms:created xsi:type="dcterms:W3CDTF">2014-05-15T14:11:50Z</dcterms:created>
  <dcterms:modified xsi:type="dcterms:W3CDTF">2014-05-15T14:17:05Z</dcterms:modified>
</cp:coreProperties>
</file>