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sldIdLst>
    <p:sldId id="256" r:id="rId2"/>
    <p:sldId id="275" r:id="rId3"/>
    <p:sldId id="259" r:id="rId4"/>
    <p:sldId id="273" r:id="rId5"/>
    <p:sldId id="274" r:id="rId6"/>
    <p:sldId id="279" r:id="rId7"/>
    <p:sldId id="277" r:id="rId8"/>
    <p:sldId id="278" r:id="rId9"/>
    <p:sldId id="28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98"/>
  </p:normalViewPr>
  <p:slideViewPr>
    <p:cSldViewPr snapToGrid="0" snapToObjects="1">
      <p:cViewPr>
        <p:scale>
          <a:sx n="113" d="100"/>
          <a:sy n="113" d="100"/>
        </p:scale>
        <p:origin x="108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84576-CBF2-0445-9EF3-81F8D49E3EC4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8319E-49F0-5345-AAB6-673257C9B8D9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85183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76813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163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321365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49935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179639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27183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377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1854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8363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9736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6036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2F9149C-6FC1-584E-87B1-4D6A97BF1B02}" type="datetimeFigureOut">
              <a:rPr lang="es-ES_tradnl" smtClean="0"/>
              <a:t>8/11/17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BC6458E-DEAC-614E-883A-D158D2BF87B5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275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geargenerator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0200" y="2201216"/>
            <a:ext cx="8991600" cy="1645920"/>
          </a:xfrm>
        </p:spPr>
        <p:txBody>
          <a:bodyPr/>
          <a:lstStyle/>
          <a:p>
            <a:r>
              <a:rPr lang="es-ES_tradnl" dirty="0" smtClean="0"/>
              <a:t>Engranes (Rectos)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95194" y="4352543"/>
            <a:ext cx="6801612" cy="1637440"/>
          </a:xfrm>
        </p:spPr>
        <p:txBody>
          <a:bodyPr>
            <a:normAutofit lnSpcReduction="10000"/>
          </a:bodyPr>
          <a:lstStyle/>
          <a:p>
            <a:r>
              <a:rPr lang="es-ES_tradnl" dirty="0">
                <a:solidFill>
                  <a:schemeClr val="bg1"/>
                </a:solidFill>
              </a:rPr>
              <a:t>ME3401 </a:t>
            </a:r>
            <a:r>
              <a:rPr lang="mr-IN" dirty="0">
                <a:solidFill>
                  <a:schemeClr val="bg1"/>
                </a:solidFill>
              </a:rPr>
              <a:t>–</a:t>
            </a:r>
            <a:r>
              <a:rPr lang="es-ES_tradnl" dirty="0">
                <a:solidFill>
                  <a:schemeClr val="bg1"/>
                </a:solidFill>
              </a:rPr>
              <a:t> Cinemática y Dinámica de Mecanismos</a:t>
            </a:r>
          </a:p>
          <a:p>
            <a:r>
              <a:rPr lang="es-ES_tradnl" dirty="0">
                <a:solidFill>
                  <a:schemeClr val="bg1"/>
                </a:solidFill>
              </a:rPr>
              <a:t>Auxiliares: Gabriel San Martín y Santiago Parraguez</a:t>
            </a:r>
          </a:p>
          <a:p>
            <a:r>
              <a:rPr lang="es-ES_tradnl" dirty="0">
                <a:solidFill>
                  <a:schemeClr val="bg1"/>
                </a:solidFill>
              </a:rPr>
              <a:t>Profesora: Elena </a:t>
            </a:r>
            <a:r>
              <a:rPr lang="es-ES_tradnl" dirty="0" err="1">
                <a:solidFill>
                  <a:schemeClr val="bg1"/>
                </a:solidFill>
              </a:rPr>
              <a:t>Atroshchenko</a:t>
            </a:r>
            <a:endParaRPr lang="es-ES_tradnl" dirty="0">
              <a:solidFill>
                <a:schemeClr val="bg1"/>
              </a:solidFill>
            </a:endParaRPr>
          </a:p>
          <a:p>
            <a:r>
              <a:rPr lang="es-ES_tradnl" dirty="0">
                <a:solidFill>
                  <a:schemeClr val="bg1"/>
                </a:solidFill>
              </a:rPr>
              <a:t>Fecha: </a:t>
            </a:r>
            <a:r>
              <a:rPr lang="es-ES_tradnl" dirty="0" smtClean="0">
                <a:solidFill>
                  <a:schemeClr val="bg1"/>
                </a:solidFill>
              </a:rPr>
              <a:t>Miércoles </a:t>
            </a:r>
            <a:r>
              <a:rPr lang="es-ES_tradnl" dirty="0">
                <a:solidFill>
                  <a:schemeClr val="bg1"/>
                </a:solidFill>
              </a:rPr>
              <a:t>8</a:t>
            </a:r>
            <a:r>
              <a:rPr lang="es-ES_tradnl" dirty="0" smtClean="0">
                <a:solidFill>
                  <a:schemeClr val="bg1"/>
                </a:solidFill>
              </a:rPr>
              <a:t> </a:t>
            </a:r>
            <a:r>
              <a:rPr lang="es-ES_tradnl" dirty="0" smtClean="0">
                <a:solidFill>
                  <a:schemeClr val="bg1"/>
                </a:solidFill>
              </a:rPr>
              <a:t>de </a:t>
            </a:r>
            <a:r>
              <a:rPr lang="es-ES_tradnl" dirty="0" smtClean="0">
                <a:solidFill>
                  <a:schemeClr val="bg1"/>
                </a:solidFill>
              </a:rPr>
              <a:t>Noviembre</a:t>
            </a:r>
            <a:endParaRPr lang="es-ES_trad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06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Noticias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</a:t>
            </a:r>
            <a:r>
              <a:rPr lang="en-US" dirty="0" err="1" smtClean="0"/>
              <a:t>más</a:t>
            </a:r>
            <a:r>
              <a:rPr lang="en-US" dirty="0" smtClean="0"/>
              <a:t> </a:t>
            </a:r>
            <a:r>
              <a:rPr lang="en-US" dirty="0" err="1" smtClean="0"/>
              <a:t>cátedras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Mañana</a:t>
            </a:r>
            <a:r>
              <a:rPr lang="en-US" dirty="0" smtClean="0"/>
              <a:t> no hay </a:t>
            </a:r>
            <a:r>
              <a:rPr lang="en-US" dirty="0" err="1" smtClean="0"/>
              <a:t>clases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El </a:t>
            </a:r>
            <a:r>
              <a:rPr lang="en-US" dirty="0" err="1" smtClean="0"/>
              <a:t>proximo</a:t>
            </a:r>
            <a:r>
              <a:rPr lang="en-US" dirty="0" smtClean="0"/>
              <a:t> </a:t>
            </a:r>
            <a:r>
              <a:rPr lang="en-US" dirty="0" err="1" smtClean="0"/>
              <a:t>martes</a:t>
            </a:r>
            <a:r>
              <a:rPr lang="en-US" dirty="0" smtClean="0"/>
              <a:t> hay </a:t>
            </a:r>
            <a:r>
              <a:rPr lang="en-US" dirty="0" err="1" smtClean="0"/>
              <a:t>auxiliar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Despues</a:t>
            </a:r>
            <a:r>
              <a:rPr lang="en-US" dirty="0" smtClean="0"/>
              <a:t> del control </a:t>
            </a:r>
            <a:r>
              <a:rPr lang="en-US" dirty="0" err="1" smtClean="0"/>
              <a:t>veremos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hacemos</a:t>
            </a:r>
            <a:r>
              <a:rPr lang="en-US" dirty="0" smtClean="0"/>
              <a:t> </a:t>
            </a:r>
            <a:r>
              <a:rPr lang="en-US" dirty="0" err="1" smtClean="0"/>
              <a:t>auxiliares</a:t>
            </a:r>
            <a:r>
              <a:rPr lang="en-US" dirty="0" smtClean="0"/>
              <a:t> extras para el </a:t>
            </a:r>
            <a:r>
              <a:rPr lang="en-US" dirty="0" err="1" smtClean="0"/>
              <a:t>examen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079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Acción</a:t>
            </a:r>
            <a:r>
              <a:rPr lang="en-US" sz="4000" dirty="0" smtClean="0"/>
              <a:t> </a:t>
            </a:r>
            <a:r>
              <a:rPr lang="en-US" sz="4000" dirty="0" err="1" smtClean="0"/>
              <a:t>conjugada</a:t>
            </a:r>
            <a:endParaRPr lang="en-US" sz="4000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244292" y="2412266"/>
            <a:ext cx="5072775" cy="3101983"/>
          </a:xfrm>
        </p:spPr>
        <p:txBody>
          <a:bodyPr/>
          <a:lstStyle/>
          <a:p>
            <a:r>
              <a:rPr lang="en-US" u="sng" dirty="0" err="1" smtClean="0"/>
              <a:t>Cuando</a:t>
            </a:r>
            <a:r>
              <a:rPr lang="en-US" u="sng" dirty="0" smtClean="0"/>
              <a:t> dos </a:t>
            </a:r>
            <a:r>
              <a:rPr lang="en-US" u="sng" dirty="0" err="1" smtClean="0"/>
              <a:t>levas</a:t>
            </a:r>
            <a:r>
              <a:rPr lang="en-US" u="sng" dirty="0" smtClean="0"/>
              <a:t> o </a:t>
            </a:r>
            <a:r>
              <a:rPr lang="en-US" u="sng" dirty="0" err="1" smtClean="0"/>
              <a:t>dientes</a:t>
            </a:r>
            <a:r>
              <a:rPr lang="en-US" u="sng" dirty="0" smtClean="0"/>
              <a:t> se </a:t>
            </a:r>
            <a:r>
              <a:rPr lang="en-US" u="sng" dirty="0" err="1" smtClean="0"/>
              <a:t>diseñan</a:t>
            </a:r>
            <a:r>
              <a:rPr lang="en-US" u="sng" dirty="0" smtClean="0"/>
              <a:t> para </a:t>
            </a:r>
            <a:r>
              <a:rPr lang="en-US" u="sng" dirty="0" err="1" smtClean="0"/>
              <a:t>producir</a:t>
            </a:r>
            <a:r>
              <a:rPr lang="en-US" u="sng" dirty="0" smtClean="0"/>
              <a:t> </a:t>
            </a:r>
            <a:r>
              <a:rPr lang="en-US" u="sng" dirty="0" err="1" smtClean="0"/>
              <a:t>una</a:t>
            </a:r>
            <a:r>
              <a:rPr lang="en-US" u="sng" dirty="0" smtClean="0"/>
              <a:t> </a:t>
            </a:r>
            <a:r>
              <a:rPr lang="en-US" u="sng" dirty="0" err="1" smtClean="0"/>
              <a:t>relacion</a:t>
            </a:r>
            <a:r>
              <a:rPr lang="en-US" u="sng" dirty="0" smtClean="0"/>
              <a:t> de </a:t>
            </a:r>
            <a:r>
              <a:rPr lang="en-US" u="sng" dirty="0" err="1" smtClean="0"/>
              <a:t>velocidades</a:t>
            </a:r>
            <a:r>
              <a:rPr lang="en-US" u="sng" dirty="0" smtClean="0"/>
              <a:t> </a:t>
            </a:r>
            <a:r>
              <a:rPr lang="en-US" u="sng" dirty="0" err="1" smtClean="0"/>
              <a:t>angulares</a:t>
            </a:r>
            <a:r>
              <a:rPr lang="en-US" u="sng" dirty="0" smtClean="0"/>
              <a:t> </a:t>
            </a:r>
            <a:r>
              <a:rPr lang="en-US" b="1" u="sng" dirty="0" err="1" smtClean="0"/>
              <a:t>constante</a:t>
            </a:r>
            <a:r>
              <a:rPr lang="en-US" b="1" u="sng" dirty="0" smtClean="0"/>
              <a:t> </a:t>
            </a:r>
            <a:r>
              <a:rPr lang="en-US" u="sng" dirty="0" smtClean="0"/>
              <a:t>entre </a:t>
            </a:r>
            <a:r>
              <a:rPr lang="en-US" u="sng" dirty="0" err="1" smtClean="0"/>
              <a:t>ellos</a:t>
            </a:r>
            <a:r>
              <a:rPr lang="en-US" u="sng" dirty="0" smtClean="0"/>
              <a:t>.</a:t>
            </a:r>
          </a:p>
          <a:p>
            <a:r>
              <a:rPr lang="en-US" u="sng" dirty="0" err="1" smtClean="0">
                <a:solidFill>
                  <a:schemeClr val="tx1"/>
                </a:solidFill>
              </a:rPr>
              <a:t>En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teoría</a:t>
            </a:r>
            <a:r>
              <a:rPr lang="en-US" u="sng" dirty="0" smtClean="0">
                <a:solidFill>
                  <a:schemeClr val="tx1"/>
                </a:solidFill>
              </a:rPr>
              <a:t>, </a:t>
            </a:r>
            <a:r>
              <a:rPr lang="en-US" u="sng" dirty="0" err="1" smtClean="0">
                <a:solidFill>
                  <a:schemeClr val="tx1"/>
                </a:solidFill>
              </a:rPr>
              <a:t>es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posible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seleccionar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cualquier</a:t>
            </a:r>
            <a:r>
              <a:rPr lang="en-US" u="sng" dirty="0" smtClean="0">
                <a:solidFill>
                  <a:schemeClr val="tx1"/>
                </a:solidFill>
              </a:rPr>
              <a:t> forma para el </a:t>
            </a:r>
            <a:r>
              <a:rPr lang="en-US" u="sng" dirty="0" err="1" smtClean="0">
                <a:solidFill>
                  <a:schemeClr val="tx1"/>
                </a:solidFill>
              </a:rPr>
              <a:t>perfil</a:t>
            </a:r>
            <a:r>
              <a:rPr lang="en-US" u="sng" dirty="0" smtClean="0">
                <a:solidFill>
                  <a:schemeClr val="tx1"/>
                </a:solidFill>
              </a:rPr>
              <a:t> de un </a:t>
            </a:r>
            <a:r>
              <a:rPr lang="en-US" u="sng" dirty="0" err="1" smtClean="0">
                <a:solidFill>
                  <a:schemeClr val="tx1"/>
                </a:solidFill>
              </a:rPr>
              <a:t>diente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en</a:t>
            </a:r>
            <a:r>
              <a:rPr lang="en-US" u="sng" dirty="0" smtClean="0">
                <a:solidFill>
                  <a:schemeClr val="tx1"/>
                </a:solidFill>
              </a:rPr>
              <a:t> un </a:t>
            </a:r>
            <a:r>
              <a:rPr lang="en-US" u="sng" dirty="0" err="1" smtClean="0">
                <a:solidFill>
                  <a:schemeClr val="tx1"/>
                </a:solidFill>
              </a:rPr>
              <a:t>engrane</a:t>
            </a:r>
            <a:r>
              <a:rPr lang="en-US" u="sng" dirty="0" smtClean="0">
                <a:solidFill>
                  <a:schemeClr val="tx1"/>
                </a:solidFill>
              </a:rPr>
              <a:t> y </a:t>
            </a:r>
            <a:r>
              <a:rPr lang="en-US" u="sng" dirty="0" err="1" smtClean="0">
                <a:solidFill>
                  <a:schemeClr val="tx1"/>
                </a:solidFill>
              </a:rPr>
              <a:t>luego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encontrar</a:t>
            </a:r>
            <a:r>
              <a:rPr lang="en-US" u="sng" dirty="0" smtClean="0">
                <a:solidFill>
                  <a:schemeClr val="tx1"/>
                </a:solidFill>
              </a:rPr>
              <a:t> la forma del </a:t>
            </a:r>
            <a:r>
              <a:rPr lang="en-US" u="sng" dirty="0" err="1" smtClean="0">
                <a:solidFill>
                  <a:schemeClr val="tx1"/>
                </a:solidFill>
              </a:rPr>
              <a:t>diente</a:t>
            </a:r>
            <a:r>
              <a:rPr lang="en-US" u="sng" dirty="0" smtClean="0">
                <a:solidFill>
                  <a:schemeClr val="tx1"/>
                </a:solidFill>
              </a:rPr>
              <a:t> del </a:t>
            </a:r>
            <a:r>
              <a:rPr lang="en-US" u="sng" dirty="0" err="1" smtClean="0">
                <a:solidFill>
                  <a:schemeClr val="tx1"/>
                </a:solidFill>
              </a:rPr>
              <a:t>segundo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engrane</a:t>
            </a:r>
            <a:r>
              <a:rPr lang="en-US" u="sng" dirty="0" smtClean="0">
                <a:solidFill>
                  <a:schemeClr val="tx1"/>
                </a:solidFill>
              </a:rPr>
              <a:t> que genera </a:t>
            </a:r>
            <a:r>
              <a:rPr lang="en-US" u="sng" dirty="0" err="1" smtClean="0">
                <a:solidFill>
                  <a:schemeClr val="tx1"/>
                </a:solidFill>
              </a:rPr>
              <a:t>una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acción</a:t>
            </a:r>
            <a:r>
              <a:rPr lang="en-US" b="1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conjugada</a:t>
            </a:r>
            <a:r>
              <a:rPr lang="en-US" b="1" u="sng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u="sng" dirty="0" smtClean="0">
                <a:solidFill>
                  <a:schemeClr val="tx1"/>
                </a:solidFill>
              </a:rPr>
              <a:t>Una de </a:t>
            </a:r>
            <a:r>
              <a:rPr lang="en-US" u="sng" dirty="0" err="1" smtClean="0">
                <a:solidFill>
                  <a:schemeClr val="tx1"/>
                </a:solidFill>
              </a:rPr>
              <a:t>estas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soluciones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es</a:t>
            </a:r>
            <a:r>
              <a:rPr lang="en-US" u="sng" dirty="0" smtClean="0">
                <a:solidFill>
                  <a:schemeClr val="tx1"/>
                </a:solidFill>
              </a:rPr>
              <a:t> el </a:t>
            </a:r>
            <a:r>
              <a:rPr lang="en-US" u="sng" dirty="0" err="1" smtClean="0">
                <a:solidFill>
                  <a:schemeClr val="tx1"/>
                </a:solidFill>
              </a:rPr>
              <a:t>perfil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b="1" u="sng" dirty="0" err="1" smtClean="0">
                <a:solidFill>
                  <a:schemeClr val="tx1"/>
                </a:solidFill>
              </a:rPr>
              <a:t>involuta</a:t>
            </a:r>
            <a:r>
              <a:rPr lang="en-US" u="sng" dirty="0" smtClean="0">
                <a:solidFill>
                  <a:schemeClr val="tx1"/>
                </a:solidFill>
              </a:rPr>
              <a:t>, que se </a:t>
            </a:r>
            <a:r>
              <a:rPr lang="en-US" u="sng" dirty="0" err="1" smtClean="0">
                <a:solidFill>
                  <a:schemeClr val="tx1"/>
                </a:solidFill>
              </a:rPr>
              <a:t>usa</a:t>
            </a:r>
            <a:r>
              <a:rPr lang="en-US" u="sng" dirty="0" smtClean="0">
                <a:solidFill>
                  <a:schemeClr val="tx1"/>
                </a:solidFill>
              </a:rPr>
              <a:t> de </a:t>
            </a:r>
            <a:r>
              <a:rPr lang="en-US" u="sng" dirty="0" err="1" smtClean="0">
                <a:solidFill>
                  <a:schemeClr val="tx1"/>
                </a:solidFill>
              </a:rPr>
              <a:t>manera</a:t>
            </a:r>
            <a:r>
              <a:rPr lang="en-US" u="sng" dirty="0" smtClean="0">
                <a:solidFill>
                  <a:schemeClr val="tx1"/>
                </a:solidFill>
              </a:rPr>
              <a:t> universal </a:t>
            </a:r>
            <a:r>
              <a:rPr lang="en-US" u="sng" dirty="0" err="1" smtClean="0">
                <a:solidFill>
                  <a:schemeClr val="tx1"/>
                </a:solidFill>
              </a:rPr>
              <a:t>en</a:t>
            </a:r>
            <a:r>
              <a:rPr lang="en-US" u="sng" dirty="0" smtClean="0">
                <a:solidFill>
                  <a:schemeClr val="tx1"/>
                </a:solidFill>
              </a:rPr>
              <a:t> (</a:t>
            </a:r>
            <a:r>
              <a:rPr lang="en-US" u="sng" dirty="0" err="1" smtClean="0">
                <a:solidFill>
                  <a:schemeClr val="tx1"/>
                </a:solidFill>
              </a:rPr>
              <a:t>casi</a:t>
            </a:r>
            <a:r>
              <a:rPr lang="en-US" u="sng" dirty="0" smtClean="0">
                <a:solidFill>
                  <a:schemeClr val="tx1"/>
                </a:solidFill>
              </a:rPr>
              <a:t>) </a:t>
            </a:r>
            <a:r>
              <a:rPr lang="en-US" u="sng" dirty="0" err="1" smtClean="0">
                <a:solidFill>
                  <a:schemeClr val="tx1"/>
                </a:solidFill>
              </a:rPr>
              <a:t>todos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los</a:t>
            </a:r>
            <a:r>
              <a:rPr lang="en-US" u="sng" dirty="0" smtClean="0">
                <a:solidFill>
                  <a:schemeClr val="tx1"/>
                </a:solidFill>
              </a:rPr>
              <a:t> </a:t>
            </a:r>
            <a:r>
              <a:rPr lang="en-US" u="sng" dirty="0" err="1" smtClean="0">
                <a:solidFill>
                  <a:schemeClr val="tx1"/>
                </a:solidFill>
              </a:rPr>
              <a:t>engranes</a:t>
            </a:r>
            <a:r>
              <a:rPr lang="en-US" u="sng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000" y="2412266"/>
            <a:ext cx="3183467" cy="4151334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8884356" y="2720623"/>
            <a:ext cx="31383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Recta ab: </a:t>
            </a:r>
            <a:r>
              <a:rPr lang="en-US" dirty="0" err="1" smtClean="0"/>
              <a:t>Línea</a:t>
            </a:r>
            <a:r>
              <a:rPr lang="en-US" dirty="0" smtClean="0"/>
              <a:t> de </a:t>
            </a:r>
            <a:r>
              <a:rPr lang="en-US" dirty="0" err="1" smtClean="0"/>
              <a:t>acción</a:t>
            </a:r>
            <a:endParaRPr lang="en-US" dirty="0" smtClean="0"/>
          </a:p>
          <a:p>
            <a:r>
              <a:rPr lang="en-US" b="1" dirty="0" smtClean="0"/>
              <a:t>Punto P: </a:t>
            </a:r>
            <a:r>
              <a:rPr lang="en-US" dirty="0" smtClean="0"/>
              <a:t>Punto de </a:t>
            </a:r>
            <a:r>
              <a:rPr lang="en-US" dirty="0" err="1" smtClean="0"/>
              <a:t>paso</a:t>
            </a:r>
            <a:endParaRPr lang="en-US" dirty="0" smtClean="0"/>
          </a:p>
          <a:p>
            <a:r>
              <a:rPr lang="en-US" b="1" dirty="0" err="1" smtClean="0"/>
              <a:t>Circulos</a:t>
            </a:r>
            <a:r>
              <a:rPr lang="en-US" b="1" dirty="0" smtClean="0"/>
              <a:t> con </a:t>
            </a:r>
            <a:r>
              <a:rPr lang="en-US" b="1" dirty="0" err="1" smtClean="0"/>
              <a:t>centro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O y que </a:t>
            </a:r>
            <a:r>
              <a:rPr lang="en-US" b="1" dirty="0" err="1" smtClean="0"/>
              <a:t>pasan</a:t>
            </a:r>
            <a:r>
              <a:rPr lang="en-US" b="1" dirty="0" smtClean="0"/>
              <a:t> </a:t>
            </a:r>
            <a:r>
              <a:rPr lang="en-US" b="1" dirty="0" err="1" smtClean="0"/>
              <a:t>por</a:t>
            </a:r>
            <a:r>
              <a:rPr lang="en-US" b="1" dirty="0" smtClean="0"/>
              <a:t> P: </a:t>
            </a:r>
            <a:r>
              <a:rPr lang="en-US" dirty="0" err="1" smtClean="0"/>
              <a:t>Círculos</a:t>
            </a:r>
            <a:r>
              <a:rPr lang="en-US" dirty="0" smtClean="0"/>
              <a:t> de Paso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27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Regla</a:t>
            </a:r>
            <a:r>
              <a:rPr lang="en-US" dirty="0" smtClean="0"/>
              <a:t> de la </a:t>
            </a:r>
            <a:r>
              <a:rPr lang="en-US" dirty="0" err="1" smtClean="0"/>
              <a:t>acción</a:t>
            </a:r>
            <a:r>
              <a:rPr lang="en-US" dirty="0" smtClean="0"/>
              <a:t> </a:t>
            </a:r>
            <a:r>
              <a:rPr lang="en-US" dirty="0" err="1" smtClean="0"/>
              <a:t>conjugada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Para </a:t>
            </a:r>
            <a:r>
              <a:rPr lang="en-US" sz="3200" dirty="0" err="1"/>
              <a:t>transmitir</a:t>
            </a:r>
            <a:r>
              <a:rPr lang="en-US" sz="3200" dirty="0"/>
              <a:t> </a:t>
            </a:r>
            <a:r>
              <a:rPr lang="en-US" sz="3200" dirty="0" err="1"/>
              <a:t>movimiento</a:t>
            </a:r>
            <a:r>
              <a:rPr lang="en-US" sz="3200" dirty="0"/>
              <a:t> a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relación</a:t>
            </a:r>
            <a:r>
              <a:rPr lang="en-US" sz="3200" dirty="0"/>
              <a:t> </a:t>
            </a:r>
            <a:r>
              <a:rPr lang="en-US" sz="3200" dirty="0" err="1"/>
              <a:t>constante</a:t>
            </a:r>
            <a:r>
              <a:rPr lang="en-US" sz="3200" dirty="0"/>
              <a:t> de </a:t>
            </a:r>
            <a:r>
              <a:rPr lang="en-US" sz="3200" dirty="0" err="1"/>
              <a:t>velocidad</a:t>
            </a:r>
            <a:r>
              <a:rPr lang="en-US" sz="3200" dirty="0"/>
              <a:t> angular, el </a:t>
            </a:r>
            <a:r>
              <a:rPr lang="en-US" sz="3200" dirty="0" err="1"/>
              <a:t>punto</a:t>
            </a:r>
            <a:r>
              <a:rPr lang="en-US" sz="3200" dirty="0"/>
              <a:t> de </a:t>
            </a:r>
            <a:r>
              <a:rPr lang="en-US" sz="3200" dirty="0" err="1"/>
              <a:t>paso</a:t>
            </a:r>
            <a:r>
              <a:rPr lang="en-US" sz="3200" dirty="0"/>
              <a:t> </a:t>
            </a:r>
            <a:r>
              <a:rPr lang="en-US" sz="3200" dirty="0" err="1"/>
              <a:t>debe</a:t>
            </a:r>
            <a:r>
              <a:rPr lang="en-US" sz="3200" dirty="0"/>
              <a:t> </a:t>
            </a:r>
            <a:r>
              <a:rPr lang="en-US" sz="3200" dirty="0" err="1"/>
              <a:t>permanecer</a:t>
            </a:r>
            <a:r>
              <a:rPr lang="en-US" sz="3200" dirty="0"/>
              <a:t> </a:t>
            </a:r>
            <a:r>
              <a:rPr lang="en-US" sz="3200" dirty="0" err="1"/>
              <a:t>fijo</a:t>
            </a:r>
            <a:r>
              <a:rPr lang="en-US" sz="3200" dirty="0"/>
              <a:t>; </a:t>
            </a:r>
            <a:r>
              <a:rPr lang="en-US" sz="3200" dirty="0" err="1"/>
              <a:t>es</a:t>
            </a:r>
            <a:r>
              <a:rPr lang="en-US" sz="3200" dirty="0"/>
              <a:t> </a:t>
            </a:r>
            <a:r>
              <a:rPr lang="en-US" sz="3200" dirty="0" err="1"/>
              <a:t>decir</a:t>
            </a:r>
            <a:r>
              <a:rPr lang="en-US" sz="3200" dirty="0"/>
              <a:t>, </a:t>
            </a:r>
            <a:r>
              <a:rPr lang="en-US" sz="3200" dirty="0" err="1"/>
              <a:t>todas</a:t>
            </a:r>
            <a:r>
              <a:rPr lang="en-US" sz="3200" dirty="0"/>
              <a:t> las </a:t>
            </a:r>
            <a:r>
              <a:rPr lang="en-US" sz="3200" dirty="0" err="1"/>
              <a:t>líneas</a:t>
            </a:r>
            <a:r>
              <a:rPr lang="en-US" sz="3200" dirty="0"/>
              <a:t> de </a:t>
            </a:r>
            <a:r>
              <a:rPr lang="en-US" sz="3200" dirty="0" err="1"/>
              <a:t>acción</a:t>
            </a:r>
            <a:r>
              <a:rPr lang="en-US" sz="3200" dirty="0"/>
              <a:t> de </a:t>
            </a:r>
            <a:r>
              <a:rPr lang="en-US" sz="3200" dirty="0" err="1"/>
              <a:t>cada</a:t>
            </a:r>
            <a:r>
              <a:rPr lang="en-US" sz="3200" dirty="0"/>
              <a:t> </a:t>
            </a:r>
            <a:r>
              <a:rPr lang="en-US" sz="3200" dirty="0" err="1"/>
              <a:t>punto</a:t>
            </a:r>
            <a:r>
              <a:rPr lang="en-US" sz="3200" dirty="0"/>
              <a:t> </a:t>
            </a:r>
            <a:r>
              <a:rPr lang="en-US" sz="3200" dirty="0" err="1"/>
              <a:t>instantáneo</a:t>
            </a:r>
            <a:r>
              <a:rPr lang="en-US" sz="3200" dirty="0"/>
              <a:t> de </a:t>
            </a:r>
            <a:r>
              <a:rPr lang="en-US" sz="3200" dirty="0" err="1"/>
              <a:t>contacto</a:t>
            </a:r>
            <a:r>
              <a:rPr lang="en-US" sz="3200" dirty="0"/>
              <a:t> </a:t>
            </a:r>
            <a:r>
              <a:rPr lang="en-US" sz="3200" dirty="0" err="1"/>
              <a:t>deben</a:t>
            </a:r>
            <a:r>
              <a:rPr lang="en-US" sz="3200" dirty="0"/>
              <a:t> </a:t>
            </a:r>
            <a:r>
              <a:rPr lang="en-US" sz="3200" dirty="0" err="1"/>
              <a:t>pasar</a:t>
            </a:r>
            <a:r>
              <a:rPr lang="en-US" sz="3200" dirty="0"/>
              <a:t> </a:t>
            </a:r>
            <a:r>
              <a:rPr lang="en-US" sz="3200" dirty="0" err="1"/>
              <a:t>por</a:t>
            </a:r>
            <a:r>
              <a:rPr lang="en-US" sz="3200" dirty="0"/>
              <a:t> el </a:t>
            </a:r>
            <a:r>
              <a:rPr lang="en-US" sz="3200" dirty="0" err="1"/>
              <a:t>mismo</a:t>
            </a:r>
            <a:r>
              <a:rPr lang="en-US" sz="3200" dirty="0"/>
              <a:t> </a:t>
            </a:r>
            <a:r>
              <a:rPr lang="en-US" sz="3200" dirty="0" err="1"/>
              <a:t>punto</a:t>
            </a:r>
            <a:r>
              <a:rPr lang="en-US" sz="3200" dirty="0"/>
              <a:t> P.</a:t>
            </a:r>
          </a:p>
        </p:txBody>
      </p:sp>
    </p:spTree>
    <p:extLst>
      <p:ext uri="{BB962C8B-B14F-4D97-AF65-F5344CB8AC3E}">
        <p14:creationId xmlns:p14="http://schemas.microsoft.com/office/powerpoint/2010/main" val="1657444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Involuta</a:t>
            </a:r>
            <a:endParaRPr lang="en-U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9219" y="2457803"/>
            <a:ext cx="6653561" cy="3762374"/>
          </a:xfrm>
        </p:spPr>
      </p:pic>
    </p:spTree>
    <p:extLst>
      <p:ext uri="{BB962C8B-B14F-4D97-AF65-F5344CB8AC3E}">
        <p14:creationId xmlns:p14="http://schemas.microsoft.com/office/powerpoint/2010/main" val="876185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aprender</a:t>
            </a:r>
            <a:r>
              <a:rPr lang="en-US" dirty="0" smtClean="0"/>
              <a:t> las </a:t>
            </a:r>
            <a:r>
              <a:rPr lang="en-US" dirty="0" err="1" smtClean="0"/>
              <a:t>partes</a:t>
            </a:r>
            <a:r>
              <a:rPr lang="en-US" dirty="0" smtClean="0"/>
              <a:t> de un </a:t>
            </a:r>
            <a:r>
              <a:rPr lang="en-US" dirty="0" err="1" smtClean="0"/>
              <a:t>engrane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dibujar</a:t>
            </a:r>
            <a:r>
              <a:rPr lang="en-US" dirty="0" smtClean="0"/>
              <a:t> </a:t>
            </a:r>
            <a:r>
              <a:rPr lang="en-US" dirty="0" err="1" smtClean="0"/>
              <a:t>uno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Necesitamos</a:t>
            </a:r>
            <a:r>
              <a:rPr lang="en-US" b="1" dirty="0" smtClean="0"/>
              <a:t> </a:t>
            </a:r>
            <a:r>
              <a:rPr lang="en-US" b="1" dirty="0" err="1" smtClean="0"/>
              <a:t>decidir</a:t>
            </a:r>
            <a:r>
              <a:rPr lang="en-US" b="1" dirty="0" smtClean="0"/>
              <a:t> a priori:</a:t>
            </a:r>
          </a:p>
          <a:p>
            <a:r>
              <a:rPr lang="en-US" dirty="0" err="1" smtClean="0"/>
              <a:t>Reduccion</a:t>
            </a:r>
            <a:r>
              <a:rPr lang="en-US" dirty="0" err="1" smtClean="0">
                <a:sym typeface="Wingdings"/>
              </a:rPr>
              <a:t>Relación</a:t>
            </a:r>
            <a:r>
              <a:rPr lang="en-US" dirty="0" smtClean="0">
                <a:sym typeface="Wingdings"/>
              </a:rPr>
              <a:t> entre radios</a:t>
            </a:r>
          </a:p>
          <a:p>
            <a:r>
              <a:rPr lang="en-US" dirty="0" err="1" smtClean="0">
                <a:sym typeface="Wingdings"/>
              </a:rPr>
              <a:t>Distancia</a:t>
            </a:r>
            <a:r>
              <a:rPr lang="en-US" dirty="0" smtClean="0">
                <a:sym typeface="Wingdings"/>
              </a:rPr>
              <a:t> entre </a:t>
            </a:r>
            <a:r>
              <a:rPr lang="en-US" dirty="0" err="1" smtClean="0">
                <a:sym typeface="Wingdings"/>
              </a:rPr>
              <a:t>centros</a:t>
            </a:r>
            <a:r>
              <a:rPr lang="en-US" dirty="0" smtClean="0">
                <a:sym typeface="Wingdings"/>
              </a:rPr>
              <a:t> (</a:t>
            </a:r>
            <a:r>
              <a:rPr lang="en-US" dirty="0" err="1" smtClean="0">
                <a:sym typeface="Wingdings"/>
              </a:rPr>
              <a:t>consideraciones</a:t>
            </a:r>
            <a:r>
              <a:rPr lang="en-US" dirty="0" smtClean="0">
                <a:sym typeface="Wingdings"/>
              </a:rPr>
              <a:t> de </a:t>
            </a:r>
            <a:r>
              <a:rPr lang="en-US" dirty="0" err="1" smtClean="0">
                <a:sym typeface="Wingdings"/>
              </a:rPr>
              <a:t>diseño</a:t>
            </a:r>
            <a:r>
              <a:rPr lang="en-US" dirty="0" smtClean="0">
                <a:sym typeface="Wingdings"/>
              </a:rPr>
              <a:t>)</a:t>
            </a:r>
          </a:p>
          <a:p>
            <a:r>
              <a:rPr lang="en-US" dirty="0" smtClean="0"/>
              <a:t>Modulo (</a:t>
            </a:r>
            <a:r>
              <a:rPr lang="en-US" dirty="0" err="1" smtClean="0"/>
              <a:t>consideraciones</a:t>
            </a:r>
            <a:r>
              <a:rPr lang="en-US" dirty="0" smtClean="0"/>
              <a:t> </a:t>
            </a:r>
            <a:r>
              <a:rPr lang="en-US" dirty="0" err="1" smtClean="0"/>
              <a:t>dinámicas</a:t>
            </a:r>
            <a:r>
              <a:rPr lang="en-US" dirty="0" smtClean="0"/>
              <a:t> y de </a:t>
            </a:r>
            <a:r>
              <a:rPr lang="en-US" dirty="0" err="1" smtClean="0"/>
              <a:t>fabricación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64299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69900"/>
            <a:ext cx="10058400" cy="590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40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400" y="914400"/>
            <a:ext cx="98425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hlinkClick r:id="rId2"/>
          </p:cNvPr>
          <p:cNvSpPr txBox="1"/>
          <p:nvPr/>
        </p:nvSpPr>
        <p:spPr>
          <a:xfrm>
            <a:off x="2144888" y="2754489"/>
            <a:ext cx="75409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hlinkClick r:id="rId2"/>
              </a:rPr>
              <a:t>Geargenerator.com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62214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quete">
  <a:themeElements>
    <a:clrScheme name="Paque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1588</TotalTime>
  <Words>247</Words>
  <Application>Microsoft Macintosh PowerPoint</Application>
  <PresentationFormat>Panorámica</PresentationFormat>
  <Paragraphs>27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Calibri</vt:lpstr>
      <vt:lpstr>Gill Sans MT</vt:lpstr>
      <vt:lpstr>Mangal</vt:lpstr>
      <vt:lpstr>Wingdings</vt:lpstr>
      <vt:lpstr>Arial</vt:lpstr>
      <vt:lpstr>Paquete</vt:lpstr>
      <vt:lpstr>Engranes (Rectos)</vt:lpstr>
      <vt:lpstr>Noticias!</vt:lpstr>
      <vt:lpstr>Acción conjugada</vt:lpstr>
      <vt:lpstr>Regla de la acción conjugada</vt:lpstr>
      <vt:lpstr>Involuta</vt:lpstr>
      <vt:lpstr>Para aprender las partes de un engrane…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Auxiliar 2 ME3401</dc:title>
  <dc:creator>Santiago Parraguez</dc:creator>
  <cp:lastModifiedBy>Gabriel San Martín</cp:lastModifiedBy>
  <cp:revision>74</cp:revision>
  <dcterms:created xsi:type="dcterms:W3CDTF">2017-08-04T21:12:43Z</dcterms:created>
  <dcterms:modified xsi:type="dcterms:W3CDTF">2017-11-08T19:00:18Z</dcterms:modified>
</cp:coreProperties>
</file>