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sldIdLst>
    <p:sldId id="256" r:id="rId2"/>
    <p:sldId id="276" r:id="rId3"/>
    <p:sldId id="278" r:id="rId4"/>
    <p:sldId id="274" r:id="rId5"/>
    <p:sldId id="275" r:id="rId6"/>
    <p:sldId id="277" r:id="rId7"/>
    <p:sldId id="270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876B0-AF14-4EFA-93EA-E7B60213BFAA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FD6E1-449F-45BE-A880-EF24CB8000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044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033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79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79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773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3406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0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62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287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137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38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78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751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589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14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571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02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A3D9-B4B4-4ADE-9ECF-2BCB65E6637D}" type="datetimeFigureOut">
              <a:rPr lang="es-CL" smtClean="0"/>
              <a:t>07-09-2017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0FD0DD-5D7E-4122-B405-D9141E3C1D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034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6039" y="1196752"/>
            <a:ext cx="7848600" cy="1927225"/>
          </a:xfrm>
        </p:spPr>
        <p:txBody>
          <a:bodyPr>
            <a:normAutofit fontScale="90000"/>
          </a:bodyPr>
          <a:lstStyle/>
          <a:p>
            <a:r>
              <a:rPr lang="es-CL" dirty="0"/>
              <a:t>Auxiliar 2 : mineralogía como indicador de condiciones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5105400"/>
            <a:ext cx="6400800" cy="1752600"/>
          </a:xfrm>
        </p:spPr>
        <p:txBody>
          <a:bodyPr/>
          <a:lstStyle/>
          <a:p>
            <a:r>
              <a:rPr lang="es-CL" dirty="0"/>
              <a:t>Petrografía Macroscópica</a:t>
            </a:r>
          </a:p>
        </p:txBody>
      </p:sp>
    </p:spTree>
    <p:extLst>
      <p:ext uri="{BB962C8B-B14F-4D97-AF65-F5344CB8AC3E}">
        <p14:creationId xmlns:p14="http://schemas.microsoft.com/office/powerpoint/2010/main" val="387818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FC840-6964-4435-B56F-C59F2E3F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Pistas a partir de Petrografía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3FB19-257B-4963-933C-3D07F19F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72816"/>
            <a:ext cx="8136904" cy="4968552"/>
          </a:xfrm>
        </p:spPr>
        <p:txBody>
          <a:bodyPr/>
          <a:lstStyle/>
          <a:p>
            <a:r>
              <a:rPr lang="es-CL" dirty="0"/>
              <a:t>Mineralogía Primaria:</a:t>
            </a:r>
          </a:p>
          <a:p>
            <a:pPr lvl="1"/>
            <a:r>
              <a:rPr lang="es-CL" dirty="0"/>
              <a:t>Permeabilidad primaria</a:t>
            </a:r>
          </a:p>
          <a:p>
            <a:pPr lvl="1"/>
            <a:r>
              <a:rPr lang="es-CL" dirty="0"/>
              <a:t>Química primaria: equilibrio-desequilibrio -&gt; metamorfismo muy bajo grado v/s Alteración Hidrotermal</a:t>
            </a:r>
          </a:p>
          <a:p>
            <a:pPr lvl="1"/>
            <a:endParaRPr lang="es-CL" dirty="0"/>
          </a:p>
          <a:p>
            <a:r>
              <a:rPr lang="es-CL" dirty="0"/>
              <a:t>Mineralogía de Alteración:</a:t>
            </a:r>
          </a:p>
          <a:p>
            <a:pPr lvl="1"/>
            <a:r>
              <a:rPr lang="es-CL" dirty="0"/>
              <a:t>Condiciones del paleo-sistema geotermal y su relación espacial (profundidad y horizontal) -&gt; zonas de reservorio, </a:t>
            </a:r>
            <a:r>
              <a:rPr lang="es-CL" dirty="0" err="1"/>
              <a:t>upflow</a:t>
            </a:r>
            <a:r>
              <a:rPr lang="es-CL" dirty="0"/>
              <a:t>, </a:t>
            </a:r>
            <a:r>
              <a:rPr lang="es-CL" dirty="0" err="1"/>
              <a:t>outflow</a:t>
            </a:r>
            <a:r>
              <a:rPr lang="es-CL" dirty="0"/>
              <a:t>, </a:t>
            </a:r>
            <a:r>
              <a:rPr lang="es-CL" dirty="0" err="1"/>
              <a:t>clay-cap</a:t>
            </a:r>
            <a:r>
              <a:rPr lang="es-CL" dirty="0"/>
              <a:t> -&gt; modelo conceptual. </a:t>
            </a:r>
          </a:p>
          <a:p>
            <a:pPr lvl="1"/>
            <a:r>
              <a:rPr lang="es-CL" dirty="0"/>
              <a:t>Proporción fluido-roca (intensidad de alteración, vetillas, amígdalas, permeabilidad primaria).</a:t>
            </a:r>
          </a:p>
          <a:p>
            <a:pPr lvl="1"/>
            <a:r>
              <a:rPr lang="es-CL" dirty="0" err="1"/>
              <a:t>T°</a:t>
            </a:r>
            <a:r>
              <a:rPr lang="es-CL" dirty="0"/>
              <a:t>, </a:t>
            </a:r>
            <a:r>
              <a:rPr lang="es-CL" dirty="0" err="1"/>
              <a:t>P°</a:t>
            </a:r>
            <a:r>
              <a:rPr lang="es-CL" dirty="0"/>
              <a:t>, pH, Eh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389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01B11-6A6A-4BE8-AE2E-B6CFD358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A57A9A-84FC-4D2A-B3A8-F134FF6EA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81E243-B926-488C-95AA-1668C519C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76872"/>
            <a:ext cx="8775976" cy="34563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3A0566B-D1E1-4A64-99F3-0B8B4BE348FF}"/>
              </a:ext>
            </a:extLst>
          </p:cNvPr>
          <p:cNvSpPr txBox="1"/>
          <p:nvPr/>
        </p:nvSpPr>
        <p:spPr>
          <a:xfrm>
            <a:off x="3275856" y="605449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(</a:t>
            </a:r>
            <a:r>
              <a:rPr lang="es-CL" b="1" dirty="0" err="1"/>
              <a:t>Libbey</a:t>
            </a:r>
            <a:r>
              <a:rPr lang="es-CL" b="1" dirty="0"/>
              <a:t>, Williams-Jones 2016)</a:t>
            </a:r>
          </a:p>
        </p:txBody>
      </p:sp>
    </p:spTree>
    <p:extLst>
      <p:ext uri="{BB962C8B-B14F-4D97-AF65-F5344CB8AC3E}">
        <p14:creationId xmlns:p14="http://schemas.microsoft.com/office/powerpoint/2010/main" val="145302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Distintos estudios: evolución de sistemas hidrotermales.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0" t="9142" r="26543" b="20278"/>
          <a:stretch/>
        </p:blipFill>
        <p:spPr bwMode="auto">
          <a:xfrm>
            <a:off x="1259632" y="1556793"/>
            <a:ext cx="292640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0" t="25149" r="28024" b="9375"/>
          <a:stretch/>
        </p:blipFill>
        <p:spPr bwMode="auto">
          <a:xfrm>
            <a:off x="1230231" y="4149080"/>
            <a:ext cx="2981729" cy="261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24355" r="28247" b="10566"/>
          <a:stretch/>
        </p:blipFill>
        <p:spPr bwMode="auto">
          <a:xfrm>
            <a:off x="4139952" y="1553028"/>
            <a:ext cx="2960133" cy="259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1" t="24355" r="28025" b="9970"/>
          <a:stretch/>
        </p:blipFill>
        <p:spPr bwMode="auto">
          <a:xfrm>
            <a:off x="4211960" y="4149370"/>
            <a:ext cx="2949320" cy="25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452320" y="630932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Lizama , 2013</a:t>
            </a:r>
          </a:p>
        </p:txBody>
      </p:sp>
    </p:spTree>
    <p:extLst>
      <p:ext uri="{BB962C8B-B14F-4D97-AF65-F5344CB8AC3E}">
        <p14:creationId xmlns:p14="http://schemas.microsoft.com/office/powerpoint/2010/main" val="186401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3A6C9-614D-4F04-82FB-30ED6498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D80E8-306D-4C9B-9B3B-50D7CDE5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98D4DE-4F78-4E20-B987-51CD664E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99" y="0"/>
            <a:ext cx="7125202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04AA2B1-51FE-476D-B06D-F15B515CC54B}"/>
              </a:ext>
            </a:extLst>
          </p:cNvPr>
          <p:cNvSpPr txBox="1"/>
          <p:nvPr/>
        </p:nvSpPr>
        <p:spPr>
          <a:xfrm>
            <a:off x="8131513" y="526489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(Reyes 1990)</a:t>
            </a:r>
          </a:p>
        </p:txBody>
      </p:sp>
    </p:spTree>
    <p:extLst>
      <p:ext uri="{BB962C8B-B14F-4D97-AF65-F5344CB8AC3E}">
        <p14:creationId xmlns:p14="http://schemas.microsoft.com/office/powerpoint/2010/main" val="311084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59B29-5C27-4C91-A0D6-9679D807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D144E0-777A-40C0-8ABC-A8B9CCC6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559BC7-E010-4ABD-80B3-0C6751888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3"/>
            <a:ext cx="9144000" cy="60546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3A0F065-6EB7-4C91-BAF8-EDFBF0CD86E7}"/>
              </a:ext>
            </a:extLst>
          </p:cNvPr>
          <p:cNvSpPr txBox="1"/>
          <p:nvPr/>
        </p:nvSpPr>
        <p:spPr>
          <a:xfrm>
            <a:off x="2987824" y="64009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(Browne 1978)</a:t>
            </a:r>
          </a:p>
        </p:txBody>
      </p:sp>
    </p:spTree>
    <p:extLst>
      <p:ext uri="{BB962C8B-B14F-4D97-AF65-F5344CB8AC3E}">
        <p14:creationId xmlns:p14="http://schemas.microsoft.com/office/powerpoint/2010/main" val="61088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Distintos estudios: exploración.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Exploración</a:t>
            </a:r>
          </a:p>
          <a:p>
            <a:r>
              <a:rPr lang="es-CL" dirty="0"/>
              <a:t>Identificar áreas con alto potencial de mineralización.</a:t>
            </a:r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632848" cy="376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23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FEC83-A643-42F7-B77C-A5A0D19E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92036A-3839-4569-8170-B11EB7C23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Describir sondaje en parejas </a:t>
            </a:r>
            <a:r>
              <a:rPr lang="es-CL" dirty="0"/>
              <a:t>: mineralogía primaria, secundaria, modos de mineralización, tipo de alteración, estructuras, etc.</a:t>
            </a:r>
          </a:p>
          <a:p>
            <a:r>
              <a:rPr lang="es-CL" dirty="0"/>
              <a:t>Repartirse para abarcar todo el sondaje</a:t>
            </a:r>
          </a:p>
          <a:p>
            <a:r>
              <a:rPr lang="es-CL" dirty="0"/>
              <a:t>Aprender cómo hacer </a:t>
            </a:r>
            <a:r>
              <a:rPr lang="es-CL" dirty="0" err="1"/>
              <a:t>calugas</a:t>
            </a:r>
            <a:r>
              <a:rPr lang="es-CL" dirty="0"/>
              <a:t> para cortes transparentes, turnándose en parejas, en el </a:t>
            </a:r>
            <a:r>
              <a:rPr lang="es-CL" dirty="0" err="1"/>
              <a:t>lab</a:t>
            </a:r>
            <a:r>
              <a:rPr lang="es-CL" dirty="0"/>
              <a:t> de cortes. Aprovechan de observar mejor el sondaje al cortarlo.</a:t>
            </a:r>
          </a:p>
          <a:p>
            <a:r>
              <a:rPr lang="es-CL" dirty="0"/>
              <a:t>Entregar mini-informe con descripción total del sondaje, y una interpretación </a:t>
            </a:r>
            <a:r>
              <a:rPr lang="es-CL" u="sng" dirty="0"/>
              <a:t>sugerida</a:t>
            </a:r>
            <a:r>
              <a:rPr lang="es-CL" dirty="0"/>
              <a:t> del sistema (condiciones del fluido, posible </a:t>
            </a:r>
            <a:r>
              <a:rPr lang="es-CL"/>
              <a:t>modelo conceptual).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36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725</TotalTime>
  <Words>204</Words>
  <Application>Microsoft Office PowerPoint</Application>
  <PresentationFormat>Presentación en pantalla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Espiral</vt:lpstr>
      <vt:lpstr>Auxiliar 2 : mineralogía como indicador de condiciones</vt:lpstr>
      <vt:lpstr>Pistas a partir de Petrografía</vt:lpstr>
      <vt:lpstr>Presentación de PowerPoint</vt:lpstr>
      <vt:lpstr>Distintos estudios: evolución de sistemas hidrotermales.</vt:lpstr>
      <vt:lpstr>Presentación de PowerPoint</vt:lpstr>
      <vt:lpstr>Presentación de PowerPoint</vt:lpstr>
      <vt:lpstr>Distintos estudios: exploración.</vt:lpstr>
      <vt:lpstr>Actividad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Bernardita Alvear Aliaga</dc:creator>
  <cp:lastModifiedBy>ARojas</cp:lastModifiedBy>
  <cp:revision>37</cp:revision>
  <dcterms:created xsi:type="dcterms:W3CDTF">2015-09-29T02:01:07Z</dcterms:created>
  <dcterms:modified xsi:type="dcterms:W3CDTF">2017-09-07T21:44:09Z</dcterms:modified>
</cp:coreProperties>
</file>