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2" r:id="rId4"/>
    <p:sldId id="264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857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659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6775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653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2717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4187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568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220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9380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62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51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3F565-0BD4-4801-993D-3006D104AF48}" type="datetimeFigureOut">
              <a:rPr lang="es-CL" smtClean="0"/>
              <a:t>12-10-2017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AADB-3840-4E06-A26E-5901085469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893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Resultado de imagen para infografi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50" y="1282699"/>
            <a:ext cx="6715125" cy="41497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Texto 3"/>
          <p:cNvSpPr txBox="1"/>
          <p:nvPr/>
        </p:nvSpPr>
        <p:spPr>
          <a:xfrm>
            <a:off x="2524125" y="1965325"/>
            <a:ext cx="738664" cy="25590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CL" sz="3600" dirty="0" smtClean="0">
                <a:solidFill>
                  <a:srgbClr val="0070C0"/>
                </a:solidFill>
              </a:rPr>
              <a:t>INFOGRAFÍA</a:t>
            </a:r>
            <a:endParaRPr lang="es-CL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11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396447" y="2345563"/>
            <a:ext cx="8806069" cy="3757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32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Las infografías nos facilitan el acceso a información compleja, normalmente en la que aparecen datos numéricos, mediante el uso de diagramas y otras representaciones gráficas y a menudo acompañadas de narrativa que ayuda a entender mejor el contexto en el que se dan esos datos, por lo que es necesario conocer a fondo el tema a tratar.</a:t>
            </a:r>
            <a:endParaRPr lang="es-CL" sz="3200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052430" y="969065"/>
            <a:ext cx="7285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>
                <a:solidFill>
                  <a:srgbClr val="FF0000"/>
                </a:solidFill>
              </a:rPr>
              <a:t>¿Qué entenderemos por Infografías?</a:t>
            </a:r>
            <a:endParaRPr lang="es-CL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1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479829" y="1414701"/>
            <a:ext cx="2480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>
                <a:solidFill>
                  <a:srgbClr val="2323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2.- Definir la audiencia</a:t>
            </a:r>
            <a:endParaRPr lang="es-CL" dirty="0"/>
          </a:p>
        </p:txBody>
      </p:sp>
      <p:sp>
        <p:nvSpPr>
          <p:cNvPr id="6" name="Rectángulo 5"/>
          <p:cNvSpPr/>
          <p:nvPr/>
        </p:nvSpPr>
        <p:spPr>
          <a:xfrm>
            <a:off x="4904514" y="2490907"/>
            <a:ext cx="412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>
                <a:solidFill>
                  <a:srgbClr val="2323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3.- Crear el esqueleto de </a:t>
            </a:r>
            <a:r>
              <a:rPr lang="es-CL" smtClean="0">
                <a:solidFill>
                  <a:srgbClr val="2323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 infografía </a:t>
            </a:r>
            <a:endParaRPr lang="es-CL" dirty="0"/>
          </a:p>
        </p:txBody>
      </p:sp>
      <p:sp>
        <p:nvSpPr>
          <p:cNvPr id="7" name="Rectángulo 6"/>
          <p:cNvSpPr/>
          <p:nvPr/>
        </p:nvSpPr>
        <p:spPr>
          <a:xfrm>
            <a:off x="6177266" y="3197781"/>
            <a:ext cx="4070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>
                <a:solidFill>
                  <a:srgbClr val="2323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4.- Buscar y jerarquizar la información</a:t>
            </a:r>
            <a:endParaRPr lang="es-CL" dirty="0"/>
          </a:p>
        </p:txBody>
      </p:sp>
      <p:sp>
        <p:nvSpPr>
          <p:cNvPr id="8" name="Rectángulo 7"/>
          <p:cNvSpPr/>
          <p:nvPr/>
        </p:nvSpPr>
        <p:spPr>
          <a:xfrm>
            <a:off x="830230" y="3229005"/>
            <a:ext cx="3544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>
                <a:solidFill>
                  <a:srgbClr val="2323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5.- Analizar y sacar conclusiones</a:t>
            </a:r>
            <a:endParaRPr lang="es-CL" dirty="0"/>
          </a:p>
        </p:txBody>
      </p:sp>
      <p:sp>
        <p:nvSpPr>
          <p:cNvPr id="9" name="Rectángulo 8"/>
          <p:cNvSpPr/>
          <p:nvPr/>
        </p:nvSpPr>
        <p:spPr>
          <a:xfrm>
            <a:off x="6775792" y="3949750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6.-  </a:t>
            </a:r>
            <a:r>
              <a:rPr lang="es-CL" dirty="0" smtClean="0">
                <a:solidFill>
                  <a:srgbClr val="2323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Diseñar</a:t>
            </a:r>
            <a:endParaRPr lang="es-CL" dirty="0"/>
          </a:p>
        </p:txBody>
      </p:sp>
      <p:sp>
        <p:nvSpPr>
          <p:cNvPr id="10" name="Rectángulo 9"/>
          <p:cNvSpPr/>
          <p:nvPr/>
        </p:nvSpPr>
        <p:spPr>
          <a:xfrm>
            <a:off x="3037341" y="4179035"/>
            <a:ext cx="227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>
                <a:solidFill>
                  <a:srgbClr val="2323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7.- Elegir los colores</a:t>
            </a:r>
            <a:endParaRPr lang="es-CL" dirty="0"/>
          </a:p>
        </p:txBody>
      </p:sp>
      <p:sp>
        <p:nvSpPr>
          <p:cNvPr id="11" name="Rectángulo 10"/>
          <p:cNvSpPr/>
          <p:nvPr/>
        </p:nvSpPr>
        <p:spPr>
          <a:xfrm>
            <a:off x="4464325" y="4996458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>
                <a:solidFill>
                  <a:srgbClr val="2323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8.- Elegir la tipografía</a:t>
            </a:r>
            <a:endParaRPr lang="es-CL" dirty="0"/>
          </a:p>
        </p:txBody>
      </p:sp>
      <p:sp>
        <p:nvSpPr>
          <p:cNvPr id="12" name="Rectángulo 11"/>
          <p:cNvSpPr/>
          <p:nvPr/>
        </p:nvSpPr>
        <p:spPr>
          <a:xfrm>
            <a:off x="735516" y="288088"/>
            <a:ext cx="11005006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es-CL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¿Cómo hacer una infografía como </a:t>
            </a:r>
            <a:r>
              <a:rPr lang="es-CL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una herramienta de comunicación exitosa?</a:t>
            </a:r>
            <a:endParaRPr lang="es-CL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Resultado de imagen para id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522" y="1321355"/>
            <a:ext cx="2965312" cy="151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diseñ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092" y="3598337"/>
            <a:ext cx="3056236" cy="212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olor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" y="4134416"/>
            <a:ext cx="1757181" cy="83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tipograf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443" y="4847826"/>
            <a:ext cx="1590675" cy="193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57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079875" y="2508250"/>
            <a:ext cx="37560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dirty="0" smtClean="0">
                <a:solidFill>
                  <a:srgbClr val="0070C0"/>
                </a:solidFill>
              </a:rPr>
              <a:t>EJEMPLOS</a:t>
            </a:r>
            <a:endParaRPr lang="es-CL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978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7_l7OAjCMe8/V7t_DBPkeFI/AAAAAAAAG94/X8NH2anCfjIe1XtAeLfEy9wOAajW3iTUQCLcB/s1600/infografias_subcutaneocreative_articul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88234"/>
            <a:ext cx="11757991" cy="644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92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050" name="Picture 2" descr="Resultado de imagen para INFOGRAFÍ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00" cy="783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91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074" name="Picture 2" descr="https://i2.wp.com/www.orientacionandujar.es/wp-content/uploads/2014/10/el-reloj-infografia.png?zoom=2&amp;fit=1380%2C5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-419101"/>
            <a:ext cx="12801600" cy="727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4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nfograf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06" y="0"/>
            <a:ext cx="10597357" cy="654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4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122" name="Picture 2" descr="http://3.bp.blogspot.com/_LCqDL30ndZQ/TDDLhLqgn3I/AAAAAAAAA8w/P_KhCnwfeZY/s1600/besolavanguardia.jpg%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00036"/>
            <a:ext cx="11052175" cy="691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77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120</Words>
  <Application>Microsoft Office PowerPoint</Application>
  <PresentationFormat>Panorámica</PresentationFormat>
  <Paragraphs>12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INFOGRAFIA</dc:title>
  <dc:creator>Pamela</dc:creator>
  <cp:lastModifiedBy>Home</cp:lastModifiedBy>
  <cp:revision>12</cp:revision>
  <dcterms:created xsi:type="dcterms:W3CDTF">2017-10-11T20:17:36Z</dcterms:created>
  <dcterms:modified xsi:type="dcterms:W3CDTF">2017-10-12T14:11:10Z</dcterms:modified>
</cp:coreProperties>
</file>