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7456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4724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8241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172" y="273352"/>
            <a:ext cx="8228763" cy="1145335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172" y="1604841"/>
            <a:ext cx="8228763" cy="3977484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713133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6042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616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8670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0127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0372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7839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3302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9438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1AEFD-BE55-4869-9A05-676B3B408863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D3367-8640-4818-8C82-132B1AF634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7258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457172" y="273352"/>
            <a:ext cx="8228763" cy="11450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000" dirty="0">
                <a:latin typeface="Arial"/>
              </a:rPr>
              <a:t>Taller de Proyecto</a:t>
            </a:r>
            <a:endParaRPr dirty="0"/>
          </a:p>
        </p:txBody>
      </p:sp>
      <p:sp>
        <p:nvSpPr>
          <p:cNvPr id="40" name="TextShape 2"/>
          <p:cNvSpPr txBox="1"/>
          <p:nvPr/>
        </p:nvSpPr>
        <p:spPr>
          <a:xfrm>
            <a:off x="130410" y="1604841"/>
            <a:ext cx="8883179" cy="3977158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3300" dirty="0">
                <a:latin typeface="Arial"/>
              </a:rPr>
              <a:t>Diseño de un sistema de buses para Santiago</a:t>
            </a:r>
          </a:p>
          <a:p>
            <a:pPr algn="ctr"/>
            <a:endParaRPr lang="es-CL" sz="2900" dirty="0">
              <a:latin typeface="Arial"/>
            </a:endParaRPr>
          </a:p>
          <a:p>
            <a:pPr algn="ctr"/>
            <a:endParaRPr lang="es-CL" sz="2900" dirty="0">
              <a:latin typeface="Arial"/>
            </a:endParaRPr>
          </a:p>
          <a:p>
            <a:pPr algn="ctr"/>
            <a:r>
              <a:rPr lang="es-CL" sz="2900" dirty="0">
                <a:latin typeface="Arial"/>
              </a:rPr>
              <a:t>Sergio Jara Díaz y Andrés </a:t>
            </a:r>
            <a:r>
              <a:rPr lang="es-CL" sz="2900" dirty="0" err="1">
                <a:latin typeface="Arial"/>
              </a:rPr>
              <a:t>Fielbaum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8805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Restricciones del Modelo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r>
              <a:rPr lang="es-ES" dirty="0" smtClean="0"/>
              <a:t>1. Físicas</a:t>
            </a:r>
          </a:p>
          <a:p>
            <a:r>
              <a:rPr lang="es-ES" dirty="0" smtClean="0"/>
              <a:t>2. Financieras</a:t>
            </a:r>
          </a:p>
          <a:p>
            <a:r>
              <a:rPr lang="es-ES" dirty="0" smtClean="0"/>
              <a:t>3. Hay más?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358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Restricciones Físicas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r>
              <a:rPr lang="es-ES" dirty="0" smtClean="0"/>
              <a:t>Para los pasajeros: paradas, puntos de trasbordo, tecnología de pago, subida y bajada.</a:t>
            </a:r>
          </a:p>
          <a:p>
            <a:r>
              <a:rPr lang="es-ES" dirty="0" smtClean="0"/>
              <a:t>Para los buses: Espacio vial, congestión, terminales, puntos de trasbordo, paradas, etc.</a:t>
            </a:r>
          </a:p>
          <a:p>
            <a:r>
              <a:rPr lang="es-ES" dirty="0" smtClean="0"/>
              <a:t>Cuáles más ven ustedes?</a:t>
            </a:r>
          </a:p>
          <a:p>
            <a:r>
              <a:rPr lang="es-ES" dirty="0" smtClean="0"/>
              <a:t>En este curso: restricción vial es la más importante.</a:t>
            </a:r>
          </a:p>
        </p:txBody>
      </p:sp>
    </p:spTree>
    <p:extLst>
      <p:ext uri="{BB962C8B-B14F-4D97-AF65-F5344CB8AC3E}">
        <p14:creationId xmlns:p14="http://schemas.microsoft.com/office/powerpoint/2010/main" val="426161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172" y="97458"/>
            <a:ext cx="8228763" cy="666267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/>
              <a:t>Zonificación y Red Vial</a:t>
            </a: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1502078" y="881350"/>
            <a:ext cx="6139844" cy="5813867"/>
            <a:chOff x="624" y="7"/>
            <a:chExt cx="4512" cy="4304"/>
          </a:xfrm>
        </p:grpSpPr>
        <p:pic>
          <p:nvPicPr>
            <p:cNvPr id="5" name="Picture 2" descr="C:\ANTONIO\PERSONAL\Clases U\SD20A 2002 sem2\Zonas y red vial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7"/>
              <a:ext cx="4512" cy="43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2544" y="1766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01</a:t>
              </a:r>
              <a:endParaRPr lang="es-ES" sz="900" b="1"/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2712" y="174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02</a:t>
              </a:r>
              <a:endParaRPr lang="es-ES" sz="900" b="1"/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2832" y="1808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03</a:t>
              </a:r>
              <a:endParaRPr lang="es-ES" sz="900" b="1"/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2720" y="186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04</a:t>
              </a:r>
              <a:endParaRPr lang="es-ES" sz="900" b="1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576" y="1920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05</a:t>
              </a:r>
              <a:endParaRPr lang="es-ES" sz="900" b="1"/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3224" y="1440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06</a:t>
              </a:r>
              <a:endParaRPr lang="es-ES" sz="900" b="1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3264" y="186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07</a:t>
              </a:r>
              <a:endParaRPr lang="es-ES" sz="900" b="1"/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3208" y="270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08</a:t>
              </a:r>
              <a:endParaRPr lang="es-ES" sz="900" b="1"/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2920" y="299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09</a:t>
              </a:r>
              <a:endParaRPr lang="es-ES" sz="900" b="1"/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464" y="2928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10</a:t>
              </a:r>
              <a:endParaRPr lang="es-ES" sz="900" b="1"/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1672" y="239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11</a:t>
              </a:r>
              <a:endParaRPr lang="es-ES" sz="900" b="1"/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1400" y="191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12</a:t>
              </a:r>
              <a:endParaRPr lang="es-ES" sz="900" b="1"/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2184" y="111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13</a:t>
              </a:r>
              <a:endParaRPr lang="es-ES" sz="900" b="1"/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2752" y="123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14</a:t>
              </a:r>
              <a:endParaRPr lang="es-ES" sz="900" b="1"/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2888" y="2000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15</a:t>
              </a:r>
              <a:endParaRPr lang="es-ES" sz="900" b="1"/>
            </a:p>
          </p:txBody>
        </p:sp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3424" y="150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16</a:t>
              </a:r>
              <a:endParaRPr lang="es-ES" sz="900" b="1"/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auto">
            <a:xfrm>
              <a:off x="3616" y="195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17</a:t>
              </a:r>
              <a:endParaRPr lang="es-ES" sz="900" b="1"/>
            </a:p>
          </p:txBody>
        </p:sp>
        <p:sp>
          <p:nvSpPr>
            <p:cNvPr id="23" name="Text Box 20"/>
            <p:cNvSpPr txBox="1">
              <a:spLocks noChangeArrowheads="1"/>
            </p:cNvSpPr>
            <p:nvPr/>
          </p:nvSpPr>
          <p:spPr bwMode="auto">
            <a:xfrm>
              <a:off x="3240" y="3240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18</a:t>
              </a:r>
              <a:endParaRPr lang="es-ES" sz="900" b="1"/>
            </a:p>
          </p:txBody>
        </p:sp>
        <p:sp>
          <p:nvSpPr>
            <p:cNvPr id="24" name="Text Box 21"/>
            <p:cNvSpPr txBox="1">
              <a:spLocks noChangeArrowheads="1"/>
            </p:cNvSpPr>
            <p:nvPr/>
          </p:nvSpPr>
          <p:spPr bwMode="auto">
            <a:xfrm>
              <a:off x="2808" y="327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19</a:t>
              </a:r>
              <a:endParaRPr lang="es-ES" sz="900" b="1"/>
            </a:p>
          </p:txBody>
        </p:sp>
        <p:sp>
          <p:nvSpPr>
            <p:cNvPr id="25" name="Text Box 22"/>
            <p:cNvSpPr txBox="1">
              <a:spLocks noChangeArrowheads="1"/>
            </p:cNvSpPr>
            <p:nvPr/>
          </p:nvSpPr>
          <p:spPr bwMode="auto">
            <a:xfrm>
              <a:off x="2544" y="326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20</a:t>
              </a:r>
              <a:endParaRPr lang="es-ES" sz="900" b="1"/>
            </a:p>
          </p:txBody>
        </p:sp>
        <p:sp>
          <p:nvSpPr>
            <p:cNvPr id="26" name="Text Box 23"/>
            <p:cNvSpPr txBox="1">
              <a:spLocks noChangeArrowheads="1"/>
            </p:cNvSpPr>
            <p:nvPr/>
          </p:nvSpPr>
          <p:spPr bwMode="auto">
            <a:xfrm>
              <a:off x="1784" y="267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21</a:t>
              </a:r>
              <a:endParaRPr lang="es-ES" sz="900" b="1"/>
            </a:p>
          </p:txBody>
        </p:sp>
        <p:sp>
          <p:nvSpPr>
            <p:cNvPr id="27" name="Text Box 24"/>
            <p:cNvSpPr txBox="1">
              <a:spLocks noChangeArrowheads="1"/>
            </p:cNvSpPr>
            <p:nvPr/>
          </p:nvSpPr>
          <p:spPr bwMode="auto">
            <a:xfrm>
              <a:off x="1832" y="1976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22</a:t>
              </a:r>
              <a:endParaRPr lang="es-ES" sz="900" b="1"/>
            </a:p>
          </p:txBody>
        </p:sp>
        <p:sp>
          <p:nvSpPr>
            <p:cNvPr id="28" name="Text Box 25"/>
            <p:cNvSpPr txBox="1">
              <a:spLocks noChangeArrowheads="1"/>
            </p:cNvSpPr>
            <p:nvPr/>
          </p:nvSpPr>
          <p:spPr bwMode="auto">
            <a:xfrm>
              <a:off x="2680" y="95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23</a:t>
              </a:r>
              <a:endParaRPr lang="es-ES" sz="900" b="1"/>
            </a:p>
          </p:txBody>
        </p:sp>
      </p:grpSp>
    </p:spTree>
    <p:extLst>
      <p:ext uri="{BB962C8B-B14F-4D97-AF65-F5344CB8AC3E}">
        <p14:creationId xmlns:p14="http://schemas.microsoft.com/office/powerpoint/2010/main" val="310974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Restricciones Financieras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Fuentes de los gastos:</a:t>
            </a:r>
          </a:p>
          <a:p>
            <a:r>
              <a:rPr lang="es-ES" dirty="0" smtClean="0"/>
              <a:t>Costos fijos:</a:t>
            </a:r>
          </a:p>
          <a:p>
            <a:pPr>
              <a:buFontTx/>
              <a:buChar char="-"/>
            </a:pPr>
            <a:r>
              <a:rPr lang="es-ES" dirty="0" smtClean="0"/>
              <a:t>Buses</a:t>
            </a:r>
          </a:p>
          <a:p>
            <a:pPr>
              <a:buFontTx/>
              <a:buChar char="-"/>
            </a:pPr>
            <a:r>
              <a:rPr lang="es-ES" dirty="0" smtClean="0"/>
              <a:t>Terminales</a:t>
            </a:r>
          </a:p>
          <a:p>
            <a:pPr>
              <a:buFontTx/>
              <a:buChar char="-"/>
            </a:pPr>
            <a:r>
              <a:rPr lang="es-ES" dirty="0"/>
              <a:t>Paraderos</a:t>
            </a:r>
          </a:p>
          <a:p>
            <a:pPr>
              <a:buFontTx/>
              <a:buChar char="-"/>
            </a:pPr>
            <a:r>
              <a:rPr lang="es-ES" dirty="0" smtClean="0"/>
              <a:t>Del sistema completo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643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Restricciones Financieras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Fuentes de los gastos:</a:t>
            </a:r>
          </a:p>
          <a:p>
            <a:r>
              <a:rPr lang="es-ES" dirty="0" smtClean="0"/>
              <a:t>Costos variables:</a:t>
            </a:r>
          </a:p>
          <a:p>
            <a:pPr>
              <a:buFontTx/>
              <a:buChar char="-"/>
            </a:pPr>
            <a:r>
              <a:rPr lang="es-ES" dirty="0" smtClean="0"/>
              <a:t>Salarios</a:t>
            </a:r>
          </a:p>
          <a:p>
            <a:pPr>
              <a:buFontTx/>
              <a:buChar char="-"/>
            </a:pPr>
            <a:r>
              <a:rPr lang="es-ES" dirty="0" smtClean="0"/>
              <a:t>Bencina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En nuestro modelo, suponemos sólo buses, con costos fijos y variables.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68661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Cálculo de los costos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Costos fijos: De qué dependen?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r>
              <a:rPr lang="es-ES" dirty="0" smtClean="0"/>
              <a:t>Costos variables: No dependen sólo de la hora punta!</a:t>
            </a:r>
          </a:p>
          <a:p>
            <a:pPr marL="0" indent="0">
              <a:buNone/>
            </a:pPr>
            <a:r>
              <a:rPr lang="es-ES" dirty="0" smtClean="0"/>
              <a:t>Asumiremos que total de horas andadas en un año = </a:t>
            </a:r>
            <a:r>
              <a:rPr lang="el-GR" dirty="0" smtClean="0"/>
              <a:t>Ω</a:t>
            </a:r>
            <a:r>
              <a:rPr lang="es-ES" dirty="0" smtClean="0"/>
              <a:t> ∙ horas andadas en un día en hora punta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4997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197</Words>
  <Application>Microsoft Office PowerPoint</Application>
  <PresentationFormat>Presentación en pantalla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Presentación de PowerPoint</vt:lpstr>
      <vt:lpstr>Restricciones del Modelo</vt:lpstr>
      <vt:lpstr>Restricciones Físicas</vt:lpstr>
      <vt:lpstr>Zonificación y Red Vial</vt:lpstr>
      <vt:lpstr>Restricciones Financieras</vt:lpstr>
      <vt:lpstr>Restricciones Financieras</vt:lpstr>
      <vt:lpstr>Cálculo de los costos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</dc:creator>
  <cp:lastModifiedBy>Andres</cp:lastModifiedBy>
  <cp:revision>20</cp:revision>
  <dcterms:created xsi:type="dcterms:W3CDTF">2017-04-04T15:05:26Z</dcterms:created>
  <dcterms:modified xsi:type="dcterms:W3CDTF">2017-04-25T17:37:01Z</dcterms:modified>
</cp:coreProperties>
</file>