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75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415F-F2C9-4420-A2E1-67E55CDCD299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11A-83B3-4036-8206-7D0558E4B6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847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415F-F2C9-4420-A2E1-67E55CDCD299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11A-83B3-4036-8206-7D0558E4B6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995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415F-F2C9-4420-A2E1-67E55CDCD299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11A-83B3-4036-8206-7D0558E4B6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3576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415F-F2C9-4420-A2E1-67E55CDCD299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11A-83B3-4036-8206-7D0558E4B6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047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415F-F2C9-4420-A2E1-67E55CDCD299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11A-83B3-4036-8206-7D0558E4B6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5260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415F-F2C9-4420-A2E1-67E55CDCD299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11A-83B3-4036-8206-7D0558E4B6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91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415F-F2C9-4420-A2E1-67E55CDCD299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11A-83B3-4036-8206-7D0558E4B6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310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415F-F2C9-4420-A2E1-67E55CDCD299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11A-83B3-4036-8206-7D0558E4B6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377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415F-F2C9-4420-A2E1-67E55CDCD299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11A-83B3-4036-8206-7D0558E4B6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06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415F-F2C9-4420-A2E1-67E55CDCD299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11A-83B3-4036-8206-7D0558E4B6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656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B415F-F2C9-4420-A2E1-67E55CDCD299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9DD11A-83B3-4036-8206-7D0558E4B6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757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B415F-F2C9-4420-A2E1-67E55CDCD299}" type="datetimeFigureOut">
              <a:rPr lang="en-US" smtClean="0"/>
              <a:t>9/12/2016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9DD11A-83B3-4036-8206-7D0558E4B66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193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49257"/>
            <a:ext cx="9144000" cy="2387600"/>
          </a:xfrm>
        </p:spPr>
        <p:txBody>
          <a:bodyPr/>
          <a:lstStyle/>
          <a:p>
            <a:r>
              <a:rPr lang="en-US" dirty="0" err="1" smtClean="0"/>
              <a:t>Auxiliar</a:t>
            </a:r>
            <a:r>
              <a:rPr lang="en-US" dirty="0" smtClean="0"/>
              <a:t> #2: </a:t>
            </a:r>
            <a:r>
              <a:rPr lang="en-US" dirty="0" err="1" smtClean="0"/>
              <a:t>Métodos</a:t>
            </a:r>
            <a:r>
              <a:rPr lang="en-US" dirty="0" smtClean="0"/>
              <a:t> </a:t>
            </a:r>
            <a:r>
              <a:rPr lang="en-US" dirty="0" err="1" smtClean="0"/>
              <a:t>numericos</a:t>
            </a:r>
            <a:endParaRPr lang="en-US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Códigos</a:t>
            </a:r>
            <a:r>
              <a:rPr lang="en-US" dirty="0" smtClean="0"/>
              <a:t> de </a:t>
            </a:r>
            <a:r>
              <a:rPr lang="en-US" dirty="0" err="1" smtClean="0"/>
              <a:t>Matlab</a:t>
            </a:r>
            <a:r>
              <a:rPr lang="en-US" dirty="0" smtClean="0"/>
              <a:t>, </a:t>
            </a:r>
            <a:r>
              <a:rPr lang="en-US" dirty="0" err="1" smtClean="0"/>
              <a:t>Graficos</a:t>
            </a:r>
            <a:r>
              <a:rPr lang="en-US" dirty="0" smtClean="0"/>
              <a:t> y </a:t>
            </a:r>
            <a:r>
              <a:rPr lang="en-US" dirty="0" err="1" smtClean="0"/>
              <a:t>respuestas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91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468" y="1809358"/>
            <a:ext cx="8248650" cy="514350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263193" y="188536"/>
            <a:ext cx="7786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err="1" smtClean="0"/>
              <a:t>Problema</a:t>
            </a:r>
            <a:r>
              <a:rPr lang="en-US" sz="2400" b="1" u="sng" dirty="0" smtClean="0"/>
              <a:t> 1</a:t>
            </a:r>
            <a:endParaRPr lang="en-US" sz="2400" b="1" u="sng" dirty="0"/>
          </a:p>
        </p:txBody>
      </p:sp>
      <p:sp>
        <p:nvSpPr>
          <p:cNvPr id="6" name="CuadroTexto 5"/>
          <p:cNvSpPr txBox="1"/>
          <p:nvPr/>
        </p:nvSpPr>
        <p:spPr>
          <a:xfrm>
            <a:off x="1756015" y="1045113"/>
            <a:ext cx="4231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Parte (</a:t>
            </a:r>
            <a:r>
              <a:rPr lang="en-US" dirty="0" err="1" smtClean="0"/>
              <a:t>i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01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637" y="131975"/>
            <a:ext cx="8601713" cy="6497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65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704" y="850232"/>
            <a:ext cx="7377838" cy="564401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7626" y="2962472"/>
            <a:ext cx="2295525" cy="89535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1090863" y="288757"/>
            <a:ext cx="4507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Parte (ii)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47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189" y="1159202"/>
            <a:ext cx="9048750" cy="5086350"/>
          </a:xfrm>
          <a:prstGeom prst="rect">
            <a:avLst/>
          </a:prstGeom>
        </p:spPr>
      </p:pic>
      <p:sp>
        <p:nvSpPr>
          <p:cNvPr id="5" name="CuadroTexto 4"/>
          <p:cNvSpPr txBox="1"/>
          <p:nvPr/>
        </p:nvSpPr>
        <p:spPr>
          <a:xfrm>
            <a:off x="1010653" y="368968"/>
            <a:ext cx="3433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Parte (iii)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52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2572" y="113415"/>
            <a:ext cx="8785193" cy="662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62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50" y="758892"/>
            <a:ext cx="9452802" cy="6041207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8875" y="2558395"/>
            <a:ext cx="2143125" cy="6477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717137" y="230188"/>
            <a:ext cx="3132968" cy="379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Parte (v)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0165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008" y="535100"/>
            <a:ext cx="7671405" cy="6512478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92842" y="2790712"/>
            <a:ext cx="1581150" cy="1295400"/>
          </a:xfrm>
          <a:prstGeom prst="rect">
            <a:avLst/>
          </a:prstGeom>
        </p:spPr>
      </p:pic>
      <p:sp>
        <p:nvSpPr>
          <p:cNvPr id="6" name="CuadroTexto 5"/>
          <p:cNvSpPr txBox="1"/>
          <p:nvPr/>
        </p:nvSpPr>
        <p:spPr>
          <a:xfrm>
            <a:off x="2021306" y="5966"/>
            <a:ext cx="6079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u="sng" dirty="0" err="1" smtClean="0"/>
              <a:t>Pregunta</a:t>
            </a:r>
            <a:r>
              <a:rPr lang="en-US" sz="2400" b="1" u="sng" dirty="0" smtClean="0"/>
              <a:t> 2</a:t>
            </a:r>
            <a:endParaRPr lang="en-US" sz="2400" b="1" u="sng" dirty="0"/>
          </a:p>
        </p:txBody>
      </p:sp>
    </p:spTree>
    <p:extLst>
      <p:ext uri="{BB962C8B-B14F-4D97-AF65-F5344CB8AC3E}">
        <p14:creationId xmlns:p14="http://schemas.microsoft.com/office/powerpoint/2010/main" val="124228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188" y="292722"/>
            <a:ext cx="8459624" cy="6397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51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33</Words>
  <Application>Microsoft Office PowerPoint</Application>
  <PresentationFormat>Panorámica</PresentationFormat>
  <Paragraphs>8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de Office</vt:lpstr>
      <vt:lpstr>Auxiliar #2: Métodos numericos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Auxiliar #2: Métodos numericos</dc:title>
  <dc:creator>hojin kang</dc:creator>
  <cp:lastModifiedBy>hojin kang</cp:lastModifiedBy>
  <cp:revision>2</cp:revision>
  <dcterms:created xsi:type="dcterms:W3CDTF">2016-09-12T03:29:03Z</dcterms:created>
  <dcterms:modified xsi:type="dcterms:W3CDTF">2016-09-12T03:32:51Z</dcterms:modified>
</cp:coreProperties>
</file>