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4FC810-08CF-4BBD-993C-985A5CE7942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1954881-6416-4DEC-8C68-0652E738219B}">
      <dgm:prSet phldrT="[Texto]"/>
      <dgm:spPr/>
      <dgm:t>
        <a:bodyPr/>
        <a:lstStyle/>
        <a:p>
          <a:r>
            <a:rPr lang="es-ES" b="1" dirty="0" smtClean="0"/>
            <a:t>Imagen </a:t>
          </a:r>
        </a:p>
        <a:p>
          <a:r>
            <a:rPr lang="es-ES" b="1" dirty="0" smtClean="0"/>
            <a:t>Audio</a:t>
          </a:r>
        </a:p>
        <a:p>
          <a:r>
            <a:rPr lang="es-ES" b="1" dirty="0" smtClean="0"/>
            <a:t>Texto</a:t>
          </a:r>
          <a:endParaRPr lang="es-ES" b="1" dirty="0"/>
        </a:p>
      </dgm:t>
    </dgm:pt>
    <dgm:pt modelId="{881E56CD-010C-4B15-9315-39A357469B1A}" type="parTrans" cxnId="{B33D1AF9-D83A-46C5-BA93-A57654CCB481}">
      <dgm:prSet/>
      <dgm:spPr/>
      <dgm:t>
        <a:bodyPr/>
        <a:lstStyle/>
        <a:p>
          <a:endParaRPr lang="es-ES"/>
        </a:p>
      </dgm:t>
    </dgm:pt>
    <dgm:pt modelId="{AE462AC9-FE2E-4ED9-A7D6-8F7900AE82D0}" type="sibTrans" cxnId="{B33D1AF9-D83A-46C5-BA93-A57654CCB481}">
      <dgm:prSet/>
      <dgm:spPr/>
      <dgm:t>
        <a:bodyPr/>
        <a:lstStyle/>
        <a:p>
          <a:endParaRPr lang="es-ES"/>
        </a:p>
      </dgm:t>
    </dgm:pt>
    <dgm:pt modelId="{88B86D4B-FFB4-4394-8C7A-5B6347044BD9}">
      <dgm:prSet phldrT="[Texto]"/>
      <dgm:spPr/>
      <dgm:t>
        <a:bodyPr/>
        <a:lstStyle/>
        <a:p>
          <a:r>
            <a:rPr lang="es-ES" b="1" dirty="0" smtClean="0"/>
            <a:t>Preparación Datos</a:t>
          </a:r>
          <a:endParaRPr lang="es-ES" b="1" dirty="0"/>
        </a:p>
      </dgm:t>
    </dgm:pt>
    <dgm:pt modelId="{78C69F34-C8A0-460B-9A88-B07CB4E5724A}" type="parTrans" cxnId="{3D371699-09BE-4CCE-AF38-2EED1D839CDF}">
      <dgm:prSet/>
      <dgm:spPr/>
      <dgm:t>
        <a:bodyPr/>
        <a:lstStyle/>
        <a:p>
          <a:endParaRPr lang="es-ES"/>
        </a:p>
      </dgm:t>
    </dgm:pt>
    <dgm:pt modelId="{16601C1F-A5C0-466A-A9B6-0822CB4AF6D1}" type="sibTrans" cxnId="{3D371699-09BE-4CCE-AF38-2EED1D839CDF}">
      <dgm:prSet/>
      <dgm:spPr/>
      <dgm:t>
        <a:bodyPr/>
        <a:lstStyle/>
        <a:p>
          <a:endParaRPr lang="es-ES"/>
        </a:p>
      </dgm:t>
    </dgm:pt>
    <dgm:pt modelId="{A592B110-6982-4A17-8D01-DEBA86368849}">
      <dgm:prSet phldrT="[Texto]"/>
      <dgm:spPr/>
      <dgm:t>
        <a:bodyPr/>
        <a:lstStyle/>
        <a:p>
          <a:r>
            <a:rPr lang="es-ES" b="1" dirty="0" smtClean="0"/>
            <a:t>Modulación</a:t>
          </a:r>
          <a:endParaRPr lang="es-ES" b="1" dirty="0"/>
        </a:p>
      </dgm:t>
    </dgm:pt>
    <dgm:pt modelId="{7E5A7759-F482-4931-BFBA-26DEA59CF2CD}" type="parTrans" cxnId="{5011059F-197F-49A7-ACA6-C25126F97174}">
      <dgm:prSet/>
      <dgm:spPr/>
      <dgm:t>
        <a:bodyPr/>
        <a:lstStyle/>
        <a:p>
          <a:endParaRPr lang="es-ES"/>
        </a:p>
      </dgm:t>
    </dgm:pt>
    <dgm:pt modelId="{C1820F35-362C-4C6D-9BED-61E4A58E7D9D}" type="sibTrans" cxnId="{5011059F-197F-49A7-ACA6-C25126F97174}">
      <dgm:prSet/>
      <dgm:spPr/>
      <dgm:t>
        <a:bodyPr/>
        <a:lstStyle/>
        <a:p>
          <a:endParaRPr lang="es-ES"/>
        </a:p>
      </dgm:t>
    </dgm:pt>
    <dgm:pt modelId="{4A30F454-6808-4B52-ADE0-CD226A02B129}">
      <dgm:prSet/>
      <dgm:spPr/>
      <dgm:t>
        <a:bodyPr/>
        <a:lstStyle/>
        <a:p>
          <a:r>
            <a:rPr lang="es-ES" b="1" dirty="0" smtClean="0"/>
            <a:t>Transmisión</a:t>
          </a:r>
          <a:endParaRPr lang="es-ES" b="1" dirty="0"/>
        </a:p>
      </dgm:t>
    </dgm:pt>
    <dgm:pt modelId="{46893264-0748-42AF-A26F-F74DB41EAF72}" type="parTrans" cxnId="{D31CF001-00F8-4C58-89C9-9CA02E332267}">
      <dgm:prSet/>
      <dgm:spPr/>
      <dgm:t>
        <a:bodyPr/>
        <a:lstStyle/>
        <a:p>
          <a:endParaRPr lang="es-ES"/>
        </a:p>
      </dgm:t>
    </dgm:pt>
    <dgm:pt modelId="{1C23ACC9-0953-4A61-B179-D18E2BF148C0}" type="sibTrans" cxnId="{D31CF001-00F8-4C58-89C9-9CA02E332267}">
      <dgm:prSet/>
      <dgm:spPr/>
      <dgm:t>
        <a:bodyPr/>
        <a:lstStyle/>
        <a:p>
          <a:endParaRPr lang="es-ES"/>
        </a:p>
      </dgm:t>
    </dgm:pt>
    <dgm:pt modelId="{AD675DBD-C341-4D36-9139-067AD630BCA3}">
      <dgm:prSet/>
      <dgm:spPr/>
      <dgm:t>
        <a:bodyPr/>
        <a:lstStyle/>
        <a:p>
          <a:r>
            <a:rPr lang="es-ES" b="1" dirty="0" smtClean="0"/>
            <a:t>Técnica de Acceso Múltiple</a:t>
          </a:r>
          <a:endParaRPr lang="es-ES" b="1" dirty="0"/>
        </a:p>
      </dgm:t>
    </dgm:pt>
    <dgm:pt modelId="{10511580-F11D-4F97-A008-0025C8D2107E}" type="parTrans" cxnId="{EF8C0C1A-DDE8-4522-99C4-E58C3CB7A185}">
      <dgm:prSet/>
      <dgm:spPr/>
      <dgm:t>
        <a:bodyPr/>
        <a:lstStyle/>
        <a:p>
          <a:endParaRPr lang="es-ES"/>
        </a:p>
      </dgm:t>
    </dgm:pt>
    <dgm:pt modelId="{DE636AA7-A120-4BC6-97D3-83E15DFD20ED}" type="sibTrans" cxnId="{EF8C0C1A-DDE8-4522-99C4-E58C3CB7A185}">
      <dgm:prSet/>
      <dgm:spPr/>
      <dgm:t>
        <a:bodyPr/>
        <a:lstStyle/>
        <a:p>
          <a:endParaRPr lang="es-ES"/>
        </a:p>
      </dgm:t>
    </dgm:pt>
    <dgm:pt modelId="{ED930DA8-7CD7-4CAC-9B0A-BAC4BA4AB331}" type="pres">
      <dgm:prSet presAssocID="{094FC810-08CF-4BBD-993C-985A5CE7942B}" presName="Name0" presStyleCnt="0">
        <dgm:presLayoutVars>
          <dgm:dir/>
          <dgm:resizeHandles val="exact"/>
        </dgm:presLayoutVars>
      </dgm:prSet>
      <dgm:spPr/>
    </dgm:pt>
    <dgm:pt modelId="{11272ABB-02BE-4FF1-81CA-8E0BCE55E0A6}" type="pres">
      <dgm:prSet presAssocID="{C1954881-6416-4DEC-8C68-0652E738219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04C309C-F9DC-4778-A783-3E0C21CA17C5}" type="pres">
      <dgm:prSet presAssocID="{AE462AC9-FE2E-4ED9-A7D6-8F7900AE82D0}" presName="sibTrans" presStyleLbl="sibTrans2D1" presStyleIdx="0" presStyleCnt="4"/>
      <dgm:spPr/>
    </dgm:pt>
    <dgm:pt modelId="{005B035D-9587-4BAF-9F56-A34EF746E726}" type="pres">
      <dgm:prSet presAssocID="{AE462AC9-FE2E-4ED9-A7D6-8F7900AE82D0}" presName="connectorText" presStyleLbl="sibTrans2D1" presStyleIdx="0" presStyleCnt="4"/>
      <dgm:spPr/>
    </dgm:pt>
    <dgm:pt modelId="{516C7515-2548-4911-A0E8-79E02DDC5F44}" type="pres">
      <dgm:prSet presAssocID="{88B86D4B-FFB4-4394-8C7A-5B6347044BD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AB5C84-3E37-48EB-A798-A8C34B6C18FF}" type="pres">
      <dgm:prSet presAssocID="{16601C1F-A5C0-466A-A9B6-0822CB4AF6D1}" presName="sibTrans" presStyleLbl="sibTrans2D1" presStyleIdx="1" presStyleCnt="4"/>
      <dgm:spPr/>
    </dgm:pt>
    <dgm:pt modelId="{A429EBAD-C9EB-4FA2-A180-59FC30C5CDA6}" type="pres">
      <dgm:prSet presAssocID="{16601C1F-A5C0-466A-A9B6-0822CB4AF6D1}" presName="connectorText" presStyleLbl="sibTrans2D1" presStyleIdx="1" presStyleCnt="4"/>
      <dgm:spPr/>
    </dgm:pt>
    <dgm:pt modelId="{027FBA1D-0044-43FA-A30A-FCFC25FE3502}" type="pres">
      <dgm:prSet presAssocID="{A592B110-6982-4A17-8D01-DEBA86368849}" presName="node" presStyleLbl="node1" presStyleIdx="2" presStyleCnt="5">
        <dgm:presLayoutVars>
          <dgm:bulletEnabled val="1"/>
        </dgm:presLayoutVars>
      </dgm:prSet>
      <dgm:spPr/>
    </dgm:pt>
    <dgm:pt modelId="{2CB1F24F-16FE-415A-A7D7-B80426BDB393}" type="pres">
      <dgm:prSet presAssocID="{C1820F35-362C-4C6D-9BED-61E4A58E7D9D}" presName="sibTrans" presStyleLbl="sibTrans2D1" presStyleIdx="2" presStyleCnt="4"/>
      <dgm:spPr/>
    </dgm:pt>
    <dgm:pt modelId="{17D3A87D-88D5-4113-AE88-1C9D00E555E9}" type="pres">
      <dgm:prSet presAssocID="{C1820F35-362C-4C6D-9BED-61E4A58E7D9D}" presName="connectorText" presStyleLbl="sibTrans2D1" presStyleIdx="2" presStyleCnt="4"/>
      <dgm:spPr/>
    </dgm:pt>
    <dgm:pt modelId="{9CCA063F-8294-4995-B46A-82215CE60032}" type="pres">
      <dgm:prSet presAssocID="{AD675DBD-C341-4D36-9139-067AD630BCA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B8221C5-8108-46A8-8C1D-E80260F5F71F}" type="pres">
      <dgm:prSet presAssocID="{DE636AA7-A120-4BC6-97D3-83E15DFD20ED}" presName="sibTrans" presStyleLbl="sibTrans2D1" presStyleIdx="3" presStyleCnt="4"/>
      <dgm:spPr/>
    </dgm:pt>
    <dgm:pt modelId="{D4D187ED-0D62-4B0A-92DB-A8CAB7DDFD17}" type="pres">
      <dgm:prSet presAssocID="{DE636AA7-A120-4BC6-97D3-83E15DFD20ED}" presName="connectorText" presStyleLbl="sibTrans2D1" presStyleIdx="3" presStyleCnt="4"/>
      <dgm:spPr/>
    </dgm:pt>
    <dgm:pt modelId="{791E1A29-74E8-40CA-9DD1-5BAF69D6BFBA}" type="pres">
      <dgm:prSet presAssocID="{4A30F454-6808-4B52-ADE0-CD226A02B129}" presName="node" presStyleLbl="node1" presStyleIdx="4" presStyleCnt="5">
        <dgm:presLayoutVars>
          <dgm:bulletEnabled val="1"/>
        </dgm:presLayoutVars>
      </dgm:prSet>
      <dgm:spPr/>
    </dgm:pt>
  </dgm:ptLst>
  <dgm:cxnLst>
    <dgm:cxn modelId="{345DC3B6-6231-4650-87E3-144C77554C74}" type="presOf" srcId="{88B86D4B-FFB4-4394-8C7A-5B6347044BD9}" destId="{516C7515-2548-4911-A0E8-79E02DDC5F44}" srcOrd="0" destOrd="0" presId="urn:microsoft.com/office/officeart/2005/8/layout/process1"/>
    <dgm:cxn modelId="{5011059F-197F-49A7-ACA6-C25126F97174}" srcId="{094FC810-08CF-4BBD-993C-985A5CE7942B}" destId="{A592B110-6982-4A17-8D01-DEBA86368849}" srcOrd="2" destOrd="0" parTransId="{7E5A7759-F482-4931-BFBA-26DEA59CF2CD}" sibTransId="{C1820F35-362C-4C6D-9BED-61E4A58E7D9D}"/>
    <dgm:cxn modelId="{7FEF34D8-1D8C-4DB9-B68E-EBC3BCE5E8E8}" type="presOf" srcId="{A592B110-6982-4A17-8D01-DEBA86368849}" destId="{027FBA1D-0044-43FA-A30A-FCFC25FE3502}" srcOrd="0" destOrd="0" presId="urn:microsoft.com/office/officeart/2005/8/layout/process1"/>
    <dgm:cxn modelId="{D31CF001-00F8-4C58-89C9-9CA02E332267}" srcId="{094FC810-08CF-4BBD-993C-985A5CE7942B}" destId="{4A30F454-6808-4B52-ADE0-CD226A02B129}" srcOrd="4" destOrd="0" parTransId="{46893264-0748-42AF-A26F-F74DB41EAF72}" sibTransId="{1C23ACC9-0953-4A61-B179-D18E2BF148C0}"/>
    <dgm:cxn modelId="{3D371699-09BE-4CCE-AF38-2EED1D839CDF}" srcId="{094FC810-08CF-4BBD-993C-985A5CE7942B}" destId="{88B86D4B-FFB4-4394-8C7A-5B6347044BD9}" srcOrd="1" destOrd="0" parTransId="{78C69F34-C8A0-460B-9A88-B07CB4E5724A}" sibTransId="{16601C1F-A5C0-466A-A9B6-0822CB4AF6D1}"/>
    <dgm:cxn modelId="{D775B82A-9958-43B7-A9EA-B400B9A81098}" type="presOf" srcId="{094FC810-08CF-4BBD-993C-985A5CE7942B}" destId="{ED930DA8-7CD7-4CAC-9B0A-BAC4BA4AB331}" srcOrd="0" destOrd="0" presId="urn:microsoft.com/office/officeart/2005/8/layout/process1"/>
    <dgm:cxn modelId="{28D47495-2C09-4519-87BA-F66699C2889C}" type="presOf" srcId="{16601C1F-A5C0-466A-A9B6-0822CB4AF6D1}" destId="{0EAB5C84-3E37-48EB-A798-A8C34B6C18FF}" srcOrd="0" destOrd="0" presId="urn:microsoft.com/office/officeart/2005/8/layout/process1"/>
    <dgm:cxn modelId="{F3046223-1E1F-4692-A866-DE3717AEB921}" type="presOf" srcId="{C1820F35-362C-4C6D-9BED-61E4A58E7D9D}" destId="{17D3A87D-88D5-4113-AE88-1C9D00E555E9}" srcOrd="1" destOrd="0" presId="urn:microsoft.com/office/officeart/2005/8/layout/process1"/>
    <dgm:cxn modelId="{743EC669-2232-4BFF-B544-DCCA938F8786}" type="presOf" srcId="{DE636AA7-A120-4BC6-97D3-83E15DFD20ED}" destId="{FB8221C5-8108-46A8-8C1D-E80260F5F71F}" srcOrd="0" destOrd="0" presId="urn:microsoft.com/office/officeart/2005/8/layout/process1"/>
    <dgm:cxn modelId="{D93622BC-91C6-4527-B412-E5197A99F301}" type="presOf" srcId="{AE462AC9-FE2E-4ED9-A7D6-8F7900AE82D0}" destId="{005B035D-9587-4BAF-9F56-A34EF746E726}" srcOrd="1" destOrd="0" presId="urn:microsoft.com/office/officeart/2005/8/layout/process1"/>
    <dgm:cxn modelId="{B531AD9E-C1D8-4831-B188-015B54E628D0}" type="presOf" srcId="{16601C1F-A5C0-466A-A9B6-0822CB4AF6D1}" destId="{A429EBAD-C9EB-4FA2-A180-59FC30C5CDA6}" srcOrd="1" destOrd="0" presId="urn:microsoft.com/office/officeart/2005/8/layout/process1"/>
    <dgm:cxn modelId="{6A593B4C-3A64-4E52-8825-CD1292701A1D}" type="presOf" srcId="{AE462AC9-FE2E-4ED9-A7D6-8F7900AE82D0}" destId="{304C309C-F9DC-4778-A783-3E0C21CA17C5}" srcOrd="0" destOrd="0" presId="urn:microsoft.com/office/officeart/2005/8/layout/process1"/>
    <dgm:cxn modelId="{B347FC2B-3F3E-4986-890E-0A41E73FAF00}" type="presOf" srcId="{4A30F454-6808-4B52-ADE0-CD226A02B129}" destId="{791E1A29-74E8-40CA-9DD1-5BAF69D6BFBA}" srcOrd="0" destOrd="0" presId="urn:microsoft.com/office/officeart/2005/8/layout/process1"/>
    <dgm:cxn modelId="{EF8C0C1A-DDE8-4522-99C4-E58C3CB7A185}" srcId="{094FC810-08CF-4BBD-993C-985A5CE7942B}" destId="{AD675DBD-C341-4D36-9139-067AD630BCA3}" srcOrd="3" destOrd="0" parTransId="{10511580-F11D-4F97-A008-0025C8D2107E}" sibTransId="{DE636AA7-A120-4BC6-97D3-83E15DFD20ED}"/>
    <dgm:cxn modelId="{58E3DCDB-7E0C-4C05-9B28-3E0E74BE8DF8}" type="presOf" srcId="{AD675DBD-C341-4D36-9139-067AD630BCA3}" destId="{9CCA063F-8294-4995-B46A-82215CE60032}" srcOrd="0" destOrd="0" presId="urn:microsoft.com/office/officeart/2005/8/layout/process1"/>
    <dgm:cxn modelId="{B0C81F3A-2365-4D1C-B212-99A553050181}" type="presOf" srcId="{DE636AA7-A120-4BC6-97D3-83E15DFD20ED}" destId="{D4D187ED-0D62-4B0A-92DB-A8CAB7DDFD17}" srcOrd="1" destOrd="0" presId="urn:microsoft.com/office/officeart/2005/8/layout/process1"/>
    <dgm:cxn modelId="{9D89B929-729C-40D2-AD7D-554F7FD60131}" type="presOf" srcId="{C1820F35-362C-4C6D-9BED-61E4A58E7D9D}" destId="{2CB1F24F-16FE-415A-A7D7-B80426BDB393}" srcOrd="0" destOrd="0" presId="urn:microsoft.com/office/officeart/2005/8/layout/process1"/>
    <dgm:cxn modelId="{B33D1AF9-D83A-46C5-BA93-A57654CCB481}" srcId="{094FC810-08CF-4BBD-993C-985A5CE7942B}" destId="{C1954881-6416-4DEC-8C68-0652E738219B}" srcOrd="0" destOrd="0" parTransId="{881E56CD-010C-4B15-9315-39A357469B1A}" sibTransId="{AE462AC9-FE2E-4ED9-A7D6-8F7900AE82D0}"/>
    <dgm:cxn modelId="{2891A6F3-80A9-4A82-96A0-D78898F91D97}" type="presOf" srcId="{C1954881-6416-4DEC-8C68-0652E738219B}" destId="{11272ABB-02BE-4FF1-81CA-8E0BCE55E0A6}" srcOrd="0" destOrd="0" presId="urn:microsoft.com/office/officeart/2005/8/layout/process1"/>
    <dgm:cxn modelId="{76BF8B43-303B-4D53-9458-A350E4987886}" type="presParOf" srcId="{ED930DA8-7CD7-4CAC-9B0A-BAC4BA4AB331}" destId="{11272ABB-02BE-4FF1-81CA-8E0BCE55E0A6}" srcOrd="0" destOrd="0" presId="urn:microsoft.com/office/officeart/2005/8/layout/process1"/>
    <dgm:cxn modelId="{94DC443F-0B1B-48C2-9039-48DB3D8ED080}" type="presParOf" srcId="{ED930DA8-7CD7-4CAC-9B0A-BAC4BA4AB331}" destId="{304C309C-F9DC-4778-A783-3E0C21CA17C5}" srcOrd="1" destOrd="0" presId="urn:microsoft.com/office/officeart/2005/8/layout/process1"/>
    <dgm:cxn modelId="{3C63829C-BF0D-4E93-8867-31C36A665352}" type="presParOf" srcId="{304C309C-F9DC-4778-A783-3E0C21CA17C5}" destId="{005B035D-9587-4BAF-9F56-A34EF746E726}" srcOrd="0" destOrd="0" presId="urn:microsoft.com/office/officeart/2005/8/layout/process1"/>
    <dgm:cxn modelId="{DA74B7B3-EA52-46A1-850A-BDCD03B2BC81}" type="presParOf" srcId="{ED930DA8-7CD7-4CAC-9B0A-BAC4BA4AB331}" destId="{516C7515-2548-4911-A0E8-79E02DDC5F44}" srcOrd="2" destOrd="0" presId="urn:microsoft.com/office/officeart/2005/8/layout/process1"/>
    <dgm:cxn modelId="{3F865108-9C88-4D92-822E-7B111FCA535A}" type="presParOf" srcId="{ED930DA8-7CD7-4CAC-9B0A-BAC4BA4AB331}" destId="{0EAB5C84-3E37-48EB-A798-A8C34B6C18FF}" srcOrd="3" destOrd="0" presId="urn:microsoft.com/office/officeart/2005/8/layout/process1"/>
    <dgm:cxn modelId="{058AF6C9-41E7-484B-8E2D-F253961723D8}" type="presParOf" srcId="{0EAB5C84-3E37-48EB-A798-A8C34B6C18FF}" destId="{A429EBAD-C9EB-4FA2-A180-59FC30C5CDA6}" srcOrd="0" destOrd="0" presId="urn:microsoft.com/office/officeart/2005/8/layout/process1"/>
    <dgm:cxn modelId="{1430A1AD-CA4D-437D-80BB-B0B9219A30E3}" type="presParOf" srcId="{ED930DA8-7CD7-4CAC-9B0A-BAC4BA4AB331}" destId="{027FBA1D-0044-43FA-A30A-FCFC25FE3502}" srcOrd="4" destOrd="0" presId="urn:microsoft.com/office/officeart/2005/8/layout/process1"/>
    <dgm:cxn modelId="{7F669239-E11C-4C83-AE5D-C8C2B6F9B027}" type="presParOf" srcId="{ED930DA8-7CD7-4CAC-9B0A-BAC4BA4AB331}" destId="{2CB1F24F-16FE-415A-A7D7-B80426BDB393}" srcOrd="5" destOrd="0" presId="urn:microsoft.com/office/officeart/2005/8/layout/process1"/>
    <dgm:cxn modelId="{844D9242-CA73-4B20-85E1-3BA5DFF9511C}" type="presParOf" srcId="{2CB1F24F-16FE-415A-A7D7-B80426BDB393}" destId="{17D3A87D-88D5-4113-AE88-1C9D00E555E9}" srcOrd="0" destOrd="0" presId="urn:microsoft.com/office/officeart/2005/8/layout/process1"/>
    <dgm:cxn modelId="{05504258-9536-4EB8-9DB2-DFB17DA3732C}" type="presParOf" srcId="{ED930DA8-7CD7-4CAC-9B0A-BAC4BA4AB331}" destId="{9CCA063F-8294-4995-B46A-82215CE60032}" srcOrd="6" destOrd="0" presId="urn:microsoft.com/office/officeart/2005/8/layout/process1"/>
    <dgm:cxn modelId="{BA89C0C6-8992-4468-9151-9B00174B0665}" type="presParOf" srcId="{ED930DA8-7CD7-4CAC-9B0A-BAC4BA4AB331}" destId="{FB8221C5-8108-46A8-8C1D-E80260F5F71F}" srcOrd="7" destOrd="0" presId="urn:microsoft.com/office/officeart/2005/8/layout/process1"/>
    <dgm:cxn modelId="{8CDEBF67-E001-4AFC-8CFA-1654D362EA49}" type="presParOf" srcId="{FB8221C5-8108-46A8-8C1D-E80260F5F71F}" destId="{D4D187ED-0D62-4B0A-92DB-A8CAB7DDFD17}" srcOrd="0" destOrd="0" presId="urn:microsoft.com/office/officeart/2005/8/layout/process1"/>
    <dgm:cxn modelId="{8B4A9337-49E3-4806-B689-5FB7F79EFC24}" type="presParOf" srcId="{ED930DA8-7CD7-4CAC-9B0A-BAC4BA4AB331}" destId="{791E1A29-74E8-40CA-9DD1-5BAF69D6BFBA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4FC810-08CF-4BBD-993C-985A5CE7942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1954881-6416-4DEC-8C68-0652E738219B}">
      <dgm:prSet phldrT="[Texto]"/>
      <dgm:spPr/>
      <dgm:t>
        <a:bodyPr/>
        <a:lstStyle/>
        <a:p>
          <a:r>
            <a:rPr lang="es-ES" b="1" dirty="0" smtClean="0"/>
            <a:t>Recepción</a:t>
          </a:r>
          <a:endParaRPr lang="es-ES" b="1" dirty="0"/>
        </a:p>
      </dgm:t>
    </dgm:pt>
    <dgm:pt modelId="{881E56CD-010C-4B15-9315-39A357469B1A}" type="parTrans" cxnId="{B33D1AF9-D83A-46C5-BA93-A57654CCB481}">
      <dgm:prSet/>
      <dgm:spPr/>
      <dgm:t>
        <a:bodyPr/>
        <a:lstStyle/>
        <a:p>
          <a:endParaRPr lang="es-ES"/>
        </a:p>
      </dgm:t>
    </dgm:pt>
    <dgm:pt modelId="{AE462AC9-FE2E-4ED9-A7D6-8F7900AE82D0}" type="sibTrans" cxnId="{B33D1AF9-D83A-46C5-BA93-A57654CCB481}">
      <dgm:prSet/>
      <dgm:spPr/>
      <dgm:t>
        <a:bodyPr/>
        <a:lstStyle/>
        <a:p>
          <a:endParaRPr lang="es-ES"/>
        </a:p>
      </dgm:t>
    </dgm:pt>
    <dgm:pt modelId="{88B86D4B-FFB4-4394-8C7A-5B6347044BD9}">
      <dgm:prSet phldrT="[Texto]"/>
      <dgm:spPr/>
      <dgm:t>
        <a:bodyPr/>
        <a:lstStyle/>
        <a:p>
          <a:r>
            <a:rPr lang="es-ES" b="1" dirty="0" smtClean="0"/>
            <a:t>De / Técnica de acceso Múltiple</a:t>
          </a:r>
          <a:endParaRPr lang="es-ES" b="1" dirty="0"/>
        </a:p>
      </dgm:t>
    </dgm:pt>
    <dgm:pt modelId="{78C69F34-C8A0-460B-9A88-B07CB4E5724A}" type="parTrans" cxnId="{3D371699-09BE-4CCE-AF38-2EED1D839CDF}">
      <dgm:prSet/>
      <dgm:spPr/>
      <dgm:t>
        <a:bodyPr/>
        <a:lstStyle/>
        <a:p>
          <a:endParaRPr lang="es-ES"/>
        </a:p>
      </dgm:t>
    </dgm:pt>
    <dgm:pt modelId="{16601C1F-A5C0-466A-A9B6-0822CB4AF6D1}" type="sibTrans" cxnId="{3D371699-09BE-4CCE-AF38-2EED1D839CDF}">
      <dgm:prSet/>
      <dgm:spPr/>
      <dgm:t>
        <a:bodyPr/>
        <a:lstStyle/>
        <a:p>
          <a:endParaRPr lang="es-ES"/>
        </a:p>
      </dgm:t>
    </dgm:pt>
    <dgm:pt modelId="{A592B110-6982-4A17-8D01-DEBA86368849}">
      <dgm:prSet phldrT="[Texto]"/>
      <dgm:spPr/>
      <dgm:t>
        <a:bodyPr/>
        <a:lstStyle/>
        <a:p>
          <a:r>
            <a:rPr lang="es-ES" b="1" dirty="0" smtClean="0"/>
            <a:t>Demodulación</a:t>
          </a:r>
          <a:endParaRPr lang="es-ES" b="1" dirty="0"/>
        </a:p>
      </dgm:t>
    </dgm:pt>
    <dgm:pt modelId="{7E5A7759-F482-4931-BFBA-26DEA59CF2CD}" type="parTrans" cxnId="{5011059F-197F-49A7-ACA6-C25126F97174}">
      <dgm:prSet/>
      <dgm:spPr/>
      <dgm:t>
        <a:bodyPr/>
        <a:lstStyle/>
        <a:p>
          <a:endParaRPr lang="es-ES"/>
        </a:p>
      </dgm:t>
    </dgm:pt>
    <dgm:pt modelId="{C1820F35-362C-4C6D-9BED-61E4A58E7D9D}" type="sibTrans" cxnId="{5011059F-197F-49A7-ACA6-C25126F97174}">
      <dgm:prSet/>
      <dgm:spPr/>
      <dgm:t>
        <a:bodyPr/>
        <a:lstStyle/>
        <a:p>
          <a:endParaRPr lang="es-ES"/>
        </a:p>
      </dgm:t>
    </dgm:pt>
    <dgm:pt modelId="{4A30F454-6808-4B52-ADE0-CD226A02B129}">
      <dgm:prSet/>
      <dgm:spPr/>
      <dgm:t>
        <a:bodyPr/>
        <a:lstStyle/>
        <a:p>
          <a:r>
            <a:rPr lang="es-ES" b="1" dirty="0" smtClean="0"/>
            <a:t>Recuperación de la información</a:t>
          </a:r>
          <a:endParaRPr lang="es-ES" b="1" dirty="0"/>
        </a:p>
      </dgm:t>
    </dgm:pt>
    <dgm:pt modelId="{46893264-0748-42AF-A26F-F74DB41EAF72}" type="parTrans" cxnId="{D31CF001-00F8-4C58-89C9-9CA02E332267}">
      <dgm:prSet/>
      <dgm:spPr/>
      <dgm:t>
        <a:bodyPr/>
        <a:lstStyle/>
        <a:p>
          <a:endParaRPr lang="es-ES"/>
        </a:p>
      </dgm:t>
    </dgm:pt>
    <dgm:pt modelId="{1C23ACC9-0953-4A61-B179-D18E2BF148C0}" type="sibTrans" cxnId="{D31CF001-00F8-4C58-89C9-9CA02E332267}">
      <dgm:prSet/>
      <dgm:spPr/>
      <dgm:t>
        <a:bodyPr/>
        <a:lstStyle/>
        <a:p>
          <a:endParaRPr lang="es-ES"/>
        </a:p>
      </dgm:t>
    </dgm:pt>
    <dgm:pt modelId="{AD675DBD-C341-4D36-9139-067AD630BCA3}">
      <dgm:prSet/>
      <dgm:spPr/>
      <dgm:t>
        <a:bodyPr/>
        <a:lstStyle/>
        <a:p>
          <a:r>
            <a:rPr lang="es-ES" b="1" dirty="0" smtClean="0"/>
            <a:t>De / Preparación de los datos</a:t>
          </a:r>
          <a:endParaRPr lang="es-ES" b="1" dirty="0"/>
        </a:p>
      </dgm:t>
    </dgm:pt>
    <dgm:pt modelId="{10511580-F11D-4F97-A008-0025C8D2107E}" type="parTrans" cxnId="{EF8C0C1A-DDE8-4522-99C4-E58C3CB7A185}">
      <dgm:prSet/>
      <dgm:spPr/>
      <dgm:t>
        <a:bodyPr/>
        <a:lstStyle/>
        <a:p>
          <a:endParaRPr lang="es-ES"/>
        </a:p>
      </dgm:t>
    </dgm:pt>
    <dgm:pt modelId="{DE636AA7-A120-4BC6-97D3-83E15DFD20ED}" type="sibTrans" cxnId="{EF8C0C1A-DDE8-4522-99C4-E58C3CB7A185}">
      <dgm:prSet/>
      <dgm:spPr/>
      <dgm:t>
        <a:bodyPr/>
        <a:lstStyle/>
        <a:p>
          <a:endParaRPr lang="es-ES"/>
        </a:p>
      </dgm:t>
    </dgm:pt>
    <dgm:pt modelId="{ED930DA8-7CD7-4CAC-9B0A-BAC4BA4AB331}" type="pres">
      <dgm:prSet presAssocID="{094FC810-08CF-4BBD-993C-985A5CE7942B}" presName="Name0" presStyleCnt="0">
        <dgm:presLayoutVars>
          <dgm:dir/>
          <dgm:resizeHandles val="exact"/>
        </dgm:presLayoutVars>
      </dgm:prSet>
      <dgm:spPr/>
    </dgm:pt>
    <dgm:pt modelId="{11272ABB-02BE-4FF1-81CA-8E0BCE55E0A6}" type="pres">
      <dgm:prSet presAssocID="{C1954881-6416-4DEC-8C68-0652E738219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04C309C-F9DC-4778-A783-3E0C21CA17C5}" type="pres">
      <dgm:prSet presAssocID="{AE462AC9-FE2E-4ED9-A7D6-8F7900AE82D0}" presName="sibTrans" presStyleLbl="sibTrans2D1" presStyleIdx="0" presStyleCnt="4"/>
      <dgm:spPr/>
    </dgm:pt>
    <dgm:pt modelId="{005B035D-9587-4BAF-9F56-A34EF746E726}" type="pres">
      <dgm:prSet presAssocID="{AE462AC9-FE2E-4ED9-A7D6-8F7900AE82D0}" presName="connectorText" presStyleLbl="sibTrans2D1" presStyleIdx="0" presStyleCnt="4"/>
      <dgm:spPr/>
    </dgm:pt>
    <dgm:pt modelId="{516C7515-2548-4911-A0E8-79E02DDC5F44}" type="pres">
      <dgm:prSet presAssocID="{88B86D4B-FFB4-4394-8C7A-5B6347044BD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AB5C84-3E37-48EB-A798-A8C34B6C18FF}" type="pres">
      <dgm:prSet presAssocID="{16601C1F-A5C0-466A-A9B6-0822CB4AF6D1}" presName="sibTrans" presStyleLbl="sibTrans2D1" presStyleIdx="1" presStyleCnt="4"/>
      <dgm:spPr/>
    </dgm:pt>
    <dgm:pt modelId="{A429EBAD-C9EB-4FA2-A180-59FC30C5CDA6}" type="pres">
      <dgm:prSet presAssocID="{16601C1F-A5C0-466A-A9B6-0822CB4AF6D1}" presName="connectorText" presStyleLbl="sibTrans2D1" presStyleIdx="1" presStyleCnt="4"/>
      <dgm:spPr/>
    </dgm:pt>
    <dgm:pt modelId="{027FBA1D-0044-43FA-A30A-FCFC25FE3502}" type="pres">
      <dgm:prSet presAssocID="{A592B110-6982-4A17-8D01-DEBA8636884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B1F24F-16FE-415A-A7D7-B80426BDB393}" type="pres">
      <dgm:prSet presAssocID="{C1820F35-362C-4C6D-9BED-61E4A58E7D9D}" presName="sibTrans" presStyleLbl="sibTrans2D1" presStyleIdx="2" presStyleCnt="4"/>
      <dgm:spPr/>
    </dgm:pt>
    <dgm:pt modelId="{17D3A87D-88D5-4113-AE88-1C9D00E555E9}" type="pres">
      <dgm:prSet presAssocID="{C1820F35-362C-4C6D-9BED-61E4A58E7D9D}" presName="connectorText" presStyleLbl="sibTrans2D1" presStyleIdx="2" presStyleCnt="4"/>
      <dgm:spPr/>
    </dgm:pt>
    <dgm:pt modelId="{9CCA063F-8294-4995-B46A-82215CE60032}" type="pres">
      <dgm:prSet presAssocID="{AD675DBD-C341-4D36-9139-067AD630BCA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B8221C5-8108-46A8-8C1D-E80260F5F71F}" type="pres">
      <dgm:prSet presAssocID="{DE636AA7-A120-4BC6-97D3-83E15DFD20ED}" presName="sibTrans" presStyleLbl="sibTrans2D1" presStyleIdx="3" presStyleCnt="4"/>
      <dgm:spPr/>
    </dgm:pt>
    <dgm:pt modelId="{D4D187ED-0D62-4B0A-92DB-A8CAB7DDFD17}" type="pres">
      <dgm:prSet presAssocID="{DE636AA7-A120-4BC6-97D3-83E15DFD20ED}" presName="connectorText" presStyleLbl="sibTrans2D1" presStyleIdx="3" presStyleCnt="4"/>
      <dgm:spPr/>
    </dgm:pt>
    <dgm:pt modelId="{791E1A29-74E8-40CA-9DD1-5BAF69D6BFBA}" type="pres">
      <dgm:prSet presAssocID="{4A30F454-6808-4B52-ADE0-CD226A02B12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5D5272B-50BC-4ED2-9204-F7D4085F2FA8}" type="presOf" srcId="{16601C1F-A5C0-466A-A9B6-0822CB4AF6D1}" destId="{0EAB5C84-3E37-48EB-A798-A8C34B6C18FF}" srcOrd="0" destOrd="0" presId="urn:microsoft.com/office/officeart/2005/8/layout/process1"/>
    <dgm:cxn modelId="{0A10E8E2-CF7C-4B22-85D9-8147D36E2C43}" type="presOf" srcId="{DE636AA7-A120-4BC6-97D3-83E15DFD20ED}" destId="{D4D187ED-0D62-4B0A-92DB-A8CAB7DDFD17}" srcOrd="1" destOrd="0" presId="urn:microsoft.com/office/officeart/2005/8/layout/process1"/>
    <dgm:cxn modelId="{FD36A3CD-F492-4BF7-8D2E-B032103B0A5D}" type="presOf" srcId="{AE462AC9-FE2E-4ED9-A7D6-8F7900AE82D0}" destId="{005B035D-9587-4BAF-9F56-A34EF746E726}" srcOrd="1" destOrd="0" presId="urn:microsoft.com/office/officeart/2005/8/layout/process1"/>
    <dgm:cxn modelId="{5011059F-197F-49A7-ACA6-C25126F97174}" srcId="{094FC810-08CF-4BBD-993C-985A5CE7942B}" destId="{A592B110-6982-4A17-8D01-DEBA86368849}" srcOrd="2" destOrd="0" parTransId="{7E5A7759-F482-4931-BFBA-26DEA59CF2CD}" sibTransId="{C1820F35-362C-4C6D-9BED-61E4A58E7D9D}"/>
    <dgm:cxn modelId="{D31CF001-00F8-4C58-89C9-9CA02E332267}" srcId="{094FC810-08CF-4BBD-993C-985A5CE7942B}" destId="{4A30F454-6808-4B52-ADE0-CD226A02B129}" srcOrd="4" destOrd="0" parTransId="{46893264-0748-42AF-A26F-F74DB41EAF72}" sibTransId="{1C23ACC9-0953-4A61-B179-D18E2BF148C0}"/>
    <dgm:cxn modelId="{0CC07937-C96E-4BB5-8977-65892B15CBCF}" type="presOf" srcId="{C1820F35-362C-4C6D-9BED-61E4A58E7D9D}" destId="{2CB1F24F-16FE-415A-A7D7-B80426BDB393}" srcOrd="0" destOrd="0" presId="urn:microsoft.com/office/officeart/2005/8/layout/process1"/>
    <dgm:cxn modelId="{3D371699-09BE-4CCE-AF38-2EED1D839CDF}" srcId="{094FC810-08CF-4BBD-993C-985A5CE7942B}" destId="{88B86D4B-FFB4-4394-8C7A-5B6347044BD9}" srcOrd="1" destOrd="0" parTransId="{78C69F34-C8A0-460B-9A88-B07CB4E5724A}" sibTransId="{16601C1F-A5C0-466A-A9B6-0822CB4AF6D1}"/>
    <dgm:cxn modelId="{CB9FDCC2-39E3-4531-9C60-12DFCAEA8887}" type="presOf" srcId="{A592B110-6982-4A17-8D01-DEBA86368849}" destId="{027FBA1D-0044-43FA-A30A-FCFC25FE3502}" srcOrd="0" destOrd="0" presId="urn:microsoft.com/office/officeart/2005/8/layout/process1"/>
    <dgm:cxn modelId="{3233A212-BB31-474A-97A7-A032EF6ED54E}" type="presOf" srcId="{4A30F454-6808-4B52-ADE0-CD226A02B129}" destId="{791E1A29-74E8-40CA-9DD1-5BAF69D6BFBA}" srcOrd="0" destOrd="0" presId="urn:microsoft.com/office/officeart/2005/8/layout/process1"/>
    <dgm:cxn modelId="{884DB4FB-F260-4842-A863-8421EEEF0E1E}" type="presOf" srcId="{AD675DBD-C341-4D36-9139-067AD630BCA3}" destId="{9CCA063F-8294-4995-B46A-82215CE60032}" srcOrd="0" destOrd="0" presId="urn:microsoft.com/office/officeart/2005/8/layout/process1"/>
    <dgm:cxn modelId="{28EBCD13-9A0A-4D7E-81F6-8A876DDF693B}" type="presOf" srcId="{C1820F35-362C-4C6D-9BED-61E4A58E7D9D}" destId="{17D3A87D-88D5-4113-AE88-1C9D00E555E9}" srcOrd="1" destOrd="0" presId="urn:microsoft.com/office/officeart/2005/8/layout/process1"/>
    <dgm:cxn modelId="{8B4C6350-BE86-469B-A825-3DA5B941693B}" type="presOf" srcId="{DE636AA7-A120-4BC6-97D3-83E15DFD20ED}" destId="{FB8221C5-8108-46A8-8C1D-E80260F5F71F}" srcOrd="0" destOrd="0" presId="urn:microsoft.com/office/officeart/2005/8/layout/process1"/>
    <dgm:cxn modelId="{520DC5A0-CE63-4BFB-98D3-93A33A582BBC}" type="presOf" srcId="{C1954881-6416-4DEC-8C68-0652E738219B}" destId="{11272ABB-02BE-4FF1-81CA-8E0BCE55E0A6}" srcOrd="0" destOrd="0" presId="urn:microsoft.com/office/officeart/2005/8/layout/process1"/>
    <dgm:cxn modelId="{EF8C0C1A-DDE8-4522-99C4-E58C3CB7A185}" srcId="{094FC810-08CF-4BBD-993C-985A5CE7942B}" destId="{AD675DBD-C341-4D36-9139-067AD630BCA3}" srcOrd="3" destOrd="0" parTransId="{10511580-F11D-4F97-A008-0025C8D2107E}" sibTransId="{DE636AA7-A120-4BC6-97D3-83E15DFD20ED}"/>
    <dgm:cxn modelId="{66C16F2C-7410-4BF1-958D-1FD29C44F8AE}" type="presOf" srcId="{16601C1F-A5C0-466A-A9B6-0822CB4AF6D1}" destId="{A429EBAD-C9EB-4FA2-A180-59FC30C5CDA6}" srcOrd="1" destOrd="0" presId="urn:microsoft.com/office/officeart/2005/8/layout/process1"/>
    <dgm:cxn modelId="{BECCAFBE-E259-4F13-8232-FC73E23B14E6}" type="presOf" srcId="{AE462AC9-FE2E-4ED9-A7D6-8F7900AE82D0}" destId="{304C309C-F9DC-4778-A783-3E0C21CA17C5}" srcOrd="0" destOrd="0" presId="urn:microsoft.com/office/officeart/2005/8/layout/process1"/>
    <dgm:cxn modelId="{B33D1AF9-D83A-46C5-BA93-A57654CCB481}" srcId="{094FC810-08CF-4BBD-993C-985A5CE7942B}" destId="{C1954881-6416-4DEC-8C68-0652E738219B}" srcOrd="0" destOrd="0" parTransId="{881E56CD-010C-4B15-9315-39A357469B1A}" sibTransId="{AE462AC9-FE2E-4ED9-A7D6-8F7900AE82D0}"/>
    <dgm:cxn modelId="{F8FD21B0-5644-4409-898B-C21AF537F00B}" type="presOf" srcId="{094FC810-08CF-4BBD-993C-985A5CE7942B}" destId="{ED930DA8-7CD7-4CAC-9B0A-BAC4BA4AB331}" srcOrd="0" destOrd="0" presId="urn:microsoft.com/office/officeart/2005/8/layout/process1"/>
    <dgm:cxn modelId="{D6F666C7-B475-4EC5-909E-B96BD058A129}" type="presOf" srcId="{88B86D4B-FFB4-4394-8C7A-5B6347044BD9}" destId="{516C7515-2548-4911-A0E8-79E02DDC5F44}" srcOrd="0" destOrd="0" presId="urn:microsoft.com/office/officeart/2005/8/layout/process1"/>
    <dgm:cxn modelId="{15F6C6C6-2F8D-4068-9FCE-D2F3585A84DE}" type="presParOf" srcId="{ED930DA8-7CD7-4CAC-9B0A-BAC4BA4AB331}" destId="{11272ABB-02BE-4FF1-81CA-8E0BCE55E0A6}" srcOrd="0" destOrd="0" presId="urn:microsoft.com/office/officeart/2005/8/layout/process1"/>
    <dgm:cxn modelId="{25D82B3D-F5CE-48CB-8F3C-A84C6ED80C27}" type="presParOf" srcId="{ED930DA8-7CD7-4CAC-9B0A-BAC4BA4AB331}" destId="{304C309C-F9DC-4778-A783-3E0C21CA17C5}" srcOrd="1" destOrd="0" presId="urn:microsoft.com/office/officeart/2005/8/layout/process1"/>
    <dgm:cxn modelId="{B92864A0-DF02-4A7A-9E7D-C4D9EF816565}" type="presParOf" srcId="{304C309C-F9DC-4778-A783-3E0C21CA17C5}" destId="{005B035D-9587-4BAF-9F56-A34EF746E726}" srcOrd="0" destOrd="0" presId="urn:microsoft.com/office/officeart/2005/8/layout/process1"/>
    <dgm:cxn modelId="{23366516-476C-45C3-859E-FB5D53261F66}" type="presParOf" srcId="{ED930DA8-7CD7-4CAC-9B0A-BAC4BA4AB331}" destId="{516C7515-2548-4911-A0E8-79E02DDC5F44}" srcOrd="2" destOrd="0" presId="urn:microsoft.com/office/officeart/2005/8/layout/process1"/>
    <dgm:cxn modelId="{57415039-6ACB-4134-B264-6B7AF8F7A0C2}" type="presParOf" srcId="{ED930DA8-7CD7-4CAC-9B0A-BAC4BA4AB331}" destId="{0EAB5C84-3E37-48EB-A798-A8C34B6C18FF}" srcOrd="3" destOrd="0" presId="urn:microsoft.com/office/officeart/2005/8/layout/process1"/>
    <dgm:cxn modelId="{C8555ED1-0FB6-4CCD-8A38-4859426B1F60}" type="presParOf" srcId="{0EAB5C84-3E37-48EB-A798-A8C34B6C18FF}" destId="{A429EBAD-C9EB-4FA2-A180-59FC30C5CDA6}" srcOrd="0" destOrd="0" presId="urn:microsoft.com/office/officeart/2005/8/layout/process1"/>
    <dgm:cxn modelId="{0D0265FC-8586-4950-89AE-72970877FF9A}" type="presParOf" srcId="{ED930DA8-7CD7-4CAC-9B0A-BAC4BA4AB331}" destId="{027FBA1D-0044-43FA-A30A-FCFC25FE3502}" srcOrd="4" destOrd="0" presId="urn:microsoft.com/office/officeart/2005/8/layout/process1"/>
    <dgm:cxn modelId="{90D0608C-E25C-4034-81D0-B5440EE43F2A}" type="presParOf" srcId="{ED930DA8-7CD7-4CAC-9B0A-BAC4BA4AB331}" destId="{2CB1F24F-16FE-415A-A7D7-B80426BDB393}" srcOrd="5" destOrd="0" presId="urn:microsoft.com/office/officeart/2005/8/layout/process1"/>
    <dgm:cxn modelId="{6330061E-43AC-412E-929D-37CCA7F159B2}" type="presParOf" srcId="{2CB1F24F-16FE-415A-A7D7-B80426BDB393}" destId="{17D3A87D-88D5-4113-AE88-1C9D00E555E9}" srcOrd="0" destOrd="0" presId="urn:microsoft.com/office/officeart/2005/8/layout/process1"/>
    <dgm:cxn modelId="{B682DF41-98FC-4A55-804D-A3D6CA78B06E}" type="presParOf" srcId="{ED930DA8-7CD7-4CAC-9B0A-BAC4BA4AB331}" destId="{9CCA063F-8294-4995-B46A-82215CE60032}" srcOrd="6" destOrd="0" presId="urn:microsoft.com/office/officeart/2005/8/layout/process1"/>
    <dgm:cxn modelId="{B1E2E08C-E240-48FE-8859-B47C57C8D765}" type="presParOf" srcId="{ED930DA8-7CD7-4CAC-9B0A-BAC4BA4AB331}" destId="{FB8221C5-8108-46A8-8C1D-E80260F5F71F}" srcOrd="7" destOrd="0" presId="urn:microsoft.com/office/officeart/2005/8/layout/process1"/>
    <dgm:cxn modelId="{9574A3DF-01E5-422A-A97E-760DA577D7AE}" type="presParOf" srcId="{FB8221C5-8108-46A8-8C1D-E80260F5F71F}" destId="{D4D187ED-0D62-4B0A-92DB-A8CAB7DDFD17}" srcOrd="0" destOrd="0" presId="urn:microsoft.com/office/officeart/2005/8/layout/process1"/>
    <dgm:cxn modelId="{0A8D142A-3C5F-4AE0-99D0-FDBF6D0AD9F7}" type="presParOf" srcId="{ED930DA8-7CD7-4CAC-9B0A-BAC4BA4AB331}" destId="{791E1A29-74E8-40CA-9DD1-5BAF69D6BFBA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72ABB-02BE-4FF1-81CA-8E0BCE55E0A6}">
      <dsp:nvSpPr>
        <dsp:cNvPr id="0" name=""/>
        <dsp:cNvSpPr/>
      </dsp:nvSpPr>
      <dsp:spPr>
        <a:xfrm>
          <a:off x="3973" y="477277"/>
          <a:ext cx="1231660" cy="7736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/>
            <a:t>Imagen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/>
            <a:t>Audio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/>
            <a:t>Texto</a:t>
          </a:r>
          <a:endParaRPr lang="es-ES" sz="1200" b="1" kern="1200" dirty="0"/>
        </a:p>
      </dsp:txBody>
      <dsp:txXfrm>
        <a:off x="26632" y="499936"/>
        <a:ext cx="1186342" cy="728318"/>
      </dsp:txXfrm>
    </dsp:sp>
    <dsp:sp modelId="{304C309C-F9DC-4778-A783-3E0C21CA17C5}">
      <dsp:nvSpPr>
        <dsp:cNvPr id="0" name=""/>
        <dsp:cNvSpPr/>
      </dsp:nvSpPr>
      <dsp:spPr>
        <a:xfrm>
          <a:off x="1358799" y="711370"/>
          <a:ext cx="261111" cy="3054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000" kern="1200"/>
        </a:p>
      </dsp:txBody>
      <dsp:txXfrm>
        <a:off x="1358799" y="772460"/>
        <a:ext cx="182778" cy="183271"/>
      </dsp:txXfrm>
    </dsp:sp>
    <dsp:sp modelId="{516C7515-2548-4911-A0E8-79E02DDC5F44}">
      <dsp:nvSpPr>
        <dsp:cNvPr id="0" name=""/>
        <dsp:cNvSpPr/>
      </dsp:nvSpPr>
      <dsp:spPr>
        <a:xfrm>
          <a:off x="1728297" y="477277"/>
          <a:ext cx="1231660" cy="7736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/>
            <a:t>Preparación Datos</a:t>
          </a:r>
          <a:endParaRPr lang="es-ES" sz="1200" b="1" kern="1200" dirty="0"/>
        </a:p>
      </dsp:txBody>
      <dsp:txXfrm>
        <a:off x="1750956" y="499936"/>
        <a:ext cx="1186342" cy="728318"/>
      </dsp:txXfrm>
    </dsp:sp>
    <dsp:sp modelId="{0EAB5C84-3E37-48EB-A798-A8C34B6C18FF}">
      <dsp:nvSpPr>
        <dsp:cNvPr id="0" name=""/>
        <dsp:cNvSpPr/>
      </dsp:nvSpPr>
      <dsp:spPr>
        <a:xfrm>
          <a:off x="3083123" y="711370"/>
          <a:ext cx="261111" cy="3054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000" kern="1200"/>
        </a:p>
      </dsp:txBody>
      <dsp:txXfrm>
        <a:off x="3083123" y="772460"/>
        <a:ext cx="182778" cy="183271"/>
      </dsp:txXfrm>
    </dsp:sp>
    <dsp:sp modelId="{027FBA1D-0044-43FA-A30A-FCFC25FE3502}">
      <dsp:nvSpPr>
        <dsp:cNvPr id="0" name=""/>
        <dsp:cNvSpPr/>
      </dsp:nvSpPr>
      <dsp:spPr>
        <a:xfrm>
          <a:off x="3452621" y="477277"/>
          <a:ext cx="1231660" cy="7736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/>
            <a:t>Modulación</a:t>
          </a:r>
          <a:endParaRPr lang="es-ES" sz="1200" b="1" kern="1200" dirty="0"/>
        </a:p>
      </dsp:txBody>
      <dsp:txXfrm>
        <a:off x="3475280" y="499936"/>
        <a:ext cx="1186342" cy="728318"/>
      </dsp:txXfrm>
    </dsp:sp>
    <dsp:sp modelId="{2CB1F24F-16FE-415A-A7D7-B80426BDB393}">
      <dsp:nvSpPr>
        <dsp:cNvPr id="0" name=""/>
        <dsp:cNvSpPr/>
      </dsp:nvSpPr>
      <dsp:spPr>
        <a:xfrm>
          <a:off x="4807448" y="711370"/>
          <a:ext cx="261111" cy="3054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000" kern="1200"/>
        </a:p>
      </dsp:txBody>
      <dsp:txXfrm>
        <a:off x="4807448" y="772460"/>
        <a:ext cx="182778" cy="183271"/>
      </dsp:txXfrm>
    </dsp:sp>
    <dsp:sp modelId="{9CCA063F-8294-4995-B46A-82215CE60032}">
      <dsp:nvSpPr>
        <dsp:cNvPr id="0" name=""/>
        <dsp:cNvSpPr/>
      </dsp:nvSpPr>
      <dsp:spPr>
        <a:xfrm>
          <a:off x="5176946" y="477277"/>
          <a:ext cx="1231660" cy="7736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/>
            <a:t>Técnica de Acceso Múltiple</a:t>
          </a:r>
          <a:endParaRPr lang="es-ES" sz="1200" b="1" kern="1200" dirty="0"/>
        </a:p>
      </dsp:txBody>
      <dsp:txXfrm>
        <a:off x="5199605" y="499936"/>
        <a:ext cx="1186342" cy="728318"/>
      </dsp:txXfrm>
    </dsp:sp>
    <dsp:sp modelId="{FB8221C5-8108-46A8-8C1D-E80260F5F71F}">
      <dsp:nvSpPr>
        <dsp:cNvPr id="0" name=""/>
        <dsp:cNvSpPr/>
      </dsp:nvSpPr>
      <dsp:spPr>
        <a:xfrm>
          <a:off x="6531772" y="711370"/>
          <a:ext cx="261111" cy="3054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000" kern="1200"/>
        </a:p>
      </dsp:txBody>
      <dsp:txXfrm>
        <a:off x="6531772" y="772460"/>
        <a:ext cx="182778" cy="183271"/>
      </dsp:txXfrm>
    </dsp:sp>
    <dsp:sp modelId="{791E1A29-74E8-40CA-9DD1-5BAF69D6BFBA}">
      <dsp:nvSpPr>
        <dsp:cNvPr id="0" name=""/>
        <dsp:cNvSpPr/>
      </dsp:nvSpPr>
      <dsp:spPr>
        <a:xfrm>
          <a:off x="6901270" y="477277"/>
          <a:ext cx="1231660" cy="7736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/>
            <a:t>Transmisión</a:t>
          </a:r>
          <a:endParaRPr lang="es-ES" sz="1200" b="1" kern="1200" dirty="0"/>
        </a:p>
      </dsp:txBody>
      <dsp:txXfrm>
        <a:off x="6923929" y="499936"/>
        <a:ext cx="1186342" cy="7283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72ABB-02BE-4FF1-81CA-8E0BCE55E0A6}">
      <dsp:nvSpPr>
        <dsp:cNvPr id="0" name=""/>
        <dsp:cNvSpPr/>
      </dsp:nvSpPr>
      <dsp:spPr>
        <a:xfrm>
          <a:off x="3973" y="494597"/>
          <a:ext cx="1231660" cy="7389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/>
            <a:t>Recepción</a:t>
          </a:r>
          <a:endParaRPr lang="es-ES" sz="1100" b="1" kern="1200" dirty="0"/>
        </a:p>
      </dsp:txBody>
      <dsp:txXfrm>
        <a:off x="25617" y="516241"/>
        <a:ext cx="1188372" cy="695708"/>
      </dsp:txXfrm>
    </dsp:sp>
    <dsp:sp modelId="{304C309C-F9DC-4778-A783-3E0C21CA17C5}">
      <dsp:nvSpPr>
        <dsp:cNvPr id="0" name=""/>
        <dsp:cNvSpPr/>
      </dsp:nvSpPr>
      <dsp:spPr>
        <a:xfrm>
          <a:off x="1358799" y="711370"/>
          <a:ext cx="261111" cy="3054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>
        <a:off x="1358799" y="772460"/>
        <a:ext cx="182778" cy="183271"/>
      </dsp:txXfrm>
    </dsp:sp>
    <dsp:sp modelId="{516C7515-2548-4911-A0E8-79E02DDC5F44}">
      <dsp:nvSpPr>
        <dsp:cNvPr id="0" name=""/>
        <dsp:cNvSpPr/>
      </dsp:nvSpPr>
      <dsp:spPr>
        <a:xfrm>
          <a:off x="1728297" y="494597"/>
          <a:ext cx="1231660" cy="7389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/>
            <a:t>De / Técnica de acceso Múltiple</a:t>
          </a:r>
          <a:endParaRPr lang="es-ES" sz="1100" b="1" kern="1200" dirty="0"/>
        </a:p>
      </dsp:txBody>
      <dsp:txXfrm>
        <a:off x="1749941" y="516241"/>
        <a:ext cx="1188372" cy="695708"/>
      </dsp:txXfrm>
    </dsp:sp>
    <dsp:sp modelId="{0EAB5C84-3E37-48EB-A798-A8C34B6C18FF}">
      <dsp:nvSpPr>
        <dsp:cNvPr id="0" name=""/>
        <dsp:cNvSpPr/>
      </dsp:nvSpPr>
      <dsp:spPr>
        <a:xfrm>
          <a:off x="3083123" y="711370"/>
          <a:ext cx="261111" cy="3054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>
        <a:off x="3083123" y="772460"/>
        <a:ext cx="182778" cy="183271"/>
      </dsp:txXfrm>
    </dsp:sp>
    <dsp:sp modelId="{027FBA1D-0044-43FA-A30A-FCFC25FE3502}">
      <dsp:nvSpPr>
        <dsp:cNvPr id="0" name=""/>
        <dsp:cNvSpPr/>
      </dsp:nvSpPr>
      <dsp:spPr>
        <a:xfrm>
          <a:off x="3452621" y="494597"/>
          <a:ext cx="1231660" cy="7389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/>
            <a:t>Demodulación</a:t>
          </a:r>
          <a:endParaRPr lang="es-ES" sz="1100" b="1" kern="1200" dirty="0"/>
        </a:p>
      </dsp:txBody>
      <dsp:txXfrm>
        <a:off x="3474265" y="516241"/>
        <a:ext cx="1188372" cy="695708"/>
      </dsp:txXfrm>
    </dsp:sp>
    <dsp:sp modelId="{2CB1F24F-16FE-415A-A7D7-B80426BDB393}">
      <dsp:nvSpPr>
        <dsp:cNvPr id="0" name=""/>
        <dsp:cNvSpPr/>
      </dsp:nvSpPr>
      <dsp:spPr>
        <a:xfrm>
          <a:off x="4807448" y="711370"/>
          <a:ext cx="261111" cy="3054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>
        <a:off x="4807448" y="772460"/>
        <a:ext cx="182778" cy="183271"/>
      </dsp:txXfrm>
    </dsp:sp>
    <dsp:sp modelId="{9CCA063F-8294-4995-B46A-82215CE60032}">
      <dsp:nvSpPr>
        <dsp:cNvPr id="0" name=""/>
        <dsp:cNvSpPr/>
      </dsp:nvSpPr>
      <dsp:spPr>
        <a:xfrm>
          <a:off x="5176946" y="494597"/>
          <a:ext cx="1231660" cy="7389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/>
            <a:t>De / Preparación de los datos</a:t>
          </a:r>
          <a:endParaRPr lang="es-ES" sz="1100" b="1" kern="1200" dirty="0"/>
        </a:p>
      </dsp:txBody>
      <dsp:txXfrm>
        <a:off x="5198590" y="516241"/>
        <a:ext cx="1188372" cy="695708"/>
      </dsp:txXfrm>
    </dsp:sp>
    <dsp:sp modelId="{FB8221C5-8108-46A8-8C1D-E80260F5F71F}">
      <dsp:nvSpPr>
        <dsp:cNvPr id="0" name=""/>
        <dsp:cNvSpPr/>
      </dsp:nvSpPr>
      <dsp:spPr>
        <a:xfrm>
          <a:off x="6531772" y="711370"/>
          <a:ext cx="261111" cy="3054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>
        <a:off x="6531772" y="772460"/>
        <a:ext cx="182778" cy="183271"/>
      </dsp:txXfrm>
    </dsp:sp>
    <dsp:sp modelId="{791E1A29-74E8-40CA-9DD1-5BAF69D6BFBA}">
      <dsp:nvSpPr>
        <dsp:cNvPr id="0" name=""/>
        <dsp:cNvSpPr/>
      </dsp:nvSpPr>
      <dsp:spPr>
        <a:xfrm>
          <a:off x="6901270" y="494597"/>
          <a:ext cx="1231660" cy="7389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/>
            <a:t>Recuperación de la información</a:t>
          </a:r>
          <a:endParaRPr lang="es-ES" sz="1100" b="1" kern="1200" dirty="0"/>
        </a:p>
      </dsp:txBody>
      <dsp:txXfrm>
        <a:off x="6922914" y="516241"/>
        <a:ext cx="1188372" cy="695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ES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ES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3EBECFF-6D60-4289-9380-E2C2560ED97E}" type="datetimeFigureOut">
              <a:rPr lang="es-ES" smtClean="0"/>
              <a:t>04/10/2016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C14013C-A4D7-4C2D-AEBA-2CACB87C4985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691680" y="1340768"/>
            <a:ext cx="7272808" cy="1470025"/>
          </a:xfrm>
        </p:spPr>
        <p:txBody>
          <a:bodyPr>
            <a:normAutofit fontScale="90000"/>
          </a:bodyPr>
          <a:lstStyle/>
          <a:p>
            <a:pPr algn="just"/>
            <a:r>
              <a:rPr lang="es-ES" dirty="0"/>
              <a:t/>
            </a:r>
            <a:br>
              <a:rPr lang="es-ES" dirty="0"/>
            </a:br>
            <a:r>
              <a:rPr lang="es-ES" sz="2700" dirty="0" smtClean="0"/>
              <a:t>Transmisión </a:t>
            </a:r>
            <a:r>
              <a:rPr lang="es-ES" sz="2700" dirty="0" err="1" smtClean="0"/>
              <a:t>multi</a:t>
            </a:r>
            <a:r>
              <a:rPr lang="es-ES" sz="2700" dirty="0" smtClean="0"/>
              <a:t>-usuarios empleando </a:t>
            </a:r>
            <a:r>
              <a:rPr lang="es-ES" sz="2700" dirty="0"/>
              <a:t>t</a:t>
            </a:r>
            <a:r>
              <a:rPr lang="es-ES" sz="2700" dirty="0" smtClean="0"/>
              <a:t>écnicas de acceso múltiple con  portadoras audibles. 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483768" y="2996952"/>
            <a:ext cx="5400600" cy="360040"/>
          </a:xfrm>
        </p:spPr>
        <p:txBody>
          <a:bodyPr>
            <a:normAutofit/>
          </a:bodyPr>
          <a:lstStyle/>
          <a:p>
            <a:r>
              <a:rPr lang="es-ES" sz="1600" b="0" i="1" dirty="0"/>
              <a:t>Tecnologías de Información y de Comunicación EL4107</a:t>
            </a:r>
            <a:endParaRPr lang="es-ES" sz="1600" i="1" dirty="0"/>
          </a:p>
        </p:txBody>
      </p:sp>
      <p:sp>
        <p:nvSpPr>
          <p:cNvPr id="4" name="3 Rectángulo"/>
          <p:cNvSpPr/>
          <p:nvPr/>
        </p:nvSpPr>
        <p:spPr>
          <a:xfrm>
            <a:off x="2483768" y="8367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sz="27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Proyecto nº 1</a:t>
            </a:r>
            <a:br>
              <a:rPr lang="es-ES" sz="27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s-ES" sz="2700" b="1" cap="small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92597"/>
              </p:ext>
            </p:extLst>
          </p:nvPr>
        </p:nvGraphicFramePr>
        <p:xfrm>
          <a:off x="4745360" y="4581128"/>
          <a:ext cx="4211960" cy="1493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5980"/>
                <a:gridCol w="2105980"/>
              </a:tblGrid>
              <a:tr h="298832">
                <a:tc>
                  <a:txBody>
                    <a:bodyPr/>
                    <a:lstStyle/>
                    <a:p>
                      <a:r>
                        <a:rPr kumimoji="0" lang="es-ES" sz="1600" b="0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Profesor: </a:t>
                      </a:r>
                      <a:endParaRPr kumimoji="0" lang="es-ES" sz="1600" b="0" i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1600" b="0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Cesar </a:t>
                      </a:r>
                      <a:r>
                        <a:rPr kumimoji="0" lang="es-ES" sz="1600" b="0" i="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Azurdia</a:t>
                      </a:r>
                      <a:r>
                        <a:rPr kumimoji="0" lang="es-ES" sz="1600" b="0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1600" b="0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Auxiliares:</a:t>
                      </a:r>
                      <a:endParaRPr kumimoji="0" lang="es-ES" sz="1600" b="0" i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1600" b="0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Camila Socias, Jaime Aranda.</a:t>
                      </a:r>
                      <a:endParaRPr kumimoji="0" lang="es-ES" sz="1600" b="0" i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1600" b="0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Ayudantes:</a:t>
                      </a:r>
                      <a:endParaRPr kumimoji="0" lang="es-ES" sz="1600" b="0" i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1600" b="0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José </a:t>
                      </a:r>
                      <a:r>
                        <a:rPr kumimoji="0" lang="es-ES" sz="1600" b="0" i="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Gonzalez</a:t>
                      </a:r>
                      <a:r>
                        <a:rPr kumimoji="0" lang="es-ES" sz="1600" b="0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r>
                        <a:rPr kumimoji="0" lang="es-ES" sz="1600" b="0" i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Vicente Matus.</a:t>
                      </a:r>
                      <a:endParaRPr kumimoji="0" lang="es-ES" sz="1600" b="0" i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5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Consideraciones Adicionales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Recuerden que como n usuarios se comunicarán con una estación base (PC), y considerando que la transmisión de los usuarios no es realizada al mismo tiempo, conviene una vez recibida la señal, separarla en los distintos espectros utilizados (Baja, Media y Alta frecuencia) y luego trabajarlos separadamente para </a:t>
            </a:r>
            <a:r>
              <a:rPr lang="es-ES" dirty="0" err="1" smtClean="0"/>
              <a:t>demodularlos</a:t>
            </a:r>
            <a:r>
              <a:rPr lang="es-ES" dirty="0" smtClean="0"/>
              <a:t>.</a:t>
            </a:r>
          </a:p>
          <a:p>
            <a:r>
              <a:rPr lang="es-ES" dirty="0" smtClean="0"/>
              <a:t>El reporte debe ser breve y se puede reciclar este documento como guía.</a:t>
            </a:r>
          </a:p>
          <a:p>
            <a:r>
              <a:rPr lang="es-ES" dirty="0" smtClean="0"/>
              <a:t>En la presentación preocuparse que los gráficos sean claros, y se pueda leer los ejes.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13882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Códigos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Revisar U-cursos.</a:t>
            </a:r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r>
              <a:rPr lang="es-ES" dirty="0" smtClean="0"/>
              <a:t>Saludos !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4115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Objetivo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Comunicación utilizando técnicas de acceso múltiple por medio del sonido.</a:t>
            </a:r>
          </a:p>
          <a:p>
            <a:endParaRPr lang="es-ES" dirty="0"/>
          </a:p>
          <a:p>
            <a:r>
              <a:rPr lang="es-ES" dirty="0" smtClean="0"/>
              <a:t>Desafíos:</a:t>
            </a:r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7726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Diagrama de Bloques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Según lo conversado el día Lunes 3 de octubre, el diagrama de bloques de la transmisión digital sería como:</a:t>
            </a:r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r>
              <a:rPr lang="es-ES" dirty="0" smtClean="0"/>
              <a:t>Para la recepción, sería el proceso inverso:</a:t>
            </a:r>
          </a:p>
          <a:p>
            <a:endParaRPr lang="es-ES" dirty="0"/>
          </a:p>
          <a:p>
            <a:endParaRPr lang="es-ES" dirty="0"/>
          </a:p>
        </p:txBody>
      </p:sp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1625568613"/>
              </p:ext>
            </p:extLst>
          </p:nvPr>
        </p:nvGraphicFramePr>
        <p:xfrm>
          <a:off x="323528" y="2636912"/>
          <a:ext cx="8136904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4064201472"/>
              </p:ext>
            </p:extLst>
          </p:nvPr>
        </p:nvGraphicFramePr>
        <p:xfrm>
          <a:off x="323528" y="4437112"/>
          <a:ext cx="8136904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13400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Construcción Modular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Lo que conviene hacer es diseñar e implementar cada uno de los bloques por separado, probarlos y luego ir uniéndolos secuencialmente.</a:t>
            </a:r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r>
              <a:rPr lang="es-ES" dirty="0" smtClean="0"/>
              <a:t>Se considera la implementación del trabajo en MATLAB. Recuerden que todos los códigos deben ser auto-explicativos, es decir comentados detalladamente. </a:t>
            </a:r>
          </a:p>
          <a:p>
            <a:pPr marL="0" indent="0">
              <a:buNone/>
            </a:pPr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68057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Bloque 1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Para leer los datos desde MATLAB pueden hacer uso de las siguientes funciones:</a:t>
            </a:r>
          </a:p>
          <a:p>
            <a:pPr marL="0" indent="0">
              <a:buNone/>
            </a:pPr>
            <a:endParaRPr lang="es-ES" dirty="0" smtClean="0"/>
          </a:p>
          <a:p>
            <a:pPr lvl="1"/>
            <a:r>
              <a:rPr lang="es-ES" dirty="0"/>
              <a:t>data=load('input_data.txt</a:t>
            </a:r>
            <a:r>
              <a:rPr lang="es-ES" dirty="0" smtClean="0"/>
              <a:t>');  % Si es texto.</a:t>
            </a:r>
          </a:p>
          <a:p>
            <a:pPr lvl="1"/>
            <a:r>
              <a:rPr lang="es-ES" dirty="0" smtClean="0"/>
              <a:t>data= </a:t>
            </a:r>
            <a:r>
              <a:rPr lang="es-ES" dirty="0" err="1"/>
              <a:t>imread</a:t>
            </a:r>
            <a:r>
              <a:rPr lang="es-ES" dirty="0"/>
              <a:t>(</a:t>
            </a:r>
            <a:r>
              <a:rPr lang="es-ES" dirty="0" err="1"/>
              <a:t>filename,fmt</a:t>
            </a:r>
            <a:r>
              <a:rPr lang="es-ES" dirty="0" smtClean="0"/>
              <a:t>) % Si es imagen, siendo </a:t>
            </a:r>
            <a:r>
              <a:rPr lang="es-ES" dirty="0" err="1" smtClean="0"/>
              <a:t>filename</a:t>
            </a:r>
            <a:r>
              <a:rPr lang="es-ES" dirty="0" smtClean="0"/>
              <a:t> el nombre del archivo y </a:t>
            </a:r>
            <a:r>
              <a:rPr lang="es-ES" dirty="0" err="1" smtClean="0"/>
              <a:t>fmt</a:t>
            </a:r>
            <a:r>
              <a:rPr lang="es-ES" dirty="0" smtClean="0"/>
              <a:t> la extensión.</a:t>
            </a:r>
          </a:p>
          <a:p>
            <a:pPr lvl="1"/>
            <a:r>
              <a:rPr lang="es-ES" dirty="0" smtClean="0"/>
              <a:t>[</a:t>
            </a:r>
            <a:r>
              <a:rPr lang="es-ES" dirty="0" err="1" smtClean="0"/>
              <a:t>data,Fs</a:t>
            </a:r>
            <a:r>
              <a:rPr lang="es-ES" dirty="0" smtClean="0"/>
              <a:t>] </a:t>
            </a:r>
            <a:r>
              <a:rPr lang="es-ES" dirty="0"/>
              <a:t>= </a:t>
            </a:r>
            <a:r>
              <a:rPr lang="es-ES" dirty="0" err="1" smtClean="0"/>
              <a:t>audioread</a:t>
            </a:r>
            <a:r>
              <a:rPr lang="es-ES" dirty="0" smtClean="0"/>
              <a:t>(</a:t>
            </a:r>
            <a:r>
              <a:rPr lang="es-ES" dirty="0" err="1" smtClean="0"/>
              <a:t>filename</a:t>
            </a:r>
            <a:r>
              <a:rPr lang="es-ES" dirty="0" smtClean="0"/>
              <a:t>) %Si es audio, siendo data: los datos </a:t>
            </a:r>
            <a:r>
              <a:rPr lang="es-ES" dirty="0" err="1" smtClean="0"/>
              <a:t>sampleados</a:t>
            </a:r>
            <a:r>
              <a:rPr lang="es-ES" dirty="0" smtClean="0"/>
              <a:t> y </a:t>
            </a:r>
            <a:r>
              <a:rPr lang="es-ES" dirty="0" err="1" smtClean="0"/>
              <a:t>Fs</a:t>
            </a:r>
            <a:r>
              <a:rPr lang="es-ES" dirty="0" smtClean="0"/>
              <a:t>: la Frecuencia de muestreo de los datos.</a:t>
            </a:r>
          </a:p>
          <a:p>
            <a:pPr marL="0" indent="0">
              <a:buNone/>
            </a:pPr>
            <a:endParaRPr lang="es-ES" dirty="0" smtClean="0"/>
          </a:p>
          <a:p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8236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Bloque 2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La preparación de los datos consiste en preparar y dar formato a los datos cargados en el bloque anterior, es decir, por ejemplo, pasar de una matriz de datos en el caso de la imagen a un vector que permita trabajar de manera más cómoda los bits. La principal función que deben hacer uso es:</a:t>
            </a:r>
          </a:p>
          <a:p>
            <a:endParaRPr lang="es-ES" dirty="0"/>
          </a:p>
          <a:p>
            <a:r>
              <a:rPr lang="es-ES" dirty="0" err="1" smtClean="0"/>
              <a:t>reshape</a:t>
            </a:r>
            <a:r>
              <a:rPr lang="es-ES" dirty="0" smtClean="0"/>
              <a:t>(</a:t>
            </a:r>
            <a:r>
              <a:rPr lang="es-ES" dirty="0" err="1" smtClean="0"/>
              <a:t>data,n,m</a:t>
            </a:r>
            <a:r>
              <a:rPr lang="es-ES" dirty="0" smtClean="0"/>
              <a:t>)</a:t>
            </a:r>
            <a:r>
              <a:rPr lang="es-ES" dirty="0"/>
              <a:t> </a:t>
            </a:r>
            <a:r>
              <a:rPr lang="es-ES" dirty="0" smtClean="0"/>
              <a:t>%Transforma la matriz data a otra matriz de largo n y ancho m.</a:t>
            </a:r>
          </a:p>
        </p:txBody>
      </p:sp>
    </p:spTree>
    <p:extLst>
      <p:ext uri="{BB962C8B-B14F-4D97-AF65-F5344CB8AC3E}">
        <p14:creationId xmlns:p14="http://schemas.microsoft.com/office/powerpoint/2010/main" val="1666618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Bloque 3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La modulación recomendada es FSK, es decir que cada frecuencia represente un símbolo. En el caso binario esto se vería como:</a:t>
            </a:r>
          </a:p>
          <a:p>
            <a:endParaRPr lang="es-ES" dirty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pPr marL="0" indent="0">
              <a:buNone/>
            </a:pPr>
            <a:r>
              <a:rPr lang="es-ES" dirty="0" err="1" smtClean="0"/>
              <a:t>Ej</a:t>
            </a:r>
            <a:r>
              <a:rPr lang="es-ES" dirty="0" smtClean="0"/>
              <a:t>: </a:t>
            </a:r>
            <a:r>
              <a:rPr lang="es-ES" dirty="0" err="1" smtClean="0"/>
              <a:t>cos</a:t>
            </a:r>
            <a:r>
              <a:rPr lang="es-ES" dirty="0" smtClean="0"/>
              <a:t>(2*pi*f1*t) %Símbolo 1</a:t>
            </a:r>
          </a:p>
          <a:p>
            <a:pPr marL="0" indent="0">
              <a:buNone/>
            </a:pPr>
            <a:r>
              <a:rPr lang="es-ES" sz="2400" dirty="0"/>
              <a:t> </a:t>
            </a:r>
            <a:r>
              <a:rPr lang="es-ES" sz="2400" dirty="0" smtClean="0"/>
              <a:t>     </a:t>
            </a:r>
            <a:r>
              <a:rPr lang="es-ES" sz="2400" dirty="0" err="1" smtClean="0"/>
              <a:t>cos</a:t>
            </a:r>
            <a:r>
              <a:rPr lang="es-ES" sz="2400" dirty="0" smtClean="0"/>
              <a:t>(2*pi*f2*t</a:t>
            </a:r>
            <a:r>
              <a:rPr lang="es-ES" sz="2400" dirty="0"/>
              <a:t>) </a:t>
            </a:r>
            <a:r>
              <a:rPr lang="es-ES" sz="2400" dirty="0" smtClean="0"/>
              <a:t>%Símbolo </a:t>
            </a:r>
            <a:r>
              <a:rPr lang="es-ES" sz="2400" dirty="0"/>
              <a:t>2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6952"/>
            <a:ext cx="3600400" cy="1930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647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Bloque 4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Para la técnica de acceso múltiple, se recomienda utilizar FDMA, es decir asignarle a cada usuario un espectro definido.</a:t>
            </a:r>
          </a:p>
          <a:p>
            <a:endParaRPr lang="es-ES" dirty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r>
              <a:rPr lang="es-ES" dirty="0" smtClean="0"/>
              <a:t>Tener ojo con el ancho de guarda entre usuarios y entre sub-portadoras.</a:t>
            </a:r>
            <a:endParaRPr lang="es-E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012" y="2780928"/>
            <a:ext cx="39814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669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Bloque 5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Para la transmisión se considera el uso de las siguientes funciones:</a:t>
            </a:r>
          </a:p>
          <a:p>
            <a:endParaRPr lang="es-ES" dirty="0"/>
          </a:p>
          <a:p>
            <a:r>
              <a:rPr lang="es-ES" dirty="0" err="1" smtClean="0"/>
              <a:t>Soundsc</a:t>
            </a:r>
            <a:r>
              <a:rPr lang="es-ES" dirty="0" smtClean="0"/>
              <a:t>(</a:t>
            </a:r>
            <a:r>
              <a:rPr lang="es-ES" dirty="0" err="1" smtClean="0"/>
              <a:t>señal,Fs</a:t>
            </a:r>
            <a:r>
              <a:rPr lang="es-ES" dirty="0" smtClean="0"/>
              <a:t>)%Envía la señal de audio señal a una frecuencia de muestreo Fs.</a:t>
            </a:r>
          </a:p>
          <a:p>
            <a:r>
              <a:rPr lang="es-ES" dirty="0" err="1" smtClean="0"/>
              <a:t>Wavwrite</a:t>
            </a:r>
            <a:r>
              <a:rPr lang="es-ES" dirty="0" smtClean="0"/>
              <a:t>(</a:t>
            </a:r>
            <a:r>
              <a:rPr lang="es-ES" dirty="0" err="1" smtClean="0"/>
              <a:t>señal,Fs,nombre_archivo</a:t>
            </a:r>
            <a:r>
              <a:rPr lang="es-ES" dirty="0" smtClean="0"/>
              <a:t>)%Guarda los datos señal, a una frecuencia de muestreo </a:t>
            </a:r>
            <a:r>
              <a:rPr lang="es-ES" dirty="0" err="1" smtClean="0"/>
              <a:t>Fs</a:t>
            </a:r>
            <a:r>
              <a:rPr lang="es-ES" dirty="0" smtClean="0"/>
              <a:t>, en un archivo llamado </a:t>
            </a:r>
            <a:r>
              <a:rPr lang="es-ES" dirty="0" err="1" smtClean="0"/>
              <a:t>nombre_archivo</a:t>
            </a:r>
            <a:r>
              <a:rPr lang="es-ES" dirty="0" smtClean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83825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84</TotalTime>
  <Words>528</Words>
  <Application>Microsoft Office PowerPoint</Application>
  <PresentationFormat>Presentación en pantalla (4:3)</PresentationFormat>
  <Paragraphs>88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Mirador</vt:lpstr>
      <vt:lpstr> Transmisión multi-usuarios empleando técnicas de acceso múltiple con  portadoras audibles. </vt:lpstr>
      <vt:lpstr>Objetivo</vt:lpstr>
      <vt:lpstr>Diagrama de Bloques </vt:lpstr>
      <vt:lpstr>Construcción Modular</vt:lpstr>
      <vt:lpstr>Bloque 1 </vt:lpstr>
      <vt:lpstr>Bloque 2</vt:lpstr>
      <vt:lpstr>Bloque 3</vt:lpstr>
      <vt:lpstr>Bloque 4</vt:lpstr>
      <vt:lpstr>Bloque 5</vt:lpstr>
      <vt:lpstr>Consideraciones Adicionales</vt:lpstr>
      <vt:lpstr>Códigos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Transmisión multi-usuarios empleando técnicas de acceso múltiple con  portadoras audibles.</dc:title>
  <dc:creator>Pc</dc:creator>
  <cp:lastModifiedBy>Pc</cp:lastModifiedBy>
  <cp:revision>7</cp:revision>
  <dcterms:created xsi:type="dcterms:W3CDTF">2016-10-04T14:18:15Z</dcterms:created>
  <dcterms:modified xsi:type="dcterms:W3CDTF">2016-10-04T15:42:36Z</dcterms:modified>
</cp:coreProperties>
</file>